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848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pPr/>
              <a:t>5/02/13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pPr/>
              <a:t>5/02/13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pPr/>
              <a:t>5/02/13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pPr/>
              <a:t>5/02/13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pPr/>
              <a:t>5/02/13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pPr/>
              <a:t>5/02/13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pPr/>
              <a:t>5/02/13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pPr/>
              <a:t>5/02/13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pPr/>
              <a:t>5/02/13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pPr/>
              <a:t>5/02/13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pPr/>
              <a:t>5/02/13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pPr/>
              <a:t>5/02/13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Blender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Transformations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pPr/>
              <a:t>5/02/13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Mahdi M. </a:t>
            </a:r>
            <a:r>
              <a:rPr lang="en-US" dirty="0" err="1" smtClean="0"/>
              <a:t>Bagher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618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Exercice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fr-FR" dirty="0" smtClean="0"/>
              <a:t>Dupliquez la main gauche pour créer la main droite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Organisez les objets en une hiérarchie</a:t>
            </a:r>
          </a:p>
          <a:p>
            <a:pPr marL="857250" lvl="1" indent="-457200"/>
            <a:r>
              <a:rPr lang="fr-FR" dirty="0" err="1" smtClean="0"/>
              <a:t>e.g</a:t>
            </a:r>
            <a:r>
              <a:rPr lang="fr-FR" dirty="0" smtClean="0"/>
              <a:t>., le corps est le parent des mains, la main est le parent des doigts, etc.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pPr/>
              <a:t>5/02/13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0960" y="3221310"/>
            <a:ext cx="5838825" cy="344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29786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Syst</a:t>
            </a:r>
            <a:r>
              <a:rPr lang="fr-FR" dirty="0" smtClean="0"/>
              <a:t>ème de coordonnées 3D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pPr/>
              <a:t>5/02/13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26" name="Picture 2" descr="C:\Users\Matthew\Desktop\Blender-course\coordinate-syste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8208912" cy="4658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78733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Transformation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sz="3200" dirty="0" smtClean="0"/>
              <a:t>Translation </a:t>
            </a:r>
            <a:r>
              <a:rPr lang="fr-FR" sz="3200" dirty="0" smtClean="0"/>
              <a:t>(</a:t>
            </a:r>
            <a:r>
              <a:rPr lang="fr-FR" sz="3200" dirty="0" err="1" smtClean="0"/>
              <a:t>g</a:t>
            </a:r>
            <a:r>
              <a:rPr lang="fr-FR" sz="3200" dirty="0" err="1" smtClean="0"/>
              <a:t>rab</a:t>
            </a:r>
            <a:r>
              <a:rPr lang="fr-FR" sz="3200" dirty="0" smtClean="0"/>
              <a:t>)</a:t>
            </a:r>
          </a:p>
          <a:p>
            <a:pPr lvl="1">
              <a:lnSpc>
                <a:spcPct val="150000"/>
              </a:lnSpc>
            </a:pPr>
            <a:r>
              <a:rPr lang="fr-FR" sz="2000" b="1" dirty="0" smtClean="0"/>
              <a:t>«</a:t>
            </a:r>
            <a:r>
              <a:rPr lang="fr-FR" sz="2000" b="1" dirty="0" smtClean="0"/>
              <a:t> g »</a:t>
            </a:r>
            <a:r>
              <a:rPr lang="fr-FR" sz="2000" dirty="0" smtClean="0"/>
              <a:t>  clé sur le clavier</a:t>
            </a:r>
          </a:p>
          <a:p>
            <a:pPr>
              <a:lnSpc>
                <a:spcPct val="150000"/>
              </a:lnSpc>
            </a:pPr>
            <a:r>
              <a:rPr lang="fr-FR" sz="3200" dirty="0" smtClean="0"/>
              <a:t>Rotation</a:t>
            </a:r>
          </a:p>
          <a:p>
            <a:pPr lvl="1">
              <a:lnSpc>
                <a:spcPct val="150000"/>
              </a:lnSpc>
            </a:pPr>
            <a:r>
              <a:rPr lang="fr-FR" sz="2000" b="1" dirty="0" smtClean="0"/>
              <a:t>«</a:t>
            </a:r>
            <a:r>
              <a:rPr lang="fr-FR" sz="2000" b="1" dirty="0" smtClean="0"/>
              <a:t> r »</a:t>
            </a:r>
            <a:r>
              <a:rPr lang="fr-FR" sz="2000" dirty="0" smtClean="0"/>
              <a:t>  clé </a:t>
            </a:r>
            <a:r>
              <a:rPr lang="fr-FR" sz="2000" dirty="0" smtClean="0"/>
              <a:t>sur le clavier</a:t>
            </a:r>
          </a:p>
          <a:p>
            <a:pPr>
              <a:lnSpc>
                <a:spcPct val="150000"/>
              </a:lnSpc>
            </a:pPr>
            <a:r>
              <a:rPr lang="fr-FR" sz="3200" i="1" dirty="0" err="1" smtClean="0"/>
              <a:t>Scale</a:t>
            </a:r>
            <a:r>
              <a:rPr lang="fr-FR" sz="3200" i="1" dirty="0" smtClean="0"/>
              <a:t> </a:t>
            </a:r>
            <a:r>
              <a:rPr lang="fr-FR" sz="3200" dirty="0" smtClean="0"/>
              <a:t>/ Changement d'é</a:t>
            </a:r>
            <a:r>
              <a:rPr lang="fr-FR" sz="3200" dirty="0" smtClean="0"/>
              <a:t>chelle</a:t>
            </a:r>
            <a:endParaRPr lang="fr-FR" sz="3200" dirty="0" smtClean="0"/>
          </a:p>
          <a:p>
            <a:pPr lvl="1">
              <a:lnSpc>
                <a:spcPct val="150000"/>
              </a:lnSpc>
            </a:pPr>
            <a:r>
              <a:rPr lang="fr-FR" sz="2000" b="1" dirty="0" smtClean="0"/>
              <a:t>«</a:t>
            </a:r>
            <a:r>
              <a:rPr lang="fr-FR" sz="2000" b="1" dirty="0" smtClean="0"/>
              <a:t> s </a:t>
            </a:r>
            <a:r>
              <a:rPr lang="fr-FR" sz="2000" b="1" dirty="0" smtClean="0"/>
              <a:t>»</a:t>
            </a:r>
            <a:r>
              <a:rPr lang="fr-FR" sz="2000" dirty="0" smtClean="0"/>
              <a:t>  clé </a:t>
            </a:r>
            <a:r>
              <a:rPr lang="fr-FR" sz="2000" dirty="0" smtClean="0"/>
              <a:t>sur le clavier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pPr/>
              <a:t>5/02/13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54441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Transformation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pPr/>
              <a:t>5/02/13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6835" y="1700808"/>
            <a:ext cx="8420100" cy="4426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6948264" y="2492896"/>
            <a:ext cx="1808671" cy="151216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116796"/>
            <a:ext cx="4320480" cy="377653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Straight Arrow Connector 8"/>
          <p:cNvCxnSpPr>
            <a:stCxn id="7" idx="1"/>
            <a:endCxn id="2051" idx="3"/>
          </p:cNvCxnSpPr>
          <p:nvPr/>
        </p:nvCxnSpPr>
        <p:spPr>
          <a:xfrm flipH="1">
            <a:off x="6228184" y="3248980"/>
            <a:ext cx="720080" cy="75608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563888" y="2116796"/>
            <a:ext cx="432048" cy="43204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979712" y="4149079"/>
            <a:ext cx="4176464" cy="174425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779912" y="2603870"/>
            <a:ext cx="1306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ode objet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53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Trucs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r-FR" sz="2000" dirty="0" smtClean="0"/>
              <a:t>Pressez </a:t>
            </a:r>
            <a:r>
              <a:rPr lang="fr-FR" sz="2000" b="1" dirty="0" smtClean="0"/>
              <a:t>« n </a:t>
            </a:r>
            <a:r>
              <a:rPr lang="fr-FR" sz="2000" b="1" dirty="0"/>
              <a:t>»</a:t>
            </a:r>
            <a:r>
              <a:rPr lang="fr-FR" sz="2000" dirty="0" smtClean="0"/>
              <a:t> pour rapidement accéder au panneau de transformations pour les objets sélectionnés</a:t>
            </a:r>
          </a:p>
          <a:p>
            <a:pPr>
              <a:lnSpc>
                <a:spcPct val="150000"/>
              </a:lnSpc>
            </a:pPr>
            <a:r>
              <a:rPr lang="fr-FR" sz="2000" dirty="0" smtClean="0"/>
              <a:t>Transformation</a:t>
            </a:r>
            <a:r>
              <a:rPr lang="fr-FR" sz="2000" dirty="0" smtClean="0"/>
              <a:t> le long d'un axe spécifique:</a:t>
            </a:r>
          </a:p>
          <a:p>
            <a:pPr lvl="1">
              <a:lnSpc>
                <a:spcPct val="150000"/>
              </a:lnSpc>
            </a:pPr>
            <a:r>
              <a:rPr lang="fr-FR" dirty="0" smtClean="0"/>
              <a:t>Après avoir pressé la clé </a:t>
            </a:r>
            <a:r>
              <a:rPr lang="fr-FR" b="1" dirty="0" smtClean="0"/>
              <a:t>(</a:t>
            </a:r>
            <a:r>
              <a:rPr lang="fr-FR" b="1" dirty="0" smtClean="0"/>
              <a:t>«</a:t>
            </a:r>
            <a:r>
              <a:rPr lang="fr-FR" b="1" dirty="0" smtClean="0"/>
              <a:t> g </a:t>
            </a:r>
            <a:r>
              <a:rPr lang="fr-FR" b="1" dirty="0" smtClean="0"/>
              <a:t>» </a:t>
            </a:r>
            <a:r>
              <a:rPr lang="fr-FR" b="1" dirty="0" smtClean="0"/>
              <a:t>ou </a:t>
            </a:r>
            <a:r>
              <a:rPr lang="fr-FR" b="1" dirty="0" smtClean="0"/>
              <a:t>«</a:t>
            </a:r>
            <a:r>
              <a:rPr lang="fr-FR" b="1" dirty="0" smtClean="0"/>
              <a:t> r </a:t>
            </a:r>
            <a:r>
              <a:rPr lang="fr-FR" b="1" dirty="0" smtClean="0"/>
              <a:t>» </a:t>
            </a:r>
            <a:r>
              <a:rPr lang="fr-FR" b="1" dirty="0" smtClean="0"/>
              <a:t>ou </a:t>
            </a:r>
            <a:r>
              <a:rPr lang="fr-FR" b="1" dirty="0" smtClean="0"/>
              <a:t>«</a:t>
            </a:r>
            <a:r>
              <a:rPr lang="fr-FR" b="1" dirty="0" smtClean="0"/>
              <a:t> s </a:t>
            </a:r>
            <a:r>
              <a:rPr lang="fr-FR" b="1" dirty="0" smtClean="0"/>
              <a:t>»</a:t>
            </a:r>
            <a:r>
              <a:rPr lang="fr-FR" b="1" dirty="0" smtClean="0"/>
              <a:t>), </a:t>
            </a:r>
            <a:r>
              <a:rPr lang="fr-FR" dirty="0" smtClean="0"/>
              <a:t>pressez l'axe sur le clavier </a:t>
            </a:r>
            <a:r>
              <a:rPr lang="fr-FR" b="1" dirty="0" smtClean="0"/>
              <a:t>(</a:t>
            </a:r>
            <a:r>
              <a:rPr lang="fr-FR" b="1" dirty="0" smtClean="0"/>
              <a:t>«</a:t>
            </a:r>
            <a:r>
              <a:rPr lang="fr-FR" b="1" dirty="0" smtClean="0"/>
              <a:t> x </a:t>
            </a:r>
            <a:r>
              <a:rPr lang="fr-FR" b="1" dirty="0" smtClean="0"/>
              <a:t>» </a:t>
            </a:r>
            <a:r>
              <a:rPr lang="fr-FR" b="1" dirty="0" smtClean="0"/>
              <a:t>ou </a:t>
            </a:r>
            <a:r>
              <a:rPr lang="fr-FR" b="1" dirty="0" smtClean="0"/>
              <a:t>«</a:t>
            </a:r>
            <a:r>
              <a:rPr lang="fr-FR" b="1" dirty="0" smtClean="0"/>
              <a:t> y </a:t>
            </a:r>
            <a:r>
              <a:rPr lang="fr-FR" b="1" dirty="0" smtClean="0"/>
              <a:t>» </a:t>
            </a:r>
            <a:r>
              <a:rPr lang="fr-FR" b="1" dirty="0" smtClean="0"/>
              <a:t>ou </a:t>
            </a:r>
            <a:r>
              <a:rPr lang="fr-FR" b="1" dirty="0" smtClean="0"/>
              <a:t>«</a:t>
            </a:r>
            <a:r>
              <a:rPr lang="fr-FR" b="1" dirty="0" smtClean="0"/>
              <a:t> z </a:t>
            </a:r>
            <a:r>
              <a:rPr lang="fr-FR" b="1" dirty="0" smtClean="0"/>
              <a:t>»)</a:t>
            </a:r>
            <a:r>
              <a:rPr lang="fr-FR" b="1" dirty="0" smtClean="0"/>
              <a:t> </a:t>
            </a:r>
            <a:r>
              <a:rPr lang="fr-FR" dirty="0" smtClean="0"/>
              <a:t>pour transformer seulement le long de cet axe</a:t>
            </a:r>
          </a:p>
          <a:p>
            <a:pPr lvl="1">
              <a:lnSpc>
                <a:spcPct val="150000"/>
              </a:lnSpc>
            </a:pPr>
            <a:r>
              <a:rPr lang="fr-FR" dirty="0" smtClean="0"/>
              <a:t>Ou </a:t>
            </a:r>
            <a:r>
              <a:rPr lang="fr-FR" dirty="0" smtClean="0"/>
              <a:t>gardez cliquée la souris du milieu </a:t>
            </a:r>
            <a:r>
              <a:rPr lang="fr-FR" dirty="0" smtClean="0"/>
              <a:t>(</a:t>
            </a:r>
            <a:r>
              <a:rPr lang="fr-FR" dirty="0"/>
              <a:t>MMB</a:t>
            </a:r>
            <a:r>
              <a:rPr lang="fr-FR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fr-FR" sz="2000" dirty="0" smtClean="0"/>
              <a:t>Transformation le long d'un</a:t>
            </a:r>
            <a:r>
              <a:rPr lang="fr-FR" sz="2000" dirty="0" smtClean="0"/>
              <a:t> plan </a:t>
            </a:r>
            <a:r>
              <a:rPr lang="fr-FR" sz="2000" dirty="0" smtClean="0"/>
              <a:t>(soit XY ou </a:t>
            </a:r>
            <a:r>
              <a:rPr lang="fr-FR" sz="2000" dirty="0" smtClean="0"/>
              <a:t>XZ </a:t>
            </a:r>
            <a:r>
              <a:rPr lang="fr-FR" sz="2000" dirty="0" smtClean="0"/>
              <a:t>ou </a:t>
            </a:r>
            <a:r>
              <a:rPr lang="fr-FR" sz="2000" dirty="0" smtClean="0"/>
              <a:t>YZ):</a:t>
            </a:r>
            <a:endParaRPr lang="fr-FR" sz="2000" dirty="0" smtClean="0"/>
          </a:p>
          <a:p>
            <a:pPr lvl="1">
              <a:lnSpc>
                <a:spcPct val="150000"/>
              </a:lnSpc>
            </a:pPr>
            <a:r>
              <a:rPr lang="fr-FR" dirty="0" smtClean="0"/>
              <a:t>Après avoir pressé la clé </a:t>
            </a:r>
            <a:r>
              <a:rPr lang="fr-FR" b="1" dirty="0" smtClean="0"/>
              <a:t>(« g » ou « r » ou « s »), </a:t>
            </a:r>
            <a:r>
              <a:rPr lang="fr-FR" dirty="0" smtClean="0"/>
              <a:t>pressez l'axe sur le clavier </a:t>
            </a:r>
            <a:r>
              <a:rPr lang="fr-FR" b="1" dirty="0" smtClean="0"/>
              <a:t>(«</a:t>
            </a:r>
            <a:r>
              <a:rPr lang="fr-FR" b="1" dirty="0" smtClean="0"/>
              <a:t> X </a:t>
            </a:r>
            <a:r>
              <a:rPr lang="fr-FR" b="1" dirty="0" smtClean="0"/>
              <a:t>» ou «</a:t>
            </a:r>
            <a:r>
              <a:rPr lang="fr-FR" b="1" dirty="0" smtClean="0"/>
              <a:t> Y </a:t>
            </a:r>
            <a:r>
              <a:rPr lang="fr-FR" b="1" dirty="0" smtClean="0"/>
              <a:t>» ou «</a:t>
            </a:r>
            <a:r>
              <a:rPr lang="fr-FR" b="1" dirty="0" smtClean="0"/>
              <a:t> Z </a:t>
            </a:r>
            <a:r>
              <a:rPr lang="fr-FR" b="1" dirty="0" smtClean="0"/>
              <a:t>») </a:t>
            </a:r>
            <a:r>
              <a:rPr lang="fr-FR" dirty="0" smtClean="0"/>
              <a:t>pour transformer seulement le long</a:t>
            </a:r>
            <a:r>
              <a:rPr lang="fr-FR" dirty="0" smtClean="0"/>
              <a:t> du plan perpendiculaire à </a:t>
            </a:r>
            <a:r>
              <a:rPr lang="fr-FR" dirty="0" smtClean="0"/>
              <a:t>cet axe</a:t>
            </a:r>
            <a:endParaRPr lang="fr-FR" dirty="0" smtClean="0"/>
          </a:p>
          <a:p>
            <a:pPr lvl="1">
              <a:lnSpc>
                <a:spcPct val="150000"/>
              </a:lnSpc>
            </a:pPr>
            <a:r>
              <a:rPr lang="fr-FR" dirty="0" smtClean="0"/>
              <a:t>Ou gardez</a:t>
            </a:r>
            <a:r>
              <a:rPr lang="fr-FR" dirty="0" smtClean="0"/>
              <a:t> cliquée </a:t>
            </a:r>
            <a:r>
              <a:rPr lang="fr-FR" dirty="0" smtClean="0"/>
              <a:t>la souris du milieu (MMB</a:t>
            </a:r>
            <a:r>
              <a:rPr lang="fr-FR" dirty="0" smtClean="0"/>
              <a:t>) avec "Shift"</a:t>
            </a:r>
            <a:endParaRPr lang="fr-FR" dirty="0" smtClean="0"/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endParaRPr lang="fr-FR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pPr/>
              <a:t>5/02/13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7680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Plus de trucs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fr-FR" sz="2000" dirty="0" smtClean="0"/>
              <a:t>Le symbole à droite est le curseur 3D</a:t>
            </a:r>
          </a:p>
          <a:p>
            <a:pPr>
              <a:lnSpc>
                <a:spcPct val="150000"/>
              </a:lnSpc>
            </a:pPr>
            <a:r>
              <a:rPr lang="fr-FR" sz="2000" b="1" dirty="0" smtClean="0"/>
              <a:t>« D »</a:t>
            </a:r>
            <a:r>
              <a:rPr lang="fr-FR" sz="2000" dirty="0" smtClean="0"/>
              <a:t> duplique les objets</a:t>
            </a:r>
            <a:endParaRPr lang="fr-FR" sz="2000" dirty="0" smtClean="0"/>
          </a:p>
          <a:p>
            <a:pPr>
              <a:lnSpc>
                <a:spcPct val="150000"/>
              </a:lnSpc>
            </a:pPr>
            <a:r>
              <a:rPr lang="fr-FR" sz="2000" b="1" dirty="0" smtClean="0"/>
              <a:t>«</a:t>
            </a:r>
            <a:r>
              <a:rPr lang="fr-FR" sz="2000" b="1" dirty="0" smtClean="0"/>
              <a:t> C </a:t>
            </a:r>
            <a:r>
              <a:rPr lang="fr-FR" sz="2000" b="1" dirty="0" smtClean="0"/>
              <a:t>»</a:t>
            </a:r>
            <a:r>
              <a:rPr lang="fr-FR" sz="2000" dirty="0" smtClean="0"/>
              <a:t> centre la fen</a:t>
            </a:r>
            <a:r>
              <a:rPr lang="fr-FR" sz="2000" dirty="0" smtClean="0"/>
              <a:t>être au point et positionne le curseur 3D à </a:t>
            </a:r>
            <a:r>
              <a:rPr lang="fr-FR" sz="2000" dirty="0" smtClean="0"/>
              <a:t>« 0,0,0 </a:t>
            </a:r>
            <a:r>
              <a:rPr lang="fr-FR" sz="2000" dirty="0" smtClean="0"/>
              <a:t>»</a:t>
            </a:r>
          </a:p>
          <a:p>
            <a:pPr>
              <a:lnSpc>
                <a:spcPct val="150000"/>
              </a:lnSpc>
            </a:pPr>
            <a:r>
              <a:rPr lang="fr-FR" sz="2000" b="1" dirty="0" smtClean="0"/>
              <a:t>« A</a:t>
            </a:r>
            <a:r>
              <a:rPr lang="fr-FR" sz="2000" b="1" dirty="0" smtClean="0"/>
              <a:t> </a:t>
            </a:r>
            <a:r>
              <a:rPr lang="fr-FR" sz="2000" b="1" dirty="0" smtClean="0"/>
              <a:t>»</a:t>
            </a:r>
            <a:r>
              <a:rPr lang="fr-FR" sz="2000" dirty="0" smtClean="0"/>
              <a:t> ajoute un nouvel objet</a:t>
            </a:r>
            <a:endParaRPr lang="fr-FR" sz="2000" dirty="0" smtClean="0"/>
          </a:p>
          <a:p>
            <a:pPr>
              <a:lnSpc>
                <a:spcPct val="150000"/>
              </a:lnSpc>
            </a:pPr>
            <a:r>
              <a:rPr lang="fr-FR" sz="2000" dirty="0" smtClean="0"/>
              <a:t>Souris droit sélectionne un objet, avec </a:t>
            </a:r>
            <a:r>
              <a:rPr lang="fr-FR" sz="2000" b="1" dirty="0" smtClean="0"/>
              <a:t>« shift</a:t>
            </a:r>
            <a:r>
              <a:rPr lang="fr-FR" sz="2000" b="1" dirty="0" smtClean="0"/>
              <a:t> </a:t>
            </a:r>
            <a:r>
              <a:rPr lang="fr-FR" sz="2000" b="1" dirty="0" smtClean="0"/>
              <a:t>»</a:t>
            </a:r>
            <a:r>
              <a:rPr lang="fr-FR" sz="2000" dirty="0" smtClean="0"/>
              <a:t> pour sélectionner plusieurs objets</a:t>
            </a:r>
          </a:p>
          <a:p>
            <a:pPr>
              <a:lnSpc>
                <a:spcPct val="150000"/>
              </a:lnSpc>
            </a:pPr>
            <a:r>
              <a:rPr lang="fr-FR" sz="2000" dirty="0" smtClean="0"/>
              <a:t>Pressez </a:t>
            </a:r>
            <a:r>
              <a:rPr lang="fr-FR" sz="2000" b="1" dirty="0" smtClean="0"/>
              <a:t>« b </a:t>
            </a:r>
            <a:r>
              <a:rPr lang="fr-FR" sz="2000" b="1" dirty="0" smtClean="0"/>
              <a:t>»</a:t>
            </a:r>
            <a:r>
              <a:rPr lang="fr-FR" sz="2000" b="1" dirty="0" smtClean="0"/>
              <a:t> </a:t>
            </a:r>
            <a:r>
              <a:rPr lang="fr-FR" sz="2000" dirty="0" smtClean="0"/>
              <a:t>et bouger la souris pour définir une bo</a:t>
            </a:r>
            <a:r>
              <a:rPr lang="fr-FR" sz="2000" dirty="0" smtClean="0"/>
              <a:t>îte de sélection</a:t>
            </a:r>
            <a:endParaRPr lang="fr-FR" sz="2000" dirty="0" smtClean="0"/>
          </a:p>
          <a:p>
            <a:pPr>
              <a:lnSpc>
                <a:spcPct val="150000"/>
              </a:lnSpc>
            </a:pPr>
            <a:r>
              <a:rPr lang="fr-FR" sz="2000" dirty="0" smtClean="0"/>
              <a:t>Pressez </a:t>
            </a:r>
            <a:r>
              <a:rPr lang="fr-FR" sz="2000" b="1" dirty="0" smtClean="0"/>
              <a:t>« </a:t>
            </a:r>
            <a:r>
              <a:rPr lang="fr-FR" sz="2000" b="1" dirty="0" err="1" smtClean="0"/>
              <a:t>s</a:t>
            </a:r>
            <a:r>
              <a:rPr lang="fr-FR" sz="2000" b="1" dirty="0" err="1" smtClean="0"/>
              <a:t>pace</a:t>
            </a:r>
            <a:r>
              <a:rPr lang="fr-FR" sz="2000" b="1" dirty="0" smtClean="0"/>
              <a:t> »</a:t>
            </a:r>
            <a:r>
              <a:rPr lang="fr-FR" sz="2000" b="1" dirty="0" smtClean="0"/>
              <a:t> </a:t>
            </a:r>
            <a:r>
              <a:rPr lang="fr-FR" sz="2000" dirty="0" smtClean="0"/>
              <a:t>pour entrer au clavier et exécuter des commandes</a:t>
            </a:r>
            <a:endParaRPr lang="fr-FR" sz="2000" dirty="0" smtClean="0"/>
          </a:p>
          <a:p>
            <a:pPr>
              <a:lnSpc>
                <a:spcPct val="150000"/>
              </a:lnSpc>
            </a:pPr>
            <a:r>
              <a:rPr lang="fr-FR" sz="2000" b="1" dirty="0" smtClean="0"/>
              <a:t>« a </a:t>
            </a:r>
            <a:r>
              <a:rPr lang="fr-FR" sz="2000" b="1" dirty="0" smtClean="0"/>
              <a:t>»</a:t>
            </a:r>
            <a:r>
              <a:rPr lang="fr-FR" sz="2000" dirty="0" smtClean="0"/>
              <a:t> sélectionne ou </a:t>
            </a:r>
            <a:r>
              <a:rPr lang="fr-FR" sz="2000" dirty="0" err="1" smtClean="0"/>
              <a:t>déselectionne</a:t>
            </a:r>
            <a:r>
              <a:rPr lang="fr-FR" sz="2000" dirty="0" smtClean="0"/>
              <a:t> tout.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pPr/>
              <a:t>5/02/13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00" y="1295400"/>
            <a:ext cx="1009650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13819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Origine (point de pivot)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fr-FR" dirty="0" smtClean="0"/>
              <a:t>Le point orange indique l'origine de l'objet sélectionné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Pour changer l'origine d'un objet:</a:t>
            </a:r>
          </a:p>
          <a:p>
            <a:pPr lvl="1">
              <a:lnSpc>
                <a:spcPct val="150000"/>
              </a:lnSpc>
            </a:pPr>
            <a:r>
              <a:rPr lang="fr-FR" dirty="0" smtClean="0"/>
              <a:t>Le bouton </a:t>
            </a:r>
            <a:r>
              <a:rPr lang="fr-FR" dirty="0" smtClean="0"/>
              <a:t>souris gauche (LMB) place l'origine à l'endroit du curseur 3D</a:t>
            </a:r>
          </a:p>
          <a:p>
            <a:pPr lvl="1">
              <a:lnSpc>
                <a:spcPct val="150000"/>
              </a:lnSpc>
            </a:pPr>
            <a:r>
              <a:rPr lang="fr-FR" dirty="0" smtClean="0"/>
              <a:t>Pressez </a:t>
            </a:r>
            <a:r>
              <a:rPr lang="fr-FR" b="1" dirty="0" smtClean="0"/>
              <a:t>« </a:t>
            </a:r>
            <a:r>
              <a:rPr lang="fr-FR" b="1" dirty="0" err="1" smtClean="0"/>
              <a:t>s</a:t>
            </a:r>
            <a:r>
              <a:rPr lang="fr-FR" b="1" dirty="0" err="1" smtClean="0"/>
              <a:t>pace</a:t>
            </a:r>
            <a:r>
              <a:rPr lang="fr-FR" b="1" dirty="0" smtClean="0"/>
              <a:t> »</a:t>
            </a:r>
            <a:r>
              <a:rPr lang="fr-FR" b="1" dirty="0" smtClean="0"/>
              <a:t> </a:t>
            </a:r>
            <a:r>
              <a:rPr lang="fr-FR" dirty="0" smtClean="0"/>
              <a:t>et tapez </a:t>
            </a:r>
            <a:r>
              <a:rPr lang="fr-FR" b="1" dirty="0" smtClean="0"/>
              <a:t>«</a:t>
            </a:r>
            <a:r>
              <a:rPr lang="fr-FR" b="1" dirty="0" smtClean="0"/>
              <a:t> set </a:t>
            </a:r>
            <a:r>
              <a:rPr lang="fr-FR" b="1" dirty="0" err="1" smtClean="0"/>
              <a:t>origin</a:t>
            </a:r>
            <a:r>
              <a:rPr lang="fr-FR" b="1" dirty="0" smtClean="0"/>
              <a:t> »</a:t>
            </a:r>
            <a:r>
              <a:rPr lang="fr-FR" b="1" dirty="0" smtClean="0"/>
              <a:t> </a:t>
            </a:r>
            <a:r>
              <a:rPr lang="fr-FR" dirty="0" smtClean="0"/>
              <a:t>et sélectionnez </a:t>
            </a:r>
            <a:r>
              <a:rPr lang="fr-FR" b="1" dirty="0" smtClean="0"/>
              <a:t>«</a:t>
            </a:r>
            <a:r>
              <a:rPr lang="fr-FR" b="1" dirty="0" smtClean="0"/>
              <a:t> </a:t>
            </a:r>
            <a:r>
              <a:rPr lang="fr-FR" b="1" dirty="0" err="1" smtClean="0"/>
              <a:t>origin</a:t>
            </a:r>
            <a:r>
              <a:rPr lang="fr-FR" b="1" dirty="0" smtClean="0"/>
              <a:t> to 3D </a:t>
            </a:r>
            <a:r>
              <a:rPr lang="fr-FR" b="1" dirty="0" err="1" smtClean="0"/>
              <a:t>cursor</a:t>
            </a:r>
            <a:r>
              <a:rPr lang="fr-FR" b="1" dirty="0" smtClean="0"/>
              <a:t> »</a:t>
            </a:r>
            <a:r>
              <a:rPr lang="fr-FR" b="1" dirty="0" smtClean="0"/>
              <a:t> </a:t>
            </a:r>
            <a:r>
              <a:rPr lang="fr-FR" dirty="0" smtClean="0"/>
              <a:t>ou utilisez le </a:t>
            </a:r>
            <a:r>
              <a:rPr lang="fr-FR" dirty="0" err="1" smtClean="0"/>
              <a:t>shortcut</a:t>
            </a:r>
            <a:r>
              <a:rPr lang="fr-FR" dirty="0" smtClean="0"/>
              <a:t> </a:t>
            </a:r>
            <a:r>
              <a:rPr lang="fr-FR" b="1" dirty="0" smtClean="0"/>
              <a:t>«</a:t>
            </a:r>
            <a:r>
              <a:rPr lang="fr-FR" b="1" dirty="0" smtClean="0"/>
              <a:t> ctrl </a:t>
            </a:r>
            <a:r>
              <a:rPr lang="fr-FR" b="1" dirty="0" smtClean="0"/>
              <a:t>+</a:t>
            </a:r>
            <a:r>
              <a:rPr lang="fr-FR" b="1" dirty="0" smtClean="0"/>
              <a:t> </a:t>
            </a:r>
            <a:r>
              <a:rPr lang="fr-FR" b="1" dirty="0" err="1" smtClean="0"/>
              <a:t>alt</a:t>
            </a:r>
            <a:r>
              <a:rPr lang="fr-FR" b="1" dirty="0" smtClean="0"/>
              <a:t> </a:t>
            </a:r>
            <a:r>
              <a:rPr lang="fr-FR" b="1" dirty="0" smtClean="0"/>
              <a:t>+ C </a:t>
            </a:r>
            <a:r>
              <a:rPr lang="fr-FR" b="1" dirty="0" smtClean="0"/>
              <a:t>»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pPr/>
              <a:t>5/02/13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52772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Hiérarchie d'un objet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fr-FR" sz="2000" dirty="0" smtClean="0"/>
              <a:t>En appliquant des transformations à un objet, si cet objet a des enfants, la transformation du parent sera héritée par </a:t>
            </a:r>
            <a:r>
              <a:rPr lang="fr-FR" sz="2000" dirty="0" smtClean="0"/>
              <a:t>tous ses enfants</a:t>
            </a:r>
          </a:p>
          <a:p>
            <a:pPr>
              <a:lnSpc>
                <a:spcPct val="150000"/>
              </a:lnSpc>
            </a:pPr>
            <a:r>
              <a:rPr lang="fr-FR" sz="2000" dirty="0" smtClean="0"/>
              <a:t>Pour rendre un objet le parent d'autres </a:t>
            </a:r>
            <a:r>
              <a:rPr lang="fr-FR" sz="2000" dirty="0" smtClean="0"/>
              <a:t>objets:</a:t>
            </a:r>
          </a:p>
          <a:p>
            <a:pPr lvl="1">
              <a:lnSpc>
                <a:spcPct val="150000"/>
              </a:lnSpc>
            </a:pPr>
            <a:r>
              <a:rPr lang="fr-FR" dirty="0" smtClean="0"/>
              <a:t>Sélectionnez tous les enfants, puis le parent comme le dernier objet, et cliquez </a:t>
            </a:r>
            <a:r>
              <a:rPr lang="fr-FR" b="1" dirty="0" smtClean="0"/>
              <a:t>« ctrl </a:t>
            </a:r>
            <a:r>
              <a:rPr lang="fr-FR" b="1" dirty="0" smtClean="0"/>
              <a:t>+</a:t>
            </a:r>
            <a:r>
              <a:rPr lang="fr-FR" b="1" dirty="0" smtClean="0"/>
              <a:t> p »</a:t>
            </a:r>
            <a:endParaRPr lang="fr-FR" dirty="0" smtClean="0"/>
          </a:p>
          <a:p>
            <a:pPr>
              <a:lnSpc>
                <a:spcPct val="150000"/>
              </a:lnSpc>
            </a:pPr>
            <a:r>
              <a:rPr lang="fr-FR" sz="2000" dirty="0" smtClean="0"/>
              <a:t>Pour enlever </a:t>
            </a:r>
            <a:r>
              <a:rPr lang="fr-FR" sz="2000" dirty="0" smtClean="0"/>
              <a:t>le lien de parent à un enfant:</a:t>
            </a:r>
          </a:p>
          <a:p>
            <a:pPr lvl="1">
              <a:lnSpc>
                <a:spcPct val="150000"/>
              </a:lnSpc>
            </a:pPr>
            <a:r>
              <a:rPr lang="fr-FR" dirty="0" smtClean="0"/>
              <a:t>Sélectionnez </a:t>
            </a:r>
            <a:r>
              <a:rPr lang="fr-FR" dirty="0" smtClean="0"/>
              <a:t>l'enfant et cliquez </a:t>
            </a:r>
            <a:r>
              <a:rPr lang="fr-FR" b="1" dirty="0" smtClean="0"/>
              <a:t>« </a:t>
            </a:r>
            <a:r>
              <a:rPr lang="fr-FR" b="1" dirty="0" err="1" smtClean="0"/>
              <a:t>a</a:t>
            </a:r>
            <a:r>
              <a:rPr lang="fr-FR" b="1" dirty="0" err="1" smtClean="0"/>
              <a:t>lt</a:t>
            </a:r>
            <a:r>
              <a:rPr lang="fr-FR" b="1" dirty="0" smtClean="0"/>
              <a:t> </a:t>
            </a:r>
            <a:r>
              <a:rPr lang="fr-FR" b="1" dirty="0" smtClean="0"/>
              <a:t>+</a:t>
            </a:r>
            <a:r>
              <a:rPr lang="fr-FR" b="1" dirty="0" smtClean="0"/>
              <a:t> p »</a:t>
            </a:r>
            <a:endParaRPr lang="fr-FR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pPr/>
              <a:t>5/02/13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7099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Outliner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sz="2000" dirty="0" smtClean="0"/>
              <a:t>Pour observer la hiérarchie des objets dans la scène, il faut consulter le </a:t>
            </a:r>
            <a:r>
              <a:rPr lang="fr-FR" sz="2000" b="1" dirty="0" err="1" smtClean="0"/>
              <a:t>outliner</a:t>
            </a:r>
            <a:r>
              <a:rPr lang="fr-FR" sz="2000" dirty="0" smtClean="0"/>
              <a:t>, qui est par défaut dans le coin </a:t>
            </a:r>
            <a:r>
              <a:rPr lang="fr-FR" sz="2000" dirty="0" smtClean="0"/>
              <a:t>haut droit de </a:t>
            </a:r>
            <a:r>
              <a:rPr lang="fr-FR" sz="2000" dirty="0" err="1" smtClean="0"/>
              <a:t>blender</a:t>
            </a:r>
            <a:endParaRPr lang="fr-FR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pPr/>
              <a:t>5/02/13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356992"/>
            <a:ext cx="3744416" cy="295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059732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214</TotalTime>
  <Words>582</Words>
  <Application>Microsoft Macintosh PowerPoint</Application>
  <PresentationFormat>Présentation à l'écran (4:3)</PresentationFormat>
  <Paragraphs>76</Paragraphs>
  <Slides>10</Slides>
  <Notes>0</Notes>
  <HiddenSlides>0</HiddenSlides>
  <MMClips>0</MMClips>
  <ScaleCrop>false</ScaleCrop>
  <HeadingPairs>
    <vt:vector size="4" baseType="variant"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Executive</vt:lpstr>
      <vt:lpstr>Blender</vt:lpstr>
      <vt:lpstr>Système de coordonnées 3D</vt:lpstr>
      <vt:lpstr>Transformation</vt:lpstr>
      <vt:lpstr>Transformation</vt:lpstr>
      <vt:lpstr>Trucs</vt:lpstr>
      <vt:lpstr>Plus de trucs</vt:lpstr>
      <vt:lpstr>Origine (point de pivot)</vt:lpstr>
      <vt:lpstr>Hiérarchie d'un objet</vt:lpstr>
      <vt:lpstr>Outliner</vt:lpstr>
      <vt:lpstr>Exercice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Blender</dc:title>
  <dc:creator>Matthew</dc:creator>
  <cp:lastModifiedBy>UdeM</cp:lastModifiedBy>
  <cp:revision>48</cp:revision>
  <dcterms:created xsi:type="dcterms:W3CDTF">2013-02-05T23:45:30Z</dcterms:created>
  <dcterms:modified xsi:type="dcterms:W3CDTF">2013-02-06T00:30:06Z</dcterms:modified>
</cp:coreProperties>
</file>