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00FF"/>
    <a:srgbClr val="007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E4AA7B-A82C-499F-9F9D-A5908A630E19}" v="255" dt="2020-11-09T20:51:30.2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50" d="100"/>
          <a:sy n="150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47A97-7562-442A-B7A1-782D6042B7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1ADD7E-3675-4E87-9FFF-59B0854CFE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E14F0E-A5BC-45CA-BF24-7399FA701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46D9-AB01-4906-B880-DE9E6BC25DC0}" type="datetimeFigureOut">
              <a:rPr lang="en-CA" smtClean="0"/>
              <a:t>2020-11-08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602AB-51DE-4965-91D1-7A3E72EB4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376CF8-912F-4B89-B199-5D88BD65D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8FCC-678A-4260-87CE-50D8A278D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6193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9E49B-45DE-4BE9-8B73-6B8D560F5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A28C46-2450-4C01-9CAB-5A87DD9B24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0584F-4F5A-410C-A6D8-A7A303886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46D9-AB01-4906-B880-DE9E6BC25DC0}" type="datetimeFigureOut">
              <a:rPr lang="en-CA" smtClean="0"/>
              <a:t>2020-11-08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622DA3-52DF-4F0C-8566-1AD258EC2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3E0DC-6131-4996-86D0-B6BC5936E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8FCC-678A-4260-87CE-50D8A278D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20335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5F799C-83A2-4B73-B0FD-8C22502BE4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189F97-2B89-4AC7-AEC6-4EB0F07CA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B27FB-1208-4BD4-8398-85E8F59DC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46D9-AB01-4906-B880-DE9E6BC25DC0}" type="datetimeFigureOut">
              <a:rPr lang="en-CA" smtClean="0"/>
              <a:t>2020-11-08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80DD0-EA69-4F3B-8238-E937C1199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169AC3-D7B8-4C6C-9765-9CD544EBC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8FCC-678A-4260-87CE-50D8A278D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4141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8057B-F3BA-4106-A796-B08FFC581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0E3C8F-47EF-4BBF-997D-C0E4566B11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C8B46-71A2-432B-AAED-DC281E2F1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46D9-AB01-4906-B880-DE9E6BC25DC0}" type="datetimeFigureOut">
              <a:rPr lang="en-CA" smtClean="0"/>
              <a:t>2020-11-08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1F4928-2A82-456C-9DDD-B8DD6F1A2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D791F-4302-4C2D-8BE8-6F6BEC552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8FCC-678A-4260-87CE-50D8A278D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6458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FF999-1E2F-4CBC-BDAE-626B4A10E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0DC357-207C-471B-907A-AE7103736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50E42-A79A-45B9-BDF3-2EE37C063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46D9-AB01-4906-B880-DE9E6BC25DC0}" type="datetimeFigureOut">
              <a:rPr lang="en-CA" smtClean="0"/>
              <a:t>2020-11-08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F9AA4-2440-4962-BE74-716180130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9B8AB9-981F-4F30-A3EE-403335BE8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8FCC-678A-4260-87CE-50D8A278D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504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C8E04-C5E3-4E30-863F-D7A02718E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7A88C-FEBD-4358-B8B5-12B20D82DC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D678FA-8EB9-474D-A4E7-FC373822D5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157C4-5382-4C42-82D4-10023B04D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46D9-AB01-4906-B880-DE9E6BC25DC0}" type="datetimeFigureOut">
              <a:rPr lang="en-CA" smtClean="0"/>
              <a:t>2020-11-08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049F35-9FF9-4FD9-800F-28E606AFD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AAB0FC-BB4C-44F2-B384-0F86350A2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8FCC-678A-4260-87CE-50D8A278D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2154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0AD15-35D2-4417-9FAB-6009ED310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D1FC20-90AB-43DB-AE1E-1FCE59A74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B9E06F-7AC1-400B-AD06-A6193537C2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4A8D44-C30E-4094-AF64-1548CBE639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126A34-9622-4670-9245-BFEFD15CD7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EC89D8-9B5C-428F-84EC-8DC6EBB1F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46D9-AB01-4906-B880-DE9E6BC25DC0}" type="datetimeFigureOut">
              <a:rPr lang="en-CA" smtClean="0"/>
              <a:t>2020-11-08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F9813-2E91-4B96-9D9A-5344F2A72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FFDF2A-209E-4EAA-9B9A-02294DBAF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8FCC-678A-4260-87CE-50D8A278D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9959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96F85-71EC-4224-9B00-DD2FCFAF3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BDCFCE-5D3D-4336-91C6-1B4E9FA63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46D9-AB01-4906-B880-DE9E6BC25DC0}" type="datetimeFigureOut">
              <a:rPr lang="en-CA" smtClean="0"/>
              <a:t>2020-11-08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89A117-7D79-4E34-9DB0-AE6437A3C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1BE8DE-4F10-4A15-A14E-FE3EA67C0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8FCC-678A-4260-87CE-50D8A278D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1674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8B8886-05CB-43D4-9787-1B5027998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46D9-AB01-4906-B880-DE9E6BC25DC0}" type="datetimeFigureOut">
              <a:rPr lang="en-CA" smtClean="0"/>
              <a:t>2020-11-08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1C4196-A5C4-421E-BE5A-A5B803EF8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AD683E-ABFF-47E7-A078-9B58651A1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8FCC-678A-4260-87CE-50D8A278D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2177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9CFDF-567E-4E24-87E3-DCC4E2E84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3A0A9-03B3-4211-961C-695B4B43A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5F287-17A3-488F-910A-F0EED113F2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4202C6-60B6-423D-A255-D9F7E9405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46D9-AB01-4906-B880-DE9E6BC25DC0}" type="datetimeFigureOut">
              <a:rPr lang="en-CA" smtClean="0"/>
              <a:t>2020-11-08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D0B631-45F5-4EB6-9462-5647ACFCA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4E9DB1-7F4A-4BA2-A2B4-98C99D622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8FCC-678A-4260-87CE-50D8A278D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603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FEC52-BF90-466B-8A69-28064D708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900B23-4197-4718-8211-212BB1FBB1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8C7D4A-E4F9-44BE-90EF-EBB8B0B780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B13713-01BD-422E-9CA8-1B2A8ED2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46D9-AB01-4906-B880-DE9E6BC25DC0}" type="datetimeFigureOut">
              <a:rPr lang="en-CA" smtClean="0"/>
              <a:t>2020-11-08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C90BFD-65C0-4A5E-A63F-BDF285967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9173F1-3E99-418F-8303-B1C7EE2D7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8FCC-678A-4260-87CE-50D8A278D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5804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978E74-77AF-4699-9727-C8553AF59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7D17A-43D7-484C-9942-ED7879B090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A74841-4AE9-4A6B-9CDA-BA6F73D26F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946D9-AB01-4906-B880-DE9E6BC25DC0}" type="datetimeFigureOut">
              <a:rPr lang="en-CA" smtClean="0"/>
              <a:t>2020-11-08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16EA9-8898-41B2-B719-E1C8CBE747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60230D-2AE4-4CAD-B2AC-711920E02D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E8FCC-678A-4260-87CE-50D8A278D6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2620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E2935367-8E2C-48AB-AE1F-C7FA162D1B5E}"/>
              </a:ext>
            </a:extLst>
          </p:cNvPr>
          <p:cNvSpPr/>
          <p:nvPr/>
        </p:nvSpPr>
        <p:spPr>
          <a:xfrm>
            <a:off x="1058971" y="515231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1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A41744A-D090-4EDC-BB12-DB5AA516BA09}"/>
              </a:ext>
            </a:extLst>
          </p:cNvPr>
          <p:cNvSpPr/>
          <p:nvPr/>
        </p:nvSpPr>
        <p:spPr>
          <a:xfrm>
            <a:off x="3336584" y="515231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4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68285C5-A56F-4429-94DA-769C7D691BF7}"/>
              </a:ext>
            </a:extLst>
          </p:cNvPr>
          <p:cNvSpPr/>
          <p:nvPr/>
        </p:nvSpPr>
        <p:spPr>
          <a:xfrm>
            <a:off x="2577380" y="515231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3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2C7E5D0-D8B4-489D-B7E9-BFDEFBA5C954}"/>
              </a:ext>
            </a:extLst>
          </p:cNvPr>
          <p:cNvSpPr/>
          <p:nvPr/>
        </p:nvSpPr>
        <p:spPr>
          <a:xfrm>
            <a:off x="4095788" y="515230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5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3DA5F95-C14D-4710-97CA-787C9BE746DC}"/>
              </a:ext>
            </a:extLst>
          </p:cNvPr>
          <p:cNvSpPr/>
          <p:nvPr/>
        </p:nvSpPr>
        <p:spPr>
          <a:xfrm>
            <a:off x="1818176" y="515229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2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7D08EB5-E6AE-47FB-B8B2-B4DDA1DD7B2A}"/>
              </a:ext>
            </a:extLst>
          </p:cNvPr>
          <p:cNvCxnSpPr>
            <a:stCxn id="4" idx="6"/>
            <a:endCxn id="8" idx="2"/>
          </p:cNvCxnSpPr>
          <p:nvPr/>
        </p:nvCxnSpPr>
        <p:spPr>
          <a:xfrm flipV="1">
            <a:off x="1528754" y="750121"/>
            <a:ext cx="289422" cy="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941DECD-2F35-4B4D-B15A-17F0ECD8E7FE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287959" y="750121"/>
            <a:ext cx="289421" cy="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B305A7C-8CFE-4FFB-B09A-B1F6AA51545E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>
            <a:off x="3047163" y="750123"/>
            <a:ext cx="289421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43821ED-3D35-4E1B-9E48-380D541788F5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806367" y="750122"/>
            <a:ext cx="289421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1D95AE1-0E4D-4998-B00B-F6BCFDD04118}"/>
              </a:ext>
            </a:extLst>
          </p:cNvPr>
          <p:cNvCxnSpPr>
            <a:cxnSpLocks/>
          </p:cNvCxnSpPr>
          <p:nvPr/>
        </p:nvCxnSpPr>
        <p:spPr>
          <a:xfrm flipH="1">
            <a:off x="1528754" y="985012"/>
            <a:ext cx="323675" cy="0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405B339-9A08-40BD-9450-19EF4D5D491C}"/>
              </a:ext>
            </a:extLst>
          </p:cNvPr>
          <p:cNvCxnSpPr>
            <a:cxnSpLocks/>
          </p:cNvCxnSpPr>
          <p:nvPr/>
        </p:nvCxnSpPr>
        <p:spPr>
          <a:xfrm flipH="1">
            <a:off x="2287959" y="985012"/>
            <a:ext cx="323675" cy="0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BAB746A-0135-4D5D-9712-8AF1C71CD95B}"/>
              </a:ext>
            </a:extLst>
          </p:cNvPr>
          <p:cNvCxnSpPr>
            <a:cxnSpLocks/>
          </p:cNvCxnSpPr>
          <p:nvPr/>
        </p:nvCxnSpPr>
        <p:spPr>
          <a:xfrm flipH="1">
            <a:off x="3001718" y="979417"/>
            <a:ext cx="323675" cy="0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1A539CD-FBEA-4FFD-9B7B-C46CB758EB24}"/>
              </a:ext>
            </a:extLst>
          </p:cNvPr>
          <p:cNvCxnSpPr>
            <a:cxnSpLocks/>
          </p:cNvCxnSpPr>
          <p:nvPr/>
        </p:nvCxnSpPr>
        <p:spPr>
          <a:xfrm flipH="1">
            <a:off x="3789239" y="979417"/>
            <a:ext cx="323675" cy="0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557D3C41-638D-476D-AB1F-0DCC2691678B}"/>
              </a:ext>
            </a:extLst>
          </p:cNvPr>
          <p:cNvSpPr/>
          <p:nvPr/>
        </p:nvSpPr>
        <p:spPr>
          <a:xfrm>
            <a:off x="6039368" y="140302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5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B599DCE-8DCE-454D-8755-A4A1B5E1FCC9}"/>
              </a:ext>
            </a:extLst>
          </p:cNvPr>
          <p:cNvSpPr/>
          <p:nvPr/>
        </p:nvSpPr>
        <p:spPr>
          <a:xfrm>
            <a:off x="6039367" y="1248091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6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1C268AA-49C3-4F01-BB7C-86C327A6A5B1}"/>
              </a:ext>
            </a:extLst>
          </p:cNvPr>
          <p:cNvSpPr/>
          <p:nvPr/>
        </p:nvSpPr>
        <p:spPr>
          <a:xfrm>
            <a:off x="7105233" y="140303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3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4B03FA4-F8FB-4374-BA32-158E12FA094F}"/>
              </a:ext>
            </a:extLst>
          </p:cNvPr>
          <p:cNvSpPr/>
          <p:nvPr/>
        </p:nvSpPr>
        <p:spPr>
          <a:xfrm>
            <a:off x="7105233" y="1248091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4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DED3596-41CC-4938-992C-AA303080D39B}"/>
              </a:ext>
            </a:extLst>
          </p:cNvPr>
          <p:cNvSpPr/>
          <p:nvPr/>
        </p:nvSpPr>
        <p:spPr>
          <a:xfrm>
            <a:off x="8171098" y="140304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1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BB65EE9-64DA-4881-8C36-3C35CEB2C4A9}"/>
              </a:ext>
            </a:extLst>
          </p:cNvPr>
          <p:cNvSpPr/>
          <p:nvPr/>
        </p:nvSpPr>
        <p:spPr>
          <a:xfrm>
            <a:off x="8171098" y="1248091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2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3A306EB-A985-4F4A-8868-38306DFA34CE}"/>
              </a:ext>
            </a:extLst>
          </p:cNvPr>
          <p:cNvCxnSpPr>
            <a:stCxn id="31" idx="2"/>
            <a:endCxn id="29" idx="6"/>
          </p:cNvCxnSpPr>
          <p:nvPr/>
        </p:nvCxnSpPr>
        <p:spPr>
          <a:xfrm flipH="1" flipV="1">
            <a:off x="7575016" y="375195"/>
            <a:ext cx="596082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0D98040-9FB2-4349-B508-B8B550895AEB}"/>
              </a:ext>
            </a:extLst>
          </p:cNvPr>
          <p:cNvCxnSpPr>
            <a:cxnSpLocks/>
            <a:stCxn id="32" idx="2"/>
            <a:endCxn id="30" idx="6"/>
          </p:cNvCxnSpPr>
          <p:nvPr/>
        </p:nvCxnSpPr>
        <p:spPr>
          <a:xfrm flipH="1">
            <a:off x="7575016" y="1482983"/>
            <a:ext cx="59608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FE282A0-C95B-4937-A5F6-522D01D5B4FA}"/>
              </a:ext>
            </a:extLst>
          </p:cNvPr>
          <p:cNvCxnSpPr>
            <a:cxnSpLocks/>
            <a:stCxn id="30" idx="2"/>
            <a:endCxn id="28" idx="6"/>
          </p:cNvCxnSpPr>
          <p:nvPr/>
        </p:nvCxnSpPr>
        <p:spPr>
          <a:xfrm flipH="1">
            <a:off x="6509150" y="1482983"/>
            <a:ext cx="59608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A9D2C6B-4831-4D59-91A4-4DE714DE67E1}"/>
              </a:ext>
            </a:extLst>
          </p:cNvPr>
          <p:cNvCxnSpPr>
            <a:cxnSpLocks/>
            <a:stCxn id="29" idx="2"/>
            <a:endCxn id="27" idx="6"/>
          </p:cNvCxnSpPr>
          <p:nvPr/>
        </p:nvCxnSpPr>
        <p:spPr>
          <a:xfrm flipH="1" flipV="1">
            <a:off x="6509151" y="375194"/>
            <a:ext cx="596082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C0D7A70-C74F-48FF-9ABE-4BE792F22756}"/>
              </a:ext>
            </a:extLst>
          </p:cNvPr>
          <p:cNvCxnSpPr>
            <a:cxnSpLocks/>
            <a:stCxn id="28" idx="0"/>
            <a:endCxn id="27" idx="4"/>
          </p:cNvCxnSpPr>
          <p:nvPr/>
        </p:nvCxnSpPr>
        <p:spPr>
          <a:xfrm flipV="1">
            <a:off x="6274259" y="610085"/>
            <a:ext cx="1" cy="6380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3BE37A2-B2CE-4E0A-BC7C-9ACB921AAEF8}"/>
              </a:ext>
            </a:extLst>
          </p:cNvPr>
          <p:cNvCxnSpPr>
            <a:cxnSpLocks/>
            <a:stCxn id="30" idx="0"/>
            <a:endCxn id="29" idx="4"/>
          </p:cNvCxnSpPr>
          <p:nvPr/>
        </p:nvCxnSpPr>
        <p:spPr>
          <a:xfrm flipV="1">
            <a:off x="7340125" y="610086"/>
            <a:ext cx="0" cy="6380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386BD09-B139-4BAD-84E0-D83D2058661F}"/>
              </a:ext>
            </a:extLst>
          </p:cNvPr>
          <p:cNvCxnSpPr>
            <a:cxnSpLocks/>
            <a:stCxn id="32" idx="0"/>
            <a:endCxn id="31" idx="4"/>
          </p:cNvCxnSpPr>
          <p:nvPr/>
        </p:nvCxnSpPr>
        <p:spPr>
          <a:xfrm flipV="1">
            <a:off x="8405990" y="610087"/>
            <a:ext cx="0" cy="6380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F2CA06A-B5F9-4BC2-BFFE-A2D4F1092B03}"/>
              </a:ext>
            </a:extLst>
          </p:cNvPr>
          <p:cNvCxnSpPr>
            <a:cxnSpLocks/>
            <a:stCxn id="32" idx="1"/>
            <a:endCxn id="29" idx="5"/>
          </p:cNvCxnSpPr>
          <p:nvPr/>
        </p:nvCxnSpPr>
        <p:spPr>
          <a:xfrm flipH="1" flipV="1">
            <a:off x="7506218" y="541288"/>
            <a:ext cx="733678" cy="775601"/>
          </a:xfrm>
          <a:prstGeom prst="line">
            <a:avLst/>
          </a:prstGeom>
          <a:ln w="19050">
            <a:solidFill>
              <a:srgbClr val="8F00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A8479170-4BA6-4FE6-B6BB-7DBFC2E3E1E6}"/>
              </a:ext>
            </a:extLst>
          </p:cNvPr>
          <p:cNvCxnSpPr>
            <a:cxnSpLocks/>
            <a:stCxn id="30" idx="1"/>
            <a:endCxn id="27" idx="5"/>
          </p:cNvCxnSpPr>
          <p:nvPr/>
        </p:nvCxnSpPr>
        <p:spPr>
          <a:xfrm flipH="1" flipV="1">
            <a:off x="6440353" y="541287"/>
            <a:ext cx="733678" cy="775602"/>
          </a:xfrm>
          <a:prstGeom prst="line">
            <a:avLst/>
          </a:prstGeom>
          <a:ln w="19050">
            <a:solidFill>
              <a:srgbClr val="8F00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608071D-8C59-4CCC-B115-1DFF8684AC67}"/>
              </a:ext>
            </a:extLst>
          </p:cNvPr>
          <p:cNvSpPr txBox="1"/>
          <p:nvPr/>
        </p:nvSpPr>
        <p:spPr>
          <a:xfrm>
            <a:off x="7838911" y="541287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</a:t>
            </a:r>
            <a:endParaRPr lang="en-CA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0496D47-0AA1-4271-A7C7-5FB86D6889DE}"/>
              </a:ext>
            </a:extLst>
          </p:cNvPr>
          <p:cNvSpPr txBox="1"/>
          <p:nvPr/>
        </p:nvSpPr>
        <p:spPr>
          <a:xfrm>
            <a:off x="7583535" y="979417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</a:t>
            </a:r>
            <a:endParaRPr lang="en-CA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6766B9-BCF0-405D-B42E-703FF33C05DB}"/>
              </a:ext>
            </a:extLst>
          </p:cNvPr>
          <p:cNvSpPr txBox="1"/>
          <p:nvPr/>
        </p:nvSpPr>
        <p:spPr>
          <a:xfrm>
            <a:off x="6760668" y="541287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</a:t>
            </a:r>
            <a:endParaRPr lang="en-CA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A7187DA-8375-4E74-AC74-149099C2BC56}"/>
              </a:ext>
            </a:extLst>
          </p:cNvPr>
          <p:cNvSpPr txBox="1"/>
          <p:nvPr/>
        </p:nvSpPr>
        <p:spPr>
          <a:xfrm>
            <a:off x="6517669" y="979417"/>
            <a:ext cx="311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</a:t>
            </a:r>
            <a:endParaRPr lang="en-CA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F63B63C-BA43-4D5E-ADE6-784E639E70CB}"/>
              </a:ext>
            </a:extLst>
          </p:cNvPr>
          <p:cNvSpPr/>
          <p:nvPr/>
        </p:nvSpPr>
        <p:spPr>
          <a:xfrm>
            <a:off x="1342437" y="3551287"/>
            <a:ext cx="1039395" cy="7231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1,2,3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4E4C79A-7321-4192-8100-F1D92CA05E38}"/>
              </a:ext>
            </a:extLst>
          </p:cNvPr>
          <p:cNvSpPr txBox="1"/>
          <p:nvPr/>
        </p:nvSpPr>
        <p:spPr>
          <a:xfrm>
            <a:off x="1703276" y="313173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endParaRPr lang="en-CA" sz="2000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0152E18D-11A6-40ED-9769-6DAC3E011152}"/>
              </a:ext>
            </a:extLst>
          </p:cNvPr>
          <p:cNvSpPr/>
          <p:nvPr/>
        </p:nvSpPr>
        <p:spPr>
          <a:xfrm>
            <a:off x="3069166" y="3551287"/>
            <a:ext cx="1039395" cy="7231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2,3,4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1D9152D-5FFF-4014-8B8A-6EF6132207B6}"/>
              </a:ext>
            </a:extLst>
          </p:cNvPr>
          <p:cNvSpPr txBox="1"/>
          <p:nvPr/>
        </p:nvSpPr>
        <p:spPr>
          <a:xfrm>
            <a:off x="3430005" y="313173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en-CA" sz="2000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D56987D-0576-4A40-B8A0-F828A2A7CD90}"/>
              </a:ext>
            </a:extLst>
          </p:cNvPr>
          <p:cNvSpPr/>
          <p:nvPr/>
        </p:nvSpPr>
        <p:spPr>
          <a:xfrm>
            <a:off x="4670834" y="3551287"/>
            <a:ext cx="1039395" cy="7231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3,4,5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0059046-C96E-4A54-A438-AC2C2415DF3B}"/>
              </a:ext>
            </a:extLst>
          </p:cNvPr>
          <p:cNvSpPr txBox="1"/>
          <p:nvPr/>
        </p:nvSpPr>
        <p:spPr>
          <a:xfrm>
            <a:off x="5031673" y="313173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endParaRPr lang="en-CA" sz="2000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A34A55DF-B841-400C-BCA3-78E707BD35EA}"/>
              </a:ext>
            </a:extLst>
          </p:cNvPr>
          <p:cNvSpPr/>
          <p:nvPr/>
        </p:nvSpPr>
        <p:spPr>
          <a:xfrm>
            <a:off x="6466823" y="3551287"/>
            <a:ext cx="1039395" cy="7231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4,5,6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142E9-FB26-4784-ABC3-FA56F3565B05}"/>
              </a:ext>
            </a:extLst>
          </p:cNvPr>
          <p:cNvSpPr txBox="1"/>
          <p:nvPr/>
        </p:nvSpPr>
        <p:spPr>
          <a:xfrm>
            <a:off x="6827662" y="313173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endParaRPr lang="en-CA" sz="2000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20C0FAAB-D021-435B-B12A-E5F373C97DA4}"/>
              </a:ext>
            </a:extLst>
          </p:cNvPr>
          <p:cNvSpPr/>
          <p:nvPr/>
        </p:nvSpPr>
        <p:spPr>
          <a:xfrm>
            <a:off x="2540239" y="3617591"/>
            <a:ext cx="343102" cy="5784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2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3</a:t>
            </a:r>
            <a:endParaRPr lang="en-CA" sz="16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1A34523-41E2-486B-A832-5FE63C510629}"/>
              </a:ext>
            </a:extLst>
          </p:cNvPr>
          <p:cNvCxnSpPr>
            <a:cxnSpLocks/>
            <a:stCxn id="65" idx="2"/>
            <a:endCxn id="63" idx="6"/>
          </p:cNvCxnSpPr>
          <p:nvPr/>
        </p:nvCxnSpPr>
        <p:spPr>
          <a:xfrm flipH="1">
            <a:off x="2381832" y="3912850"/>
            <a:ext cx="68733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72C4089C-40DB-43E8-AFE5-1653C173D00D}"/>
              </a:ext>
            </a:extLst>
          </p:cNvPr>
          <p:cNvSpPr/>
          <p:nvPr/>
        </p:nvSpPr>
        <p:spPr>
          <a:xfrm>
            <a:off x="4216443" y="3623602"/>
            <a:ext cx="343102" cy="5784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3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4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D9FEFD50-51AE-47C5-AA06-85261156A30A}"/>
              </a:ext>
            </a:extLst>
          </p:cNvPr>
          <p:cNvSpPr/>
          <p:nvPr/>
        </p:nvSpPr>
        <p:spPr>
          <a:xfrm>
            <a:off x="5890393" y="3617591"/>
            <a:ext cx="343102" cy="5784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4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5</a:t>
            </a:r>
            <a:endParaRPr lang="en-CA" sz="1600" dirty="0">
              <a:solidFill>
                <a:schemeClr val="tx1"/>
              </a:solidFill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CBCBD25-1F8C-4202-8504-51A9555C9AEC}"/>
              </a:ext>
            </a:extLst>
          </p:cNvPr>
          <p:cNvCxnSpPr>
            <a:cxnSpLocks/>
            <a:stCxn id="67" idx="2"/>
            <a:endCxn id="65" idx="6"/>
          </p:cNvCxnSpPr>
          <p:nvPr/>
        </p:nvCxnSpPr>
        <p:spPr>
          <a:xfrm flipH="1">
            <a:off x="4108561" y="3912850"/>
            <a:ext cx="56227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5FDF7BB-402E-4C56-89FC-F4AE6C0B0923}"/>
              </a:ext>
            </a:extLst>
          </p:cNvPr>
          <p:cNvCxnSpPr>
            <a:cxnSpLocks/>
            <a:stCxn id="69" idx="2"/>
            <a:endCxn id="67" idx="6"/>
          </p:cNvCxnSpPr>
          <p:nvPr/>
        </p:nvCxnSpPr>
        <p:spPr>
          <a:xfrm flipH="1">
            <a:off x="5710229" y="3912850"/>
            <a:ext cx="7565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82544330-E684-4D4A-B715-50275EC4185F}"/>
              </a:ext>
            </a:extLst>
          </p:cNvPr>
          <p:cNvSpPr txBox="1"/>
          <p:nvPr/>
        </p:nvSpPr>
        <p:spPr>
          <a:xfrm>
            <a:off x="2132913" y="2998441"/>
            <a:ext cx="11577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separator set</a:t>
            </a:r>
            <a:endParaRPr lang="en-CA" sz="1400" i="1" dirty="0"/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033B55E7-7A81-4241-9B82-8DB293917F7D}"/>
              </a:ext>
            </a:extLst>
          </p:cNvPr>
          <p:cNvCxnSpPr>
            <a:cxnSpLocks/>
          </p:cNvCxnSpPr>
          <p:nvPr/>
        </p:nvCxnSpPr>
        <p:spPr>
          <a:xfrm>
            <a:off x="2711790" y="3287694"/>
            <a:ext cx="0" cy="267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AFD4ECB5-C7B0-47F7-8695-AF0F5C66EA25}"/>
              </a:ext>
            </a:extLst>
          </p:cNvPr>
          <p:cNvSpPr txBox="1"/>
          <p:nvPr/>
        </p:nvSpPr>
        <p:spPr>
          <a:xfrm>
            <a:off x="499643" y="4881044"/>
            <a:ext cx="2491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Clique tree with the </a:t>
            </a:r>
            <a:r>
              <a:rPr lang="en-US" sz="1400" i="1" dirty="0">
                <a:solidFill>
                  <a:srgbClr val="007F00"/>
                </a:solidFill>
              </a:rPr>
              <a:t>“running intersection property”</a:t>
            </a:r>
            <a:r>
              <a:rPr lang="en-US" sz="1400" i="1" dirty="0"/>
              <a:t>.</a:t>
            </a:r>
            <a:endParaRPr lang="en-CA" sz="1400" i="1" dirty="0">
              <a:solidFill>
                <a:srgbClr val="007F00"/>
              </a:solidFill>
            </a:endParaRP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B157B852-B8C6-41C1-8EE8-B9F2FEF6ECB1}"/>
              </a:ext>
            </a:extLst>
          </p:cNvPr>
          <p:cNvCxnSpPr>
            <a:cxnSpLocks/>
            <a:stCxn id="86" idx="0"/>
          </p:cNvCxnSpPr>
          <p:nvPr/>
        </p:nvCxnSpPr>
        <p:spPr>
          <a:xfrm flipH="1" flipV="1">
            <a:off x="1703276" y="4361251"/>
            <a:ext cx="42154" cy="519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Connector: Curved 98">
            <a:extLst>
              <a:ext uri="{FF2B5EF4-FFF2-40B4-BE49-F238E27FC236}">
                <a16:creationId xmlns:a16="http://schemas.microsoft.com/office/drawing/2014/main" id="{419C25F0-A136-4091-8203-D3E8AE1608A3}"/>
              </a:ext>
            </a:extLst>
          </p:cNvPr>
          <p:cNvCxnSpPr>
            <a:stCxn id="63" idx="4"/>
            <a:endCxn id="67" idx="4"/>
          </p:cNvCxnSpPr>
          <p:nvPr/>
        </p:nvCxnSpPr>
        <p:spPr>
          <a:xfrm rot="16200000" flipH="1">
            <a:off x="3526333" y="2610213"/>
            <a:ext cx="12700" cy="3328397"/>
          </a:xfrm>
          <a:prstGeom prst="curvedConnector3">
            <a:avLst>
              <a:gd name="adj1" fmla="val 3049000"/>
            </a:avLst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77A2B43-623E-4F6E-9495-902D5B3A9FA0}"/>
              </a:ext>
            </a:extLst>
          </p:cNvPr>
          <p:cNvSpPr/>
          <p:nvPr/>
        </p:nvSpPr>
        <p:spPr>
          <a:xfrm>
            <a:off x="3399924" y="4519481"/>
            <a:ext cx="343102" cy="3040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3</a:t>
            </a:r>
            <a:endParaRPr lang="en-CA" sz="1600" dirty="0">
              <a:solidFill>
                <a:schemeClr val="tx1"/>
              </a:solidFill>
            </a:endParaRPr>
          </a:p>
        </p:txBody>
      </p:sp>
      <p:cxnSp>
        <p:nvCxnSpPr>
          <p:cNvPr id="103" name="Connector: Curved 102">
            <a:extLst>
              <a:ext uri="{FF2B5EF4-FFF2-40B4-BE49-F238E27FC236}">
                <a16:creationId xmlns:a16="http://schemas.microsoft.com/office/drawing/2014/main" id="{0C3EFF8B-2AF9-444D-8F15-0735B5F1B459}"/>
              </a:ext>
            </a:extLst>
          </p:cNvPr>
          <p:cNvCxnSpPr>
            <a:cxnSpLocks/>
            <a:stCxn id="65" idx="0"/>
            <a:endCxn id="69" idx="0"/>
          </p:cNvCxnSpPr>
          <p:nvPr/>
        </p:nvCxnSpPr>
        <p:spPr>
          <a:xfrm rot="5400000" flipH="1" flipV="1">
            <a:off x="5287692" y="1852459"/>
            <a:ext cx="12700" cy="3397657"/>
          </a:xfrm>
          <a:prstGeom prst="curvedConnector3">
            <a:avLst>
              <a:gd name="adj1" fmla="val 4077551"/>
            </a:avLst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E58F9F15-891F-42B2-B407-594AB34F3915}"/>
              </a:ext>
            </a:extLst>
          </p:cNvPr>
          <p:cNvSpPr/>
          <p:nvPr/>
        </p:nvSpPr>
        <p:spPr>
          <a:xfrm>
            <a:off x="5018980" y="2814780"/>
            <a:ext cx="343102" cy="3040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4</a:t>
            </a:r>
            <a:endParaRPr lang="en-CA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597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B9EF4B-F33B-4896-B2B2-A80D3C3581E7}"/>
              </a:ext>
            </a:extLst>
          </p:cNvPr>
          <p:cNvSpPr/>
          <p:nvPr/>
        </p:nvSpPr>
        <p:spPr>
          <a:xfrm>
            <a:off x="1644242" y="1770105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07C322-FD98-4E5E-A9E8-88E1C2ED16F0}"/>
              </a:ext>
            </a:extLst>
          </p:cNvPr>
          <p:cNvSpPr/>
          <p:nvPr/>
        </p:nvSpPr>
        <p:spPr>
          <a:xfrm>
            <a:off x="1644242" y="2107063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1B2E1B-023A-4FA0-9BA9-D6B9C11D4FB2}"/>
              </a:ext>
            </a:extLst>
          </p:cNvPr>
          <p:cNvSpPr/>
          <p:nvPr/>
        </p:nvSpPr>
        <p:spPr>
          <a:xfrm>
            <a:off x="1644242" y="2442623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D3F5CE4-D0BD-4EA3-ADF9-F6BF06D8EC00}"/>
              </a:ext>
            </a:extLst>
          </p:cNvPr>
          <p:cNvSpPr/>
          <p:nvPr/>
        </p:nvSpPr>
        <p:spPr>
          <a:xfrm>
            <a:off x="1644242" y="2779581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477316-E36F-4C1C-AA65-FCBBDD191868}"/>
              </a:ext>
            </a:extLst>
          </p:cNvPr>
          <p:cNvSpPr/>
          <p:nvPr/>
        </p:nvSpPr>
        <p:spPr>
          <a:xfrm>
            <a:off x="1644242" y="3096964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17F6D4-AB58-4D41-939F-E3366DFF349D}"/>
              </a:ext>
            </a:extLst>
          </p:cNvPr>
          <p:cNvSpPr/>
          <p:nvPr/>
        </p:nvSpPr>
        <p:spPr>
          <a:xfrm>
            <a:off x="1644242" y="3433922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A3E74AD-D74C-498E-B8B7-DC9346672D38}"/>
              </a:ext>
            </a:extLst>
          </p:cNvPr>
          <p:cNvSpPr/>
          <p:nvPr/>
        </p:nvSpPr>
        <p:spPr>
          <a:xfrm>
            <a:off x="1644242" y="3769482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68368A-54DA-46E0-B8CD-478BA383219E}"/>
              </a:ext>
            </a:extLst>
          </p:cNvPr>
          <p:cNvSpPr/>
          <p:nvPr/>
        </p:nvSpPr>
        <p:spPr>
          <a:xfrm>
            <a:off x="1644242" y="4098051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AF7CE6C-2D71-462E-9442-28AB6D0393D1}"/>
                  </a:ext>
                </a:extLst>
              </p:cNvPr>
              <p:cNvSpPr txBox="1"/>
              <p:nvPr/>
            </p:nvSpPr>
            <p:spPr>
              <a:xfrm>
                <a:off x="2265028" y="1090919"/>
                <a:ext cx="908647" cy="3250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14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AF7CE6C-2D71-462E-9442-28AB6D0393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5028" y="1090919"/>
                <a:ext cx="908647" cy="325089"/>
              </a:xfrm>
              <a:prstGeom prst="rect">
                <a:avLst/>
              </a:prstGeom>
              <a:blipFill>
                <a:blip r:embed="rId2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4CE125B-8618-4A50-A2F4-B7BD72F0163E}"/>
                  </a:ext>
                </a:extLst>
              </p:cNvPr>
              <p:cNvSpPr/>
              <p:nvPr/>
            </p:nvSpPr>
            <p:spPr>
              <a:xfrm>
                <a:off x="1737941" y="1338045"/>
                <a:ext cx="43338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4CE125B-8618-4A50-A2F4-B7BD72F016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941" y="1338045"/>
                <a:ext cx="43338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D3B31F6D-1E8D-425A-AA31-470E7D64F620}"/>
              </a:ext>
            </a:extLst>
          </p:cNvPr>
          <p:cNvSpPr/>
          <p:nvPr/>
        </p:nvSpPr>
        <p:spPr>
          <a:xfrm>
            <a:off x="3122102" y="1770105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A4BB405-8599-468B-850D-3D7EF786AB16}"/>
              </a:ext>
            </a:extLst>
          </p:cNvPr>
          <p:cNvSpPr/>
          <p:nvPr/>
        </p:nvSpPr>
        <p:spPr>
          <a:xfrm>
            <a:off x="3122102" y="2107063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15846D3-5910-40FC-B94F-FD1C0798E010}"/>
              </a:ext>
            </a:extLst>
          </p:cNvPr>
          <p:cNvSpPr/>
          <p:nvPr/>
        </p:nvSpPr>
        <p:spPr>
          <a:xfrm>
            <a:off x="3122102" y="2442623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2F873D-3394-41B9-B37A-DD512F9D19ED}"/>
              </a:ext>
            </a:extLst>
          </p:cNvPr>
          <p:cNvSpPr/>
          <p:nvPr/>
        </p:nvSpPr>
        <p:spPr>
          <a:xfrm>
            <a:off x="3122102" y="2779581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522DD26-6216-4EA8-B289-6CF61AFEFD22}"/>
              </a:ext>
            </a:extLst>
          </p:cNvPr>
          <p:cNvSpPr/>
          <p:nvPr/>
        </p:nvSpPr>
        <p:spPr>
          <a:xfrm>
            <a:off x="3122102" y="3096964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069D6F4-DA38-4A79-AA1D-8DA10DEA9C4D}"/>
              </a:ext>
            </a:extLst>
          </p:cNvPr>
          <p:cNvSpPr/>
          <p:nvPr/>
        </p:nvSpPr>
        <p:spPr>
          <a:xfrm>
            <a:off x="3122102" y="3433922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3A1CBD7-5071-46E9-AC8F-9AFFD139FC6F}"/>
              </a:ext>
            </a:extLst>
          </p:cNvPr>
          <p:cNvSpPr/>
          <p:nvPr/>
        </p:nvSpPr>
        <p:spPr>
          <a:xfrm>
            <a:off x="3122102" y="3769482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1920C11-8F49-4FB1-B430-FBA5058A6931}"/>
              </a:ext>
            </a:extLst>
          </p:cNvPr>
          <p:cNvSpPr/>
          <p:nvPr/>
        </p:nvSpPr>
        <p:spPr>
          <a:xfrm>
            <a:off x="3122102" y="4098051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1E607E5-596F-4E52-B2EE-012A183FD30E}"/>
                  </a:ext>
                </a:extLst>
              </p:cNvPr>
              <p:cNvSpPr/>
              <p:nvPr/>
            </p:nvSpPr>
            <p:spPr>
              <a:xfrm>
                <a:off x="3215801" y="1338045"/>
                <a:ext cx="432105" cy="3916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1E607E5-596F-4E52-B2EE-012A183FD3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5801" y="1338045"/>
                <a:ext cx="432105" cy="391646"/>
              </a:xfrm>
              <a:prstGeom prst="rect">
                <a:avLst/>
              </a:prstGeom>
              <a:blipFill>
                <a:blip r:embed="rId4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C621140-47F5-4B8D-9636-ADA18853B413}"/>
              </a:ext>
            </a:extLst>
          </p:cNvPr>
          <p:cNvCxnSpPr>
            <a:cxnSpLocks/>
          </p:cNvCxnSpPr>
          <p:nvPr/>
        </p:nvCxnSpPr>
        <p:spPr>
          <a:xfrm>
            <a:off x="2918306" y="1416008"/>
            <a:ext cx="349069" cy="481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5115BE7-CD67-4DDA-95AD-E7B0330CFC17}"/>
                  </a:ext>
                </a:extLst>
              </p:cNvPr>
              <p:cNvSpPr/>
              <p:nvPr/>
            </p:nvSpPr>
            <p:spPr>
              <a:xfrm>
                <a:off x="2797974" y="1806277"/>
                <a:ext cx="32412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CA" sz="1400" dirty="0"/>
              </a:p>
            </p:txBody>
          </p:sp>
        </mc:Choice>
        <mc:Fallback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5115BE7-CD67-4DDA-95AD-E7B0330CFC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7974" y="1806277"/>
                <a:ext cx="324128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B52A76A-437B-4F0C-8ED4-487D8B0E89F3}"/>
                  </a:ext>
                </a:extLst>
              </p:cNvPr>
              <p:cNvSpPr/>
              <p:nvPr/>
            </p:nvSpPr>
            <p:spPr>
              <a:xfrm>
                <a:off x="2797974" y="2098342"/>
                <a:ext cx="32412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CA" sz="1400" dirty="0"/>
              </a:p>
            </p:txBody>
          </p:sp>
        </mc:Choice>
        <mc:Fallback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B52A76A-437B-4F0C-8ED4-487D8B0E89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7974" y="2098342"/>
                <a:ext cx="324128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5803A848-429F-487D-8054-6658FD44E02D}"/>
                  </a:ext>
                </a:extLst>
              </p:cNvPr>
              <p:cNvSpPr/>
              <p:nvPr/>
            </p:nvSpPr>
            <p:spPr>
              <a:xfrm>
                <a:off x="2797974" y="2452172"/>
                <a:ext cx="32412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CA" sz="1400" dirty="0"/>
              </a:p>
            </p:txBody>
          </p:sp>
        </mc:Choice>
        <mc:Fallback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5803A848-429F-487D-8054-6658FD44E0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7974" y="2452172"/>
                <a:ext cx="324128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EC4B42DD-50D5-4155-B6E9-D887F7BB0DD6}"/>
                  </a:ext>
                </a:extLst>
              </p:cNvPr>
              <p:cNvSpPr/>
              <p:nvPr/>
            </p:nvSpPr>
            <p:spPr>
              <a:xfrm rot="16200000">
                <a:off x="2738610" y="2785757"/>
                <a:ext cx="35939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CA" sz="1400" dirty="0"/>
              </a:p>
            </p:txBody>
          </p:sp>
        </mc:Choice>
        <mc:Fallback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EC4B42DD-50D5-4155-B6E9-D887F7BB0D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738610" y="2785757"/>
                <a:ext cx="359393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4C41F60-8580-42E7-B8D5-821945AFB078}"/>
                  </a:ext>
                </a:extLst>
              </p:cNvPr>
              <p:cNvSpPr txBox="1"/>
              <p:nvPr/>
            </p:nvSpPr>
            <p:spPr>
              <a:xfrm>
                <a:off x="587686" y="3723400"/>
                <a:ext cx="82253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1200" dirty="0"/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4C41F60-8580-42E7-B8D5-821945AFB0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86" y="3723400"/>
                <a:ext cx="822533" cy="276999"/>
              </a:xfrm>
              <a:prstGeom prst="rect">
                <a:avLst/>
              </a:prstGeom>
              <a:blipFill>
                <a:blip r:embed="rId9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B55A85B-8FBA-4165-9CF7-1262326ACE09}"/>
              </a:ext>
            </a:extLst>
          </p:cNvPr>
          <p:cNvCxnSpPr>
            <a:cxnSpLocks/>
            <a:stCxn id="37" idx="3"/>
          </p:cNvCxnSpPr>
          <p:nvPr/>
        </p:nvCxnSpPr>
        <p:spPr>
          <a:xfrm>
            <a:off x="1410219" y="3861900"/>
            <a:ext cx="375437" cy="93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AB7583F6-49D3-4DE4-947C-E3C6487C8B64}"/>
              </a:ext>
            </a:extLst>
          </p:cNvPr>
          <p:cNvSpPr/>
          <p:nvPr/>
        </p:nvSpPr>
        <p:spPr>
          <a:xfrm>
            <a:off x="4067016" y="1768707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AA4C13B-17ED-49A2-A89D-942274002566}"/>
              </a:ext>
            </a:extLst>
          </p:cNvPr>
          <p:cNvSpPr/>
          <p:nvPr/>
        </p:nvSpPr>
        <p:spPr>
          <a:xfrm>
            <a:off x="4067016" y="2105665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A8F7C42-4DCC-4B77-BA63-84860372C207}"/>
              </a:ext>
            </a:extLst>
          </p:cNvPr>
          <p:cNvSpPr/>
          <p:nvPr/>
        </p:nvSpPr>
        <p:spPr>
          <a:xfrm>
            <a:off x="4067016" y="2441225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89D8B9D-4FB7-47E7-AE0F-CA09627C4603}"/>
              </a:ext>
            </a:extLst>
          </p:cNvPr>
          <p:cNvSpPr/>
          <p:nvPr/>
        </p:nvSpPr>
        <p:spPr>
          <a:xfrm>
            <a:off x="4067016" y="2778183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96C94DC-7314-4271-A96F-46F890834414}"/>
              </a:ext>
            </a:extLst>
          </p:cNvPr>
          <p:cNvSpPr/>
          <p:nvPr/>
        </p:nvSpPr>
        <p:spPr>
          <a:xfrm>
            <a:off x="4067016" y="3095566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654AD9E-E68C-431B-873C-B8B279FB51EC}"/>
              </a:ext>
            </a:extLst>
          </p:cNvPr>
          <p:cNvSpPr/>
          <p:nvPr/>
        </p:nvSpPr>
        <p:spPr>
          <a:xfrm>
            <a:off x="4067016" y="3432524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C2D2613-61F4-426A-ACFF-18E15909CE5F}"/>
              </a:ext>
            </a:extLst>
          </p:cNvPr>
          <p:cNvSpPr/>
          <p:nvPr/>
        </p:nvSpPr>
        <p:spPr>
          <a:xfrm>
            <a:off x="4067016" y="3768084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C9E9E3B-F9D4-437E-9B30-22BB313B4D11}"/>
              </a:ext>
            </a:extLst>
          </p:cNvPr>
          <p:cNvSpPr/>
          <p:nvPr/>
        </p:nvSpPr>
        <p:spPr>
          <a:xfrm>
            <a:off x="4067016" y="4096653"/>
            <a:ext cx="620786" cy="3355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DA6EE5E-489E-44CB-9F97-D09B8B9728C1}"/>
              </a:ext>
            </a:extLst>
          </p:cNvPr>
          <p:cNvCxnSpPr>
            <a:cxnSpLocks/>
          </p:cNvCxnSpPr>
          <p:nvPr/>
        </p:nvCxnSpPr>
        <p:spPr>
          <a:xfrm flipH="1">
            <a:off x="4554973" y="1897662"/>
            <a:ext cx="503588" cy="8353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98BE025E-F03C-470F-B77E-4115F0B17540}"/>
                  </a:ext>
                </a:extLst>
              </p:cNvPr>
              <p:cNvSpPr txBox="1"/>
              <p:nvPr/>
            </p:nvSpPr>
            <p:spPr>
              <a:xfrm>
                <a:off x="5076176" y="1704199"/>
                <a:ext cx="1415387" cy="2950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2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𝑟𝑔𝑚𝑎𝑥</m:t>
                          </m:r>
                        </m:e>
                        <m:sub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srgbClr val="8F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8F00FF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8F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r>
                        <a:rPr lang="en-US" sz="1200" b="0" i="1" smtClean="0">
                          <a:solidFill>
                            <a:srgbClr val="8F00FF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200" b="0" i="1" smtClean="0">
                          <a:solidFill>
                            <a:srgbClr val="8F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rgbClr val="8F00FF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rgbClr val="8F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1200" dirty="0">
                  <a:solidFill>
                    <a:srgbClr val="8F00FF"/>
                  </a:solidFill>
                </a:endParaRPr>
              </a:p>
            </p:txBody>
          </p:sp>
        </mc:Choice>
        <mc:Fallback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98BE025E-F03C-470F-B77E-4115F0B175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176" y="1704199"/>
                <a:ext cx="1415387" cy="295081"/>
              </a:xfrm>
              <a:prstGeom prst="rect">
                <a:avLst/>
              </a:prstGeom>
              <a:blipFill>
                <a:blip r:embed="rId10"/>
                <a:stretch>
                  <a:fillRect b="-416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TextBox 79">
            <a:extLst>
              <a:ext uri="{FF2B5EF4-FFF2-40B4-BE49-F238E27FC236}">
                <a16:creationId xmlns:a16="http://schemas.microsoft.com/office/drawing/2014/main" id="{18B1A126-85E5-4DDA-84AF-FD9FE5561796}"/>
              </a:ext>
            </a:extLst>
          </p:cNvPr>
          <p:cNvSpPr txBox="1"/>
          <p:nvPr/>
        </p:nvSpPr>
        <p:spPr>
          <a:xfrm>
            <a:off x="1768642" y="4722440"/>
            <a:ext cx="19014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Message data structure</a:t>
            </a:r>
            <a:endParaRPr lang="en-CA" sz="14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F7DE683-AAA6-4A69-A60E-6F66D86A9BDE}"/>
              </a:ext>
            </a:extLst>
          </p:cNvPr>
          <p:cNvSpPr txBox="1"/>
          <p:nvPr/>
        </p:nvSpPr>
        <p:spPr>
          <a:xfrm>
            <a:off x="3803394" y="4606955"/>
            <a:ext cx="1148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argmax data structure</a:t>
            </a:r>
            <a:endParaRPr lang="en-CA" sz="1400" dirty="0"/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746C2E3F-1EC6-42F0-97E0-0B2D06C20110}"/>
              </a:ext>
            </a:extLst>
          </p:cNvPr>
          <p:cNvCxnSpPr>
            <a:cxnSpLocks/>
            <a:endCxn id="29" idx="2"/>
          </p:cNvCxnSpPr>
          <p:nvPr/>
        </p:nvCxnSpPr>
        <p:spPr>
          <a:xfrm flipV="1">
            <a:off x="3085957" y="4433611"/>
            <a:ext cx="346538" cy="346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AD85C73C-CA4A-45D0-AEFF-388CC3DABF67}"/>
              </a:ext>
            </a:extLst>
          </p:cNvPr>
          <p:cNvCxnSpPr>
            <a:cxnSpLocks/>
            <a:endCxn id="11" idx="2"/>
          </p:cNvCxnSpPr>
          <p:nvPr/>
        </p:nvCxnSpPr>
        <p:spPr>
          <a:xfrm flipH="1" flipV="1">
            <a:off x="1954635" y="4433611"/>
            <a:ext cx="370287" cy="346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1C81975F-31DC-4AB8-893B-8469F767C6BC}"/>
              </a:ext>
            </a:extLst>
          </p:cNvPr>
          <p:cNvSpPr/>
          <p:nvPr/>
        </p:nvSpPr>
        <p:spPr>
          <a:xfrm>
            <a:off x="1370704" y="994621"/>
            <a:ext cx="3882431" cy="2793608"/>
          </a:xfrm>
          <a:custGeom>
            <a:avLst/>
            <a:gdLst>
              <a:gd name="connsiteX0" fmla="*/ 3882431 w 3882431"/>
              <a:gd name="connsiteY0" fmla="*/ 731542 h 2793608"/>
              <a:gd name="connsiteX1" fmla="*/ 1148561 w 3882431"/>
              <a:gd name="connsiteY1" fmla="*/ 3755 h 2793608"/>
              <a:gd name="connsiteX2" fmla="*/ 38218 w 3882431"/>
              <a:gd name="connsiteY2" fmla="*/ 563591 h 2793608"/>
              <a:gd name="connsiteX3" fmla="*/ 224831 w 3882431"/>
              <a:gd name="connsiteY3" fmla="*/ 2793608 h 2793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2431" h="2793608">
                <a:moveTo>
                  <a:pt x="3882431" y="731542"/>
                </a:moveTo>
                <a:cubicBezTo>
                  <a:pt x="2835847" y="381644"/>
                  <a:pt x="1789263" y="31747"/>
                  <a:pt x="1148561" y="3755"/>
                </a:cubicBezTo>
                <a:cubicBezTo>
                  <a:pt x="507859" y="-24237"/>
                  <a:pt x="192173" y="98616"/>
                  <a:pt x="38218" y="563591"/>
                </a:cubicBezTo>
                <a:cubicBezTo>
                  <a:pt x="-115737" y="1028566"/>
                  <a:pt x="246602" y="2375286"/>
                  <a:pt x="224831" y="2793608"/>
                </a:cubicBezTo>
              </a:path>
            </a:pathLst>
          </a:custGeom>
          <a:noFill/>
          <a:ln>
            <a:solidFill>
              <a:srgbClr val="8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19C4C544-7CD6-48F3-845A-B0EB2832560F}"/>
              </a:ext>
            </a:extLst>
          </p:cNvPr>
          <p:cNvCxnSpPr>
            <a:cxnSpLocks/>
          </p:cNvCxnSpPr>
          <p:nvPr/>
        </p:nvCxnSpPr>
        <p:spPr>
          <a:xfrm>
            <a:off x="1594651" y="3670245"/>
            <a:ext cx="22740" cy="154820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2465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4A026ACA-B9AE-42BB-B6D3-818AF12423B0}"/>
                  </a:ext>
                </a:extLst>
              </p:cNvPr>
              <p:cNvSpPr/>
              <p:nvPr/>
            </p:nvSpPr>
            <p:spPr>
              <a:xfrm>
                <a:off x="2411910" y="1681558"/>
                <a:ext cx="469783" cy="46978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CA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4A026ACA-B9AE-42BB-B6D3-818AF12423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910" y="1681558"/>
                <a:ext cx="469783" cy="469783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val 16">
            <a:extLst>
              <a:ext uri="{FF2B5EF4-FFF2-40B4-BE49-F238E27FC236}">
                <a16:creationId xmlns:a16="http://schemas.microsoft.com/office/drawing/2014/main" id="{76FC440E-2E54-4987-83A5-EA58A8BE68A5}"/>
              </a:ext>
            </a:extLst>
          </p:cNvPr>
          <p:cNvSpPr/>
          <p:nvPr/>
        </p:nvSpPr>
        <p:spPr>
          <a:xfrm>
            <a:off x="3482449" y="1681558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3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D37C6AD-C561-4A74-B324-C2BF94D547F0}"/>
              </a:ext>
            </a:extLst>
          </p:cNvPr>
          <p:cNvCxnSpPr>
            <a:stCxn id="4" idx="6"/>
            <a:endCxn id="17" idx="2"/>
          </p:cNvCxnSpPr>
          <p:nvPr/>
        </p:nvCxnSpPr>
        <p:spPr>
          <a:xfrm>
            <a:off x="2881693" y="1916450"/>
            <a:ext cx="60075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6F45003C-C392-4B16-99B1-B529163E93EC}"/>
              </a:ext>
            </a:extLst>
          </p:cNvPr>
          <p:cNvSpPr/>
          <p:nvPr/>
        </p:nvSpPr>
        <p:spPr>
          <a:xfrm>
            <a:off x="4530590" y="2621124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2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D888DFB-E725-47D3-99F7-DE33DFACA694}"/>
              </a:ext>
            </a:extLst>
          </p:cNvPr>
          <p:cNvSpPr/>
          <p:nvPr/>
        </p:nvSpPr>
        <p:spPr>
          <a:xfrm>
            <a:off x="4530590" y="741992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1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6EA21BC-91C7-400B-9633-09B47F8B741C}"/>
              </a:ext>
            </a:extLst>
          </p:cNvPr>
          <p:cNvCxnSpPr>
            <a:cxnSpLocks/>
            <a:stCxn id="17" idx="5"/>
            <a:endCxn id="22" idx="1"/>
          </p:cNvCxnSpPr>
          <p:nvPr/>
        </p:nvCxnSpPr>
        <p:spPr>
          <a:xfrm>
            <a:off x="3883434" y="2082543"/>
            <a:ext cx="715954" cy="6073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3F49831-895C-4EE2-A3C7-F14F702DEC90}"/>
              </a:ext>
            </a:extLst>
          </p:cNvPr>
          <p:cNvCxnSpPr>
            <a:cxnSpLocks/>
            <a:stCxn id="17" idx="7"/>
            <a:endCxn id="23" idx="3"/>
          </p:cNvCxnSpPr>
          <p:nvPr/>
        </p:nvCxnSpPr>
        <p:spPr>
          <a:xfrm flipV="1">
            <a:off x="3883434" y="1142977"/>
            <a:ext cx="715954" cy="6073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BDE66D1-6CDD-436D-B57D-5CA099E82312}"/>
                  </a:ext>
                </a:extLst>
              </p:cNvPr>
              <p:cNvSpPr txBox="1"/>
              <p:nvPr/>
            </p:nvSpPr>
            <p:spPr>
              <a:xfrm>
                <a:off x="2740465" y="2151341"/>
                <a:ext cx="9906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40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3→</m:t>
                          </m:r>
                          <m:r>
                            <a:rPr lang="en-US" sz="14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8F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8F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1400" dirty="0">
                  <a:solidFill>
                    <a:srgbClr val="8F00FF"/>
                  </a:solidFill>
                </a:endParaRPr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BDE66D1-6CDD-436D-B57D-5CA099E823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465" y="2151341"/>
                <a:ext cx="990656" cy="307777"/>
              </a:xfrm>
              <a:prstGeom prst="rect">
                <a:avLst/>
              </a:prstGeom>
              <a:blipFill>
                <a:blip r:embed="rId3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696CD50-AFD4-46F1-BC6A-ADAB30C3BF4D}"/>
              </a:ext>
            </a:extLst>
          </p:cNvPr>
          <p:cNvCxnSpPr>
            <a:cxnSpLocks/>
          </p:cNvCxnSpPr>
          <p:nvPr/>
        </p:nvCxnSpPr>
        <p:spPr>
          <a:xfrm flipH="1">
            <a:off x="3049644" y="2082543"/>
            <a:ext cx="323675" cy="0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DB73E63-E9C5-446C-AADD-048D91842D6D}"/>
              </a:ext>
            </a:extLst>
          </p:cNvPr>
          <p:cNvCxnSpPr>
            <a:cxnSpLocks/>
          </p:cNvCxnSpPr>
          <p:nvPr/>
        </p:nvCxnSpPr>
        <p:spPr>
          <a:xfrm flipH="1">
            <a:off x="3927068" y="1202444"/>
            <a:ext cx="323674" cy="234891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24DA4CA-74CC-422F-84C0-4C2D1DA6B5DA}"/>
              </a:ext>
            </a:extLst>
          </p:cNvPr>
          <p:cNvCxnSpPr>
            <a:cxnSpLocks/>
          </p:cNvCxnSpPr>
          <p:nvPr/>
        </p:nvCxnSpPr>
        <p:spPr>
          <a:xfrm flipH="1" flipV="1">
            <a:off x="3973443" y="2382590"/>
            <a:ext cx="293938" cy="238534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4C61FD5-B399-43C8-80F2-DC390A6BF7C1}"/>
                  </a:ext>
                </a:extLst>
              </p:cNvPr>
              <p:cNvSpPr txBox="1"/>
              <p:nvPr/>
            </p:nvSpPr>
            <p:spPr>
              <a:xfrm>
                <a:off x="3576739" y="2693470"/>
                <a:ext cx="96885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40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2→3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8F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8F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1400" dirty="0">
                  <a:solidFill>
                    <a:srgbClr val="8F00FF"/>
                  </a:solidFill>
                </a:endParaRPr>
              </a:p>
            </p:txBody>
          </p:sp>
        </mc:Choice>
        <mc:Fallback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4C61FD5-B399-43C8-80F2-DC390A6BF7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6739" y="2693470"/>
                <a:ext cx="968855" cy="307777"/>
              </a:xfrm>
              <a:prstGeom prst="rect">
                <a:avLst/>
              </a:prstGeom>
              <a:blipFill>
                <a:blip r:embed="rId4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C694BAD-3A2F-40C0-943C-F968D656D0AB}"/>
                  </a:ext>
                </a:extLst>
              </p:cNvPr>
              <p:cNvSpPr txBox="1"/>
              <p:nvPr/>
            </p:nvSpPr>
            <p:spPr>
              <a:xfrm>
                <a:off x="3543411" y="821468"/>
                <a:ext cx="9646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40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1→3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8F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8F0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8F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1400" dirty="0">
                  <a:solidFill>
                    <a:srgbClr val="8F00FF"/>
                  </a:solidFill>
                </a:endParaRPr>
              </a:p>
            </p:txBody>
          </p:sp>
        </mc:Choice>
        <mc:Fallback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C694BAD-3A2F-40C0-943C-F968D656D0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3411" y="821468"/>
                <a:ext cx="964688" cy="307777"/>
              </a:xfrm>
              <a:prstGeom prst="rect">
                <a:avLst/>
              </a:prstGeom>
              <a:blipFill>
                <a:blip r:embed="rId5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6FAE441F-F1D1-4100-BA30-8D587988C883}"/>
                  </a:ext>
                </a:extLst>
              </p:cNvPr>
              <p:cNvSpPr/>
              <p:nvPr/>
            </p:nvSpPr>
            <p:spPr>
              <a:xfrm>
                <a:off x="5907593" y="3678001"/>
                <a:ext cx="469783" cy="46978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CA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6FAE441F-F1D1-4100-BA30-8D587988C8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7593" y="3678001"/>
                <a:ext cx="469783" cy="469783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Oval 82">
            <a:extLst>
              <a:ext uri="{FF2B5EF4-FFF2-40B4-BE49-F238E27FC236}">
                <a16:creationId xmlns:a16="http://schemas.microsoft.com/office/drawing/2014/main" id="{A69BA2C2-2BF3-4556-9024-1C1212E0B8F4}"/>
              </a:ext>
            </a:extLst>
          </p:cNvPr>
          <p:cNvSpPr/>
          <p:nvPr/>
        </p:nvSpPr>
        <p:spPr>
          <a:xfrm>
            <a:off x="5157880" y="4381569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5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09C66423-3138-4E10-95D6-4FC8251118B6}"/>
              </a:ext>
            </a:extLst>
          </p:cNvPr>
          <p:cNvSpPr/>
          <p:nvPr/>
        </p:nvSpPr>
        <p:spPr>
          <a:xfrm>
            <a:off x="5532736" y="5294321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2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364B3F5E-31E0-4FE4-800D-5B2182C5F870}"/>
              </a:ext>
            </a:extLst>
          </p:cNvPr>
          <p:cNvSpPr/>
          <p:nvPr/>
        </p:nvSpPr>
        <p:spPr>
          <a:xfrm>
            <a:off x="4783023" y="5294320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1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CF1D6B98-CD5D-4149-9883-E766342B4AB1}"/>
              </a:ext>
            </a:extLst>
          </p:cNvPr>
          <p:cNvSpPr/>
          <p:nvPr/>
        </p:nvSpPr>
        <p:spPr>
          <a:xfrm>
            <a:off x="6657306" y="4381568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6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50BC5227-144C-40D5-8023-37776FD2CC23}"/>
              </a:ext>
            </a:extLst>
          </p:cNvPr>
          <p:cNvSpPr/>
          <p:nvPr/>
        </p:nvSpPr>
        <p:spPr>
          <a:xfrm>
            <a:off x="7032162" y="5294320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4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D7742EDF-2CFE-49E5-9869-61C383A3FEA3}"/>
              </a:ext>
            </a:extLst>
          </p:cNvPr>
          <p:cNvSpPr/>
          <p:nvPr/>
        </p:nvSpPr>
        <p:spPr>
          <a:xfrm>
            <a:off x="6282449" y="5294319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3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AF80BD1C-7720-48B6-BA99-CBEE6D2E7D68}"/>
              </a:ext>
            </a:extLst>
          </p:cNvPr>
          <p:cNvCxnSpPr>
            <a:stCxn id="82" idx="3"/>
            <a:endCxn id="83" idx="7"/>
          </p:cNvCxnSpPr>
          <p:nvPr/>
        </p:nvCxnSpPr>
        <p:spPr>
          <a:xfrm flipH="1">
            <a:off x="5558865" y="4078986"/>
            <a:ext cx="417526" cy="37138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1E307149-A79F-410A-ACBA-F0EA3DFF1BD1}"/>
              </a:ext>
            </a:extLst>
          </p:cNvPr>
          <p:cNvCxnSpPr>
            <a:cxnSpLocks/>
            <a:stCxn id="82" idx="5"/>
            <a:endCxn id="86" idx="1"/>
          </p:cNvCxnSpPr>
          <p:nvPr/>
        </p:nvCxnSpPr>
        <p:spPr>
          <a:xfrm>
            <a:off x="6308578" y="4078986"/>
            <a:ext cx="417526" cy="37138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BFE5217-2EFC-4448-B0DE-EBB331B22D00}"/>
              </a:ext>
            </a:extLst>
          </p:cNvPr>
          <p:cNvCxnSpPr>
            <a:cxnSpLocks/>
            <a:stCxn id="83" idx="3"/>
            <a:endCxn id="85" idx="0"/>
          </p:cNvCxnSpPr>
          <p:nvPr/>
        </p:nvCxnSpPr>
        <p:spPr>
          <a:xfrm flipH="1">
            <a:off x="5017915" y="4782554"/>
            <a:ext cx="208763" cy="51176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DEF7DCBA-87F4-4D60-AA2A-69FAFADEF8DE}"/>
              </a:ext>
            </a:extLst>
          </p:cNvPr>
          <p:cNvCxnSpPr>
            <a:cxnSpLocks/>
            <a:stCxn id="83" idx="5"/>
            <a:endCxn id="84" idx="0"/>
          </p:cNvCxnSpPr>
          <p:nvPr/>
        </p:nvCxnSpPr>
        <p:spPr>
          <a:xfrm>
            <a:off x="5558865" y="4782554"/>
            <a:ext cx="208763" cy="51176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48FDDBD9-4E80-4972-9B98-1BC8F3EAC7EF}"/>
              </a:ext>
            </a:extLst>
          </p:cNvPr>
          <p:cNvCxnSpPr>
            <a:cxnSpLocks/>
            <a:stCxn id="86" idx="5"/>
            <a:endCxn id="87" idx="0"/>
          </p:cNvCxnSpPr>
          <p:nvPr/>
        </p:nvCxnSpPr>
        <p:spPr>
          <a:xfrm>
            <a:off x="7058291" y="4782553"/>
            <a:ext cx="208763" cy="51176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047D6D1C-2271-45C2-AC82-E64FBD5AA25E}"/>
              </a:ext>
            </a:extLst>
          </p:cNvPr>
          <p:cNvCxnSpPr>
            <a:cxnSpLocks/>
            <a:stCxn id="86" idx="3"/>
            <a:endCxn id="88" idx="0"/>
          </p:cNvCxnSpPr>
          <p:nvPr/>
        </p:nvCxnSpPr>
        <p:spPr>
          <a:xfrm flipH="1">
            <a:off x="6517341" y="4782553"/>
            <a:ext cx="208763" cy="51176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Rectangle 94">
            <a:extLst>
              <a:ext uri="{FF2B5EF4-FFF2-40B4-BE49-F238E27FC236}">
                <a16:creationId xmlns:a16="http://schemas.microsoft.com/office/drawing/2014/main" id="{C3FA1736-076D-40E6-8993-8262CC489E0B}"/>
              </a:ext>
            </a:extLst>
          </p:cNvPr>
          <p:cNvSpPr/>
          <p:nvPr/>
        </p:nvSpPr>
        <p:spPr>
          <a:xfrm>
            <a:off x="4709198" y="3644850"/>
            <a:ext cx="2832859" cy="21637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874A3D9B-538F-47EC-B63E-7738CCF4CE08}"/>
              </a:ext>
            </a:extLst>
          </p:cNvPr>
          <p:cNvCxnSpPr>
            <a:cxnSpLocks/>
          </p:cNvCxnSpPr>
          <p:nvPr/>
        </p:nvCxnSpPr>
        <p:spPr>
          <a:xfrm flipV="1">
            <a:off x="5000373" y="4825346"/>
            <a:ext cx="147352" cy="295034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CB0B056-2B4A-4182-AA56-D1F90E5B9D14}"/>
              </a:ext>
            </a:extLst>
          </p:cNvPr>
          <p:cNvCxnSpPr>
            <a:cxnSpLocks/>
          </p:cNvCxnSpPr>
          <p:nvPr/>
        </p:nvCxnSpPr>
        <p:spPr>
          <a:xfrm flipH="1" flipV="1">
            <a:off x="5641529" y="4818188"/>
            <a:ext cx="152228" cy="302192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F81957D3-7F5E-4868-BE45-7EBDE06B891B}"/>
              </a:ext>
            </a:extLst>
          </p:cNvPr>
          <p:cNvCxnSpPr>
            <a:cxnSpLocks/>
          </p:cNvCxnSpPr>
          <p:nvPr/>
        </p:nvCxnSpPr>
        <p:spPr>
          <a:xfrm flipV="1">
            <a:off x="5558865" y="4085747"/>
            <a:ext cx="272992" cy="227024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C6BBB6B0-8C85-4C6F-824E-7C073EFC0623}"/>
              </a:ext>
            </a:extLst>
          </p:cNvPr>
          <p:cNvCxnSpPr>
            <a:cxnSpLocks/>
          </p:cNvCxnSpPr>
          <p:nvPr/>
        </p:nvCxnSpPr>
        <p:spPr>
          <a:xfrm flipV="1">
            <a:off x="6476537" y="4825346"/>
            <a:ext cx="147352" cy="295034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4E024A77-764D-4527-A795-3CCE34601C26}"/>
              </a:ext>
            </a:extLst>
          </p:cNvPr>
          <p:cNvCxnSpPr>
            <a:cxnSpLocks/>
          </p:cNvCxnSpPr>
          <p:nvPr/>
        </p:nvCxnSpPr>
        <p:spPr>
          <a:xfrm flipH="1" flipV="1">
            <a:off x="7152576" y="4818188"/>
            <a:ext cx="152228" cy="302192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046A8695-AC11-45C5-827D-6B53B772044F}"/>
              </a:ext>
            </a:extLst>
          </p:cNvPr>
          <p:cNvCxnSpPr>
            <a:cxnSpLocks/>
          </p:cNvCxnSpPr>
          <p:nvPr/>
        </p:nvCxnSpPr>
        <p:spPr>
          <a:xfrm flipH="1" flipV="1">
            <a:off x="6422235" y="4067564"/>
            <a:ext cx="250095" cy="245207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70526C21-058D-4C7A-B768-77AD204BF260}"/>
                  </a:ext>
                </a:extLst>
              </p:cNvPr>
              <p:cNvSpPr/>
              <p:nvPr/>
            </p:nvSpPr>
            <p:spPr>
              <a:xfrm>
                <a:off x="2399086" y="3643406"/>
                <a:ext cx="469783" cy="46978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CA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70526C21-058D-4C7A-B768-77AD204BF2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9086" y="3643406"/>
                <a:ext cx="469783" cy="469783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7" name="Oval 116">
            <a:extLst>
              <a:ext uri="{FF2B5EF4-FFF2-40B4-BE49-F238E27FC236}">
                <a16:creationId xmlns:a16="http://schemas.microsoft.com/office/drawing/2014/main" id="{7D383712-4D7D-4DB2-BCDA-C6C37ADF25AB}"/>
              </a:ext>
            </a:extLst>
          </p:cNvPr>
          <p:cNvSpPr/>
          <p:nvPr/>
        </p:nvSpPr>
        <p:spPr>
          <a:xfrm>
            <a:off x="1649373" y="4346974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5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CDB04B20-7C8E-4F1E-8F55-11A6610E2D25}"/>
              </a:ext>
            </a:extLst>
          </p:cNvPr>
          <p:cNvSpPr/>
          <p:nvPr/>
        </p:nvSpPr>
        <p:spPr>
          <a:xfrm>
            <a:off x="2024229" y="5259726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2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44625D93-BCE8-4401-8B59-4A018D9D2A85}"/>
              </a:ext>
            </a:extLst>
          </p:cNvPr>
          <p:cNvSpPr/>
          <p:nvPr/>
        </p:nvSpPr>
        <p:spPr>
          <a:xfrm>
            <a:off x="1274516" y="5259725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1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0E53BBA3-9BAC-46D4-8274-B0F78C4D9EC1}"/>
              </a:ext>
            </a:extLst>
          </p:cNvPr>
          <p:cNvSpPr/>
          <p:nvPr/>
        </p:nvSpPr>
        <p:spPr>
          <a:xfrm>
            <a:off x="3148799" y="4346973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6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51B00898-D0C1-434A-943D-B5BD8B75566F}"/>
              </a:ext>
            </a:extLst>
          </p:cNvPr>
          <p:cNvSpPr/>
          <p:nvPr/>
        </p:nvSpPr>
        <p:spPr>
          <a:xfrm>
            <a:off x="3523655" y="5259725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4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BB0DD6DD-29BB-48BF-AB8F-F9F5A192C209}"/>
              </a:ext>
            </a:extLst>
          </p:cNvPr>
          <p:cNvSpPr/>
          <p:nvPr/>
        </p:nvSpPr>
        <p:spPr>
          <a:xfrm>
            <a:off x="2773942" y="5259724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3</a:t>
            </a:r>
            <a:endParaRPr lang="en-CA" dirty="0">
              <a:solidFill>
                <a:sysClr val="windowText" lastClr="000000"/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6DA8DE61-C34C-4ADA-9332-8E32BB9704C0}"/>
              </a:ext>
            </a:extLst>
          </p:cNvPr>
          <p:cNvSpPr/>
          <p:nvPr/>
        </p:nvSpPr>
        <p:spPr>
          <a:xfrm>
            <a:off x="1200691" y="3610255"/>
            <a:ext cx="2832859" cy="21637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64411AD8-59D0-413F-8E93-A12DCE9A2688}"/>
              </a:ext>
            </a:extLst>
          </p:cNvPr>
          <p:cNvCxnSpPr>
            <a:cxnSpLocks/>
          </p:cNvCxnSpPr>
          <p:nvPr/>
        </p:nvCxnSpPr>
        <p:spPr>
          <a:xfrm flipV="1">
            <a:off x="1491866" y="4790751"/>
            <a:ext cx="147352" cy="29503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4FAE3852-EABB-4450-8AFA-44D0D7D0ABD6}"/>
              </a:ext>
            </a:extLst>
          </p:cNvPr>
          <p:cNvCxnSpPr>
            <a:cxnSpLocks/>
          </p:cNvCxnSpPr>
          <p:nvPr/>
        </p:nvCxnSpPr>
        <p:spPr>
          <a:xfrm flipH="1" flipV="1">
            <a:off x="2133022" y="4783593"/>
            <a:ext cx="152228" cy="30219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AA6ACD1F-5D0C-4F2A-A44D-6E3E4570C574}"/>
              </a:ext>
            </a:extLst>
          </p:cNvPr>
          <p:cNvCxnSpPr>
            <a:cxnSpLocks/>
          </p:cNvCxnSpPr>
          <p:nvPr/>
        </p:nvCxnSpPr>
        <p:spPr>
          <a:xfrm flipV="1">
            <a:off x="2050358" y="4051152"/>
            <a:ext cx="272992" cy="22702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F059BF0A-0245-4340-8EC7-51EF4BC1857C}"/>
              </a:ext>
            </a:extLst>
          </p:cNvPr>
          <p:cNvCxnSpPr>
            <a:cxnSpLocks/>
          </p:cNvCxnSpPr>
          <p:nvPr/>
        </p:nvCxnSpPr>
        <p:spPr>
          <a:xfrm flipV="1">
            <a:off x="2968030" y="4790751"/>
            <a:ext cx="147352" cy="29503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357867AE-21EC-42CB-9BBE-64B96E513DC3}"/>
              </a:ext>
            </a:extLst>
          </p:cNvPr>
          <p:cNvCxnSpPr>
            <a:cxnSpLocks/>
          </p:cNvCxnSpPr>
          <p:nvPr/>
        </p:nvCxnSpPr>
        <p:spPr>
          <a:xfrm flipH="1" flipV="1">
            <a:off x="3644069" y="4783593"/>
            <a:ext cx="152228" cy="30219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5E114BA8-1799-4EFB-98EF-5A1F6ADBD565}"/>
              </a:ext>
            </a:extLst>
          </p:cNvPr>
          <p:cNvCxnSpPr>
            <a:cxnSpLocks/>
          </p:cNvCxnSpPr>
          <p:nvPr/>
        </p:nvCxnSpPr>
        <p:spPr>
          <a:xfrm flipH="1" flipV="1">
            <a:off x="2913728" y="4032969"/>
            <a:ext cx="250095" cy="24520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9B4C209F-6103-43FF-AFDD-17B1E070E3DF}"/>
              </a:ext>
            </a:extLst>
          </p:cNvPr>
          <p:cNvCxnSpPr>
            <a:cxnSpLocks/>
          </p:cNvCxnSpPr>
          <p:nvPr/>
        </p:nvCxnSpPr>
        <p:spPr>
          <a:xfrm flipH="1">
            <a:off x="1639218" y="4869836"/>
            <a:ext cx="124985" cy="299744"/>
          </a:xfrm>
          <a:prstGeom prst="straightConnector1">
            <a:avLst/>
          </a:prstGeom>
          <a:ln w="12700">
            <a:solidFill>
              <a:srgbClr val="007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5FD0E8D5-81B7-46D0-BDB5-0831E49F8DA0}"/>
              </a:ext>
            </a:extLst>
          </p:cNvPr>
          <p:cNvCxnSpPr>
            <a:cxnSpLocks/>
          </p:cNvCxnSpPr>
          <p:nvPr/>
        </p:nvCxnSpPr>
        <p:spPr>
          <a:xfrm>
            <a:off x="1999095" y="4869836"/>
            <a:ext cx="133927" cy="299744"/>
          </a:xfrm>
          <a:prstGeom prst="straightConnector1">
            <a:avLst/>
          </a:prstGeom>
          <a:ln w="12700">
            <a:solidFill>
              <a:srgbClr val="007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146656BC-576B-41D3-A642-FD1E0E19EA70}"/>
              </a:ext>
            </a:extLst>
          </p:cNvPr>
          <p:cNvCxnSpPr>
            <a:cxnSpLocks/>
          </p:cNvCxnSpPr>
          <p:nvPr/>
        </p:nvCxnSpPr>
        <p:spPr>
          <a:xfrm flipH="1">
            <a:off x="3143810" y="4840823"/>
            <a:ext cx="124985" cy="299744"/>
          </a:xfrm>
          <a:prstGeom prst="straightConnector1">
            <a:avLst/>
          </a:prstGeom>
          <a:ln w="12700">
            <a:solidFill>
              <a:srgbClr val="007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8FE2CF39-26A7-4C8F-80B6-CDDC5BFE15BB}"/>
              </a:ext>
            </a:extLst>
          </p:cNvPr>
          <p:cNvCxnSpPr>
            <a:cxnSpLocks/>
          </p:cNvCxnSpPr>
          <p:nvPr/>
        </p:nvCxnSpPr>
        <p:spPr>
          <a:xfrm>
            <a:off x="3503687" y="4840823"/>
            <a:ext cx="133927" cy="299744"/>
          </a:xfrm>
          <a:prstGeom prst="straightConnector1">
            <a:avLst/>
          </a:prstGeom>
          <a:ln w="12700">
            <a:solidFill>
              <a:srgbClr val="007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8FD565E0-DD43-4FF7-9D5A-792D242630F4}"/>
              </a:ext>
            </a:extLst>
          </p:cNvPr>
          <p:cNvCxnSpPr>
            <a:cxnSpLocks/>
          </p:cNvCxnSpPr>
          <p:nvPr/>
        </p:nvCxnSpPr>
        <p:spPr>
          <a:xfrm flipH="1">
            <a:off x="2259120" y="4150066"/>
            <a:ext cx="216255" cy="230331"/>
          </a:xfrm>
          <a:prstGeom prst="straightConnector1">
            <a:avLst/>
          </a:prstGeom>
          <a:ln w="12700">
            <a:solidFill>
              <a:srgbClr val="007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D3717D7A-E620-4FD8-83DD-5859D3C1048D}"/>
              </a:ext>
            </a:extLst>
          </p:cNvPr>
          <p:cNvCxnSpPr>
            <a:cxnSpLocks/>
          </p:cNvCxnSpPr>
          <p:nvPr/>
        </p:nvCxnSpPr>
        <p:spPr>
          <a:xfrm>
            <a:off x="2824344" y="4166767"/>
            <a:ext cx="211250" cy="213630"/>
          </a:xfrm>
          <a:prstGeom prst="straightConnector1">
            <a:avLst/>
          </a:prstGeom>
          <a:ln w="12700">
            <a:solidFill>
              <a:srgbClr val="007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C7F25004-B032-471F-9A5C-11733BA5A70A}"/>
              </a:ext>
            </a:extLst>
          </p:cNvPr>
          <p:cNvCxnSpPr>
            <a:cxnSpLocks/>
            <a:stCxn id="116" idx="5"/>
            <a:endCxn id="120" idx="1"/>
          </p:cNvCxnSpPr>
          <p:nvPr/>
        </p:nvCxnSpPr>
        <p:spPr>
          <a:xfrm>
            <a:off x="2800071" y="4044391"/>
            <a:ext cx="417526" cy="37138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F7AF146D-4B16-4C17-B4C2-92A1CCFC6DC0}"/>
              </a:ext>
            </a:extLst>
          </p:cNvPr>
          <p:cNvCxnSpPr>
            <a:cxnSpLocks/>
            <a:stCxn id="120" idx="5"/>
            <a:endCxn id="121" idx="0"/>
          </p:cNvCxnSpPr>
          <p:nvPr/>
        </p:nvCxnSpPr>
        <p:spPr>
          <a:xfrm>
            <a:off x="3549784" y="4747958"/>
            <a:ext cx="208763" cy="511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9F9C62E5-9725-4CBF-B07D-6E19B4244002}"/>
              </a:ext>
            </a:extLst>
          </p:cNvPr>
          <p:cNvCxnSpPr>
            <a:cxnSpLocks/>
            <a:stCxn id="120" idx="3"/>
            <a:endCxn id="122" idx="0"/>
          </p:cNvCxnSpPr>
          <p:nvPr/>
        </p:nvCxnSpPr>
        <p:spPr>
          <a:xfrm flipH="1">
            <a:off x="3008834" y="4747958"/>
            <a:ext cx="208763" cy="51176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F82C6B2E-FD09-484E-BE71-4B89DFF00E6B}"/>
              </a:ext>
            </a:extLst>
          </p:cNvPr>
          <p:cNvCxnSpPr>
            <a:cxnSpLocks/>
            <a:stCxn id="117" idx="5"/>
            <a:endCxn id="118" idx="0"/>
          </p:cNvCxnSpPr>
          <p:nvPr/>
        </p:nvCxnSpPr>
        <p:spPr>
          <a:xfrm>
            <a:off x="2050358" y="4747959"/>
            <a:ext cx="208763" cy="511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AED96D04-B814-46E2-A172-EB1780726C0C}"/>
              </a:ext>
            </a:extLst>
          </p:cNvPr>
          <p:cNvCxnSpPr>
            <a:cxnSpLocks/>
            <a:stCxn id="117" idx="3"/>
            <a:endCxn id="119" idx="0"/>
          </p:cNvCxnSpPr>
          <p:nvPr/>
        </p:nvCxnSpPr>
        <p:spPr>
          <a:xfrm flipH="1">
            <a:off x="1509408" y="4747959"/>
            <a:ext cx="208763" cy="51176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0A1EEA4D-8F07-4297-BCED-E0AAD540FD6D}"/>
              </a:ext>
            </a:extLst>
          </p:cNvPr>
          <p:cNvCxnSpPr>
            <a:cxnSpLocks/>
            <a:stCxn id="116" idx="3"/>
            <a:endCxn id="117" idx="7"/>
          </p:cNvCxnSpPr>
          <p:nvPr/>
        </p:nvCxnSpPr>
        <p:spPr>
          <a:xfrm flipH="1">
            <a:off x="2050358" y="4044391"/>
            <a:ext cx="417526" cy="37138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036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875BACB6-3623-403C-B42F-FA2222D3EEEF}"/>
                  </a:ext>
                </a:extLst>
              </p:cNvPr>
              <p:cNvSpPr/>
              <p:nvPr/>
            </p:nvSpPr>
            <p:spPr>
              <a:xfrm>
                <a:off x="2411910" y="1681558"/>
                <a:ext cx="469783" cy="46978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CA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875BACB6-3623-403C-B42F-FA2222D3EE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910" y="1681558"/>
                <a:ext cx="469783" cy="469783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A5744F02-9D53-4810-8FB8-9B06A85B9FA3}"/>
                  </a:ext>
                </a:extLst>
              </p:cNvPr>
              <p:cNvSpPr/>
              <p:nvPr/>
            </p:nvSpPr>
            <p:spPr>
              <a:xfrm>
                <a:off x="3482449" y="1681558"/>
                <a:ext cx="469783" cy="46978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CA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A5744F02-9D53-4810-8FB8-9B06A85B9F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2449" y="1681558"/>
                <a:ext cx="469783" cy="469783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20813E0-5CF8-4E6F-A0A9-AE81A9F48341}"/>
              </a:ext>
            </a:extLst>
          </p:cNvPr>
          <p:cNvCxnSpPr>
            <a:stCxn id="4" idx="6"/>
            <a:endCxn id="5" idx="2"/>
          </p:cNvCxnSpPr>
          <p:nvPr/>
        </p:nvCxnSpPr>
        <p:spPr>
          <a:xfrm>
            <a:off x="2881693" y="1916450"/>
            <a:ext cx="60075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26B4D35-0210-4DD1-9B2F-255163FDAF5C}"/>
                  </a:ext>
                </a:extLst>
              </p:cNvPr>
              <p:cNvSpPr txBox="1"/>
              <p:nvPr/>
            </p:nvSpPr>
            <p:spPr>
              <a:xfrm>
                <a:off x="2740465" y="2151341"/>
                <a:ext cx="908647" cy="325089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40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4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14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007F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07F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007F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1400" dirty="0">
                  <a:solidFill>
                    <a:srgbClr val="007F0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26B4D35-0210-4DD1-9B2F-255163FDAF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465" y="2151341"/>
                <a:ext cx="908647" cy="325089"/>
              </a:xfrm>
              <a:prstGeom prst="rect">
                <a:avLst/>
              </a:prstGeom>
              <a:blipFill>
                <a:blip r:embed="rId4"/>
                <a:stretch>
                  <a:fillRect b="-1818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E4985AB-AEDD-451A-8968-45D21F6CDD86}"/>
              </a:ext>
            </a:extLst>
          </p:cNvPr>
          <p:cNvCxnSpPr>
            <a:cxnSpLocks/>
          </p:cNvCxnSpPr>
          <p:nvPr/>
        </p:nvCxnSpPr>
        <p:spPr>
          <a:xfrm>
            <a:off x="2940050" y="2082543"/>
            <a:ext cx="446145" cy="0"/>
          </a:xfrm>
          <a:prstGeom prst="straightConnector1">
            <a:avLst/>
          </a:prstGeom>
          <a:ln w="12700">
            <a:solidFill>
              <a:srgbClr val="007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04AA398-E3D8-4954-9C7C-4ED8B408AD03}"/>
              </a:ext>
            </a:extLst>
          </p:cNvPr>
          <p:cNvCxnSpPr>
            <a:cxnSpLocks/>
            <a:endCxn id="4" idx="2"/>
          </p:cNvCxnSpPr>
          <p:nvPr/>
        </p:nvCxnSpPr>
        <p:spPr>
          <a:xfrm>
            <a:off x="1917700" y="1916450"/>
            <a:ext cx="494210" cy="0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E239E86-2B4D-4D61-B11A-E3598A654B36}"/>
              </a:ext>
            </a:extLst>
          </p:cNvPr>
          <p:cNvCxnSpPr>
            <a:cxnSpLocks/>
          </p:cNvCxnSpPr>
          <p:nvPr/>
        </p:nvCxnSpPr>
        <p:spPr>
          <a:xfrm flipV="1">
            <a:off x="1943100" y="2025650"/>
            <a:ext cx="494210" cy="195600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EAA90A7-3277-4D28-B2D3-33EA3B6A0132}"/>
              </a:ext>
            </a:extLst>
          </p:cNvPr>
          <p:cNvCxnSpPr>
            <a:cxnSpLocks/>
          </p:cNvCxnSpPr>
          <p:nvPr/>
        </p:nvCxnSpPr>
        <p:spPr>
          <a:xfrm rot="2700000" flipV="1">
            <a:off x="1943100" y="1601243"/>
            <a:ext cx="494210" cy="192024"/>
          </a:xfrm>
          <a:prstGeom prst="straightConnector1">
            <a:avLst/>
          </a:prstGeom>
          <a:ln w="12700">
            <a:solidFill>
              <a:srgbClr val="8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4EBC905-0FAC-45D3-AD94-D342DD3EC66F}"/>
                  </a:ext>
                </a:extLst>
              </p:cNvPr>
              <p:cNvSpPr/>
              <p:nvPr/>
            </p:nvSpPr>
            <p:spPr>
              <a:xfrm>
                <a:off x="1625687" y="1327923"/>
                <a:ext cx="37093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rgbClr val="8F00FF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CA" dirty="0">
                  <a:solidFill>
                    <a:srgbClr val="8F00FF"/>
                  </a:solidFill>
                </a:endParaRPr>
              </a:p>
            </p:txBody>
          </p:sp>
        </mc:Choice>
        <mc:Fallback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4EBC905-0FAC-45D3-AD94-D342DD3EC6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5687" y="1327923"/>
                <a:ext cx="37093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50A97698-2315-4A31-9C36-6C17D71D6362}"/>
                  </a:ext>
                </a:extLst>
              </p:cNvPr>
              <p:cNvSpPr/>
              <p:nvPr/>
            </p:nvSpPr>
            <p:spPr>
              <a:xfrm>
                <a:off x="2104271" y="3180158"/>
                <a:ext cx="469783" cy="46978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CA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50A97698-2315-4A31-9C36-6C17D71D63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4271" y="3180158"/>
                <a:ext cx="469783" cy="469783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E77B2126-9003-4179-8BEE-AB4C98010AC1}"/>
                  </a:ext>
                </a:extLst>
              </p:cNvPr>
              <p:cNvSpPr/>
              <p:nvPr/>
            </p:nvSpPr>
            <p:spPr>
              <a:xfrm>
                <a:off x="3174810" y="3180158"/>
                <a:ext cx="469783" cy="46978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CA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E77B2126-9003-4179-8BEE-AB4C98010A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4810" y="3180158"/>
                <a:ext cx="469783" cy="469783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760068C-6771-46CD-8814-77207527E7C2}"/>
              </a:ext>
            </a:extLst>
          </p:cNvPr>
          <p:cNvCxnSpPr>
            <a:stCxn id="25" idx="6"/>
            <a:endCxn id="26" idx="2"/>
          </p:cNvCxnSpPr>
          <p:nvPr/>
        </p:nvCxnSpPr>
        <p:spPr>
          <a:xfrm>
            <a:off x="2574054" y="3415050"/>
            <a:ext cx="60075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0A3AAFE4-7872-4C54-8AB2-833B80C1DFBC}"/>
              </a:ext>
            </a:extLst>
          </p:cNvPr>
          <p:cNvSpPr/>
          <p:nvPr/>
        </p:nvSpPr>
        <p:spPr>
          <a:xfrm rot="5400000">
            <a:off x="1158259" y="2977080"/>
            <a:ext cx="1016087" cy="875937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5AD0E929-C76E-4733-9A3D-BB7101DF9153}"/>
              </a:ext>
            </a:extLst>
          </p:cNvPr>
          <p:cNvSpPr/>
          <p:nvPr/>
        </p:nvSpPr>
        <p:spPr>
          <a:xfrm rot="16200000">
            <a:off x="3574518" y="2991031"/>
            <a:ext cx="1016087" cy="875937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4BC2E34-B748-4FD7-880E-506AD65C54D4}"/>
              </a:ext>
            </a:extLst>
          </p:cNvPr>
          <p:cNvCxnSpPr>
            <a:cxnSpLocks/>
          </p:cNvCxnSpPr>
          <p:nvPr/>
        </p:nvCxnSpPr>
        <p:spPr>
          <a:xfrm flipV="1">
            <a:off x="1415163" y="3468311"/>
            <a:ext cx="462395" cy="23424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714ADF0-5F6C-4505-89E8-0F94E598F16A}"/>
              </a:ext>
            </a:extLst>
          </p:cNvPr>
          <p:cNvCxnSpPr>
            <a:cxnSpLocks/>
          </p:cNvCxnSpPr>
          <p:nvPr/>
        </p:nvCxnSpPr>
        <p:spPr>
          <a:xfrm>
            <a:off x="1415163" y="3098800"/>
            <a:ext cx="461945" cy="26547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BA08322-3FAB-4666-A593-01954CE86D47}"/>
              </a:ext>
            </a:extLst>
          </p:cNvPr>
          <p:cNvCxnSpPr>
            <a:cxnSpLocks/>
          </p:cNvCxnSpPr>
          <p:nvPr/>
        </p:nvCxnSpPr>
        <p:spPr>
          <a:xfrm rot="10800000" flipV="1">
            <a:off x="3846583" y="3143240"/>
            <a:ext cx="462395" cy="23424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654E44E-3113-4F6E-A50E-99EEB4ACBB3F}"/>
              </a:ext>
            </a:extLst>
          </p:cNvPr>
          <p:cNvCxnSpPr>
            <a:cxnSpLocks/>
          </p:cNvCxnSpPr>
          <p:nvPr/>
        </p:nvCxnSpPr>
        <p:spPr>
          <a:xfrm rot="10800000">
            <a:off x="3847033" y="3459528"/>
            <a:ext cx="461945" cy="26547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52">
            <a:extLst>
              <a:ext uri="{FF2B5EF4-FFF2-40B4-BE49-F238E27FC236}">
                <a16:creationId xmlns:a16="http://schemas.microsoft.com/office/drawing/2014/main" id="{6CCE288D-D2C1-4478-A06B-ED25BABFF763}"/>
              </a:ext>
            </a:extLst>
          </p:cNvPr>
          <p:cNvSpPr/>
          <p:nvPr/>
        </p:nvSpPr>
        <p:spPr>
          <a:xfrm>
            <a:off x="5514103" y="958710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ysClr val="windowText" lastClr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754EE5F-CFA4-4C1F-8118-3F102571071E}"/>
                  </a:ext>
                </a:extLst>
              </p:cNvPr>
              <p:cNvSpPr/>
              <p:nvPr/>
            </p:nvSpPr>
            <p:spPr>
              <a:xfrm>
                <a:off x="6584642" y="958710"/>
                <a:ext cx="469783" cy="46978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CA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754EE5F-CFA4-4C1F-8118-3F10257107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4642" y="958710"/>
                <a:ext cx="469783" cy="469783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26B99E4-6B5F-482A-B8EC-1B885FBAEB6A}"/>
              </a:ext>
            </a:extLst>
          </p:cNvPr>
          <p:cNvCxnSpPr>
            <a:stCxn id="53" idx="6"/>
            <a:endCxn id="54" idx="2"/>
          </p:cNvCxnSpPr>
          <p:nvPr/>
        </p:nvCxnSpPr>
        <p:spPr>
          <a:xfrm>
            <a:off x="5983886" y="1193602"/>
            <a:ext cx="60075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Oval 61">
            <a:extLst>
              <a:ext uri="{FF2B5EF4-FFF2-40B4-BE49-F238E27FC236}">
                <a16:creationId xmlns:a16="http://schemas.microsoft.com/office/drawing/2014/main" id="{D9BA96BB-F5B5-4991-AF27-F018BB334DF3}"/>
              </a:ext>
            </a:extLst>
          </p:cNvPr>
          <p:cNvSpPr/>
          <p:nvPr/>
        </p:nvSpPr>
        <p:spPr>
          <a:xfrm>
            <a:off x="4917321" y="1612760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ysClr val="windowText" lastClr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52CD57E-00A7-4956-94ED-E5CC4759627A}"/>
                  </a:ext>
                </a:extLst>
              </p:cNvPr>
              <p:cNvSpPr/>
              <p:nvPr/>
            </p:nvSpPr>
            <p:spPr>
              <a:xfrm>
                <a:off x="4917320" y="304660"/>
                <a:ext cx="469783" cy="46978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CA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52CD57E-00A7-4956-94ED-E5CC475962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7320" y="304660"/>
                <a:ext cx="469783" cy="469783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Oval 63">
            <a:extLst>
              <a:ext uri="{FF2B5EF4-FFF2-40B4-BE49-F238E27FC236}">
                <a16:creationId xmlns:a16="http://schemas.microsoft.com/office/drawing/2014/main" id="{426431DD-BE45-43CD-B38C-BEBA53DF42B0}"/>
              </a:ext>
            </a:extLst>
          </p:cNvPr>
          <p:cNvSpPr/>
          <p:nvPr/>
        </p:nvSpPr>
        <p:spPr>
          <a:xfrm>
            <a:off x="7178667" y="1612760"/>
            <a:ext cx="469783" cy="4697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ysClr val="windowText" lastClr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B3837398-5B60-4121-92DE-1DC44FA5372B}"/>
                  </a:ext>
                </a:extLst>
              </p:cNvPr>
              <p:cNvSpPr/>
              <p:nvPr/>
            </p:nvSpPr>
            <p:spPr>
              <a:xfrm>
                <a:off x="7178666" y="304660"/>
                <a:ext cx="469783" cy="46978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CA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B3837398-5B60-4121-92DE-1DC44FA537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8666" y="304660"/>
                <a:ext cx="469783" cy="469783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62677B1-B8B2-48C2-A31F-B0FF0382B6F1}"/>
              </a:ext>
            </a:extLst>
          </p:cNvPr>
          <p:cNvCxnSpPr>
            <a:stCxn id="53" idx="5"/>
            <a:endCxn id="64" idx="2"/>
          </p:cNvCxnSpPr>
          <p:nvPr/>
        </p:nvCxnSpPr>
        <p:spPr>
          <a:xfrm>
            <a:off x="5915088" y="1359695"/>
            <a:ext cx="1263579" cy="487957"/>
          </a:xfrm>
          <a:prstGeom prst="line">
            <a:avLst/>
          </a:prstGeom>
          <a:ln w="12700">
            <a:solidFill>
              <a:srgbClr val="007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>
            <a:extLst>
              <a:ext uri="{FF2B5EF4-FFF2-40B4-BE49-F238E27FC236}">
                <a16:creationId xmlns:a16="http://schemas.microsoft.com/office/drawing/2014/main" id="{FC4CF895-A915-441C-B14E-665FB55CEAB8}"/>
              </a:ext>
            </a:extLst>
          </p:cNvPr>
          <p:cNvSpPr/>
          <p:nvPr/>
        </p:nvSpPr>
        <p:spPr>
          <a:xfrm>
            <a:off x="4660900" y="1517650"/>
            <a:ext cx="3149600" cy="662189"/>
          </a:xfrm>
          <a:prstGeom prst="rect">
            <a:avLst/>
          </a:prstGeom>
          <a:noFill/>
          <a:ln>
            <a:solidFill>
              <a:srgbClr val="8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59003CFB-F1F1-44BC-B24E-9A520B41AB49}"/>
                  </a:ext>
                </a:extLst>
              </p:cNvPr>
              <p:cNvSpPr/>
              <p:nvPr/>
            </p:nvSpPr>
            <p:spPr>
              <a:xfrm>
                <a:off x="4308978" y="1938784"/>
                <a:ext cx="38767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rgbClr val="8F00FF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59003CFB-F1F1-44BC-B24E-9A520B41AB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978" y="1938784"/>
                <a:ext cx="387670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A271CE6F-63CB-4385-AE51-EBD8E9BB3039}"/>
              </a:ext>
            </a:extLst>
          </p:cNvPr>
          <p:cNvCxnSpPr>
            <a:cxnSpLocks/>
            <a:stCxn id="62" idx="7"/>
            <a:endCxn id="53" idx="3"/>
          </p:cNvCxnSpPr>
          <p:nvPr/>
        </p:nvCxnSpPr>
        <p:spPr>
          <a:xfrm flipV="1">
            <a:off x="5318306" y="1359695"/>
            <a:ext cx="264595" cy="32186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964277DE-A797-457D-8766-063D1A0B8020}"/>
              </a:ext>
            </a:extLst>
          </p:cNvPr>
          <p:cNvCxnSpPr>
            <a:cxnSpLocks/>
            <a:stCxn id="54" idx="7"/>
            <a:endCxn id="65" idx="3"/>
          </p:cNvCxnSpPr>
          <p:nvPr/>
        </p:nvCxnSpPr>
        <p:spPr>
          <a:xfrm flipV="1">
            <a:off x="6985627" y="705645"/>
            <a:ext cx="261837" cy="32186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0FC365AD-E587-4ED0-8308-4382ABC601C0}"/>
              </a:ext>
            </a:extLst>
          </p:cNvPr>
          <p:cNvCxnSpPr>
            <a:cxnSpLocks/>
            <a:stCxn id="63" idx="5"/>
            <a:endCxn id="53" idx="1"/>
          </p:cNvCxnSpPr>
          <p:nvPr/>
        </p:nvCxnSpPr>
        <p:spPr>
          <a:xfrm>
            <a:off x="5318305" y="705645"/>
            <a:ext cx="264596" cy="32186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125648D0-217E-4BB6-A27E-A1AABF49A2D5}"/>
              </a:ext>
            </a:extLst>
          </p:cNvPr>
          <p:cNvCxnSpPr>
            <a:cxnSpLocks/>
            <a:stCxn id="64" idx="1"/>
            <a:endCxn id="54" idx="5"/>
          </p:cNvCxnSpPr>
          <p:nvPr/>
        </p:nvCxnSpPr>
        <p:spPr>
          <a:xfrm flipH="1" flipV="1">
            <a:off x="6985627" y="1359695"/>
            <a:ext cx="261838" cy="32186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897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6768C4B9B37D4A9695F48093240018" ma:contentTypeVersion="10" ma:contentTypeDescription="Crée un document." ma:contentTypeScope="" ma:versionID="2500f48b161b8db3fc5f9e8a2fdb5f19">
  <xsd:schema xmlns:xsd="http://www.w3.org/2001/XMLSchema" xmlns:xs="http://www.w3.org/2001/XMLSchema" xmlns:p="http://schemas.microsoft.com/office/2006/metadata/properties" xmlns:ns3="3bdb12fc-e109-4e0b-93ef-c3797c3cafea" targetNamespace="http://schemas.microsoft.com/office/2006/metadata/properties" ma:root="true" ma:fieldsID="d3ab1b6c6da68624a67b5ace2e666546" ns3:_="">
    <xsd:import namespace="3bdb12fc-e109-4e0b-93ef-c3797c3cafe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db12fc-e109-4e0b-93ef-c3797c3caf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EF9C397-5CAD-4C63-9A52-F85BD01295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db12fc-e109-4e0b-93ef-c3797c3caf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EAFB96E-6DD4-4C50-B2E8-1E6A69B1CC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ED0DE3-F537-4D55-8BB6-E7953109D892}">
  <ds:schemaRefs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3bdb12fc-e109-4e0b-93ef-c3797c3cafea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2547</TotalTime>
  <Words>115</Words>
  <Application>Microsoft Office PowerPoint</Application>
  <PresentationFormat>Widescreen</PresentationFormat>
  <Paragraphs>72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Ismael Martinez</dc:creator>
  <cp:lastModifiedBy>Ismael Martinez</cp:lastModifiedBy>
  <cp:revision>2</cp:revision>
  <dcterms:created xsi:type="dcterms:W3CDTF">2020-11-08T11:47:56Z</dcterms:created>
  <dcterms:modified xsi:type="dcterms:W3CDTF">2020-11-10T06:15:27Z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0x010100786768C4B9B37D4A9695F48093240018</vt:lpwstr>
  </property>
</Properties>
</file>