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slides/slide36.xml" ContentType="application/vnd.openxmlformats-officedocument.presentationml.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tags/tag21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gs/tag189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178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tags/tag41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slides/slide55.xml" ContentType="application/vnd.openxmlformats-officedocument.presentationml.slid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197.xml" ContentType="application/vnd.openxmlformats-officedocument.presentationml.tags+xml"/>
  <Override PartName="/ppt/tags/tag202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slides/slide49.xml" ContentType="application/vnd.openxmlformats-officedocument.presentationml.slide+xml"/>
  <Override PartName="/ppt/tags/tag106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slides/slide38.xml" ContentType="application/vnd.openxmlformats-officedocument.presentationml.slide+xml"/>
  <Override PartName="/ppt/tags/tag131.xml" ContentType="application/vnd.openxmlformats-officedocument.presentationml.tags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20.xml" ContentType="application/vnd.openxmlformats-officedocument.presentationml.tags+xml"/>
  <Override PartName="/ppt/tags/tag207.xml" ContentType="application/vnd.openxmlformats-officedocument.presentationml.tags+xml"/>
  <Override PartName="/ppt/tags/tag218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Override PartName="/ppt/tags/tag87.xml" ContentType="application/vnd.openxmlformats-officedocument.presentationml.tags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221.xml" ContentType="application/vnd.openxmlformats-officedocument.presentationml.tags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tags/tag154.xml" ContentType="application/vnd.openxmlformats-officedocument.presentationml.tags+xml"/>
  <Override PartName="/ppt/tags/tag183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190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tags/tag219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208.xml" ContentType="application/vnd.openxmlformats-officedocument.presentationml.tag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tags/tag215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199.xml" ContentType="application/vnd.openxmlformats-officedocument.presentationml.tags+xml"/>
  <Override PartName="/ppt/tags/tag204.xml" ContentType="application/vnd.openxmlformats-officedocument.presentationml.tags+xml"/>
  <Override PartName="/ppt/tags/tag222.xml" ContentType="application/vnd.openxmlformats-officedocument.presentationml.tags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9.xml" ContentType="application/vnd.openxmlformats-officedocument.presentationml.tags+xml"/>
  <Override PartName="/ppt/tags/tag177.xml" ContentType="application/vnd.openxmlformats-officedocument.presentationml.tags+xml"/>
  <Override PartName="/ppt/tags/tag211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66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tags/tag173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62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tags/tag209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slides/slide32.xml" ContentType="application/vnd.openxmlformats-officedocument.presentationml.slide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slides/slide48.xml" ContentType="application/vnd.openxmlformats-officedocument.presentationml.slide+xml"/>
  <Default Extension="bin" ContentType="application/vnd.openxmlformats-officedocument.oleObject"/>
  <Override PartName="/ppt/tags/tag141.xml" ContentType="application/vnd.openxmlformats-officedocument.presentationml.tag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217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220.xml" ContentType="application/vnd.openxmlformats-officedocument.presentationml.tags+xml"/>
  <Default Extension="vml" ContentType="application/vnd.openxmlformats-officedocument.vmlDrawing"/>
  <Override PartName="/ppt/tags/tag53.xml" ContentType="application/vnd.openxmlformats-officedocument.presentationml.tags+xml"/>
  <Override PartName="/ppt/tags/tag157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ags/tag102.xml" ContentType="application/vnd.openxmlformats-officedocument.presentationml.tags+xml"/>
  <Override PartName="/ppt/slides/slide34.xml" ContentType="application/vnd.openxmlformats-officedocument.presentationml.slide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tags/tag18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sldIdLst>
    <p:sldId id="256" r:id="rId2"/>
    <p:sldId id="309" r:id="rId3"/>
    <p:sldId id="310" r:id="rId4"/>
    <p:sldId id="311" r:id="rId5"/>
    <p:sldId id="323" r:id="rId6"/>
    <p:sldId id="313" r:id="rId7"/>
    <p:sldId id="314" r:id="rId8"/>
    <p:sldId id="262" r:id="rId9"/>
    <p:sldId id="345" r:id="rId10"/>
    <p:sldId id="346" r:id="rId11"/>
    <p:sldId id="347" r:id="rId12"/>
    <p:sldId id="348" r:id="rId13"/>
    <p:sldId id="349" r:id="rId14"/>
    <p:sldId id="350" r:id="rId15"/>
    <p:sldId id="351" r:id="rId16"/>
    <p:sldId id="352" r:id="rId17"/>
    <p:sldId id="353" r:id="rId18"/>
    <p:sldId id="324" r:id="rId19"/>
    <p:sldId id="325" r:id="rId20"/>
    <p:sldId id="326" r:id="rId21"/>
    <p:sldId id="327" r:id="rId22"/>
    <p:sldId id="328" r:id="rId23"/>
    <p:sldId id="329" r:id="rId24"/>
    <p:sldId id="330" r:id="rId25"/>
    <p:sldId id="331" r:id="rId26"/>
    <p:sldId id="332" r:id="rId27"/>
    <p:sldId id="333" r:id="rId28"/>
    <p:sldId id="335" r:id="rId29"/>
    <p:sldId id="336" r:id="rId30"/>
    <p:sldId id="337" r:id="rId31"/>
    <p:sldId id="338" r:id="rId32"/>
    <p:sldId id="342" r:id="rId33"/>
    <p:sldId id="343" r:id="rId34"/>
    <p:sldId id="354" r:id="rId35"/>
    <p:sldId id="355" r:id="rId36"/>
    <p:sldId id="288" r:id="rId37"/>
    <p:sldId id="344" r:id="rId38"/>
    <p:sldId id="281" r:id="rId39"/>
    <p:sldId id="286" r:id="rId40"/>
    <p:sldId id="356" r:id="rId41"/>
    <p:sldId id="272" r:id="rId42"/>
    <p:sldId id="290" r:id="rId43"/>
    <p:sldId id="268" r:id="rId44"/>
    <p:sldId id="271" r:id="rId45"/>
    <p:sldId id="357" r:id="rId46"/>
    <p:sldId id="358" r:id="rId47"/>
    <p:sldId id="282" r:id="rId48"/>
    <p:sldId id="293" r:id="rId49"/>
    <p:sldId id="294" r:id="rId50"/>
    <p:sldId id="295" r:id="rId51"/>
    <p:sldId id="296" r:id="rId52"/>
    <p:sldId id="297" r:id="rId53"/>
    <p:sldId id="287" r:id="rId54"/>
    <p:sldId id="302" r:id="rId55"/>
    <p:sldId id="283" r:id="rId56"/>
    <p:sldId id="303" r:id="rId57"/>
    <p:sldId id="315" r:id="rId58"/>
    <p:sldId id="316" r:id="rId59"/>
    <p:sldId id="317" r:id="rId60"/>
    <p:sldId id="318" r:id="rId61"/>
    <p:sldId id="319" r:id="rId62"/>
    <p:sldId id="320" r:id="rId63"/>
    <p:sldId id="322" r:id="rId64"/>
    <p:sldId id="305" r:id="rId65"/>
    <p:sldId id="291" r:id="rId66"/>
    <p:sldId id="285" r:id="rId67"/>
    <p:sldId id="301" r:id="rId68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Verdana" pitchFamily="1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Verdana" pitchFamily="1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Verdana" pitchFamily="1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Verdana" pitchFamily="1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Verdana" pitchFamily="1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Verdana" pitchFamily="1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Verdana" pitchFamily="1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Verdana" pitchFamily="1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Verdana" pitchFamily="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62" autoAdjust="0"/>
    <p:restoredTop sz="94682" autoAdjust="0"/>
  </p:normalViewPr>
  <p:slideViewPr>
    <p:cSldViewPr>
      <p:cViewPr varScale="1">
        <p:scale>
          <a:sx n="125" d="100"/>
          <a:sy n="125" d="100"/>
        </p:scale>
        <p:origin x="-11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21.wmf"/><Relationship Id="rId5" Type="http://schemas.openxmlformats.org/officeDocument/2006/relationships/image" Target="../media/image12.wmf"/><Relationship Id="rId4" Type="http://schemas.openxmlformats.org/officeDocument/2006/relationships/image" Target="../media/image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5.wmf"/><Relationship Id="rId6" Type="http://schemas.openxmlformats.org/officeDocument/2006/relationships/image" Target="../media/image24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7" Type="http://schemas.openxmlformats.org/officeDocument/2006/relationships/image" Target="../media/image24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27.wmf"/><Relationship Id="rId5" Type="http://schemas.openxmlformats.org/officeDocument/2006/relationships/image" Target="../media/image28.wmf"/><Relationship Id="rId4" Type="http://schemas.openxmlformats.org/officeDocument/2006/relationships/image" Target="../media/image32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35.wmf"/><Relationship Id="rId7" Type="http://schemas.openxmlformats.org/officeDocument/2006/relationships/image" Target="../media/image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7.wmf"/><Relationship Id="rId5" Type="http://schemas.openxmlformats.org/officeDocument/2006/relationships/image" Target="../media/image28.wmf"/><Relationship Id="rId4" Type="http://schemas.openxmlformats.org/officeDocument/2006/relationships/image" Target="../media/image36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35.wmf"/><Relationship Id="rId7" Type="http://schemas.openxmlformats.org/officeDocument/2006/relationships/image" Target="../media/image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5" Type="http://schemas.openxmlformats.org/officeDocument/2006/relationships/image" Target="../media/image28.wmf"/><Relationship Id="rId4" Type="http://schemas.openxmlformats.org/officeDocument/2006/relationships/image" Target="../media/image36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35.wmf"/><Relationship Id="rId7" Type="http://schemas.openxmlformats.org/officeDocument/2006/relationships/image" Target="../media/image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10" Type="http://schemas.openxmlformats.org/officeDocument/2006/relationships/image" Target="../media/image24.wmf"/><Relationship Id="rId4" Type="http://schemas.openxmlformats.org/officeDocument/2006/relationships/image" Target="../media/image39.wmf"/><Relationship Id="rId9" Type="http://schemas.openxmlformats.org/officeDocument/2006/relationships/image" Target="../media/image43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35.wmf"/><Relationship Id="rId7" Type="http://schemas.openxmlformats.org/officeDocument/2006/relationships/image" Target="../media/image47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image" Target="../media/image49.wmf"/><Relationship Id="rId7" Type="http://schemas.openxmlformats.org/officeDocument/2006/relationships/image" Target="../media/image52.wmf"/><Relationship Id="rId2" Type="http://schemas.openxmlformats.org/officeDocument/2006/relationships/image" Target="../media/image35.wmf"/><Relationship Id="rId1" Type="http://schemas.openxmlformats.org/officeDocument/2006/relationships/image" Target="../media/image48.wmf"/><Relationship Id="rId6" Type="http://schemas.openxmlformats.org/officeDocument/2006/relationships/image" Target="../media/image51.wmf"/><Relationship Id="rId11" Type="http://schemas.openxmlformats.org/officeDocument/2006/relationships/image" Target="../media/image24.wmf"/><Relationship Id="rId5" Type="http://schemas.openxmlformats.org/officeDocument/2006/relationships/image" Target="../media/image34.wmf"/><Relationship Id="rId10" Type="http://schemas.openxmlformats.org/officeDocument/2006/relationships/image" Target="../media/image43.wmf"/><Relationship Id="rId4" Type="http://schemas.openxmlformats.org/officeDocument/2006/relationships/image" Target="../media/image50.wmf"/><Relationship Id="rId9" Type="http://schemas.openxmlformats.org/officeDocument/2006/relationships/image" Target="../media/image5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4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5" Type="http://schemas.openxmlformats.org/officeDocument/2006/relationships/image" Target="../media/image24.wmf"/><Relationship Id="rId4" Type="http://schemas.openxmlformats.org/officeDocument/2006/relationships/image" Target="../media/image60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61.wmf"/><Relationship Id="rId1" Type="http://schemas.openxmlformats.org/officeDocument/2006/relationships/image" Target="../media/image57.wmf"/><Relationship Id="rId5" Type="http://schemas.openxmlformats.org/officeDocument/2006/relationships/image" Target="../media/image24.wmf"/><Relationship Id="rId4" Type="http://schemas.openxmlformats.org/officeDocument/2006/relationships/image" Target="../media/image59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4" Type="http://schemas.openxmlformats.org/officeDocument/2006/relationships/image" Target="../media/image24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5" Type="http://schemas.openxmlformats.org/officeDocument/2006/relationships/image" Target="../media/image24.wmf"/><Relationship Id="rId4" Type="http://schemas.openxmlformats.org/officeDocument/2006/relationships/image" Target="../media/image65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24.wmf"/><Relationship Id="rId1" Type="http://schemas.openxmlformats.org/officeDocument/2006/relationships/image" Target="../media/image68.wmf"/><Relationship Id="rId5" Type="http://schemas.openxmlformats.org/officeDocument/2006/relationships/image" Target="../media/image23.wmf"/><Relationship Id="rId4" Type="http://schemas.openxmlformats.org/officeDocument/2006/relationships/image" Target="../media/image69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6" Type="http://schemas.openxmlformats.org/officeDocument/2006/relationships/image" Target="../media/image90.wmf"/><Relationship Id="rId5" Type="http://schemas.openxmlformats.org/officeDocument/2006/relationships/image" Target="../media/image89.wmf"/><Relationship Id="rId4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fr-CA"/>
              <a:t>Cliquez pour modifier le style du titre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1" charset="2"/>
              <a:buNone/>
              <a:defRPr/>
            </a:lvl1pPr>
          </a:lstStyle>
          <a:p>
            <a:r>
              <a:rPr lang="fr-CA"/>
              <a:t>Cliquez pour modifier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EA62C-C188-40EE-8912-BC533D9C003F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84858-0150-45C6-9133-B22F2DD26F00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04913-3CFA-407F-9FBC-1EE16724F8D7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CA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95E47-6B41-4758-B643-8319C32EB96B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43FC3-4DAC-42E2-AD77-201768C5958C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CA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E96EB-F5C0-49C4-9E26-FCA4B18B653B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AE12D-6F1E-41EB-9721-E13E1D77DC4D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98594-4364-44C2-A0CD-C459BE8C0C24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AEF6D-DBE0-4E66-91D3-2416B33A9184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AF8D9-83EF-4F2D-AEB0-DF418D00E061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AA567-4F81-41F5-8C29-DD043D659252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386F5-7777-4646-916F-8EA60298FC59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5361A-8018-47B5-8375-7C4149365708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13FF3-33C9-4BE2-80E5-2A11900A0F07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53776-788A-438F-BD52-8DADB9899C12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25C2B8D6-E1FF-41F7-94EC-2834C50515AD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1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1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1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1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1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1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1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1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1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oleObject" Target="../embeddings/oleObject4.bin"/><Relationship Id="rId2" Type="http://schemas.openxmlformats.org/officeDocument/2006/relationships/tags" Target="../tags/tag29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13" Type="http://schemas.openxmlformats.org/officeDocument/2006/relationships/tags" Target="../tags/tag43.xml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12" Type="http://schemas.openxmlformats.org/officeDocument/2006/relationships/tags" Target="../tags/tag42.xml"/><Relationship Id="rId17" Type="http://schemas.openxmlformats.org/officeDocument/2006/relationships/oleObject" Target="../embeddings/oleObject6.bin"/><Relationship Id="rId2" Type="http://schemas.openxmlformats.org/officeDocument/2006/relationships/tags" Target="../tags/tag32.xml"/><Relationship Id="rId16" Type="http://schemas.openxmlformats.org/officeDocument/2006/relationships/oleObject" Target="../embeddings/oleObject5.bin"/><Relationship Id="rId1" Type="http://schemas.openxmlformats.org/officeDocument/2006/relationships/vmlDrawing" Target="../drawings/vmlDrawing3.vml"/><Relationship Id="rId6" Type="http://schemas.openxmlformats.org/officeDocument/2006/relationships/tags" Target="../tags/tag36.xml"/><Relationship Id="rId11" Type="http://schemas.openxmlformats.org/officeDocument/2006/relationships/tags" Target="../tags/tag41.xml"/><Relationship Id="rId5" Type="http://schemas.openxmlformats.org/officeDocument/2006/relationships/tags" Target="../tags/tag35.xml"/><Relationship Id="rId15" Type="http://schemas.openxmlformats.org/officeDocument/2006/relationships/slideLayout" Target="../slideLayouts/slideLayout4.xml"/><Relationship Id="rId10" Type="http://schemas.openxmlformats.org/officeDocument/2006/relationships/tags" Target="../tags/tag40.xml"/><Relationship Id="rId4" Type="http://schemas.openxmlformats.org/officeDocument/2006/relationships/tags" Target="../tags/tag34.xml"/><Relationship Id="rId9" Type="http://schemas.openxmlformats.org/officeDocument/2006/relationships/tags" Target="../tags/tag39.xml"/><Relationship Id="rId14" Type="http://schemas.openxmlformats.org/officeDocument/2006/relationships/tags" Target="../tags/tag4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13" Type="http://schemas.openxmlformats.org/officeDocument/2006/relationships/tags" Target="../tags/tag56.xml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12" Type="http://schemas.openxmlformats.org/officeDocument/2006/relationships/tags" Target="../tags/tag55.xml"/><Relationship Id="rId17" Type="http://schemas.openxmlformats.org/officeDocument/2006/relationships/oleObject" Target="../embeddings/oleObject8.bin"/><Relationship Id="rId2" Type="http://schemas.openxmlformats.org/officeDocument/2006/relationships/tags" Target="../tags/tag45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4.vml"/><Relationship Id="rId6" Type="http://schemas.openxmlformats.org/officeDocument/2006/relationships/tags" Target="../tags/tag49.xml"/><Relationship Id="rId11" Type="http://schemas.openxmlformats.org/officeDocument/2006/relationships/tags" Target="../tags/tag54.xml"/><Relationship Id="rId5" Type="http://schemas.openxmlformats.org/officeDocument/2006/relationships/tags" Target="../tags/tag48.xml"/><Relationship Id="rId15" Type="http://schemas.openxmlformats.org/officeDocument/2006/relationships/slideLayout" Target="../slideLayouts/slideLayout4.xml"/><Relationship Id="rId10" Type="http://schemas.openxmlformats.org/officeDocument/2006/relationships/tags" Target="../tags/tag53.xml"/><Relationship Id="rId4" Type="http://schemas.openxmlformats.org/officeDocument/2006/relationships/tags" Target="../tags/tag47.xml"/><Relationship Id="rId9" Type="http://schemas.openxmlformats.org/officeDocument/2006/relationships/tags" Target="../tags/tag52.xml"/><Relationship Id="rId14" Type="http://schemas.openxmlformats.org/officeDocument/2006/relationships/tags" Target="../tags/tag5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7" Type="http://schemas.openxmlformats.org/officeDocument/2006/relationships/oleObject" Target="../embeddings/oleObject10.bin"/><Relationship Id="rId2" Type="http://schemas.openxmlformats.org/officeDocument/2006/relationships/tags" Target="../tags/tag58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6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oleObject" Target="../embeddings/oleObject13.bin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12" Type="http://schemas.openxmlformats.org/officeDocument/2006/relationships/oleObject" Target="../embeddings/oleObject12.bin"/><Relationship Id="rId2" Type="http://schemas.openxmlformats.org/officeDocument/2006/relationships/tags" Target="../tags/tag61.xml"/><Relationship Id="rId1" Type="http://schemas.openxmlformats.org/officeDocument/2006/relationships/vmlDrawing" Target="../drawings/vmlDrawing6.vml"/><Relationship Id="rId6" Type="http://schemas.openxmlformats.org/officeDocument/2006/relationships/tags" Target="../tags/tag65.xml"/><Relationship Id="rId11" Type="http://schemas.openxmlformats.org/officeDocument/2006/relationships/oleObject" Target="../embeddings/oleObject11.bin"/><Relationship Id="rId5" Type="http://schemas.openxmlformats.org/officeDocument/2006/relationships/tags" Target="../tags/tag64.xml"/><Relationship Id="rId10" Type="http://schemas.openxmlformats.org/officeDocument/2006/relationships/slideLayout" Target="../slideLayouts/slideLayout4.xml"/><Relationship Id="rId4" Type="http://schemas.openxmlformats.org/officeDocument/2006/relationships/tags" Target="../tags/tag63.xml"/><Relationship Id="rId9" Type="http://schemas.openxmlformats.org/officeDocument/2006/relationships/tags" Target="../tags/tag6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13" Type="http://schemas.openxmlformats.org/officeDocument/2006/relationships/oleObject" Target="../embeddings/oleObject15.bin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12" Type="http://schemas.openxmlformats.org/officeDocument/2006/relationships/oleObject" Target="../embeddings/oleObject14.bin"/><Relationship Id="rId2" Type="http://schemas.openxmlformats.org/officeDocument/2006/relationships/tags" Target="../tags/tag69.xml"/><Relationship Id="rId1" Type="http://schemas.openxmlformats.org/officeDocument/2006/relationships/vmlDrawing" Target="../drawings/vmlDrawing7.vml"/><Relationship Id="rId6" Type="http://schemas.openxmlformats.org/officeDocument/2006/relationships/tags" Target="../tags/tag73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72.xml"/><Relationship Id="rId15" Type="http://schemas.openxmlformats.org/officeDocument/2006/relationships/oleObject" Target="../embeddings/oleObject17.bin"/><Relationship Id="rId10" Type="http://schemas.openxmlformats.org/officeDocument/2006/relationships/tags" Target="../tags/tag77.xml"/><Relationship Id="rId4" Type="http://schemas.openxmlformats.org/officeDocument/2006/relationships/tags" Target="../tags/tag71.xml"/><Relationship Id="rId9" Type="http://schemas.openxmlformats.org/officeDocument/2006/relationships/tags" Target="../tags/tag76.xml"/><Relationship Id="rId14" Type="http://schemas.openxmlformats.org/officeDocument/2006/relationships/oleObject" Target="../embeddings/oleObject16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13" Type="http://schemas.openxmlformats.org/officeDocument/2006/relationships/slideLayout" Target="../slideLayouts/slideLayout12.xml"/><Relationship Id="rId3" Type="http://schemas.openxmlformats.org/officeDocument/2006/relationships/tags" Target="../tags/tag79.xml"/><Relationship Id="rId7" Type="http://schemas.openxmlformats.org/officeDocument/2006/relationships/tags" Target="../tags/tag83.xml"/><Relationship Id="rId12" Type="http://schemas.openxmlformats.org/officeDocument/2006/relationships/tags" Target="../tags/tag88.xml"/><Relationship Id="rId17" Type="http://schemas.openxmlformats.org/officeDocument/2006/relationships/oleObject" Target="../embeddings/oleObject21.bin"/><Relationship Id="rId2" Type="http://schemas.openxmlformats.org/officeDocument/2006/relationships/tags" Target="../tags/tag78.xml"/><Relationship Id="rId16" Type="http://schemas.openxmlformats.org/officeDocument/2006/relationships/oleObject" Target="../embeddings/oleObject20.bin"/><Relationship Id="rId1" Type="http://schemas.openxmlformats.org/officeDocument/2006/relationships/vmlDrawing" Target="../drawings/vmlDrawing8.vml"/><Relationship Id="rId6" Type="http://schemas.openxmlformats.org/officeDocument/2006/relationships/tags" Target="../tags/tag82.xml"/><Relationship Id="rId11" Type="http://schemas.openxmlformats.org/officeDocument/2006/relationships/tags" Target="../tags/tag87.xml"/><Relationship Id="rId5" Type="http://schemas.openxmlformats.org/officeDocument/2006/relationships/tags" Target="../tags/tag81.xml"/><Relationship Id="rId15" Type="http://schemas.openxmlformats.org/officeDocument/2006/relationships/oleObject" Target="../embeddings/oleObject19.bin"/><Relationship Id="rId10" Type="http://schemas.openxmlformats.org/officeDocument/2006/relationships/tags" Target="../tags/tag86.xml"/><Relationship Id="rId4" Type="http://schemas.openxmlformats.org/officeDocument/2006/relationships/tags" Target="../tags/tag80.xml"/><Relationship Id="rId9" Type="http://schemas.openxmlformats.org/officeDocument/2006/relationships/tags" Target="../tags/tag85.xml"/><Relationship Id="rId14" Type="http://schemas.openxmlformats.org/officeDocument/2006/relationships/oleObject" Target="../embeddings/oleObject18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95.xml"/><Relationship Id="rId13" Type="http://schemas.openxmlformats.org/officeDocument/2006/relationships/tags" Target="../tags/tag100.xml"/><Relationship Id="rId18" Type="http://schemas.openxmlformats.org/officeDocument/2006/relationships/oleObject" Target="../embeddings/oleObject25.bin"/><Relationship Id="rId3" Type="http://schemas.openxmlformats.org/officeDocument/2006/relationships/tags" Target="../tags/tag90.xml"/><Relationship Id="rId7" Type="http://schemas.openxmlformats.org/officeDocument/2006/relationships/tags" Target="../tags/tag94.xml"/><Relationship Id="rId12" Type="http://schemas.openxmlformats.org/officeDocument/2006/relationships/tags" Target="../tags/tag99.xml"/><Relationship Id="rId17" Type="http://schemas.openxmlformats.org/officeDocument/2006/relationships/oleObject" Target="../embeddings/oleObject24.bin"/><Relationship Id="rId2" Type="http://schemas.openxmlformats.org/officeDocument/2006/relationships/tags" Target="../tags/tag89.xml"/><Relationship Id="rId16" Type="http://schemas.openxmlformats.org/officeDocument/2006/relationships/oleObject" Target="../embeddings/oleObject23.bin"/><Relationship Id="rId20" Type="http://schemas.openxmlformats.org/officeDocument/2006/relationships/oleObject" Target="../embeddings/oleObject27.bin"/><Relationship Id="rId1" Type="http://schemas.openxmlformats.org/officeDocument/2006/relationships/vmlDrawing" Target="../drawings/vmlDrawing9.vml"/><Relationship Id="rId6" Type="http://schemas.openxmlformats.org/officeDocument/2006/relationships/tags" Target="../tags/tag93.xml"/><Relationship Id="rId11" Type="http://schemas.openxmlformats.org/officeDocument/2006/relationships/tags" Target="../tags/tag98.xml"/><Relationship Id="rId5" Type="http://schemas.openxmlformats.org/officeDocument/2006/relationships/tags" Target="../tags/tag92.xml"/><Relationship Id="rId15" Type="http://schemas.openxmlformats.org/officeDocument/2006/relationships/oleObject" Target="../embeddings/oleObject22.bin"/><Relationship Id="rId10" Type="http://schemas.openxmlformats.org/officeDocument/2006/relationships/tags" Target="../tags/tag97.xml"/><Relationship Id="rId19" Type="http://schemas.openxmlformats.org/officeDocument/2006/relationships/oleObject" Target="../embeddings/oleObject26.bin"/><Relationship Id="rId4" Type="http://schemas.openxmlformats.org/officeDocument/2006/relationships/tags" Target="../tags/tag91.xml"/><Relationship Id="rId9" Type="http://schemas.openxmlformats.org/officeDocument/2006/relationships/tags" Target="../tags/tag96.xml"/><Relationship Id="rId14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0.bin"/><Relationship Id="rId5" Type="http://schemas.openxmlformats.org/officeDocument/2006/relationships/oleObject" Target="../embeddings/oleObject39.bin"/><Relationship Id="rId10" Type="http://schemas.openxmlformats.org/officeDocument/2006/relationships/oleObject" Target="../embeddings/oleObject44.bin"/><Relationship Id="rId4" Type="http://schemas.openxmlformats.org/officeDocument/2006/relationships/oleObject" Target="../embeddings/oleObject38.bin"/><Relationship Id="rId9" Type="http://schemas.openxmlformats.org/officeDocument/2006/relationships/oleObject" Target="../embeddings/oleObject43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9.bin"/><Relationship Id="rId12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8.bin"/><Relationship Id="rId11" Type="http://schemas.openxmlformats.org/officeDocument/2006/relationships/oleObject" Target="../embeddings/oleObject53.bin"/><Relationship Id="rId5" Type="http://schemas.openxmlformats.org/officeDocument/2006/relationships/oleObject" Target="../embeddings/oleObject47.bin"/><Relationship Id="rId10" Type="http://schemas.openxmlformats.org/officeDocument/2006/relationships/oleObject" Target="../embeddings/oleObject52.bin"/><Relationship Id="rId4" Type="http://schemas.openxmlformats.org/officeDocument/2006/relationships/oleObject" Target="../embeddings/oleObject46.bin"/><Relationship Id="rId9" Type="http://schemas.openxmlformats.org/officeDocument/2006/relationships/oleObject" Target="../embeddings/oleObject51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8.bin"/><Relationship Id="rId5" Type="http://schemas.openxmlformats.org/officeDocument/2006/relationships/oleObject" Target="../embeddings/oleObject57.bin"/><Relationship Id="rId10" Type="http://schemas.openxmlformats.org/officeDocument/2006/relationships/oleObject" Target="../embeddings/oleObject62.bin"/><Relationship Id="rId4" Type="http://schemas.openxmlformats.org/officeDocument/2006/relationships/oleObject" Target="../embeddings/oleObject56.bin"/><Relationship Id="rId9" Type="http://schemas.openxmlformats.org/officeDocument/2006/relationships/oleObject" Target="../embeddings/oleObject61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3" Type="http://schemas.openxmlformats.org/officeDocument/2006/relationships/oleObject" Target="../embeddings/oleObject63.bin"/><Relationship Id="rId7" Type="http://schemas.openxmlformats.org/officeDocument/2006/relationships/oleObject" Target="../embeddings/oleObject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6.bin"/><Relationship Id="rId5" Type="http://schemas.openxmlformats.org/officeDocument/2006/relationships/oleObject" Target="../embeddings/oleObject65.bin"/><Relationship Id="rId10" Type="http://schemas.openxmlformats.org/officeDocument/2006/relationships/oleObject" Target="../embeddings/oleObject70.bin"/><Relationship Id="rId4" Type="http://schemas.openxmlformats.org/officeDocument/2006/relationships/oleObject" Target="../embeddings/oleObject64.bin"/><Relationship Id="rId9" Type="http://schemas.openxmlformats.org/officeDocument/2006/relationships/oleObject" Target="../embeddings/oleObject69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13" Type="http://schemas.openxmlformats.org/officeDocument/2006/relationships/oleObject" Target="../embeddings/oleObject81.bin"/><Relationship Id="rId3" Type="http://schemas.openxmlformats.org/officeDocument/2006/relationships/oleObject" Target="../embeddings/oleObject71.bin"/><Relationship Id="rId7" Type="http://schemas.openxmlformats.org/officeDocument/2006/relationships/oleObject" Target="../embeddings/oleObject75.bin"/><Relationship Id="rId12" Type="http://schemas.openxmlformats.org/officeDocument/2006/relationships/oleObject" Target="../embeddings/oleObject8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74.bin"/><Relationship Id="rId11" Type="http://schemas.openxmlformats.org/officeDocument/2006/relationships/oleObject" Target="../embeddings/oleObject79.bin"/><Relationship Id="rId5" Type="http://schemas.openxmlformats.org/officeDocument/2006/relationships/oleObject" Target="../embeddings/oleObject73.bin"/><Relationship Id="rId10" Type="http://schemas.openxmlformats.org/officeDocument/2006/relationships/oleObject" Target="../embeddings/oleObject78.bin"/><Relationship Id="rId4" Type="http://schemas.openxmlformats.org/officeDocument/2006/relationships/oleObject" Target="../embeddings/oleObject72.bin"/><Relationship Id="rId9" Type="http://schemas.openxmlformats.org/officeDocument/2006/relationships/oleObject" Target="../embeddings/oleObject77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3" Type="http://schemas.openxmlformats.org/officeDocument/2006/relationships/oleObject" Target="../embeddings/oleObject82.bin"/><Relationship Id="rId7" Type="http://schemas.openxmlformats.org/officeDocument/2006/relationships/oleObject" Target="../embeddings/oleObject86.bin"/><Relationship Id="rId12" Type="http://schemas.openxmlformats.org/officeDocument/2006/relationships/oleObject" Target="../embeddings/oleObject9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85.bin"/><Relationship Id="rId11" Type="http://schemas.openxmlformats.org/officeDocument/2006/relationships/oleObject" Target="../embeddings/oleObject90.bin"/><Relationship Id="rId5" Type="http://schemas.openxmlformats.org/officeDocument/2006/relationships/oleObject" Target="../embeddings/oleObject84.bin"/><Relationship Id="rId10" Type="http://schemas.openxmlformats.org/officeDocument/2006/relationships/oleObject" Target="../embeddings/oleObject89.bin"/><Relationship Id="rId4" Type="http://schemas.openxmlformats.org/officeDocument/2006/relationships/oleObject" Target="../embeddings/oleObject83.bin"/><Relationship Id="rId9" Type="http://schemas.openxmlformats.org/officeDocument/2006/relationships/oleObject" Target="../embeddings/oleObject88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7.bin"/><Relationship Id="rId13" Type="http://schemas.openxmlformats.org/officeDocument/2006/relationships/oleObject" Target="../embeddings/oleObject102.bin"/><Relationship Id="rId3" Type="http://schemas.openxmlformats.org/officeDocument/2006/relationships/oleObject" Target="../embeddings/oleObject92.bin"/><Relationship Id="rId7" Type="http://schemas.openxmlformats.org/officeDocument/2006/relationships/oleObject" Target="../embeddings/oleObject96.bin"/><Relationship Id="rId12" Type="http://schemas.openxmlformats.org/officeDocument/2006/relationships/oleObject" Target="../embeddings/oleObject10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95.bin"/><Relationship Id="rId11" Type="http://schemas.openxmlformats.org/officeDocument/2006/relationships/oleObject" Target="../embeddings/oleObject100.bin"/><Relationship Id="rId5" Type="http://schemas.openxmlformats.org/officeDocument/2006/relationships/oleObject" Target="../embeddings/oleObject94.bin"/><Relationship Id="rId10" Type="http://schemas.openxmlformats.org/officeDocument/2006/relationships/oleObject" Target="../embeddings/oleObject99.bin"/><Relationship Id="rId4" Type="http://schemas.openxmlformats.org/officeDocument/2006/relationships/oleObject" Target="../embeddings/oleObject93.bin"/><Relationship Id="rId9" Type="http://schemas.openxmlformats.org/officeDocument/2006/relationships/oleObject" Target="../embeddings/oleObject98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06.bin"/><Relationship Id="rId5" Type="http://schemas.openxmlformats.org/officeDocument/2006/relationships/oleObject" Target="../embeddings/oleObject105.bin"/><Relationship Id="rId4" Type="http://schemas.openxmlformats.org/officeDocument/2006/relationships/oleObject" Target="../embeddings/oleObject104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7.bin"/><Relationship Id="rId7" Type="http://schemas.openxmlformats.org/officeDocument/2006/relationships/oleObject" Target="../embeddings/oleObject1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10.bin"/><Relationship Id="rId5" Type="http://schemas.openxmlformats.org/officeDocument/2006/relationships/oleObject" Target="../embeddings/oleObject109.bin"/><Relationship Id="rId4" Type="http://schemas.openxmlformats.org/officeDocument/2006/relationships/oleObject" Target="../embeddings/oleObject108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2.bin"/><Relationship Id="rId7" Type="http://schemas.openxmlformats.org/officeDocument/2006/relationships/oleObject" Target="../embeddings/oleObject1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15.bin"/><Relationship Id="rId5" Type="http://schemas.openxmlformats.org/officeDocument/2006/relationships/oleObject" Target="../embeddings/oleObject114.bin"/><Relationship Id="rId4" Type="http://schemas.openxmlformats.org/officeDocument/2006/relationships/oleObject" Target="../embeddings/oleObject113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20.bin"/><Relationship Id="rId5" Type="http://schemas.openxmlformats.org/officeDocument/2006/relationships/oleObject" Target="../embeddings/oleObject119.bin"/><Relationship Id="rId4" Type="http://schemas.openxmlformats.org/officeDocument/2006/relationships/oleObject" Target="../embeddings/oleObject118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5.bin"/><Relationship Id="rId3" Type="http://schemas.openxmlformats.org/officeDocument/2006/relationships/oleObject" Target="../embeddings/oleObject121.bin"/><Relationship Id="rId7" Type="http://schemas.openxmlformats.org/officeDocument/2006/relationships/image" Target="../media/image6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24.bin"/><Relationship Id="rId5" Type="http://schemas.openxmlformats.org/officeDocument/2006/relationships/oleObject" Target="../embeddings/oleObject123.bin"/><Relationship Id="rId4" Type="http://schemas.openxmlformats.org/officeDocument/2006/relationships/oleObject" Target="../embeddings/oleObject122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2.xml"/><Relationship Id="rId1" Type="http://schemas.openxmlformats.org/officeDocument/2006/relationships/tags" Target="../tags/tag10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13" Type="http://schemas.openxmlformats.org/officeDocument/2006/relationships/tags" Target="../tags/tag115.xml"/><Relationship Id="rId18" Type="http://schemas.openxmlformats.org/officeDocument/2006/relationships/slideLayout" Target="../slideLayouts/slideLayout6.xml"/><Relationship Id="rId3" Type="http://schemas.openxmlformats.org/officeDocument/2006/relationships/tags" Target="../tags/tag105.xml"/><Relationship Id="rId7" Type="http://schemas.openxmlformats.org/officeDocument/2006/relationships/tags" Target="../tags/tag109.xml"/><Relationship Id="rId12" Type="http://schemas.openxmlformats.org/officeDocument/2006/relationships/tags" Target="../tags/tag114.xml"/><Relationship Id="rId17" Type="http://schemas.openxmlformats.org/officeDocument/2006/relationships/tags" Target="../tags/tag119.xml"/><Relationship Id="rId2" Type="http://schemas.openxmlformats.org/officeDocument/2006/relationships/tags" Target="../tags/tag104.xml"/><Relationship Id="rId16" Type="http://schemas.openxmlformats.org/officeDocument/2006/relationships/tags" Target="../tags/tag118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tags" Target="../tags/tag113.xml"/><Relationship Id="rId5" Type="http://schemas.openxmlformats.org/officeDocument/2006/relationships/tags" Target="../tags/tag107.xml"/><Relationship Id="rId15" Type="http://schemas.openxmlformats.org/officeDocument/2006/relationships/tags" Target="../tags/tag117.xml"/><Relationship Id="rId10" Type="http://schemas.openxmlformats.org/officeDocument/2006/relationships/tags" Target="../tags/tag112.xml"/><Relationship Id="rId4" Type="http://schemas.openxmlformats.org/officeDocument/2006/relationships/tags" Target="../tags/tag106.xml"/><Relationship Id="rId9" Type="http://schemas.openxmlformats.org/officeDocument/2006/relationships/tags" Target="../tags/tag111.xml"/><Relationship Id="rId14" Type="http://schemas.openxmlformats.org/officeDocument/2006/relationships/tags" Target="../tags/tag11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6.bin"/><Relationship Id="rId7" Type="http://schemas.openxmlformats.org/officeDocument/2006/relationships/oleObject" Target="../embeddings/oleObject13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29.bin"/><Relationship Id="rId5" Type="http://schemas.openxmlformats.org/officeDocument/2006/relationships/oleObject" Target="../embeddings/oleObject128.bin"/><Relationship Id="rId4" Type="http://schemas.openxmlformats.org/officeDocument/2006/relationships/oleObject" Target="../embeddings/oleObject127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image" Target="../media/image70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tags" Target="../tags/tag126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4" Type="http://schemas.openxmlformats.org/officeDocument/2006/relationships/tags" Target="../tags/tag127.xml"/><Relationship Id="rId9" Type="http://schemas.openxmlformats.org/officeDocument/2006/relationships/image" Target="../media/image7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4" Type="http://schemas.openxmlformats.org/officeDocument/2006/relationships/image" Target="../media/image7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3.xml"/><Relationship Id="rId1" Type="http://schemas.openxmlformats.org/officeDocument/2006/relationships/tags" Target="../tags/tag13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image" Target="../media/image7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5" Type="http://schemas.openxmlformats.org/officeDocument/2006/relationships/image" Target="../media/image75.png"/><Relationship Id="rId4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32.bin"/><Relationship Id="rId5" Type="http://schemas.openxmlformats.org/officeDocument/2006/relationships/oleObject" Target="../embeddings/oleObject131.bin"/><Relationship Id="rId4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144.xml"/><Relationship Id="rId2" Type="http://schemas.openxmlformats.org/officeDocument/2006/relationships/tags" Target="../tags/tag143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34.bin"/><Relationship Id="rId5" Type="http://schemas.openxmlformats.org/officeDocument/2006/relationships/oleObject" Target="../embeddings/oleObject133.bin"/><Relationship Id="rId4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36.bin"/><Relationship Id="rId5" Type="http://schemas.openxmlformats.org/officeDocument/2006/relationships/oleObject" Target="../embeddings/oleObject135.bin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9.bin"/><Relationship Id="rId3" Type="http://schemas.openxmlformats.org/officeDocument/2006/relationships/tags" Target="../tags/tag148.xml"/><Relationship Id="rId7" Type="http://schemas.openxmlformats.org/officeDocument/2006/relationships/oleObject" Target="../embeddings/oleObject138.bin"/><Relationship Id="rId2" Type="http://schemas.openxmlformats.org/officeDocument/2006/relationships/tags" Target="../tags/tag147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137.bin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49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156.xml"/><Relationship Id="rId13" Type="http://schemas.openxmlformats.org/officeDocument/2006/relationships/tags" Target="../tags/tag161.xml"/><Relationship Id="rId18" Type="http://schemas.openxmlformats.org/officeDocument/2006/relationships/tags" Target="../tags/tag166.xml"/><Relationship Id="rId26" Type="http://schemas.openxmlformats.org/officeDocument/2006/relationships/tags" Target="../tags/tag174.xml"/><Relationship Id="rId39" Type="http://schemas.openxmlformats.org/officeDocument/2006/relationships/oleObject" Target="../embeddings/oleObject151.bin"/><Relationship Id="rId3" Type="http://schemas.openxmlformats.org/officeDocument/2006/relationships/tags" Target="../tags/tag151.xml"/><Relationship Id="rId21" Type="http://schemas.openxmlformats.org/officeDocument/2006/relationships/tags" Target="../tags/tag169.xml"/><Relationship Id="rId34" Type="http://schemas.openxmlformats.org/officeDocument/2006/relationships/oleObject" Target="../embeddings/oleObject146.bin"/><Relationship Id="rId7" Type="http://schemas.openxmlformats.org/officeDocument/2006/relationships/tags" Target="../tags/tag155.xml"/><Relationship Id="rId12" Type="http://schemas.openxmlformats.org/officeDocument/2006/relationships/tags" Target="../tags/tag160.xml"/><Relationship Id="rId17" Type="http://schemas.openxmlformats.org/officeDocument/2006/relationships/tags" Target="../tags/tag165.xml"/><Relationship Id="rId25" Type="http://schemas.openxmlformats.org/officeDocument/2006/relationships/tags" Target="../tags/tag173.xml"/><Relationship Id="rId33" Type="http://schemas.openxmlformats.org/officeDocument/2006/relationships/oleObject" Target="../embeddings/oleObject145.bin"/><Relationship Id="rId38" Type="http://schemas.openxmlformats.org/officeDocument/2006/relationships/oleObject" Target="../embeddings/oleObject150.bin"/><Relationship Id="rId2" Type="http://schemas.openxmlformats.org/officeDocument/2006/relationships/tags" Target="../tags/tag150.xml"/><Relationship Id="rId16" Type="http://schemas.openxmlformats.org/officeDocument/2006/relationships/tags" Target="../tags/tag164.xml"/><Relationship Id="rId20" Type="http://schemas.openxmlformats.org/officeDocument/2006/relationships/tags" Target="../tags/tag168.xml"/><Relationship Id="rId29" Type="http://schemas.openxmlformats.org/officeDocument/2006/relationships/oleObject" Target="../embeddings/oleObject141.bin"/><Relationship Id="rId1" Type="http://schemas.openxmlformats.org/officeDocument/2006/relationships/vmlDrawing" Target="../drawings/vmlDrawing29.vml"/><Relationship Id="rId6" Type="http://schemas.openxmlformats.org/officeDocument/2006/relationships/tags" Target="../tags/tag154.xml"/><Relationship Id="rId11" Type="http://schemas.openxmlformats.org/officeDocument/2006/relationships/tags" Target="../tags/tag159.xml"/><Relationship Id="rId24" Type="http://schemas.openxmlformats.org/officeDocument/2006/relationships/tags" Target="../tags/tag172.xml"/><Relationship Id="rId32" Type="http://schemas.openxmlformats.org/officeDocument/2006/relationships/oleObject" Target="../embeddings/oleObject144.bin"/><Relationship Id="rId37" Type="http://schemas.openxmlformats.org/officeDocument/2006/relationships/oleObject" Target="../embeddings/oleObject149.bin"/><Relationship Id="rId5" Type="http://schemas.openxmlformats.org/officeDocument/2006/relationships/tags" Target="../tags/tag153.xml"/><Relationship Id="rId15" Type="http://schemas.openxmlformats.org/officeDocument/2006/relationships/tags" Target="../tags/tag163.xml"/><Relationship Id="rId23" Type="http://schemas.openxmlformats.org/officeDocument/2006/relationships/tags" Target="../tags/tag171.xml"/><Relationship Id="rId28" Type="http://schemas.openxmlformats.org/officeDocument/2006/relationships/oleObject" Target="../embeddings/oleObject140.bin"/><Relationship Id="rId36" Type="http://schemas.openxmlformats.org/officeDocument/2006/relationships/oleObject" Target="../embeddings/oleObject148.bin"/><Relationship Id="rId10" Type="http://schemas.openxmlformats.org/officeDocument/2006/relationships/tags" Target="../tags/tag158.xml"/><Relationship Id="rId19" Type="http://schemas.openxmlformats.org/officeDocument/2006/relationships/tags" Target="../tags/tag167.xml"/><Relationship Id="rId31" Type="http://schemas.openxmlformats.org/officeDocument/2006/relationships/oleObject" Target="../embeddings/oleObject143.bin"/><Relationship Id="rId4" Type="http://schemas.openxmlformats.org/officeDocument/2006/relationships/tags" Target="../tags/tag152.xml"/><Relationship Id="rId9" Type="http://schemas.openxmlformats.org/officeDocument/2006/relationships/tags" Target="../tags/tag157.xml"/><Relationship Id="rId14" Type="http://schemas.openxmlformats.org/officeDocument/2006/relationships/tags" Target="../tags/tag162.xml"/><Relationship Id="rId22" Type="http://schemas.openxmlformats.org/officeDocument/2006/relationships/tags" Target="../tags/tag170.xml"/><Relationship Id="rId27" Type="http://schemas.openxmlformats.org/officeDocument/2006/relationships/slideLayout" Target="../slideLayouts/slideLayout7.xml"/><Relationship Id="rId30" Type="http://schemas.openxmlformats.org/officeDocument/2006/relationships/oleObject" Target="../embeddings/oleObject142.bin"/><Relationship Id="rId35" Type="http://schemas.openxmlformats.org/officeDocument/2006/relationships/oleObject" Target="../embeddings/oleObject147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176.xml"/><Relationship Id="rId7" Type="http://schemas.openxmlformats.org/officeDocument/2006/relationships/oleObject" Target="../embeddings/oleObject153.bin"/><Relationship Id="rId2" Type="http://schemas.openxmlformats.org/officeDocument/2006/relationships/tags" Target="../tags/tag175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52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180.xml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5" Type="http://schemas.openxmlformats.org/officeDocument/2006/relationships/image" Target="../media/image93.png"/><Relationship Id="rId4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2.xml"/><Relationship Id="rId1" Type="http://schemas.openxmlformats.org/officeDocument/2006/relationships/tags" Target="../tags/tag18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4" Type="http://schemas.openxmlformats.org/officeDocument/2006/relationships/image" Target="../media/image94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4" Type="http://schemas.openxmlformats.org/officeDocument/2006/relationships/image" Target="../media/image95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8.xml"/><Relationship Id="rId1" Type="http://schemas.openxmlformats.org/officeDocument/2006/relationships/tags" Target="../tags/tag18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4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tags" Target="../tags/tag194.xml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19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tags" Target="../tags/tag198.xml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6" Type="http://schemas.openxmlformats.org/officeDocument/2006/relationships/slideLayout" Target="../slideLayouts/slideLayout14.xml"/><Relationship Id="rId5" Type="http://schemas.openxmlformats.org/officeDocument/2006/relationships/tags" Target="../tags/tag200.xml"/><Relationship Id="rId4" Type="http://schemas.openxmlformats.org/officeDocument/2006/relationships/tags" Target="../tags/tag19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tags" Target="../tags/tag203.xml"/><Relationship Id="rId7" Type="http://schemas.openxmlformats.org/officeDocument/2006/relationships/slideLayout" Target="../slideLayouts/slideLayout14.xml"/><Relationship Id="rId2" Type="http://schemas.openxmlformats.org/officeDocument/2006/relationships/tags" Target="../tags/tag202.xml"/><Relationship Id="rId1" Type="http://schemas.openxmlformats.org/officeDocument/2006/relationships/tags" Target="../tags/tag201.xml"/><Relationship Id="rId6" Type="http://schemas.openxmlformats.org/officeDocument/2006/relationships/tags" Target="../tags/tag206.xml"/><Relationship Id="rId5" Type="http://schemas.openxmlformats.org/officeDocument/2006/relationships/tags" Target="../tags/tag205.xml"/><Relationship Id="rId4" Type="http://schemas.openxmlformats.org/officeDocument/2006/relationships/tags" Target="../tags/tag20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tags" Target="../tags/tag209.xml"/><Relationship Id="rId7" Type="http://schemas.openxmlformats.org/officeDocument/2006/relationships/slideLayout" Target="../slideLayouts/slideLayout14.xml"/><Relationship Id="rId2" Type="http://schemas.openxmlformats.org/officeDocument/2006/relationships/tags" Target="../tags/tag208.xml"/><Relationship Id="rId1" Type="http://schemas.openxmlformats.org/officeDocument/2006/relationships/tags" Target="../tags/tag207.xml"/><Relationship Id="rId6" Type="http://schemas.openxmlformats.org/officeDocument/2006/relationships/tags" Target="../tags/tag212.xml"/><Relationship Id="rId5" Type="http://schemas.openxmlformats.org/officeDocument/2006/relationships/tags" Target="../tags/tag211.xml"/><Relationship Id="rId4" Type="http://schemas.openxmlformats.org/officeDocument/2006/relationships/tags" Target="../tags/tag21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4.xml"/><Relationship Id="rId1" Type="http://schemas.openxmlformats.org/officeDocument/2006/relationships/tags" Target="../tags/tag21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4" Type="http://schemas.openxmlformats.org/officeDocument/2006/relationships/image" Target="../media/image9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8.xml"/><Relationship Id="rId1" Type="http://schemas.openxmlformats.org/officeDocument/2006/relationships/tags" Target="../tags/tag217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jpeg"/><Relationship Id="rId3" Type="http://schemas.openxmlformats.org/officeDocument/2006/relationships/tags" Target="../tags/tag220.xml"/><Relationship Id="rId7" Type="http://schemas.openxmlformats.org/officeDocument/2006/relationships/slideLayout" Target="../slideLayouts/slideLayout15.xml"/><Relationship Id="rId2" Type="http://schemas.openxmlformats.org/officeDocument/2006/relationships/tags" Target="../tags/tag219.xml"/><Relationship Id="rId1" Type="http://schemas.openxmlformats.org/officeDocument/2006/relationships/vmlDrawing" Target="../drawings/vmlDrawing31.vml"/><Relationship Id="rId6" Type="http://schemas.openxmlformats.org/officeDocument/2006/relationships/tags" Target="../tags/tag223.xml"/><Relationship Id="rId5" Type="http://schemas.openxmlformats.org/officeDocument/2006/relationships/tags" Target="../tags/tag222.xml"/><Relationship Id="rId10" Type="http://schemas.openxmlformats.org/officeDocument/2006/relationships/oleObject" Target="../embeddings/oleObject154.bin"/><Relationship Id="rId4" Type="http://schemas.openxmlformats.org/officeDocument/2006/relationships/tags" Target="../tags/tag221.xml"/><Relationship Id="rId9" Type="http://schemas.openxmlformats.org/officeDocument/2006/relationships/image" Target="../media/image9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5.xml"/><Relationship Id="rId1" Type="http://schemas.openxmlformats.org/officeDocument/2006/relationships/tags" Target="../tags/tag2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26.xml"/><Relationship Id="rId7" Type="http://schemas.openxmlformats.org/officeDocument/2006/relationships/oleObject" Target="../embeddings/oleObject1.bin"/><Relationship Id="rId2" Type="http://schemas.openxmlformats.org/officeDocument/2006/relationships/tags" Target="../tags/tag25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8.xml"/><Relationship Id="rId4" Type="http://schemas.openxmlformats.org/officeDocument/2006/relationships/tags" Target="../tags/tag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611188" y="1052513"/>
            <a:ext cx="7772400" cy="2884487"/>
          </a:xfrm>
        </p:spPr>
        <p:txBody>
          <a:bodyPr/>
          <a:lstStyle/>
          <a:p>
            <a:pPr eaLnBrk="1" hangingPunct="1">
              <a:defRPr/>
            </a:pPr>
            <a:r>
              <a:rPr lang="fr-CA" sz="4800" smtClean="0"/>
              <a:t>Informatique quantique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684213" y="3886200"/>
            <a:ext cx="7991475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fr-CA" sz="2400" dirty="0" smtClean="0"/>
              <a:t>Alain Tapp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CA" sz="2400" dirty="0" smtClean="0"/>
              <a:t>Laboratoire d’informatique théorique et quantique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CA" sz="2400" dirty="0" smtClean="0"/>
              <a:t>Université de Montréal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CA" sz="2400" dirty="0" smtClean="0"/>
              <a:t>Septembre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A" smtClean="0"/>
              <a:t>Qubit: polarisation de photons</a:t>
            </a:r>
          </a:p>
        </p:txBody>
      </p:sp>
      <p:grpSp>
        <p:nvGrpSpPr>
          <p:cNvPr id="2053" name="Group 17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5795963" y="2349500"/>
            <a:ext cx="377825" cy="1512888"/>
            <a:chOff x="1837" y="1525"/>
            <a:chExt cx="341" cy="1225"/>
          </a:xfrm>
        </p:grpSpPr>
        <p:sp>
          <p:nvSpPr>
            <p:cNvPr id="2060" name="Freeform 7"/>
            <p:cNvSpPr>
              <a:spLocks noChangeAspect="1"/>
            </p:cNvSpPr>
            <p:nvPr/>
          </p:nvSpPr>
          <p:spPr bwMode="auto">
            <a:xfrm>
              <a:off x="1837" y="1570"/>
              <a:ext cx="341" cy="1134"/>
            </a:xfrm>
            <a:custGeom>
              <a:avLst/>
              <a:gdLst>
                <a:gd name="T0" fmla="*/ 86 w 681"/>
                <a:gd name="T1" fmla="*/ 0 h 2495"/>
                <a:gd name="T2" fmla="*/ 86 w 681"/>
                <a:gd name="T3" fmla="*/ 10 h 2495"/>
                <a:gd name="T4" fmla="*/ 86 w 681"/>
                <a:gd name="T5" fmla="*/ 56 h 2495"/>
                <a:gd name="T6" fmla="*/ 52 w 681"/>
                <a:gd name="T7" fmla="*/ 85 h 2495"/>
                <a:gd name="T8" fmla="*/ 131 w 681"/>
                <a:gd name="T9" fmla="*/ 122 h 2495"/>
                <a:gd name="T10" fmla="*/ 40 w 681"/>
                <a:gd name="T11" fmla="*/ 178 h 2495"/>
                <a:gd name="T12" fmla="*/ 165 w 681"/>
                <a:gd name="T13" fmla="*/ 225 h 2495"/>
                <a:gd name="T14" fmla="*/ 6 w 681"/>
                <a:gd name="T15" fmla="*/ 262 h 2495"/>
                <a:gd name="T16" fmla="*/ 131 w 681"/>
                <a:gd name="T17" fmla="*/ 300 h 2495"/>
                <a:gd name="T18" fmla="*/ 63 w 681"/>
                <a:gd name="T19" fmla="*/ 356 h 2495"/>
                <a:gd name="T20" fmla="*/ 120 w 681"/>
                <a:gd name="T21" fmla="*/ 412 h 2495"/>
                <a:gd name="T22" fmla="*/ 86 w 681"/>
                <a:gd name="T23" fmla="*/ 450 h 2495"/>
                <a:gd name="T24" fmla="*/ 86 w 681"/>
                <a:gd name="T25" fmla="*/ 497 h 2495"/>
                <a:gd name="T26" fmla="*/ 86 w 681"/>
                <a:gd name="T27" fmla="*/ 515 h 249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81"/>
                <a:gd name="T43" fmla="*/ 0 h 2495"/>
                <a:gd name="T44" fmla="*/ 681 w 681"/>
                <a:gd name="T45" fmla="*/ 2495 h 249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81" h="2495">
                  <a:moveTo>
                    <a:pt x="341" y="0"/>
                  </a:moveTo>
                  <a:cubicBezTo>
                    <a:pt x="341" y="0"/>
                    <a:pt x="341" y="1"/>
                    <a:pt x="341" y="46"/>
                  </a:cubicBezTo>
                  <a:cubicBezTo>
                    <a:pt x="341" y="91"/>
                    <a:pt x="364" y="212"/>
                    <a:pt x="341" y="272"/>
                  </a:cubicBezTo>
                  <a:cubicBezTo>
                    <a:pt x="318" y="332"/>
                    <a:pt x="175" y="356"/>
                    <a:pt x="205" y="409"/>
                  </a:cubicBezTo>
                  <a:cubicBezTo>
                    <a:pt x="235" y="462"/>
                    <a:pt x="530" y="515"/>
                    <a:pt x="522" y="590"/>
                  </a:cubicBezTo>
                  <a:cubicBezTo>
                    <a:pt x="514" y="665"/>
                    <a:pt x="136" y="779"/>
                    <a:pt x="159" y="862"/>
                  </a:cubicBezTo>
                  <a:cubicBezTo>
                    <a:pt x="182" y="945"/>
                    <a:pt x="681" y="1021"/>
                    <a:pt x="658" y="1089"/>
                  </a:cubicBezTo>
                  <a:cubicBezTo>
                    <a:pt x="635" y="1157"/>
                    <a:pt x="46" y="1210"/>
                    <a:pt x="23" y="1270"/>
                  </a:cubicBezTo>
                  <a:cubicBezTo>
                    <a:pt x="0" y="1330"/>
                    <a:pt x="484" y="1377"/>
                    <a:pt x="522" y="1452"/>
                  </a:cubicBezTo>
                  <a:cubicBezTo>
                    <a:pt x="560" y="1527"/>
                    <a:pt x="258" y="1633"/>
                    <a:pt x="250" y="1724"/>
                  </a:cubicBezTo>
                  <a:cubicBezTo>
                    <a:pt x="242" y="1815"/>
                    <a:pt x="462" y="1920"/>
                    <a:pt x="477" y="1996"/>
                  </a:cubicBezTo>
                  <a:cubicBezTo>
                    <a:pt x="492" y="2072"/>
                    <a:pt x="364" y="2110"/>
                    <a:pt x="341" y="2178"/>
                  </a:cubicBezTo>
                  <a:cubicBezTo>
                    <a:pt x="318" y="2246"/>
                    <a:pt x="341" y="2351"/>
                    <a:pt x="341" y="2404"/>
                  </a:cubicBezTo>
                  <a:cubicBezTo>
                    <a:pt x="341" y="2457"/>
                    <a:pt x="341" y="2476"/>
                    <a:pt x="341" y="2495"/>
                  </a:cubicBezTo>
                </a:path>
              </a:pathLst>
            </a:custGeom>
            <a:solidFill>
              <a:schemeClr val="bg2"/>
            </a:solidFill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61" name="Line 12"/>
            <p:cNvSpPr>
              <a:spLocks noChangeAspect="1" noChangeShapeType="1"/>
            </p:cNvSpPr>
            <p:nvPr/>
          </p:nvSpPr>
          <p:spPr bwMode="auto">
            <a:xfrm flipV="1">
              <a:off x="1927" y="1525"/>
              <a:ext cx="91" cy="1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62" name="Line 13"/>
            <p:cNvSpPr>
              <a:spLocks noChangeAspect="1" noChangeShapeType="1"/>
            </p:cNvSpPr>
            <p:nvPr/>
          </p:nvSpPr>
          <p:spPr bwMode="auto">
            <a:xfrm flipH="1" flipV="1">
              <a:off x="2018" y="1525"/>
              <a:ext cx="91" cy="1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63" name="Line 14"/>
            <p:cNvSpPr>
              <a:spLocks noChangeAspect="1" noChangeShapeType="1"/>
            </p:cNvSpPr>
            <p:nvPr/>
          </p:nvSpPr>
          <p:spPr bwMode="auto">
            <a:xfrm>
              <a:off x="1927" y="2614"/>
              <a:ext cx="91" cy="1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64" name="Line 16"/>
            <p:cNvSpPr>
              <a:spLocks noChangeAspect="1" noChangeShapeType="1"/>
            </p:cNvSpPr>
            <p:nvPr/>
          </p:nvSpPr>
          <p:spPr bwMode="auto">
            <a:xfrm flipH="1">
              <a:off x="2018" y="2614"/>
              <a:ext cx="92" cy="1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2054" name="Group 18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 rot="5400000">
            <a:off x="2186781" y="2429669"/>
            <a:ext cx="377825" cy="1512888"/>
            <a:chOff x="1837" y="1525"/>
            <a:chExt cx="341" cy="1225"/>
          </a:xfrm>
        </p:grpSpPr>
        <p:sp>
          <p:nvSpPr>
            <p:cNvPr id="2055" name="Freeform 19"/>
            <p:cNvSpPr>
              <a:spLocks noChangeAspect="1"/>
            </p:cNvSpPr>
            <p:nvPr/>
          </p:nvSpPr>
          <p:spPr bwMode="auto">
            <a:xfrm>
              <a:off x="1837" y="1570"/>
              <a:ext cx="341" cy="1134"/>
            </a:xfrm>
            <a:custGeom>
              <a:avLst/>
              <a:gdLst>
                <a:gd name="T0" fmla="*/ 86 w 681"/>
                <a:gd name="T1" fmla="*/ 0 h 2495"/>
                <a:gd name="T2" fmla="*/ 86 w 681"/>
                <a:gd name="T3" fmla="*/ 10 h 2495"/>
                <a:gd name="T4" fmla="*/ 86 w 681"/>
                <a:gd name="T5" fmla="*/ 56 h 2495"/>
                <a:gd name="T6" fmla="*/ 52 w 681"/>
                <a:gd name="T7" fmla="*/ 85 h 2495"/>
                <a:gd name="T8" fmla="*/ 131 w 681"/>
                <a:gd name="T9" fmla="*/ 122 h 2495"/>
                <a:gd name="T10" fmla="*/ 40 w 681"/>
                <a:gd name="T11" fmla="*/ 178 h 2495"/>
                <a:gd name="T12" fmla="*/ 165 w 681"/>
                <a:gd name="T13" fmla="*/ 225 h 2495"/>
                <a:gd name="T14" fmla="*/ 6 w 681"/>
                <a:gd name="T15" fmla="*/ 262 h 2495"/>
                <a:gd name="T16" fmla="*/ 131 w 681"/>
                <a:gd name="T17" fmla="*/ 300 h 2495"/>
                <a:gd name="T18" fmla="*/ 63 w 681"/>
                <a:gd name="T19" fmla="*/ 356 h 2495"/>
                <a:gd name="T20" fmla="*/ 120 w 681"/>
                <a:gd name="T21" fmla="*/ 412 h 2495"/>
                <a:gd name="T22" fmla="*/ 86 w 681"/>
                <a:gd name="T23" fmla="*/ 450 h 2495"/>
                <a:gd name="T24" fmla="*/ 86 w 681"/>
                <a:gd name="T25" fmla="*/ 497 h 2495"/>
                <a:gd name="T26" fmla="*/ 86 w 681"/>
                <a:gd name="T27" fmla="*/ 515 h 249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81"/>
                <a:gd name="T43" fmla="*/ 0 h 2495"/>
                <a:gd name="T44" fmla="*/ 681 w 681"/>
                <a:gd name="T45" fmla="*/ 2495 h 249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81" h="2495">
                  <a:moveTo>
                    <a:pt x="341" y="0"/>
                  </a:moveTo>
                  <a:cubicBezTo>
                    <a:pt x="341" y="0"/>
                    <a:pt x="341" y="1"/>
                    <a:pt x="341" y="46"/>
                  </a:cubicBezTo>
                  <a:cubicBezTo>
                    <a:pt x="341" y="91"/>
                    <a:pt x="364" y="212"/>
                    <a:pt x="341" y="272"/>
                  </a:cubicBezTo>
                  <a:cubicBezTo>
                    <a:pt x="318" y="332"/>
                    <a:pt x="175" y="356"/>
                    <a:pt x="205" y="409"/>
                  </a:cubicBezTo>
                  <a:cubicBezTo>
                    <a:pt x="235" y="462"/>
                    <a:pt x="530" y="515"/>
                    <a:pt x="522" y="590"/>
                  </a:cubicBezTo>
                  <a:cubicBezTo>
                    <a:pt x="514" y="665"/>
                    <a:pt x="136" y="779"/>
                    <a:pt x="159" y="862"/>
                  </a:cubicBezTo>
                  <a:cubicBezTo>
                    <a:pt x="182" y="945"/>
                    <a:pt x="681" y="1021"/>
                    <a:pt x="658" y="1089"/>
                  </a:cubicBezTo>
                  <a:cubicBezTo>
                    <a:pt x="635" y="1157"/>
                    <a:pt x="46" y="1210"/>
                    <a:pt x="23" y="1270"/>
                  </a:cubicBezTo>
                  <a:cubicBezTo>
                    <a:pt x="0" y="1330"/>
                    <a:pt x="484" y="1377"/>
                    <a:pt x="522" y="1452"/>
                  </a:cubicBezTo>
                  <a:cubicBezTo>
                    <a:pt x="560" y="1527"/>
                    <a:pt x="258" y="1633"/>
                    <a:pt x="250" y="1724"/>
                  </a:cubicBezTo>
                  <a:cubicBezTo>
                    <a:pt x="242" y="1815"/>
                    <a:pt x="462" y="1920"/>
                    <a:pt x="477" y="1996"/>
                  </a:cubicBezTo>
                  <a:cubicBezTo>
                    <a:pt x="492" y="2072"/>
                    <a:pt x="364" y="2110"/>
                    <a:pt x="341" y="2178"/>
                  </a:cubicBezTo>
                  <a:cubicBezTo>
                    <a:pt x="318" y="2246"/>
                    <a:pt x="341" y="2351"/>
                    <a:pt x="341" y="2404"/>
                  </a:cubicBezTo>
                  <a:cubicBezTo>
                    <a:pt x="341" y="2457"/>
                    <a:pt x="341" y="2476"/>
                    <a:pt x="341" y="2495"/>
                  </a:cubicBezTo>
                </a:path>
              </a:pathLst>
            </a:custGeom>
            <a:solidFill>
              <a:schemeClr val="bg2"/>
            </a:solidFill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6" name="Line 20"/>
            <p:cNvSpPr>
              <a:spLocks noChangeAspect="1" noChangeShapeType="1"/>
            </p:cNvSpPr>
            <p:nvPr/>
          </p:nvSpPr>
          <p:spPr bwMode="auto">
            <a:xfrm flipV="1">
              <a:off x="1927" y="1525"/>
              <a:ext cx="91" cy="1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7" name="Line 21"/>
            <p:cNvSpPr>
              <a:spLocks noChangeAspect="1" noChangeShapeType="1"/>
            </p:cNvSpPr>
            <p:nvPr/>
          </p:nvSpPr>
          <p:spPr bwMode="auto">
            <a:xfrm flipH="1" flipV="1">
              <a:off x="2018" y="1525"/>
              <a:ext cx="91" cy="1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8" name="Line 22"/>
            <p:cNvSpPr>
              <a:spLocks noChangeAspect="1" noChangeShapeType="1"/>
            </p:cNvSpPr>
            <p:nvPr/>
          </p:nvSpPr>
          <p:spPr bwMode="auto">
            <a:xfrm>
              <a:off x="1927" y="2614"/>
              <a:ext cx="91" cy="1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9" name="Line 23"/>
            <p:cNvSpPr>
              <a:spLocks noChangeAspect="1" noChangeShapeType="1"/>
            </p:cNvSpPr>
            <p:nvPr/>
          </p:nvSpPr>
          <p:spPr bwMode="auto">
            <a:xfrm flipH="1">
              <a:off x="2018" y="2614"/>
              <a:ext cx="92" cy="1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aphicFrame>
        <p:nvGraphicFramePr>
          <p:cNvPr id="2050" name="Object 38"/>
          <p:cNvGraphicFramePr>
            <a:graphicFrameLocks noChangeAspect="1"/>
          </p:cNvGraphicFramePr>
          <p:nvPr/>
        </p:nvGraphicFramePr>
        <p:xfrm>
          <a:off x="1835150" y="4652963"/>
          <a:ext cx="1055688" cy="1244600"/>
        </p:xfrm>
        <a:graphic>
          <a:graphicData uri="http://schemas.openxmlformats.org/presentationml/2006/ole">
            <p:oleObj spid="_x0000_s2050" name="Equation" r:id="rId6" imgW="215640" imgH="253800" progId="Equation.3">
              <p:embed/>
            </p:oleObj>
          </a:graphicData>
        </a:graphic>
      </p:graphicFrame>
      <p:graphicFrame>
        <p:nvGraphicFramePr>
          <p:cNvPr id="2051" name="Object 39"/>
          <p:cNvGraphicFramePr>
            <a:graphicFrameLocks noChangeAspect="1"/>
          </p:cNvGraphicFramePr>
          <p:nvPr/>
        </p:nvGraphicFramePr>
        <p:xfrm>
          <a:off x="5580063" y="4652963"/>
          <a:ext cx="850900" cy="1135062"/>
        </p:xfrm>
        <a:graphic>
          <a:graphicData uri="http://schemas.openxmlformats.org/presentationml/2006/ole">
            <p:oleObj spid="_x0000_s2051" name="Equation" r:id="rId7" imgW="19044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A" smtClean="0"/>
              <a:t>Qubits</a:t>
            </a:r>
          </a:p>
        </p:txBody>
      </p:sp>
      <p:graphicFrame>
        <p:nvGraphicFramePr>
          <p:cNvPr id="3074" name="Object 132"/>
          <p:cNvGraphicFramePr>
            <a:graphicFrameLocks noChangeAspect="1"/>
          </p:cNvGraphicFramePr>
          <p:nvPr>
            <p:ph sz="half" idx="2"/>
          </p:nvPr>
        </p:nvGraphicFramePr>
        <p:xfrm>
          <a:off x="6516688" y="2635250"/>
          <a:ext cx="1368425" cy="1196975"/>
        </p:xfrm>
        <a:graphic>
          <a:graphicData uri="http://schemas.openxmlformats.org/presentationml/2006/ole">
            <p:oleObj spid="_x0000_s3074" name="Equation" r:id="rId16" imgW="507960" imgH="444240" progId="Equation.3">
              <p:embed/>
            </p:oleObj>
          </a:graphicData>
        </a:graphic>
      </p:graphicFrame>
      <p:grpSp>
        <p:nvGrpSpPr>
          <p:cNvPr id="3077" name="Group 4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 rot="2949856">
            <a:off x="773907" y="2474119"/>
            <a:ext cx="252412" cy="1009650"/>
            <a:chOff x="1837" y="1525"/>
            <a:chExt cx="341" cy="1225"/>
          </a:xfrm>
        </p:grpSpPr>
        <p:sp>
          <p:nvSpPr>
            <p:cNvPr id="3114" name="Freeform 5"/>
            <p:cNvSpPr>
              <a:spLocks noChangeAspect="1"/>
            </p:cNvSpPr>
            <p:nvPr/>
          </p:nvSpPr>
          <p:spPr bwMode="auto">
            <a:xfrm>
              <a:off x="1837" y="1570"/>
              <a:ext cx="341" cy="1134"/>
            </a:xfrm>
            <a:custGeom>
              <a:avLst/>
              <a:gdLst>
                <a:gd name="T0" fmla="*/ 86 w 681"/>
                <a:gd name="T1" fmla="*/ 0 h 2495"/>
                <a:gd name="T2" fmla="*/ 86 w 681"/>
                <a:gd name="T3" fmla="*/ 10 h 2495"/>
                <a:gd name="T4" fmla="*/ 86 w 681"/>
                <a:gd name="T5" fmla="*/ 56 h 2495"/>
                <a:gd name="T6" fmla="*/ 52 w 681"/>
                <a:gd name="T7" fmla="*/ 85 h 2495"/>
                <a:gd name="T8" fmla="*/ 131 w 681"/>
                <a:gd name="T9" fmla="*/ 122 h 2495"/>
                <a:gd name="T10" fmla="*/ 40 w 681"/>
                <a:gd name="T11" fmla="*/ 178 h 2495"/>
                <a:gd name="T12" fmla="*/ 165 w 681"/>
                <a:gd name="T13" fmla="*/ 225 h 2495"/>
                <a:gd name="T14" fmla="*/ 6 w 681"/>
                <a:gd name="T15" fmla="*/ 262 h 2495"/>
                <a:gd name="T16" fmla="*/ 131 w 681"/>
                <a:gd name="T17" fmla="*/ 300 h 2495"/>
                <a:gd name="T18" fmla="*/ 63 w 681"/>
                <a:gd name="T19" fmla="*/ 356 h 2495"/>
                <a:gd name="T20" fmla="*/ 120 w 681"/>
                <a:gd name="T21" fmla="*/ 412 h 2495"/>
                <a:gd name="T22" fmla="*/ 86 w 681"/>
                <a:gd name="T23" fmla="*/ 450 h 2495"/>
                <a:gd name="T24" fmla="*/ 86 w 681"/>
                <a:gd name="T25" fmla="*/ 497 h 2495"/>
                <a:gd name="T26" fmla="*/ 86 w 681"/>
                <a:gd name="T27" fmla="*/ 515 h 249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81"/>
                <a:gd name="T43" fmla="*/ 0 h 2495"/>
                <a:gd name="T44" fmla="*/ 681 w 681"/>
                <a:gd name="T45" fmla="*/ 2495 h 249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81" h="2495">
                  <a:moveTo>
                    <a:pt x="341" y="0"/>
                  </a:moveTo>
                  <a:cubicBezTo>
                    <a:pt x="341" y="0"/>
                    <a:pt x="341" y="1"/>
                    <a:pt x="341" y="46"/>
                  </a:cubicBezTo>
                  <a:cubicBezTo>
                    <a:pt x="341" y="91"/>
                    <a:pt x="364" y="212"/>
                    <a:pt x="341" y="272"/>
                  </a:cubicBezTo>
                  <a:cubicBezTo>
                    <a:pt x="318" y="332"/>
                    <a:pt x="175" y="356"/>
                    <a:pt x="205" y="409"/>
                  </a:cubicBezTo>
                  <a:cubicBezTo>
                    <a:pt x="235" y="462"/>
                    <a:pt x="530" y="515"/>
                    <a:pt x="522" y="590"/>
                  </a:cubicBezTo>
                  <a:cubicBezTo>
                    <a:pt x="514" y="665"/>
                    <a:pt x="136" y="779"/>
                    <a:pt x="159" y="862"/>
                  </a:cubicBezTo>
                  <a:cubicBezTo>
                    <a:pt x="182" y="945"/>
                    <a:pt x="681" y="1021"/>
                    <a:pt x="658" y="1089"/>
                  </a:cubicBezTo>
                  <a:cubicBezTo>
                    <a:pt x="635" y="1157"/>
                    <a:pt x="46" y="1210"/>
                    <a:pt x="23" y="1270"/>
                  </a:cubicBezTo>
                  <a:cubicBezTo>
                    <a:pt x="0" y="1330"/>
                    <a:pt x="484" y="1377"/>
                    <a:pt x="522" y="1452"/>
                  </a:cubicBezTo>
                  <a:cubicBezTo>
                    <a:pt x="560" y="1527"/>
                    <a:pt x="258" y="1633"/>
                    <a:pt x="250" y="1724"/>
                  </a:cubicBezTo>
                  <a:cubicBezTo>
                    <a:pt x="242" y="1815"/>
                    <a:pt x="462" y="1920"/>
                    <a:pt x="477" y="1996"/>
                  </a:cubicBezTo>
                  <a:cubicBezTo>
                    <a:pt x="492" y="2072"/>
                    <a:pt x="364" y="2110"/>
                    <a:pt x="341" y="2178"/>
                  </a:cubicBezTo>
                  <a:cubicBezTo>
                    <a:pt x="318" y="2246"/>
                    <a:pt x="341" y="2351"/>
                    <a:pt x="341" y="2404"/>
                  </a:cubicBezTo>
                  <a:cubicBezTo>
                    <a:pt x="341" y="2457"/>
                    <a:pt x="341" y="2476"/>
                    <a:pt x="341" y="2495"/>
                  </a:cubicBezTo>
                </a:path>
              </a:pathLst>
            </a:custGeom>
            <a:solidFill>
              <a:schemeClr val="bg2"/>
            </a:solidFill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15" name="Line 6"/>
            <p:cNvSpPr>
              <a:spLocks noChangeAspect="1" noChangeShapeType="1"/>
            </p:cNvSpPr>
            <p:nvPr/>
          </p:nvSpPr>
          <p:spPr bwMode="auto">
            <a:xfrm flipV="1">
              <a:off x="1927" y="1525"/>
              <a:ext cx="91" cy="1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16" name="Line 7"/>
            <p:cNvSpPr>
              <a:spLocks noChangeAspect="1" noChangeShapeType="1"/>
            </p:cNvSpPr>
            <p:nvPr/>
          </p:nvSpPr>
          <p:spPr bwMode="auto">
            <a:xfrm flipH="1" flipV="1">
              <a:off x="2018" y="1525"/>
              <a:ext cx="91" cy="1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17" name="Line 8"/>
            <p:cNvSpPr>
              <a:spLocks noChangeAspect="1" noChangeShapeType="1"/>
            </p:cNvSpPr>
            <p:nvPr/>
          </p:nvSpPr>
          <p:spPr bwMode="auto">
            <a:xfrm>
              <a:off x="1927" y="2614"/>
              <a:ext cx="91" cy="1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18" name="Line 9"/>
            <p:cNvSpPr>
              <a:spLocks noChangeAspect="1" noChangeShapeType="1"/>
            </p:cNvSpPr>
            <p:nvPr/>
          </p:nvSpPr>
          <p:spPr bwMode="auto">
            <a:xfrm flipH="1">
              <a:off x="2018" y="2614"/>
              <a:ext cx="92" cy="1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3078" name="Group 16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 rot="-3079828">
            <a:off x="773906" y="4202907"/>
            <a:ext cx="252413" cy="1009650"/>
            <a:chOff x="1837" y="1525"/>
            <a:chExt cx="341" cy="1225"/>
          </a:xfrm>
        </p:grpSpPr>
        <p:sp>
          <p:nvSpPr>
            <p:cNvPr id="3109" name="Freeform 17"/>
            <p:cNvSpPr>
              <a:spLocks noChangeAspect="1"/>
            </p:cNvSpPr>
            <p:nvPr/>
          </p:nvSpPr>
          <p:spPr bwMode="auto">
            <a:xfrm>
              <a:off x="1837" y="1570"/>
              <a:ext cx="341" cy="1134"/>
            </a:xfrm>
            <a:custGeom>
              <a:avLst/>
              <a:gdLst>
                <a:gd name="T0" fmla="*/ 86 w 681"/>
                <a:gd name="T1" fmla="*/ 0 h 2495"/>
                <a:gd name="T2" fmla="*/ 86 w 681"/>
                <a:gd name="T3" fmla="*/ 10 h 2495"/>
                <a:gd name="T4" fmla="*/ 86 w 681"/>
                <a:gd name="T5" fmla="*/ 56 h 2495"/>
                <a:gd name="T6" fmla="*/ 52 w 681"/>
                <a:gd name="T7" fmla="*/ 85 h 2495"/>
                <a:gd name="T8" fmla="*/ 131 w 681"/>
                <a:gd name="T9" fmla="*/ 122 h 2495"/>
                <a:gd name="T10" fmla="*/ 40 w 681"/>
                <a:gd name="T11" fmla="*/ 178 h 2495"/>
                <a:gd name="T12" fmla="*/ 165 w 681"/>
                <a:gd name="T13" fmla="*/ 225 h 2495"/>
                <a:gd name="T14" fmla="*/ 6 w 681"/>
                <a:gd name="T15" fmla="*/ 262 h 2495"/>
                <a:gd name="T16" fmla="*/ 131 w 681"/>
                <a:gd name="T17" fmla="*/ 300 h 2495"/>
                <a:gd name="T18" fmla="*/ 63 w 681"/>
                <a:gd name="T19" fmla="*/ 356 h 2495"/>
                <a:gd name="T20" fmla="*/ 120 w 681"/>
                <a:gd name="T21" fmla="*/ 412 h 2495"/>
                <a:gd name="T22" fmla="*/ 86 w 681"/>
                <a:gd name="T23" fmla="*/ 450 h 2495"/>
                <a:gd name="T24" fmla="*/ 86 w 681"/>
                <a:gd name="T25" fmla="*/ 497 h 2495"/>
                <a:gd name="T26" fmla="*/ 86 w 681"/>
                <a:gd name="T27" fmla="*/ 515 h 249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81"/>
                <a:gd name="T43" fmla="*/ 0 h 2495"/>
                <a:gd name="T44" fmla="*/ 681 w 681"/>
                <a:gd name="T45" fmla="*/ 2495 h 249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81" h="2495">
                  <a:moveTo>
                    <a:pt x="341" y="0"/>
                  </a:moveTo>
                  <a:cubicBezTo>
                    <a:pt x="341" y="0"/>
                    <a:pt x="341" y="1"/>
                    <a:pt x="341" y="46"/>
                  </a:cubicBezTo>
                  <a:cubicBezTo>
                    <a:pt x="341" y="91"/>
                    <a:pt x="364" y="212"/>
                    <a:pt x="341" y="272"/>
                  </a:cubicBezTo>
                  <a:cubicBezTo>
                    <a:pt x="318" y="332"/>
                    <a:pt x="175" y="356"/>
                    <a:pt x="205" y="409"/>
                  </a:cubicBezTo>
                  <a:cubicBezTo>
                    <a:pt x="235" y="462"/>
                    <a:pt x="530" y="515"/>
                    <a:pt x="522" y="590"/>
                  </a:cubicBezTo>
                  <a:cubicBezTo>
                    <a:pt x="514" y="665"/>
                    <a:pt x="136" y="779"/>
                    <a:pt x="159" y="862"/>
                  </a:cubicBezTo>
                  <a:cubicBezTo>
                    <a:pt x="182" y="945"/>
                    <a:pt x="681" y="1021"/>
                    <a:pt x="658" y="1089"/>
                  </a:cubicBezTo>
                  <a:cubicBezTo>
                    <a:pt x="635" y="1157"/>
                    <a:pt x="46" y="1210"/>
                    <a:pt x="23" y="1270"/>
                  </a:cubicBezTo>
                  <a:cubicBezTo>
                    <a:pt x="0" y="1330"/>
                    <a:pt x="484" y="1377"/>
                    <a:pt x="522" y="1452"/>
                  </a:cubicBezTo>
                  <a:cubicBezTo>
                    <a:pt x="560" y="1527"/>
                    <a:pt x="258" y="1633"/>
                    <a:pt x="250" y="1724"/>
                  </a:cubicBezTo>
                  <a:cubicBezTo>
                    <a:pt x="242" y="1815"/>
                    <a:pt x="462" y="1920"/>
                    <a:pt x="477" y="1996"/>
                  </a:cubicBezTo>
                  <a:cubicBezTo>
                    <a:pt x="492" y="2072"/>
                    <a:pt x="364" y="2110"/>
                    <a:pt x="341" y="2178"/>
                  </a:cubicBezTo>
                  <a:cubicBezTo>
                    <a:pt x="318" y="2246"/>
                    <a:pt x="341" y="2351"/>
                    <a:pt x="341" y="2404"/>
                  </a:cubicBezTo>
                  <a:cubicBezTo>
                    <a:pt x="341" y="2457"/>
                    <a:pt x="341" y="2476"/>
                    <a:pt x="341" y="2495"/>
                  </a:cubicBezTo>
                </a:path>
              </a:pathLst>
            </a:custGeom>
            <a:solidFill>
              <a:schemeClr val="bg2"/>
            </a:solidFill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10" name="Line 18"/>
            <p:cNvSpPr>
              <a:spLocks noChangeAspect="1" noChangeShapeType="1"/>
            </p:cNvSpPr>
            <p:nvPr/>
          </p:nvSpPr>
          <p:spPr bwMode="auto">
            <a:xfrm flipV="1">
              <a:off x="1927" y="1525"/>
              <a:ext cx="91" cy="1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11" name="Line 19"/>
            <p:cNvSpPr>
              <a:spLocks noChangeAspect="1" noChangeShapeType="1"/>
            </p:cNvSpPr>
            <p:nvPr/>
          </p:nvSpPr>
          <p:spPr bwMode="auto">
            <a:xfrm flipH="1" flipV="1">
              <a:off x="2018" y="1525"/>
              <a:ext cx="91" cy="1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12" name="Line 20"/>
            <p:cNvSpPr>
              <a:spLocks noChangeAspect="1" noChangeShapeType="1"/>
            </p:cNvSpPr>
            <p:nvPr/>
          </p:nvSpPr>
          <p:spPr bwMode="auto">
            <a:xfrm>
              <a:off x="1927" y="2614"/>
              <a:ext cx="91" cy="1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13" name="Line 21"/>
            <p:cNvSpPr>
              <a:spLocks noChangeAspect="1" noChangeShapeType="1"/>
            </p:cNvSpPr>
            <p:nvPr/>
          </p:nvSpPr>
          <p:spPr bwMode="auto">
            <a:xfrm flipH="1">
              <a:off x="2018" y="2614"/>
              <a:ext cx="92" cy="1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3079" name="Group 22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 rot="5276871">
            <a:off x="2934494" y="2547144"/>
            <a:ext cx="252412" cy="1009650"/>
            <a:chOff x="1837" y="1525"/>
            <a:chExt cx="341" cy="1225"/>
          </a:xfrm>
        </p:grpSpPr>
        <p:sp>
          <p:nvSpPr>
            <p:cNvPr id="3104" name="Freeform 23"/>
            <p:cNvSpPr>
              <a:spLocks noChangeAspect="1"/>
            </p:cNvSpPr>
            <p:nvPr/>
          </p:nvSpPr>
          <p:spPr bwMode="auto">
            <a:xfrm>
              <a:off x="1837" y="1570"/>
              <a:ext cx="341" cy="1134"/>
            </a:xfrm>
            <a:custGeom>
              <a:avLst/>
              <a:gdLst>
                <a:gd name="T0" fmla="*/ 86 w 681"/>
                <a:gd name="T1" fmla="*/ 0 h 2495"/>
                <a:gd name="T2" fmla="*/ 86 w 681"/>
                <a:gd name="T3" fmla="*/ 10 h 2495"/>
                <a:gd name="T4" fmla="*/ 86 w 681"/>
                <a:gd name="T5" fmla="*/ 56 h 2495"/>
                <a:gd name="T6" fmla="*/ 52 w 681"/>
                <a:gd name="T7" fmla="*/ 85 h 2495"/>
                <a:gd name="T8" fmla="*/ 131 w 681"/>
                <a:gd name="T9" fmla="*/ 122 h 2495"/>
                <a:gd name="T10" fmla="*/ 40 w 681"/>
                <a:gd name="T11" fmla="*/ 178 h 2495"/>
                <a:gd name="T12" fmla="*/ 165 w 681"/>
                <a:gd name="T13" fmla="*/ 225 h 2495"/>
                <a:gd name="T14" fmla="*/ 6 w 681"/>
                <a:gd name="T15" fmla="*/ 262 h 2495"/>
                <a:gd name="T16" fmla="*/ 131 w 681"/>
                <a:gd name="T17" fmla="*/ 300 h 2495"/>
                <a:gd name="T18" fmla="*/ 63 w 681"/>
                <a:gd name="T19" fmla="*/ 356 h 2495"/>
                <a:gd name="T20" fmla="*/ 120 w 681"/>
                <a:gd name="T21" fmla="*/ 412 h 2495"/>
                <a:gd name="T22" fmla="*/ 86 w 681"/>
                <a:gd name="T23" fmla="*/ 450 h 2495"/>
                <a:gd name="T24" fmla="*/ 86 w 681"/>
                <a:gd name="T25" fmla="*/ 497 h 2495"/>
                <a:gd name="T26" fmla="*/ 86 w 681"/>
                <a:gd name="T27" fmla="*/ 515 h 249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81"/>
                <a:gd name="T43" fmla="*/ 0 h 2495"/>
                <a:gd name="T44" fmla="*/ 681 w 681"/>
                <a:gd name="T45" fmla="*/ 2495 h 249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81" h="2495">
                  <a:moveTo>
                    <a:pt x="341" y="0"/>
                  </a:moveTo>
                  <a:cubicBezTo>
                    <a:pt x="341" y="0"/>
                    <a:pt x="341" y="1"/>
                    <a:pt x="341" y="46"/>
                  </a:cubicBezTo>
                  <a:cubicBezTo>
                    <a:pt x="341" y="91"/>
                    <a:pt x="364" y="212"/>
                    <a:pt x="341" y="272"/>
                  </a:cubicBezTo>
                  <a:cubicBezTo>
                    <a:pt x="318" y="332"/>
                    <a:pt x="175" y="356"/>
                    <a:pt x="205" y="409"/>
                  </a:cubicBezTo>
                  <a:cubicBezTo>
                    <a:pt x="235" y="462"/>
                    <a:pt x="530" y="515"/>
                    <a:pt x="522" y="590"/>
                  </a:cubicBezTo>
                  <a:cubicBezTo>
                    <a:pt x="514" y="665"/>
                    <a:pt x="136" y="779"/>
                    <a:pt x="159" y="862"/>
                  </a:cubicBezTo>
                  <a:cubicBezTo>
                    <a:pt x="182" y="945"/>
                    <a:pt x="681" y="1021"/>
                    <a:pt x="658" y="1089"/>
                  </a:cubicBezTo>
                  <a:cubicBezTo>
                    <a:pt x="635" y="1157"/>
                    <a:pt x="46" y="1210"/>
                    <a:pt x="23" y="1270"/>
                  </a:cubicBezTo>
                  <a:cubicBezTo>
                    <a:pt x="0" y="1330"/>
                    <a:pt x="484" y="1377"/>
                    <a:pt x="522" y="1452"/>
                  </a:cubicBezTo>
                  <a:cubicBezTo>
                    <a:pt x="560" y="1527"/>
                    <a:pt x="258" y="1633"/>
                    <a:pt x="250" y="1724"/>
                  </a:cubicBezTo>
                  <a:cubicBezTo>
                    <a:pt x="242" y="1815"/>
                    <a:pt x="462" y="1920"/>
                    <a:pt x="477" y="1996"/>
                  </a:cubicBezTo>
                  <a:cubicBezTo>
                    <a:pt x="492" y="2072"/>
                    <a:pt x="364" y="2110"/>
                    <a:pt x="341" y="2178"/>
                  </a:cubicBezTo>
                  <a:cubicBezTo>
                    <a:pt x="318" y="2246"/>
                    <a:pt x="341" y="2351"/>
                    <a:pt x="341" y="2404"/>
                  </a:cubicBezTo>
                  <a:cubicBezTo>
                    <a:pt x="341" y="2457"/>
                    <a:pt x="341" y="2476"/>
                    <a:pt x="341" y="2495"/>
                  </a:cubicBezTo>
                </a:path>
              </a:pathLst>
            </a:custGeom>
            <a:solidFill>
              <a:schemeClr val="bg2"/>
            </a:solidFill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05" name="Line 24"/>
            <p:cNvSpPr>
              <a:spLocks noChangeAspect="1" noChangeShapeType="1"/>
            </p:cNvSpPr>
            <p:nvPr/>
          </p:nvSpPr>
          <p:spPr bwMode="auto">
            <a:xfrm flipV="1">
              <a:off x="1927" y="1525"/>
              <a:ext cx="91" cy="1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06" name="Line 25"/>
            <p:cNvSpPr>
              <a:spLocks noChangeAspect="1" noChangeShapeType="1"/>
            </p:cNvSpPr>
            <p:nvPr/>
          </p:nvSpPr>
          <p:spPr bwMode="auto">
            <a:xfrm flipH="1" flipV="1">
              <a:off x="2018" y="1525"/>
              <a:ext cx="91" cy="1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07" name="Line 26"/>
            <p:cNvSpPr>
              <a:spLocks noChangeAspect="1" noChangeShapeType="1"/>
            </p:cNvSpPr>
            <p:nvPr/>
          </p:nvSpPr>
          <p:spPr bwMode="auto">
            <a:xfrm>
              <a:off x="1927" y="2614"/>
              <a:ext cx="91" cy="1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08" name="Line 27"/>
            <p:cNvSpPr>
              <a:spLocks noChangeAspect="1" noChangeShapeType="1"/>
            </p:cNvSpPr>
            <p:nvPr/>
          </p:nvSpPr>
          <p:spPr bwMode="auto">
            <a:xfrm flipH="1">
              <a:off x="2018" y="2614"/>
              <a:ext cx="92" cy="1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3080" name="Group 28"/>
          <p:cNvGrpSpPr>
            <a:grpSpLocks noChangeAspect="1"/>
          </p:cNvGrpSpPr>
          <p:nvPr>
            <p:custDataLst>
              <p:tags r:id="rId6"/>
            </p:custDataLst>
          </p:nvPr>
        </p:nvGrpSpPr>
        <p:grpSpPr bwMode="auto">
          <a:xfrm>
            <a:off x="4787900" y="2565400"/>
            <a:ext cx="252413" cy="1009650"/>
            <a:chOff x="1837" y="1525"/>
            <a:chExt cx="341" cy="1225"/>
          </a:xfrm>
        </p:grpSpPr>
        <p:sp>
          <p:nvSpPr>
            <p:cNvPr id="3099" name="Freeform 29"/>
            <p:cNvSpPr>
              <a:spLocks noChangeAspect="1"/>
            </p:cNvSpPr>
            <p:nvPr/>
          </p:nvSpPr>
          <p:spPr bwMode="auto">
            <a:xfrm>
              <a:off x="1837" y="1570"/>
              <a:ext cx="341" cy="1134"/>
            </a:xfrm>
            <a:custGeom>
              <a:avLst/>
              <a:gdLst>
                <a:gd name="T0" fmla="*/ 86 w 681"/>
                <a:gd name="T1" fmla="*/ 0 h 2495"/>
                <a:gd name="T2" fmla="*/ 86 w 681"/>
                <a:gd name="T3" fmla="*/ 10 h 2495"/>
                <a:gd name="T4" fmla="*/ 86 w 681"/>
                <a:gd name="T5" fmla="*/ 56 h 2495"/>
                <a:gd name="T6" fmla="*/ 52 w 681"/>
                <a:gd name="T7" fmla="*/ 85 h 2495"/>
                <a:gd name="T8" fmla="*/ 131 w 681"/>
                <a:gd name="T9" fmla="*/ 122 h 2495"/>
                <a:gd name="T10" fmla="*/ 40 w 681"/>
                <a:gd name="T11" fmla="*/ 178 h 2495"/>
                <a:gd name="T12" fmla="*/ 165 w 681"/>
                <a:gd name="T13" fmla="*/ 225 h 2495"/>
                <a:gd name="T14" fmla="*/ 6 w 681"/>
                <a:gd name="T15" fmla="*/ 262 h 2495"/>
                <a:gd name="T16" fmla="*/ 131 w 681"/>
                <a:gd name="T17" fmla="*/ 300 h 2495"/>
                <a:gd name="T18" fmla="*/ 63 w 681"/>
                <a:gd name="T19" fmla="*/ 356 h 2495"/>
                <a:gd name="T20" fmla="*/ 120 w 681"/>
                <a:gd name="T21" fmla="*/ 412 h 2495"/>
                <a:gd name="T22" fmla="*/ 86 w 681"/>
                <a:gd name="T23" fmla="*/ 450 h 2495"/>
                <a:gd name="T24" fmla="*/ 86 w 681"/>
                <a:gd name="T25" fmla="*/ 497 h 2495"/>
                <a:gd name="T26" fmla="*/ 86 w 681"/>
                <a:gd name="T27" fmla="*/ 515 h 249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81"/>
                <a:gd name="T43" fmla="*/ 0 h 2495"/>
                <a:gd name="T44" fmla="*/ 681 w 681"/>
                <a:gd name="T45" fmla="*/ 2495 h 249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81" h="2495">
                  <a:moveTo>
                    <a:pt x="341" y="0"/>
                  </a:moveTo>
                  <a:cubicBezTo>
                    <a:pt x="341" y="0"/>
                    <a:pt x="341" y="1"/>
                    <a:pt x="341" y="46"/>
                  </a:cubicBezTo>
                  <a:cubicBezTo>
                    <a:pt x="341" y="91"/>
                    <a:pt x="364" y="212"/>
                    <a:pt x="341" y="272"/>
                  </a:cubicBezTo>
                  <a:cubicBezTo>
                    <a:pt x="318" y="332"/>
                    <a:pt x="175" y="356"/>
                    <a:pt x="205" y="409"/>
                  </a:cubicBezTo>
                  <a:cubicBezTo>
                    <a:pt x="235" y="462"/>
                    <a:pt x="530" y="515"/>
                    <a:pt x="522" y="590"/>
                  </a:cubicBezTo>
                  <a:cubicBezTo>
                    <a:pt x="514" y="665"/>
                    <a:pt x="136" y="779"/>
                    <a:pt x="159" y="862"/>
                  </a:cubicBezTo>
                  <a:cubicBezTo>
                    <a:pt x="182" y="945"/>
                    <a:pt x="681" y="1021"/>
                    <a:pt x="658" y="1089"/>
                  </a:cubicBezTo>
                  <a:cubicBezTo>
                    <a:pt x="635" y="1157"/>
                    <a:pt x="46" y="1210"/>
                    <a:pt x="23" y="1270"/>
                  </a:cubicBezTo>
                  <a:cubicBezTo>
                    <a:pt x="0" y="1330"/>
                    <a:pt x="484" y="1377"/>
                    <a:pt x="522" y="1452"/>
                  </a:cubicBezTo>
                  <a:cubicBezTo>
                    <a:pt x="560" y="1527"/>
                    <a:pt x="258" y="1633"/>
                    <a:pt x="250" y="1724"/>
                  </a:cubicBezTo>
                  <a:cubicBezTo>
                    <a:pt x="242" y="1815"/>
                    <a:pt x="462" y="1920"/>
                    <a:pt x="477" y="1996"/>
                  </a:cubicBezTo>
                  <a:cubicBezTo>
                    <a:pt x="492" y="2072"/>
                    <a:pt x="364" y="2110"/>
                    <a:pt x="341" y="2178"/>
                  </a:cubicBezTo>
                  <a:cubicBezTo>
                    <a:pt x="318" y="2246"/>
                    <a:pt x="341" y="2351"/>
                    <a:pt x="341" y="2404"/>
                  </a:cubicBezTo>
                  <a:cubicBezTo>
                    <a:pt x="341" y="2457"/>
                    <a:pt x="341" y="2476"/>
                    <a:pt x="341" y="2495"/>
                  </a:cubicBezTo>
                </a:path>
              </a:pathLst>
            </a:custGeom>
            <a:solidFill>
              <a:schemeClr val="bg2"/>
            </a:solidFill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00" name="Line 30"/>
            <p:cNvSpPr>
              <a:spLocks noChangeAspect="1" noChangeShapeType="1"/>
            </p:cNvSpPr>
            <p:nvPr/>
          </p:nvSpPr>
          <p:spPr bwMode="auto">
            <a:xfrm flipV="1">
              <a:off x="1927" y="1525"/>
              <a:ext cx="91" cy="1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01" name="Line 31"/>
            <p:cNvSpPr>
              <a:spLocks noChangeAspect="1" noChangeShapeType="1"/>
            </p:cNvSpPr>
            <p:nvPr/>
          </p:nvSpPr>
          <p:spPr bwMode="auto">
            <a:xfrm flipH="1" flipV="1">
              <a:off x="2018" y="1525"/>
              <a:ext cx="91" cy="1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02" name="Line 32"/>
            <p:cNvSpPr>
              <a:spLocks noChangeAspect="1" noChangeShapeType="1"/>
            </p:cNvSpPr>
            <p:nvPr/>
          </p:nvSpPr>
          <p:spPr bwMode="auto">
            <a:xfrm>
              <a:off x="1927" y="2614"/>
              <a:ext cx="91" cy="1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03" name="Line 33"/>
            <p:cNvSpPr>
              <a:spLocks noChangeAspect="1" noChangeShapeType="1"/>
            </p:cNvSpPr>
            <p:nvPr/>
          </p:nvSpPr>
          <p:spPr bwMode="auto">
            <a:xfrm flipH="1">
              <a:off x="2018" y="2614"/>
              <a:ext cx="92" cy="1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3081" name="Group 34"/>
          <p:cNvGrpSpPr>
            <a:grpSpLocks noChangeAspect="1"/>
          </p:cNvGrpSpPr>
          <p:nvPr>
            <p:custDataLst>
              <p:tags r:id="rId7"/>
            </p:custDataLst>
          </p:nvPr>
        </p:nvGrpSpPr>
        <p:grpSpPr bwMode="auto">
          <a:xfrm rot="5276871">
            <a:off x="2917031" y="4364832"/>
            <a:ext cx="252413" cy="1009650"/>
            <a:chOff x="1837" y="1525"/>
            <a:chExt cx="341" cy="1225"/>
          </a:xfrm>
        </p:grpSpPr>
        <p:sp>
          <p:nvSpPr>
            <p:cNvPr id="3094" name="Freeform 35"/>
            <p:cNvSpPr>
              <a:spLocks noChangeAspect="1"/>
            </p:cNvSpPr>
            <p:nvPr/>
          </p:nvSpPr>
          <p:spPr bwMode="auto">
            <a:xfrm>
              <a:off x="1837" y="1570"/>
              <a:ext cx="341" cy="1134"/>
            </a:xfrm>
            <a:custGeom>
              <a:avLst/>
              <a:gdLst>
                <a:gd name="T0" fmla="*/ 86 w 681"/>
                <a:gd name="T1" fmla="*/ 0 h 2495"/>
                <a:gd name="T2" fmla="*/ 86 w 681"/>
                <a:gd name="T3" fmla="*/ 10 h 2495"/>
                <a:gd name="T4" fmla="*/ 86 w 681"/>
                <a:gd name="T5" fmla="*/ 56 h 2495"/>
                <a:gd name="T6" fmla="*/ 52 w 681"/>
                <a:gd name="T7" fmla="*/ 85 h 2495"/>
                <a:gd name="T8" fmla="*/ 131 w 681"/>
                <a:gd name="T9" fmla="*/ 122 h 2495"/>
                <a:gd name="T10" fmla="*/ 40 w 681"/>
                <a:gd name="T11" fmla="*/ 178 h 2495"/>
                <a:gd name="T12" fmla="*/ 165 w 681"/>
                <a:gd name="T13" fmla="*/ 225 h 2495"/>
                <a:gd name="T14" fmla="*/ 6 w 681"/>
                <a:gd name="T15" fmla="*/ 262 h 2495"/>
                <a:gd name="T16" fmla="*/ 131 w 681"/>
                <a:gd name="T17" fmla="*/ 300 h 2495"/>
                <a:gd name="T18" fmla="*/ 63 w 681"/>
                <a:gd name="T19" fmla="*/ 356 h 2495"/>
                <a:gd name="T20" fmla="*/ 120 w 681"/>
                <a:gd name="T21" fmla="*/ 412 h 2495"/>
                <a:gd name="T22" fmla="*/ 86 w 681"/>
                <a:gd name="T23" fmla="*/ 450 h 2495"/>
                <a:gd name="T24" fmla="*/ 86 w 681"/>
                <a:gd name="T25" fmla="*/ 497 h 2495"/>
                <a:gd name="T26" fmla="*/ 86 w 681"/>
                <a:gd name="T27" fmla="*/ 515 h 249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81"/>
                <a:gd name="T43" fmla="*/ 0 h 2495"/>
                <a:gd name="T44" fmla="*/ 681 w 681"/>
                <a:gd name="T45" fmla="*/ 2495 h 249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81" h="2495">
                  <a:moveTo>
                    <a:pt x="341" y="0"/>
                  </a:moveTo>
                  <a:cubicBezTo>
                    <a:pt x="341" y="0"/>
                    <a:pt x="341" y="1"/>
                    <a:pt x="341" y="46"/>
                  </a:cubicBezTo>
                  <a:cubicBezTo>
                    <a:pt x="341" y="91"/>
                    <a:pt x="364" y="212"/>
                    <a:pt x="341" y="272"/>
                  </a:cubicBezTo>
                  <a:cubicBezTo>
                    <a:pt x="318" y="332"/>
                    <a:pt x="175" y="356"/>
                    <a:pt x="205" y="409"/>
                  </a:cubicBezTo>
                  <a:cubicBezTo>
                    <a:pt x="235" y="462"/>
                    <a:pt x="530" y="515"/>
                    <a:pt x="522" y="590"/>
                  </a:cubicBezTo>
                  <a:cubicBezTo>
                    <a:pt x="514" y="665"/>
                    <a:pt x="136" y="779"/>
                    <a:pt x="159" y="862"/>
                  </a:cubicBezTo>
                  <a:cubicBezTo>
                    <a:pt x="182" y="945"/>
                    <a:pt x="681" y="1021"/>
                    <a:pt x="658" y="1089"/>
                  </a:cubicBezTo>
                  <a:cubicBezTo>
                    <a:pt x="635" y="1157"/>
                    <a:pt x="46" y="1210"/>
                    <a:pt x="23" y="1270"/>
                  </a:cubicBezTo>
                  <a:cubicBezTo>
                    <a:pt x="0" y="1330"/>
                    <a:pt x="484" y="1377"/>
                    <a:pt x="522" y="1452"/>
                  </a:cubicBezTo>
                  <a:cubicBezTo>
                    <a:pt x="560" y="1527"/>
                    <a:pt x="258" y="1633"/>
                    <a:pt x="250" y="1724"/>
                  </a:cubicBezTo>
                  <a:cubicBezTo>
                    <a:pt x="242" y="1815"/>
                    <a:pt x="462" y="1920"/>
                    <a:pt x="477" y="1996"/>
                  </a:cubicBezTo>
                  <a:cubicBezTo>
                    <a:pt x="492" y="2072"/>
                    <a:pt x="364" y="2110"/>
                    <a:pt x="341" y="2178"/>
                  </a:cubicBezTo>
                  <a:cubicBezTo>
                    <a:pt x="318" y="2246"/>
                    <a:pt x="341" y="2351"/>
                    <a:pt x="341" y="2404"/>
                  </a:cubicBezTo>
                  <a:cubicBezTo>
                    <a:pt x="341" y="2457"/>
                    <a:pt x="341" y="2476"/>
                    <a:pt x="341" y="2495"/>
                  </a:cubicBezTo>
                </a:path>
              </a:pathLst>
            </a:custGeom>
            <a:solidFill>
              <a:schemeClr val="bg2"/>
            </a:solidFill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095" name="Line 36"/>
            <p:cNvSpPr>
              <a:spLocks noChangeAspect="1" noChangeShapeType="1"/>
            </p:cNvSpPr>
            <p:nvPr/>
          </p:nvSpPr>
          <p:spPr bwMode="auto">
            <a:xfrm flipV="1">
              <a:off x="1927" y="1525"/>
              <a:ext cx="91" cy="1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096" name="Line 37"/>
            <p:cNvSpPr>
              <a:spLocks noChangeAspect="1" noChangeShapeType="1"/>
            </p:cNvSpPr>
            <p:nvPr/>
          </p:nvSpPr>
          <p:spPr bwMode="auto">
            <a:xfrm flipH="1" flipV="1">
              <a:off x="2018" y="1525"/>
              <a:ext cx="91" cy="1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097" name="Line 38"/>
            <p:cNvSpPr>
              <a:spLocks noChangeAspect="1" noChangeShapeType="1"/>
            </p:cNvSpPr>
            <p:nvPr/>
          </p:nvSpPr>
          <p:spPr bwMode="auto">
            <a:xfrm>
              <a:off x="1927" y="2614"/>
              <a:ext cx="91" cy="1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098" name="Line 39"/>
            <p:cNvSpPr>
              <a:spLocks noChangeAspect="1" noChangeShapeType="1"/>
            </p:cNvSpPr>
            <p:nvPr/>
          </p:nvSpPr>
          <p:spPr bwMode="auto">
            <a:xfrm flipH="1">
              <a:off x="2018" y="2614"/>
              <a:ext cx="92" cy="1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3082" name="Group 40"/>
          <p:cNvGrpSpPr>
            <a:grpSpLocks noChangeAspect="1"/>
          </p:cNvGrpSpPr>
          <p:nvPr>
            <p:custDataLst>
              <p:tags r:id="rId8"/>
            </p:custDataLst>
          </p:nvPr>
        </p:nvGrpSpPr>
        <p:grpSpPr bwMode="auto">
          <a:xfrm>
            <a:off x="4770438" y="4383088"/>
            <a:ext cx="252412" cy="1009650"/>
            <a:chOff x="1837" y="1525"/>
            <a:chExt cx="341" cy="1225"/>
          </a:xfrm>
        </p:grpSpPr>
        <p:sp>
          <p:nvSpPr>
            <p:cNvPr id="3089" name="Freeform 41"/>
            <p:cNvSpPr>
              <a:spLocks noChangeAspect="1"/>
            </p:cNvSpPr>
            <p:nvPr/>
          </p:nvSpPr>
          <p:spPr bwMode="auto">
            <a:xfrm>
              <a:off x="1837" y="1570"/>
              <a:ext cx="341" cy="1134"/>
            </a:xfrm>
            <a:custGeom>
              <a:avLst/>
              <a:gdLst>
                <a:gd name="T0" fmla="*/ 86 w 681"/>
                <a:gd name="T1" fmla="*/ 0 h 2495"/>
                <a:gd name="T2" fmla="*/ 86 w 681"/>
                <a:gd name="T3" fmla="*/ 10 h 2495"/>
                <a:gd name="T4" fmla="*/ 86 w 681"/>
                <a:gd name="T5" fmla="*/ 56 h 2495"/>
                <a:gd name="T6" fmla="*/ 52 w 681"/>
                <a:gd name="T7" fmla="*/ 85 h 2495"/>
                <a:gd name="T8" fmla="*/ 131 w 681"/>
                <a:gd name="T9" fmla="*/ 122 h 2495"/>
                <a:gd name="T10" fmla="*/ 40 w 681"/>
                <a:gd name="T11" fmla="*/ 178 h 2495"/>
                <a:gd name="T12" fmla="*/ 165 w 681"/>
                <a:gd name="T13" fmla="*/ 225 h 2495"/>
                <a:gd name="T14" fmla="*/ 6 w 681"/>
                <a:gd name="T15" fmla="*/ 262 h 2495"/>
                <a:gd name="T16" fmla="*/ 131 w 681"/>
                <a:gd name="T17" fmla="*/ 300 h 2495"/>
                <a:gd name="T18" fmla="*/ 63 w 681"/>
                <a:gd name="T19" fmla="*/ 356 h 2495"/>
                <a:gd name="T20" fmla="*/ 120 w 681"/>
                <a:gd name="T21" fmla="*/ 412 h 2495"/>
                <a:gd name="T22" fmla="*/ 86 w 681"/>
                <a:gd name="T23" fmla="*/ 450 h 2495"/>
                <a:gd name="T24" fmla="*/ 86 w 681"/>
                <a:gd name="T25" fmla="*/ 497 h 2495"/>
                <a:gd name="T26" fmla="*/ 86 w 681"/>
                <a:gd name="T27" fmla="*/ 515 h 249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81"/>
                <a:gd name="T43" fmla="*/ 0 h 2495"/>
                <a:gd name="T44" fmla="*/ 681 w 681"/>
                <a:gd name="T45" fmla="*/ 2495 h 249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81" h="2495">
                  <a:moveTo>
                    <a:pt x="341" y="0"/>
                  </a:moveTo>
                  <a:cubicBezTo>
                    <a:pt x="341" y="0"/>
                    <a:pt x="341" y="1"/>
                    <a:pt x="341" y="46"/>
                  </a:cubicBezTo>
                  <a:cubicBezTo>
                    <a:pt x="341" y="91"/>
                    <a:pt x="364" y="212"/>
                    <a:pt x="341" y="272"/>
                  </a:cubicBezTo>
                  <a:cubicBezTo>
                    <a:pt x="318" y="332"/>
                    <a:pt x="175" y="356"/>
                    <a:pt x="205" y="409"/>
                  </a:cubicBezTo>
                  <a:cubicBezTo>
                    <a:pt x="235" y="462"/>
                    <a:pt x="530" y="515"/>
                    <a:pt x="522" y="590"/>
                  </a:cubicBezTo>
                  <a:cubicBezTo>
                    <a:pt x="514" y="665"/>
                    <a:pt x="136" y="779"/>
                    <a:pt x="159" y="862"/>
                  </a:cubicBezTo>
                  <a:cubicBezTo>
                    <a:pt x="182" y="945"/>
                    <a:pt x="681" y="1021"/>
                    <a:pt x="658" y="1089"/>
                  </a:cubicBezTo>
                  <a:cubicBezTo>
                    <a:pt x="635" y="1157"/>
                    <a:pt x="46" y="1210"/>
                    <a:pt x="23" y="1270"/>
                  </a:cubicBezTo>
                  <a:cubicBezTo>
                    <a:pt x="0" y="1330"/>
                    <a:pt x="484" y="1377"/>
                    <a:pt x="522" y="1452"/>
                  </a:cubicBezTo>
                  <a:cubicBezTo>
                    <a:pt x="560" y="1527"/>
                    <a:pt x="258" y="1633"/>
                    <a:pt x="250" y="1724"/>
                  </a:cubicBezTo>
                  <a:cubicBezTo>
                    <a:pt x="242" y="1815"/>
                    <a:pt x="462" y="1920"/>
                    <a:pt x="477" y="1996"/>
                  </a:cubicBezTo>
                  <a:cubicBezTo>
                    <a:pt x="492" y="2072"/>
                    <a:pt x="364" y="2110"/>
                    <a:pt x="341" y="2178"/>
                  </a:cubicBezTo>
                  <a:cubicBezTo>
                    <a:pt x="318" y="2246"/>
                    <a:pt x="341" y="2351"/>
                    <a:pt x="341" y="2404"/>
                  </a:cubicBezTo>
                  <a:cubicBezTo>
                    <a:pt x="341" y="2457"/>
                    <a:pt x="341" y="2476"/>
                    <a:pt x="341" y="2495"/>
                  </a:cubicBezTo>
                </a:path>
              </a:pathLst>
            </a:custGeom>
            <a:solidFill>
              <a:schemeClr val="bg2"/>
            </a:solidFill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090" name="Line 42"/>
            <p:cNvSpPr>
              <a:spLocks noChangeAspect="1" noChangeShapeType="1"/>
            </p:cNvSpPr>
            <p:nvPr/>
          </p:nvSpPr>
          <p:spPr bwMode="auto">
            <a:xfrm flipV="1">
              <a:off x="1927" y="1525"/>
              <a:ext cx="91" cy="1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091" name="Line 43"/>
            <p:cNvSpPr>
              <a:spLocks noChangeAspect="1" noChangeShapeType="1"/>
            </p:cNvSpPr>
            <p:nvPr/>
          </p:nvSpPr>
          <p:spPr bwMode="auto">
            <a:xfrm flipH="1" flipV="1">
              <a:off x="2018" y="1525"/>
              <a:ext cx="91" cy="1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092" name="Line 44"/>
            <p:cNvSpPr>
              <a:spLocks noChangeAspect="1" noChangeShapeType="1"/>
            </p:cNvSpPr>
            <p:nvPr/>
          </p:nvSpPr>
          <p:spPr bwMode="auto">
            <a:xfrm>
              <a:off x="1927" y="2614"/>
              <a:ext cx="91" cy="1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093" name="Line 45"/>
            <p:cNvSpPr>
              <a:spLocks noChangeAspect="1" noChangeShapeType="1"/>
            </p:cNvSpPr>
            <p:nvPr/>
          </p:nvSpPr>
          <p:spPr bwMode="auto">
            <a:xfrm flipH="1">
              <a:off x="2018" y="2614"/>
              <a:ext cx="92" cy="1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3083" name="Text Box 4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619250" y="2708275"/>
            <a:ext cx="390525" cy="7016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CA" sz="4000">
                <a:solidFill>
                  <a:srgbClr val="000000"/>
                </a:solidFill>
                <a:latin typeface="Tahoma" pitchFamily="34" charset="0"/>
              </a:rPr>
              <a:t>=</a:t>
            </a:r>
          </a:p>
        </p:txBody>
      </p:sp>
      <p:sp>
        <p:nvSpPr>
          <p:cNvPr id="3084" name="Text Box 4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619250" y="4365625"/>
            <a:ext cx="390525" cy="7016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CA" sz="4000">
                <a:solidFill>
                  <a:srgbClr val="000000"/>
                </a:solidFill>
                <a:latin typeface="Tahoma" pitchFamily="34" charset="0"/>
              </a:rPr>
              <a:t>=</a:t>
            </a:r>
          </a:p>
        </p:txBody>
      </p:sp>
      <p:sp>
        <p:nvSpPr>
          <p:cNvPr id="3085" name="Text Box 48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435600" y="2708275"/>
            <a:ext cx="390525" cy="7016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CA" sz="4000">
                <a:solidFill>
                  <a:srgbClr val="000000"/>
                </a:solidFill>
                <a:latin typeface="Tahoma" pitchFamily="34" charset="0"/>
              </a:rPr>
              <a:t>=</a:t>
            </a:r>
          </a:p>
        </p:txBody>
      </p:sp>
      <p:sp>
        <p:nvSpPr>
          <p:cNvPr id="3086" name="Text Box 4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435600" y="4365625"/>
            <a:ext cx="390525" cy="7016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CA" sz="4000">
                <a:solidFill>
                  <a:srgbClr val="000000"/>
                </a:solidFill>
                <a:latin typeface="Tahoma" pitchFamily="34" charset="0"/>
              </a:rPr>
              <a:t>=</a:t>
            </a:r>
          </a:p>
        </p:txBody>
      </p:sp>
      <p:sp>
        <p:nvSpPr>
          <p:cNvPr id="3087" name="Text Box 50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924300" y="2636838"/>
            <a:ext cx="554038" cy="7016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CA" sz="4000">
                <a:solidFill>
                  <a:srgbClr val="000000"/>
                </a:solidFill>
                <a:latin typeface="Tahoma" pitchFamily="34" charset="0"/>
              </a:rPr>
              <a:t>+</a:t>
            </a:r>
          </a:p>
        </p:txBody>
      </p:sp>
      <p:sp>
        <p:nvSpPr>
          <p:cNvPr id="3088" name="Text Box 5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016375" y="4437063"/>
            <a:ext cx="368300" cy="7016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CA" sz="4000">
                <a:solidFill>
                  <a:srgbClr val="000000"/>
                </a:solidFill>
                <a:latin typeface="Tahoma" pitchFamily="34" charset="0"/>
              </a:rPr>
              <a:t>-</a:t>
            </a:r>
          </a:p>
        </p:txBody>
      </p:sp>
      <p:graphicFrame>
        <p:nvGraphicFramePr>
          <p:cNvPr id="3075" name="Object 135"/>
          <p:cNvGraphicFramePr>
            <a:graphicFrameLocks noChangeAspect="1"/>
          </p:cNvGraphicFramePr>
          <p:nvPr>
            <p:ph sz="half" idx="1"/>
          </p:nvPr>
        </p:nvGraphicFramePr>
        <p:xfrm>
          <a:off x="6516688" y="4221163"/>
          <a:ext cx="1295400" cy="1133475"/>
        </p:xfrm>
        <a:graphic>
          <a:graphicData uri="http://schemas.openxmlformats.org/presentationml/2006/ole">
            <p:oleObj spid="_x0000_s3075" name="Equation" r:id="rId17" imgW="507960" imgH="444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A" smtClean="0"/>
              <a:t>Qubits</a:t>
            </a:r>
          </a:p>
        </p:txBody>
      </p:sp>
      <p:graphicFrame>
        <p:nvGraphicFramePr>
          <p:cNvPr id="4098" name="Object 12"/>
          <p:cNvGraphicFramePr>
            <a:graphicFrameLocks noChangeAspect="1"/>
          </p:cNvGraphicFramePr>
          <p:nvPr>
            <p:ph sz="half" idx="1"/>
          </p:nvPr>
        </p:nvGraphicFramePr>
        <p:xfrm>
          <a:off x="468313" y="2779713"/>
          <a:ext cx="1947862" cy="1390650"/>
        </p:xfrm>
        <a:graphic>
          <a:graphicData uri="http://schemas.openxmlformats.org/presentationml/2006/ole">
            <p:oleObj spid="_x0000_s4098" name="Equation" r:id="rId16" imgW="622080" imgH="444240" progId="Equation.3">
              <p:embed/>
            </p:oleObj>
          </a:graphicData>
        </a:graphic>
      </p:graphicFrame>
      <p:grpSp>
        <p:nvGrpSpPr>
          <p:cNvPr id="4101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2798763" y="2730500"/>
            <a:ext cx="792162" cy="1511300"/>
            <a:chOff x="957" y="1762"/>
            <a:chExt cx="642" cy="1328"/>
          </a:xfrm>
        </p:grpSpPr>
        <p:sp>
          <p:nvSpPr>
            <p:cNvPr id="4120" name="Oval 5"/>
            <p:cNvSpPr>
              <a:spLocks noChangeArrowheads="1"/>
            </p:cNvSpPr>
            <p:nvPr/>
          </p:nvSpPr>
          <p:spPr bwMode="auto">
            <a:xfrm>
              <a:off x="1197" y="2466"/>
              <a:ext cx="96" cy="96"/>
            </a:xfrm>
            <a:prstGeom prst="ellipse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121" name="Oval 6"/>
            <p:cNvSpPr>
              <a:spLocks noChangeArrowheads="1"/>
            </p:cNvSpPr>
            <p:nvPr/>
          </p:nvSpPr>
          <p:spPr bwMode="auto">
            <a:xfrm>
              <a:off x="1245" y="2514"/>
              <a:ext cx="96" cy="96"/>
            </a:xfrm>
            <a:prstGeom prst="ellipse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122" name="Oval 7"/>
            <p:cNvSpPr>
              <a:spLocks noChangeArrowheads="1"/>
            </p:cNvSpPr>
            <p:nvPr/>
          </p:nvSpPr>
          <p:spPr bwMode="auto">
            <a:xfrm>
              <a:off x="1197" y="2562"/>
              <a:ext cx="96" cy="96"/>
            </a:xfrm>
            <a:prstGeom prst="ellipse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123" name="Oval 8"/>
            <p:cNvSpPr>
              <a:spLocks noChangeArrowheads="1"/>
            </p:cNvSpPr>
            <p:nvPr/>
          </p:nvSpPr>
          <p:spPr bwMode="auto">
            <a:xfrm>
              <a:off x="1149" y="2514"/>
              <a:ext cx="96" cy="96"/>
            </a:xfrm>
            <a:prstGeom prst="ellipse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124" name="Oval 9"/>
            <p:cNvSpPr>
              <a:spLocks noChangeArrowheads="1"/>
            </p:cNvSpPr>
            <p:nvPr/>
          </p:nvSpPr>
          <p:spPr bwMode="auto">
            <a:xfrm rot="1262935">
              <a:off x="1008" y="2064"/>
              <a:ext cx="480" cy="912"/>
            </a:xfrm>
            <a:prstGeom prst="ellipse">
              <a:avLst/>
            </a:prstGeom>
            <a:noFill/>
            <a:ln w="12700">
              <a:solidFill>
                <a:srgbClr val="1208E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125" name="Oval 10"/>
            <p:cNvSpPr>
              <a:spLocks noChangeArrowheads="1"/>
            </p:cNvSpPr>
            <p:nvPr/>
          </p:nvSpPr>
          <p:spPr bwMode="auto">
            <a:xfrm rot="1262935">
              <a:off x="957" y="1762"/>
              <a:ext cx="642" cy="1328"/>
            </a:xfrm>
            <a:prstGeom prst="ellipse">
              <a:avLst/>
            </a:prstGeom>
            <a:noFill/>
            <a:ln w="12700">
              <a:solidFill>
                <a:srgbClr val="1208E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126" name="Oval 11"/>
            <p:cNvSpPr>
              <a:spLocks noChangeArrowheads="1"/>
            </p:cNvSpPr>
            <p:nvPr/>
          </p:nvSpPr>
          <p:spPr bwMode="auto">
            <a:xfrm>
              <a:off x="1389" y="2082"/>
              <a:ext cx="96" cy="96"/>
            </a:xfrm>
            <a:prstGeom prst="ellipse">
              <a:avLst/>
            </a:prstGeom>
            <a:solidFill>
              <a:srgbClr val="FC0128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4102" name="Group 22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4932363" y="2781300"/>
            <a:ext cx="750887" cy="1485900"/>
            <a:chOff x="4128" y="1360"/>
            <a:chExt cx="642" cy="1328"/>
          </a:xfrm>
        </p:grpSpPr>
        <p:sp>
          <p:nvSpPr>
            <p:cNvPr id="4113" name="Oval 23"/>
            <p:cNvSpPr>
              <a:spLocks noChangeArrowheads="1"/>
            </p:cNvSpPr>
            <p:nvPr/>
          </p:nvSpPr>
          <p:spPr bwMode="auto">
            <a:xfrm>
              <a:off x="4368" y="2064"/>
              <a:ext cx="96" cy="96"/>
            </a:xfrm>
            <a:prstGeom prst="ellipse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114" name="Oval 24"/>
            <p:cNvSpPr>
              <a:spLocks noChangeArrowheads="1"/>
            </p:cNvSpPr>
            <p:nvPr/>
          </p:nvSpPr>
          <p:spPr bwMode="auto">
            <a:xfrm>
              <a:off x="4416" y="2112"/>
              <a:ext cx="96" cy="96"/>
            </a:xfrm>
            <a:prstGeom prst="ellipse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115" name="Oval 25"/>
            <p:cNvSpPr>
              <a:spLocks noChangeArrowheads="1"/>
            </p:cNvSpPr>
            <p:nvPr/>
          </p:nvSpPr>
          <p:spPr bwMode="auto">
            <a:xfrm>
              <a:off x="4368" y="2160"/>
              <a:ext cx="96" cy="96"/>
            </a:xfrm>
            <a:prstGeom prst="ellipse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116" name="Oval 26"/>
            <p:cNvSpPr>
              <a:spLocks noChangeArrowheads="1"/>
            </p:cNvSpPr>
            <p:nvPr/>
          </p:nvSpPr>
          <p:spPr bwMode="auto">
            <a:xfrm>
              <a:off x="4320" y="2112"/>
              <a:ext cx="96" cy="96"/>
            </a:xfrm>
            <a:prstGeom prst="ellipse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117" name="Oval 27"/>
            <p:cNvSpPr>
              <a:spLocks noChangeArrowheads="1"/>
            </p:cNvSpPr>
            <p:nvPr/>
          </p:nvSpPr>
          <p:spPr bwMode="auto">
            <a:xfrm rot="1262935">
              <a:off x="4179" y="1662"/>
              <a:ext cx="480" cy="912"/>
            </a:xfrm>
            <a:prstGeom prst="ellipse">
              <a:avLst/>
            </a:prstGeom>
            <a:noFill/>
            <a:ln w="12700">
              <a:solidFill>
                <a:srgbClr val="1208E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118" name="Oval 28"/>
            <p:cNvSpPr>
              <a:spLocks noChangeArrowheads="1"/>
            </p:cNvSpPr>
            <p:nvPr/>
          </p:nvSpPr>
          <p:spPr bwMode="auto">
            <a:xfrm rot="1262935">
              <a:off x="4128" y="1360"/>
              <a:ext cx="642" cy="1328"/>
            </a:xfrm>
            <a:prstGeom prst="ellipse">
              <a:avLst/>
            </a:prstGeom>
            <a:noFill/>
            <a:ln w="12700">
              <a:solidFill>
                <a:srgbClr val="1208E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119" name="Oval 29"/>
            <p:cNvSpPr>
              <a:spLocks noChangeArrowheads="1"/>
            </p:cNvSpPr>
            <p:nvPr/>
          </p:nvSpPr>
          <p:spPr bwMode="auto">
            <a:xfrm>
              <a:off x="4674" y="1392"/>
              <a:ext cx="96" cy="9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4103" name="Text Box 3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076700" y="3181350"/>
            <a:ext cx="479425" cy="5794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CA" sz="3200">
                <a:solidFill>
                  <a:srgbClr val="000000"/>
                </a:solidFill>
                <a:latin typeface="Tahoma" pitchFamily="34" charset="0"/>
              </a:rPr>
              <a:t>+</a:t>
            </a:r>
          </a:p>
        </p:txBody>
      </p:sp>
      <p:graphicFrame>
        <p:nvGraphicFramePr>
          <p:cNvPr id="4099" name="Object 31"/>
          <p:cNvGraphicFramePr>
            <a:graphicFrameLocks noChangeAspect="1"/>
          </p:cNvGraphicFramePr>
          <p:nvPr>
            <p:ph sz="half" idx="2"/>
          </p:nvPr>
        </p:nvGraphicFramePr>
        <p:xfrm>
          <a:off x="6156325" y="3284538"/>
          <a:ext cx="431800" cy="431800"/>
        </p:xfrm>
        <a:graphic>
          <a:graphicData uri="http://schemas.openxmlformats.org/presentationml/2006/ole">
            <p:oleObj spid="_x0000_s4099" name="Equation" r:id="rId17" imgW="139680" imgH="139680" progId="Equation.3">
              <p:embed/>
            </p:oleObj>
          </a:graphicData>
        </a:graphic>
      </p:graphicFrame>
      <p:sp>
        <p:nvSpPr>
          <p:cNvPr id="4104" name="Oval 3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373938" y="3568700"/>
            <a:ext cx="112712" cy="107950"/>
          </a:xfrm>
          <a:prstGeom prst="ellipse">
            <a:avLst/>
          </a:prstGeom>
          <a:solidFill>
            <a:srgbClr val="008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4105" name="Oval 3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429500" y="3622675"/>
            <a:ext cx="112713" cy="107950"/>
          </a:xfrm>
          <a:prstGeom prst="ellipse">
            <a:avLst/>
          </a:prstGeom>
          <a:solidFill>
            <a:srgbClr val="008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4106" name="Oval 3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373938" y="3676650"/>
            <a:ext cx="112712" cy="107950"/>
          </a:xfrm>
          <a:prstGeom prst="ellipse">
            <a:avLst/>
          </a:prstGeom>
          <a:solidFill>
            <a:srgbClr val="008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4107" name="Oval 3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316788" y="3622675"/>
            <a:ext cx="112712" cy="107950"/>
          </a:xfrm>
          <a:prstGeom prst="ellipse">
            <a:avLst/>
          </a:prstGeom>
          <a:solidFill>
            <a:srgbClr val="008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4108" name="Oval 3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1262935">
            <a:off x="7153275" y="3119438"/>
            <a:ext cx="560388" cy="1020762"/>
          </a:xfrm>
          <a:prstGeom prst="ellipse">
            <a:avLst/>
          </a:prstGeom>
          <a:noFill/>
          <a:ln w="12700">
            <a:solidFill>
              <a:srgbClr val="1208E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4109" name="Oval 3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1262935">
            <a:off x="7092950" y="2781300"/>
            <a:ext cx="750888" cy="1485900"/>
          </a:xfrm>
          <a:prstGeom prst="ellipse">
            <a:avLst/>
          </a:prstGeom>
          <a:noFill/>
          <a:ln w="12700">
            <a:solidFill>
              <a:srgbClr val="1208E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4110" name="Oval 4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667625" y="2997200"/>
            <a:ext cx="112713" cy="10636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4111" name="Line 41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6659563" y="2349500"/>
            <a:ext cx="1828800" cy="2286000"/>
          </a:xfrm>
          <a:prstGeom prst="line">
            <a:avLst/>
          </a:prstGeom>
          <a:noFill/>
          <a:ln w="76200">
            <a:solidFill>
              <a:srgbClr val="FF99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12" name="Line 42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7040563" y="2273300"/>
            <a:ext cx="685800" cy="2362200"/>
          </a:xfrm>
          <a:prstGeom prst="line">
            <a:avLst/>
          </a:prstGeom>
          <a:noFill/>
          <a:ln w="76200">
            <a:solidFill>
              <a:srgbClr val="FF99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1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59113" y="3500438"/>
            <a:ext cx="554037" cy="7016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CA" sz="4000">
                <a:solidFill>
                  <a:srgbClr val="000000"/>
                </a:solidFill>
                <a:latin typeface="Tahoma" pitchFamily="34" charset="0"/>
              </a:rPr>
              <a:t>=</a:t>
            </a: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A" smtClean="0"/>
              <a:t>En général</a:t>
            </a:r>
          </a:p>
        </p:txBody>
      </p:sp>
      <p:grpSp>
        <p:nvGrpSpPr>
          <p:cNvPr id="5126" name="Group 17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971550" y="2781300"/>
            <a:ext cx="1800225" cy="2087563"/>
            <a:chOff x="612" y="1979"/>
            <a:chExt cx="813" cy="953"/>
          </a:xfrm>
        </p:grpSpPr>
        <p:graphicFrame>
          <p:nvGraphicFramePr>
            <p:cNvPr id="5123" name="Object 12"/>
            <p:cNvGraphicFramePr>
              <a:graphicFrameLocks noChangeAspect="1"/>
            </p:cNvGraphicFramePr>
            <p:nvPr/>
          </p:nvGraphicFramePr>
          <p:xfrm>
            <a:off x="1212" y="2115"/>
            <a:ext cx="213" cy="298"/>
          </p:xfrm>
          <a:graphic>
            <a:graphicData uri="http://schemas.openxmlformats.org/presentationml/2006/ole">
              <p:oleObj spid="_x0000_s5123" name="Equation" r:id="rId6" imgW="126720" imgH="177480" progId="Equation.3">
                <p:embed/>
              </p:oleObj>
            </a:graphicData>
          </a:graphic>
        </p:graphicFrame>
        <p:grpSp>
          <p:nvGrpSpPr>
            <p:cNvPr id="5127" name="Group 4"/>
            <p:cNvGrpSpPr>
              <a:grpSpLocks noChangeAspect="1"/>
            </p:cNvGrpSpPr>
            <p:nvPr/>
          </p:nvGrpSpPr>
          <p:grpSpPr bwMode="auto">
            <a:xfrm rot="2470477">
              <a:off x="612" y="1979"/>
              <a:ext cx="238" cy="953"/>
              <a:chOff x="1837" y="1525"/>
              <a:chExt cx="341" cy="1225"/>
            </a:xfrm>
          </p:grpSpPr>
          <p:sp>
            <p:nvSpPr>
              <p:cNvPr id="5130" name="Freeform 5"/>
              <p:cNvSpPr>
                <a:spLocks noChangeAspect="1"/>
              </p:cNvSpPr>
              <p:nvPr/>
            </p:nvSpPr>
            <p:spPr bwMode="auto">
              <a:xfrm>
                <a:off x="1837" y="1570"/>
                <a:ext cx="341" cy="1134"/>
              </a:xfrm>
              <a:custGeom>
                <a:avLst/>
                <a:gdLst>
                  <a:gd name="T0" fmla="*/ 86 w 681"/>
                  <a:gd name="T1" fmla="*/ 0 h 2495"/>
                  <a:gd name="T2" fmla="*/ 86 w 681"/>
                  <a:gd name="T3" fmla="*/ 10 h 2495"/>
                  <a:gd name="T4" fmla="*/ 86 w 681"/>
                  <a:gd name="T5" fmla="*/ 56 h 2495"/>
                  <a:gd name="T6" fmla="*/ 52 w 681"/>
                  <a:gd name="T7" fmla="*/ 85 h 2495"/>
                  <a:gd name="T8" fmla="*/ 131 w 681"/>
                  <a:gd name="T9" fmla="*/ 122 h 2495"/>
                  <a:gd name="T10" fmla="*/ 40 w 681"/>
                  <a:gd name="T11" fmla="*/ 178 h 2495"/>
                  <a:gd name="T12" fmla="*/ 165 w 681"/>
                  <a:gd name="T13" fmla="*/ 225 h 2495"/>
                  <a:gd name="T14" fmla="*/ 6 w 681"/>
                  <a:gd name="T15" fmla="*/ 262 h 2495"/>
                  <a:gd name="T16" fmla="*/ 131 w 681"/>
                  <a:gd name="T17" fmla="*/ 300 h 2495"/>
                  <a:gd name="T18" fmla="*/ 63 w 681"/>
                  <a:gd name="T19" fmla="*/ 356 h 2495"/>
                  <a:gd name="T20" fmla="*/ 120 w 681"/>
                  <a:gd name="T21" fmla="*/ 412 h 2495"/>
                  <a:gd name="T22" fmla="*/ 86 w 681"/>
                  <a:gd name="T23" fmla="*/ 450 h 2495"/>
                  <a:gd name="T24" fmla="*/ 86 w 681"/>
                  <a:gd name="T25" fmla="*/ 497 h 2495"/>
                  <a:gd name="T26" fmla="*/ 86 w 681"/>
                  <a:gd name="T27" fmla="*/ 515 h 249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81"/>
                  <a:gd name="T43" fmla="*/ 0 h 2495"/>
                  <a:gd name="T44" fmla="*/ 681 w 681"/>
                  <a:gd name="T45" fmla="*/ 2495 h 249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81" h="2495">
                    <a:moveTo>
                      <a:pt x="341" y="0"/>
                    </a:moveTo>
                    <a:cubicBezTo>
                      <a:pt x="341" y="0"/>
                      <a:pt x="341" y="1"/>
                      <a:pt x="341" y="46"/>
                    </a:cubicBezTo>
                    <a:cubicBezTo>
                      <a:pt x="341" y="91"/>
                      <a:pt x="364" y="212"/>
                      <a:pt x="341" y="272"/>
                    </a:cubicBezTo>
                    <a:cubicBezTo>
                      <a:pt x="318" y="332"/>
                      <a:pt x="175" y="356"/>
                      <a:pt x="205" y="409"/>
                    </a:cubicBezTo>
                    <a:cubicBezTo>
                      <a:pt x="235" y="462"/>
                      <a:pt x="530" y="515"/>
                      <a:pt x="522" y="590"/>
                    </a:cubicBezTo>
                    <a:cubicBezTo>
                      <a:pt x="514" y="665"/>
                      <a:pt x="136" y="779"/>
                      <a:pt x="159" y="862"/>
                    </a:cubicBezTo>
                    <a:cubicBezTo>
                      <a:pt x="182" y="945"/>
                      <a:pt x="681" y="1021"/>
                      <a:pt x="658" y="1089"/>
                    </a:cubicBezTo>
                    <a:cubicBezTo>
                      <a:pt x="635" y="1157"/>
                      <a:pt x="46" y="1210"/>
                      <a:pt x="23" y="1270"/>
                    </a:cubicBezTo>
                    <a:cubicBezTo>
                      <a:pt x="0" y="1330"/>
                      <a:pt x="484" y="1377"/>
                      <a:pt x="522" y="1452"/>
                    </a:cubicBezTo>
                    <a:cubicBezTo>
                      <a:pt x="560" y="1527"/>
                      <a:pt x="258" y="1633"/>
                      <a:pt x="250" y="1724"/>
                    </a:cubicBezTo>
                    <a:cubicBezTo>
                      <a:pt x="242" y="1815"/>
                      <a:pt x="462" y="1920"/>
                      <a:pt x="477" y="1996"/>
                    </a:cubicBezTo>
                    <a:cubicBezTo>
                      <a:pt x="492" y="2072"/>
                      <a:pt x="364" y="2110"/>
                      <a:pt x="341" y="2178"/>
                    </a:cubicBezTo>
                    <a:cubicBezTo>
                      <a:pt x="318" y="2246"/>
                      <a:pt x="341" y="2351"/>
                      <a:pt x="341" y="2404"/>
                    </a:cubicBezTo>
                    <a:cubicBezTo>
                      <a:pt x="341" y="2457"/>
                      <a:pt x="341" y="2476"/>
                      <a:pt x="341" y="2495"/>
                    </a:cubicBezTo>
                  </a:path>
                </a:pathLst>
              </a:custGeom>
              <a:solidFill>
                <a:schemeClr val="bg2"/>
              </a:solidFill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31" name="Line 6"/>
              <p:cNvSpPr>
                <a:spLocks noChangeAspect="1" noChangeShapeType="1"/>
              </p:cNvSpPr>
              <p:nvPr/>
            </p:nvSpPr>
            <p:spPr bwMode="auto">
              <a:xfrm flipV="1">
                <a:off x="1927" y="1525"/>
                <a:ext cx="91" cy="136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32" name="Line 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018" y="1525"/>
                <a:ext cx="91" cy="136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33" name="Line 8"/>
              <p:cNvSpPr>
                <a:spLocks noChangeAspect="1" noChangeShapeType="1"/>
              </p:cNvSpPr>
              <p:nvPr/>
            </p:nvSpPr>
            <p:spPr bwMode="auto">
              <a:xfrm>
                <a:off x="1927" y="2614"/>
                <a:ext cx="91" cy="136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34" name="Line 9"/>
              <p:cNvSpPr>
                <a:spLocks noChangeAspect="1" noChangeShapeType="1"/>
              </p:cNvSpPr>
              <p:nvPr/>
            </p:nvSpPr>
            <p:spPr bwMode="auto">
              <a:xfrm flipH="1">
                <a:off x="2018" y="2614"/>
                <a:ext cx="92" cy="136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5128" name="Line 10"/>
            <p:cNvSpPr>
              <a:spLocks noChangeShapeType="1"/>
            </p:cNvSpPr>
            <p:nvPr/>
          </p:nvSpPr>
          <p:spPr bwMode="auto">
            <a:xfrm>
              <a:off x="703" y="2478"/>
              <a:ext cx="45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129" name="Arc 11"/>
            <p:cNvSpPr>
              <a:spLocks/>
            </p:cNvSpPr>
            <p:nvPr/>
          </p:nvSpPr>
          <p:spPr bwMode="auto">
            <a:xfrm>
              <a:off x="703" y="2115"/>
              <a:ext cx="453" cy="363"/>
            </a:xfrm>
            <a:custGeom>
              <a:avLst/>
              <a:gdLst>
                <a:gd name="T0" fmla="*/ 0 w 21600"/>
                <a:gd name="T1" fmla="*/ 0 h 15591"/>
                <a:gd name="T2" fmla="*/ 0 w 21600"/>
                <a:gd name="T3" fmla="*/ 0 h 15591"/>
                <a:gd name="T4" fmla="*/ 0 w 21600"/>
                <a:gd name="T5" fmla="*/ 0 h 15591"/>
                <a:gd name="T6" fmla="*/ 0 60000 65536"/>
                <a:gd name="T7" fmla="*/ 0 60000 65536"/>
                <a:gd name="T8" fmla="*/ 0 60000 65536"/>
                <a:gd name="T9" fmla="*/ 0 w 21600"/>
                <a:gd name="T10" fmla="*/ 0 h 15591"/>
                <a:gd name="T11" fmla="*/ 21600 w 21600"/>
                <a:gd name="T12" fmla="*/ 15591 h 155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5591" fill="none" extrusionOk="0">
                  <a:moveTo>
                    <a:pt x="14949" y="-1"/>
                  </a:moveTo>
                  <a:cubicBezTo>
                    <a:pt x="19197" y="4073"/>
                    <a:pt x="21600" y="9704"/>
                    <a:pt x="21600" y="15591"/>
                  </a:cubicBezTo>
                </a:path>
                <a:path w="21600" h="15591" stroke="0" extrusionOk="0">
                  <a:moveTo>
                    <a:pt x="14949" y="-1"/>
                  </a:moveTo>
                  <a:cubicBezTo>
                    <a:pt x="19197" y="4073"/>
                    <a:pt x="21600" y="9704"/>
                    <a:pt x="21600" y="15591"/>
                  </a:cubicBezTo>
                  <a:lnTo>
                    <a:pt x="0" y="15591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graphicFrame>
        <p:nvGraphicFramePr>
          <p:cNvPr id="5122" name="Object 15"/>
          <p:cNvGraphicFramePr>
            <a:graphicFrameLocks noChangeAspect="1"/>
          </p:cNvGraphicFramePr>
          <p:nvPr>
            <p:ph sz="half" idx="2"/>
          </p:nvPr>
        </p:nvGraphicFramePr>
        <p:xfrm>
          <a:off x="3995738" y="3451225"/>
          <a:ext cx="3457575" cy="812800"/>
        </p:xfrm>
        <a:graphic>
          <a:graphicData uri="http://schemas.openxmlformats.org/presentationml/2006/ole">
            <p:oleObj spid="_x0000_s5122" name="Equation" r:id="rId7" imgW="107928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A" smtClean="0"/>
              <a:t>Impossible</a:t>
            </a:r>
          </a:p>
        </p:txBody>
      </p:sp>
      <p:sp>
        <p:nvSpPr>
          <p:cNvPr id="6150" name="Freeform 2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730500" y="3894138"/>
            <a:ext cx="1588" cy="4762"/>
          </a:xfrm>
          <a:custGeom>
            <a:avLst/>
            <a:gdLst>
              <a:gd name="T0" fmla="*/ 0 w 1588"/>
              <a:gd name="T1" fmla="*/ 0 h 3"/>
              <a:gd name="T2" fmla="*/ 0 w 1588"/>
              <a:gd name="T3" fmla="*/ 0 h 3"/>
              <a:gd name="T4" fmla="*/ 0 w 1588"/>
              <a:gd name="T5" fmla="*/ 0 h 3"/>
              <a:gd name="T6" fmla="*/ 0 w 1588"/>
              <a:gd name="T7" fmla="*/ 7558882 h 3"/>
              <a:gd name="T8" fmla="*/ 0 w 1588"/>
              <a:gd name="T9" fmla="*/ 7558882 h 3"/>
              <a:gd name="T10" fmla="*/ 0 w 1588"/>
              <a:gd name="T11" fmla="*/ 7558882 h 3"/>
              <a:gd name="T12" fmla="*/ 0 w 1588"/>
              <a:gd name="T13" fmla="*/ 7558882 h 3"/>
              <a:gd name="T14" fmla="*/ 0 w 1588"/>
              <a:gd name="T15" fmla="*/ 7558882 h 3"/>
              <a:gd name="T16" fmla="*/ 0 w 1588"/>
              <a:gd name="T17" fmla="*/ 0 h 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88"/>
              <a:gd name="T28" fmla="*/ 0 h 3"/>
              <a:gd name="T29" fmla="*/ 1588 w 1588"/>
              <a:gd name="T30" fmla="*/ 3 h 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88" h="3">
                <a:moveTo>
                  <a:pt x="0" y="0"/>
                </a:move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grpSp>
        <p:nvGrpSpPr>
          <p:cNvPr id="6151" name="Group 8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779838" y="2420938"/>
            <a:ext cx="1719262" cy="2409825"/>
            <a:chOff x="1967" y="1480"/>
            <a:chExt cx="1083" cy="1518"/>
          </a:xfrm>
        </p:grpSpPr>
        <p:sp>
          <p:nvSpPr>
            <p:cNvPr id="6173" name="Freeform 28"/>
            <p:cNvSpPr>
              <a:spLocks/>
            </p:cNvSpPr>
            <p:nvPr/>
          </p:nvSpPr>
          <p:spPr bwMode="auto">
            <a:xfrm>
              <a:off x="2351" y="2483"/>
              <a:ext cx="61" cy="131"/>
            </a:xfrm>
            <a:custGeom>
              <a:avLst/>
              <a:gdLst>
                <a:gd name="T0" fmla="*/ 44 w 61"/>
                <a:gd name="T1" fmla="*/ 7 h 131"/>
                <a:gd name="T2" fmla="*/ 22 w 61"/>
                <a:gd name="T3" fmla="*/ 27 h 131"/>
                <a:gd name="T4" fmla="*/ 7 w 61"/>
                <a:gd name="T5" fmla="*/ 54 h 131"/>
                <a:gd name="T6" fmla="*/ 0 w 61"/>
                <a:gd name="T7" fmla="*/ 84 h 131"/>
                <a:gd name="T8" fmla="*/ 2 w 61"/>
                <a:gd name="T9" fmla="*/ 106 h 131"/>
                <a:gd name="T10" fmla="*/ 7 w 61"/>
                <a:gd name="T11" fmla="*/ 121 h 131"/>
                <a:gd name="T12" fmla="*/ 14 w 61"/>
                <a:gd name="T13" fmla="*/ 126 h 131"/>
                <a:gd name="T14" fmla="*/ 17 w 61"/>
                <a:gd name="T15" fmla="*/ 126 h 131"/>
                <a:gd name="T16" fmla="*/ 27 w 61"/>
                <a:gd name="T17" fmla="*/ 131 h 131"/>
                <a:gd name="T18" fmla="*/ 39 w 61"/>
                <a:gd name="T19" fmla="*/ 118 h 131"/>
                <a:gd name="T20" fmla="*/ 42 w 61"/>
                <a:gd name="T21" fmla="*/ 84 h 131"/>
                <a:gd name="T22" fmla="*/ 37 w 61"/>
                <a:gd name="T23" fmla="*/ 59 h 131"/>
                <a:gd name="T24" fmla="*/ 32 w 61"/>
                <a:gd name="T25" fmla="*/ 47 h 131"/>
                <a:gd name="T26" fmla="*/ 27 w 61"/>
                <a:gd name="T27" fmla="*/ 42 h 131"/>
                <a:gd name="T28" fmla="*/ 27 w 61"/>
                <a:gd name="T29" fmla="*/ 42 h 131"/>
                <a:gd name="T30" fmla="*/ 24 w 61"/>
                <a:gd name="T31" fmla="*/ 39 h 131"/>
                <a:gd name="T32" fmla="*/ 24 w 61"/>
                <a:gd name="T33" fmla="*/ 42 h 131"/>
                <a:gd name="T34" fmla="*/ 32 w 61"/>
                <a:gd name="T35" fmla="*/ 57 h 131"/>
                <a:gd name="T36" fmla="*/ 37 w 61"/>
                <a:gd name="T37" fmla="*/ 89 h 131"/>
                <a:gd name="T38" fmla="*/ 37 w 61"/>
                <a:gd name="T39" fmla="*/ 111 h 131"/>
                <a:gd name="T40" fmla="*/ 32 w 61"/>
                <a:gd name="T41" fmla="*/ 121 h 131"/>
                <a:gd name="T42" fmla="*/ 29 w 61"/>
                <a:gd name="T43" fmla="*/ 123 h 131"/>
                <a:gd name="T44" fmla="*/ 27 w 61"/>
                <a:gd name="T45" fmla="*/ 126 h 131"/>
                <a:gd name="T46" fmla="*/ 27 w 61"/>
                <a:gd name="T47" fmla="*/ 126 h 131"/>
                <a:gd name="T48" fmla="*/ 27 w 61"/>
                <a:gd name="T49" fmla="*/ 126 h 131"/>
                <a:gd name="T50" fmla="*/ 24 w 61"/>
                <a:gd name="T51" fmla="*/ 126 h 131"/>
                <a:gd name="T52" fmla="*/ 24 w 61"/>
                <a:gd name="T53" fmla="*/ 126 h 131"/>
                <a:gd name="T54" fmla="*/ 22 w 61"/>
                <a:gd name="T55" fmla="*/ 123 h 131"/>
                <a:gd name="T56" fmla="*/ 22 w 61"/>
                <a:gd name="T57" fmla="*/ 123 h 131"/>
                <a:gd name="T58" fmla="*/ 22 w 61"/>
                <a:gd name="T59" fmla="*/ 123 h 131"/>
                <a:gd name="T60" fmla="*/ 19 w 61"/>
                <a:gd name="T61" fmla="*/ 123 h 131"/>
                <a:gd name="T62" fmla="*/ 17 w 61"/>
                <a:gd name="T63" fmla="*/ 121 h 131"/>
                <a:gd name="T64" fmla="*/ 12 w 61"/>
                <a:gd name="T65" fmla="*/ 113 h 131"/>
                <a:gd name="T66" fmla="*/ 7 w 61"/>
                <a:gd name="T67" fmla="*/ 106 h 131"/>
                <a:gd name="T68" fmla="*/ 7 w 61"/>
                <a:gd name="T69" fmla="*/ 71 h 131"/>
                <a:gd name="T70" fmla="*/ 17 w 61"/>
                <a:gd name="T71" fmla="*/ 39 h 131"/>
                <a:gd name="T72" fmla="*/ 27 w 61"/>
                <a:gd name="T73" fmla="*/ 27 h 131"/>
                <a:gd name="T74" fmla="*/ 39 w 61"/>
                <a:gd name="T75" fmla="*/ 17 h 131"/>
                <a:gd name="T76" fmla="*/ 46 w 61"/>
                <a:gd name="T77" fmla="*/ 10 h 131"/>
                <a:gd name="T78" fmla="*/ 56 w 61"/>
                <a:gd name="T79" fmla="*/ 5 h 131"/>
                <a:gd name="T80" fmla="*/ 59 w 61"/>
                <a:gd name="T81" fmla="*/ 5 h 131"/>
                <a:gd name="T82" fmla="*/ 59 w 61"/>
                <a:gd name="T83" fmla="*/ 5 h 131"/>
                <a:gd name="T84" fmla="*/ 59 w 61"/>
                <a:gd name="T85" fmla="*/ 0 h 13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1"/>
                <a:gd name="T130" fmla="*/ 0 h 131"/>
                <a:gd name="T131" fmla="*/ 61 w 61"/>
                <a:gd name="T132" fmla="*/ 131 h 13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1" h="131">
                  <a:moveTo>
                    <a:pt x="59" y="0"/>
                  </a:moveTo>
                  <a:lnTo>
                    <a:pt x="44" y="7"/>
                  </a:lnTo>
                  <a:lnTo>
                    <a:pt x="32" y="15"/>
                  </a:lnTo>
                  <a:lnTo>
                    <a:pt x="22" y="27"/>
                  </a:lnTo>
                  <a:lnTo>
                    <a:pt x="12" y="39"/>
                  </a:lnTo>
                  <a:lnTo>
                    <a:pt x="7" y="54"/>
                  </a:lnTo>
                  <a:lnTo>
                    <a:pt x="2" y="69"/>
                  </a:lnTo>
                  <a:lnTo>
                    <a:pt x="0" y="84"/>
                  </a:lnTo>
                  <a:lnTo>
                    <a:pt x="0" y="99"/>
                  </a:lnTo>
                  <a:lnTo>
                    <a:pt x="2" y="106"/>
                  </a:lnTo>
                  <a:lnTo>
                    <a:pt x="5" y="113"/>
                  </a:lnTo>
                  <a:lnTo>
                    <a:pt x="7" y="121"/>
                  </a:lnTo>
                  <a:lnTo>
                    <a:pt x="12" y="126"/>
                  </a:lnTo>
                  <a:lnTo>
                    <a:pt x="14" y="126"/>
                  </a:lnTo>
                  <a:lnTo>
                    <a:pt x="17" y="126"/>
                  </a:lnTo>
                  <a:lnTo>
                    <a:pt x="17" y="128"/>
                  </a:lnTo>
                  <a:lnTo>
                    <a:pt x="27" y="131"/>
                  </a:lnTo>
                  <a:lnTo>
                    <a:pt x="29" y="131"/>
                  </a:lnTo>
                  <a:lnTo>
                    <a:pt x="39" y="118"/>
                  </a:lnTo>
                  <a:lnTo>
                    <a:pt x="42" y="101"/>
                  </a:lnTo>
                  <a:lnTo>
                    <a:pt x="42" y="84"/>
                  </a:lnTo>
                  <a:lnTo>
                    <a:pt x="39" y="67"/>
                  </a:lnTo>
                  <a:lnTo>
                    <a:pt x="37" y="59"/>
                  </a:lnTo>
                  <a:lnTo>
                    <a:pt x="34" y="54"/>
                  </a:lnTo>
                  <a:lnTo>
                    <a:pt x="32" y="47"/>
                  </a:lnTo>
                  <a:lnTo>
                    <a:pt x="29" y="42"/>
                  </a:lnTo>
                  <a:lnTo>
                    <a:pt x="27" y="42"/>
                  </a:lnTo>
                  <a:lnTo>
                    <a:pt x="24" y="39"/>
                  </a:lnTo>
                  <a:lnTo>
                    <a:pt x="24" y="42"/>
                  </a:lnTo>
                  <a:lnTo>
                    <a:pt x="32" y="57"/>
                  </a:lnTo>
                  <a:lnTo>
                    <a:pt x="34" y="71"/>
                  </a:lnTo>
                  <a:lnTo>
                    <a:pt x="37" y="89"/>
                  </a:lnTo>
                  <a:lnTo>
                    <a:pt x="37" y="106"/>
                  </a:lnTo>
                  <a:lnTo>
                    <a:pt x="37" y="111"/>
                  </a:lnTo>
                  <a:lnTo>
                    <a:pt x="34" y="116"/>
                  </a:lnTo>
                  <a:lnTo>
                    <a:pt x="32" y="121"/>
                  </a:lnTo>
                  <a:lnTo>
                    <a:pt x="29" y="123"/>
                  </a:lnTo>
                  <a:lnTo>
                    <a:pt x="27" y="126"/>
                  </a:lnTo>
                  <a:lnTo>
                    <a:pt x="24" y="126"/>
                  </a:lnTo>
                  <a:lnTo>
                    <a:pt x="24" y="123"/>
                  </a:lnTo>
                  <a:lnTo>
                    <a:pt x="22" y="123"/>
                  </a:lnTo>
                  <a:lnTo>
                    <a:pt x="19" y="123"/>
                  </a:lnTo>
                  <a:lnTo>
                    <a:pt x="17" y="121"/>
                  </a:lnTo>
                  <a:lnTo>
                    <a:pt x="14" y="118"/>
                  </a:lnTo>
                  <a:lnTo>
                    <a:pt x="12" y="113"/>
                  </a:lnTo>
                  <a:lnTo>
                    <a:pt x="10" y="111"/>
                  </a:lnTo>
                  <a:lnTo>
                    <a:pt x="7" y="106"/>
                  </a:lnTo>
                  <a:lnTo>
                    <a:pt x="5" y="89"/>
                  </a:lnTo>
                  <a:lnTo>
                    <a:pt x="7" y="71"/>
                  </a:lnTo>
                  <a:lnTo>
                    <a:pt x="12" y="54"/>
                  </a:lnTo>
                  <a:lnTo>
                    <a:pt x="17" y="39"/>
                  </a:lnTo>
                  <a:lnTo>
                    <a:pt x="22" y="34"/>
                  </a:lnTo>
                  <a:lnTo>
                    <a:pt x="27" y="27"/>
                  </a:lnTo>
                  <a:lnTo>
                    <a:pt x="34" y="22"/>
                  </a:lnTo>
                  <a:lnTo>
                    <a:pt x="39" y="17"/>
                  </a:lnTo>
                  <a:lnTo>
                    <a:pt x="44" y="15"/>
                  </a:lnTo>
                  <a:lnTo>
                    <a:pt x="46" y="10"/>
                  </a:lnTo>
                  <a:lnTo>
                    <a:pt x="51" y="7"/>
                  </a:lnTo>
                  <a:lnTo>
                    <a:pt x="56" y="5"/>
                  </a:lnTo>
                  <a:lnTo>
                    <a:pt x="59" y="5"/>
                  </a:lnTo>
                  <a:lnTo>
                    <a:pt x="61" y="5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74" name="Freeform 32"/>
            <p:cNvSpPr>
              <a:spLocks/>
            </p:cNvSpPr>
            <p:nvPr/>
          </p:nvSpPr>
          <p:spPr bwMode="auto">
            <a:xfrm>
              <a:off x="2292" y="2503"/>
              <a:ext cx="71" cy="108"/>
            </a:xfrm>
            <a:custGeom>
              <a:avLst/>
              <a:gdLst>
                <a:gd name="T0" fmla="*/ 32 w 71"/>
                <a:gd name="T1" fmla="*/ 2 h 108"/>
                <a:gd name="T2" fmla="*/ 17 w 71"/>
                <a:gd name="T3" fmla="*/ 14 h 108"/>
                <a:gd name="T4" fmla="*/ 5 w 71"/>
                <a:gd name="T5" fmla="*/ 37 h 108"/>
                <a:gd name="T6" fmla="*/ 2 w 71"/>
                <a:gd name="T7" fmla="*/ 49 h 108"/>
                <a:gd name="T8" fmla="*/ 2 w 71"/>
                <a:gd name="T9" fmla="*/ 51 h 108"/>
                <a:gd name="T10" fmla="*/ 0 w 71"/>
                <a:gd name="T11" fmla="*/ 64 h 108"/>
                <a:gd name="T12" fmla="*/ 0 w 71"/>
                <a:gd name="T13" fmla="*/ 86 h 108"/>
                <a:gd name="T14" fmla="*/ 7 w 71"/>
                <a:gd name="T15" fmla="*/ 98 h 108"/>
                <a:gd name="T16" fmla="*/ 7 w 71"/>
                <a:gd name="T17" fmla="*/ 101 h 108"/>
                <a:gd name="T18" fmla="*/ 9 w 71"/>
                <a:gd name="T19" fmla="*/ 101 h 108"/>
                <a:gd name="T20" fmla="*/ 9 w 71"/>
                <a:gd name="T21" fmla="*/ 103 h 108"/>
                <a:gd name="T22" fmla="*/ 17 w 71"/>
                <a:gd name="T23" fmla="*/ 108 h 108"/>
                <a:gd name="T24" fmla="*/ 32 w 71"/>
                <a:gd name="T25" fmla="*/ 103 h 108"/>
                <a:gd name="T26" fmla="*/ 32 w 71"/>
                <a:gd name="T27" fmla="*/ 98 h 108"/>
                <a:gd name="T28" fmla="*/ 37 w 71"/>
                <a:gd name="T29" fmla="*/ 88 h 108"/>
                <a:gd name="T30" fmla="*/ 37 w 71"/>
                <a:gd name="T31" fmla="*/ 76 h 108"/>
                <a:gd name="T32" fmla="*/ 37 w 71"/>
                <a:gd name="T33" fmla="*/ 71 h 108"/>
                <a:gd name="T34" fmla="*/ 37 w 71"/>
                <a:gd name="T35" fmla="*/ 71 h 108"/>
                <a:gd name="T36" fmla="*/ 37 w 71"/>
                <a:gd name="T37" fmla="*/ 69 h 108"/>
                <a:gd name="T38" fmla="*/ 37 w 71"/>
                <a:gd name="T39" fmla="*/ 69 h 108"/>
                <a:gd name="T40" fmla="*/ 37 w 71"/>
                <a:gd name="T41" fmla="*/ 66 h 108"/>
                <a:gd name="T42" fmla="*/ 37 w 71"/>
                <a:gd name="T43" fmla="*/ 64 h 108"/>
                <a:gd name="T44" fmla="*/ 34 w 71"/>
                <a:gd name="T45" fmla="*/ 59 h 108"/>
                <a:gd name="T46" fmla="*/ 34 w 71"/>
                <a:gd name="T47" fmla="*/ 54 h 108"/>
                <a:gd name="T48" fmla="*/ 27 w 71"/>
                <a:gd name="T49" fmla="*/ 34 h 108"/>
                <a:gd name="T50" fmla="*/ 22 w 71"/>
                <a:gd name="T51" fmla="*/ 29 h 108"/>
                <a:gd name="T52" fmla="*/ 19 w 71"/>
                <a:gd name="T53" fmla="*/ 32 h 108"/>
                <a:gd name="T54" fmla="*/ 22 w 71"/>
                <a:gd name="T55" fmla="*/ 37 h 108"/>
                <a:gd name="T56" fmla="*/ 32 w 71"/>
                <a:gd name="T57" fmla="*/ 69 h 108"/>
                <a:gd name="T58" fmla="*/ 27 w 71"/>
                <a:gd name="T59" fmla="*/ 101 h 108"/>
                <a:gd name="T60" fmla="*/ 24 w 71"/>
                <a:gd name="T61" fmla="*/ 101 h 108"/>
                <a:gd name="T62" fmla="*/ 22 w 71"/>
                <a:gd name="T63" fmla="*/ 101 h 108"/>
                <a:gd name="T64" fmla="*/ 17 w 71"/>
                <a:gd name="T65" fmla="*/ 101 h 108"/>
                <a:gd name="T66" fmla="*/ 12 w 71"/>
                <a:gd name="T67" fmla="*/ 98 h 108"/>
                <a:gd name="T68" fmla="*/ 5 w 71"/>
                <a:gd name="T69" fmla="*/ 69 h 108"/>
                <a:gd name="T70" fmla="*/ 12 w 71"/>
                <a:gd name="T71" fmla="*/ 37 h 108"/>
                <a:gd name="T72" fmla="*/ 22 w 71"/>
                <a:gd name="T73" fmla="*/ 17 h 108"/>
                <a:gd name="T74" fmla="*/ 37 w 71"/>
                <a:gd name="T75" fmla="*/ 5 h 108"/>
                <a:gd name="T76" fmla="*/ 49 w 71"/>
                <a:gd name="T77" fmla="*/ 5 h 108"/>
                <a:gd name="T78" fmla="*/ 59 w 71"/>
                <a:gd name="T79" fmla="*/ 7 h 108"/>
                <a:gd name="T80" fmla="*/ 66 w 71"/>
                <a:gd name="T81" fmla="*/ 12 h 108"/>
                <a:gd name="T82" fmla="*/ 71 w 71"/>
                <a:gd name="T83" fmla="*/ 12 h 108"/>
                <a:gd name="T84" fmla="*/ 71 w 71"/>
                <a:gd name="T85" fmla="*/ 10 h 108"/>
                <a:gd name="T86" fmla="*/ 71 w 71"/>
                <a:gd name="T87" fmla="*/ 7 h 108"/>
                <a:gd name="T88" fmla="*/ 69 w 71"/>
                <a:gd name="T89" fmla="*/ 5 h 108"/>
                <a:gd name="T90" fmla="*/ 69 w 71"/>
                <a:gd name="T91" fmla="*/ 5 h 10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1"/>
                <a:gd name="T139" fmla="*/ 0 h 108"/>
                <a:gd name="T140" fmla="*/ 71 w 71"/>
                <a:gd name="T141" fmla="*/ 108 h 10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1" h="108">
                  <a:moveTo>
                    <a:pt x="44" y="0"/>
                  </a:moveTo>
                  <a:lnTo>
                    <a:pt x="32" y="2"/>
                  </a:lnTo>
                  <a:lnTo>
                    <a:pt x="24" y="5"/>
                  </a:lnTo>
                  <a:lnTo>
                    <a:pt x="17" y="14"/>
                  </a:lnTo>
                  <a:lnTo>
                    <a:pt x="9" y="24"/>
                  </a:lnTo>
                  <a:lnTo>
                    <a:pt x="5" y="37"/>
                  </a:lnTo>
                  <a:lnTo>
                    <a:pt x="2" y="49"/>
                  </a:lnTo>
                  <a:lnTo>
                    <a:pt x="2" y="51"/>
                  </a:lnTo>
                  <a:lnTo>
                    <a:pt x="0" y="64"/>
                  </a:lnTo>
                  <a:lnTo>
                    <a:pt x="0" y="74"/>
                  </a:lnTo>
                  <a:lnTo>
                    <a:pt x="0" y="86"/>
                  </a:lnTo>
                  <a:lnTo>
                    <a:pt x="5" y="98"/>
                  </a:lnTo>
                  <a:lnTo>
                    <a:pt x="7" y="98"/>
                  </a:lnTo>
                  <a:lnTo>
                    <a:pt x="7" y="101"/>
                  </a:lnTo>
                  <a:lnTo>
                    <a:pt x="9" y="101"/>
                  </a:lnTo>
                  <a:lnTo>
                    <a:pt x="9" y="103"/>
                  </a:lnTo>
                  <a:lnTo>
                    <a:pt x="17" y="108"/>
                  </a:lnTo>
                  <a:lnTo>
                    <a:pt x="29" y="106"/>
                  </a:lnTo>
                  <a:lnTo>
                    <a:pt x="32" y="103"/>
                  </a:lnTo>
                  <a:lnTo>
                    <a:pt x="32" y="101"/>
                  </a:lnTo>
                  <a:lnTo>
                    <a:pt x="32" y="98"/>
                  </a:lnTo>
                  <a:lnTo>
                    <a:pt x="34" y="96"/>
                  </a:lnTo>
                  <a:lnTo>
                    <a:pt x="37" y="88"/>
                  </a:lnTo>
                  <a:lnTo>
                    <a:pt x="37" y="83"/>
                  </a:lnTo>
                  <a:lnTo>
                    <a:pt x="37" y="76"/>
                  </a:lnTo>
                  <a:lnTo>
                    <a:pt x="37" y="71"/>
                  </a:lnTo>
                  <a:lnTo>
                    <a:pt x="37" y="69"/>
                  </a:lnTo>
                  <a:lnTo>
                    <a:pt x="37" y="66"/>
                  </a:lnTo>
                  <a:lnTo>
                    <a:pt x="37" y="64"/>
                  </a:lnTo>
                  <a:lnTo>
                    <a:pt x="37" y="61"/>
                  </a:lnTo>
                  <a:lnTo>
                    <a:pt x="34" y="59"/>
                  </a:lnTo>
                  <a:lnTo>
                    <a:pt x="34" y="56"/>
                  </a:lnTo>
                  <a:lnTo>
                    <a:pt x="34" y="54"/>
                  </a:lnTo>
                  <a:lnTo>
                    <a:pt x="32" y="51"/>
                  </a:lnTo>
                  <a:lnTo>
                    <a:pt x="27" y="34"/>
                  </a:lnTo>
                  <a:lnTo>
                    <a:pt x="22" y="32"/>
                  </a:lnTo>
                  <a:lnTo>
                    <a:pt x="22" y="29"/>
                  </a:lnTo>
                  <a:lnTo>
                    <a:pt x="19" y="32"/>
                  </a:lnTo>
                  <a:lnTo>
                    <a:pt x="19" y="34"/>
                  </a:lnTo>
                  <a:lnTo>
                    <a:pt x="22" y="37"/>
                  </a:lnTo>
                  <a:lnTo>
                    <a:pt x="29" y="51"/>
                  </a:lnTo>
                  <a:lnTo>
                    <a:pt x="32" y="69"/>
                  </a:lnTo>
                  <a:lnTo>
                    <a:pt x="32" y="86"/>
                  </a:lnTo>
                  <a:lnTo>
                    <a:pt x="27" y="101"/>
                  </a:lnTo>
                  <a:lnTo>
                    <a:pt x="24" y="101"/>
                  </a:lnTo>
                  <a:lnTo>
                    <a:pt x="22" y="101"/>
                  </a:lnTo>
                  <a:lnTo>
                    <a:pt x="19" y="101"/>
                  </a:lnTo>
                  <a:lnTo>
                    <a:pt x="17" y="101"/>
                  </a:lnTo>
                  <a:lnTo>
                    <a:pt x="14" y="101"/>
                  </a:lnTo>
                  <a:lnTo>
                    <a:pt x="12" y="98"/>
                  </a:lnTo>
                  <a:lnTo>
                    <a:pt x="7" y="83"/>
                  </a:lnTo>
                  <a:lnTo>
                    <a:pt x="5" y="69"/>
                  </a:lnTo>
                  <a:lnTo>
                    <a:pt x="7" y="51"/>
                  </a:lnTo>
                  <a:lnTo>
                    <a:pt x="12" y="37"/>
                  </a:lnTo>
                  <a:lnTo>
                    <a:pt x="17" y="27"/>
                  </a:lnTo>
                  <a:lnTo>
                    <a:pt x="22" y="17"/>
                  </a:lnTo>
                  <a:lnTo>
                    <a:pt x="29" y="10"/>
                  </a:lnTo>
                  <a:lnTo>
                    <a:pt x="37" y="5"/>
                  </a:lnTo>
                  <a:lnTo>
                    <a:pt x="44" y="5"/>
                  </a:lnTo>
                  <a:lnTo>
                    <a:pt x="49" y="5"/>
                  </a:lnTo>
                  <a:lnTo>
                    <a:pt x="54" y="7"/>
                  </a:lnTo>
                  <a:lnTo>
                    <a:pt x="59" y="7"/>
                  </a:lnTo>
                  <a:lnTo>
                    <a:pt x="61" y="10"/>
                  </a:lnTo>
                  <a:lnTo>
                    <a:pt x="66" y="12"/>
                  </a:lnTo>
                  <a:lnTo>
                    <a:pt x="69" y="12"/>
                  </a:lnTo>
                  <a:lnTo>
                    <a:pt x="71" y="12"/>
                  </a:lnTo>
                  <a:lnTo>
                    <a:pt x="71" y="10"/>
                  </a:lnTo>
                  <a:lnTo>
                    <a:pt x="71" y="7"/>
                  </a:lnTo>
                  <a:lnTo>
                    <a:pt x="69" y="5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75" name="Freeform 37"/>
            <p:cNvSpPr>
              <a:spLocks/>
            </p:cNvSpPr>
            <p:nvPr/>
          </p:nvSpPr>
          <p:spPr bwMode="auto">
            <a:xfrm>
              <a:off x="2156" y="1961"/>
              <a:ext cx="828" cy="1037"/>
            </a:xfrm>
            <a:custGeom>
              <a:avLst/>
              <a:gdLst>
                <a:gd name="T0" fmla="*/ 502 w 828"/>
                <a:gd name="T1" fmla="*/ 1030 h 1037"/>
                <a:gd name="T2" fmla="*/ 574 w 828"/>
                <a:gd name="T3" fmla="*/ 1000 h 1037"/>
                <a:gd name="T4" fmla="*/ 643 w 828"/>
                <a:gd name="T5" fmla="*/ 973 h 1037"/>
                <a:gd name="T6" fmla="*/ 690 w 828"/>
                <a:gd name="T7" fmla="*/ 951 h 1037"/>
                <a:gd name="T8" fmla="*/ 724 w 828"/>
                <a:gd name="T9" fmla="*/ 938 h 1037"/>
                <a:gd name="T10" fmla="*/ 761 w 828"/>
                <a:gd name="T11" fmla="*/ 926 h 1037"/>
                <a:gd name="T12" fmla="*/ 773 w 828"/>
                <a:gd name="T13" fmla="*/ 924 h 1037"/>
                <a:gd name="T14" fmla="*/ 810 w 828"/>
                <a:gd name="T15" fmla="*/ 869 h 1037"/>
                <a:gd name="T16" fmla="*/ 813 w 828"/>
                <a:gd name="T17" fmla="*/ 756 h 1037"/>
                <a:gd name="T18" fmla="*/ 813 w 828"/>
                <a:gd name="T19" fmla="*/ 704 h 1037"/>
                <a:gd name="T20" fmla="*/ 813 w 828"/>
                <a:gd name="T21" fmla="*/ 660 h 1037"/>
                <a:gd name="T22" fmla="*/ 815 w 828"/>
                <a:gd name="T23" fmla="*/ 566 h 1037"/>
                <a:gd name="T24" fmla="*/ 823 w 828"/>
                <a:gd name="T25" fmla="*/ 362 h 1037"/>
                <a:gd name="T26" fmla="*/ 825 w 828"/>
                <a:gd name="T27" fmla="*/ 322 h 1037"/>
                <a:gd name="T28" fmla="*/ 828 w 828"/>
                <a:gd name="T29" fmla="*/ 261 h 1037"/>
                <a:gd name="T30" fmla="*/ 828 w 828"/>
                <a:gd name="T31" fmla="*/ 209 h 1037"/>
                <a:gd name="T32" fmla="*/ 828 w 828"/>
                <a:gd name="T33" fmla="*/ 199 h 1037"/>
                <a:gd name="T34" fmla="*/ 823 w 828"/>
                <a:gd name="T35" fmla="*/ 194 h 1037"/>
                <a:gd name="T36" fmla="*/ 512 w 828"/>
                <a:gd name="T37" fmla="*/ 9 h 1037"/>
                <a:gd name="T38" fmla="*/ 500 w 828"/>
                <a:gd name="T39" fmla="*/ 2 h 1037"/>
                <a:gd name="T40" fmla="*/ 475 w 828"/>
                <a:gd name="T41" fmla="*/ 7 h 1037"/>
                <a:gd name="T42" fmla="*/ 426 w 828"/>
                <a:gd name="T43" fmla="*/ 24 h 1037"/>
                <a:gd name="T44" fmla="*/ 345 w 828"/>
                <a:gd name="T45" fmla="*/ 49 h 1037"/>
                <a:gd name="T46" fmla="*/ 266 w 828"/>
                <a:gd name="T47" fmla="*/ 76 h 1037"/>
                <a:gd name="T48" fmla="*/ 212 w 828"/>
                <a:gd name="T49" fmla="*/ 93 h 1037"/>
                <a:gd name="T50" fmla="*/ 173 w 828"/>
                <a:gd name="T51" fmla="*/ 110 h 1037"/>
                <a:gd name="T52" fmla="*/ 131 w 828"/>
                <a:gd name="T53" fmla="*/ 123 h 1037"/>
                <a:gd name="T54" fmla="*/ 91 w 828"/>
                <a:gd name="T55" fmla="*/ 135 h 1037"/>
                <a:gd name="T56" fmla="*/ 52 w 828"/>
                <a:gd name="T57" fmla="*/ 147 h 1037"/>
                <a:gd name="T58" fmla="*/ 20 w 828"/>
                <a:gd name="T59" fmla="*/ 155 h 1037"/>
                <a:gd name="T60" fmla="*/ 5 w 828"/>
                <a:gd name="T61" fmla="*/ 167 h 1037"/>
                <a:gd name="T62" fmla="*/ 3 w 828"/>
                <a:gd name="T63" fmla="*/ 167 h 1037"/>
                <a:gd name="T64" fmla="*/ 12 w 828"/>
                <a:gd name="T65" fmla="*/ 236 h 1037"/>
                <a:gd name="T66" fmla="*/ 40 w 828"/>
                <a:gd name="T67" fmla="*/ 340 h 1037"/>
                <a:gd name="T68" fmla="*/ 69 w 828"/>
                <a:gd name="T69" fmla="*/ 446 h 1037"/>
                <a:gd name="T70" fmla="*/ 76 w 828"/>
                <a:gd name="T71" fmla="*/ 470 h 1037"/>
                <a:gd name="T72" fmla="*/ 84 w 828"/>
                <a:gd name="T73" fmla="*/ 500 h 1037"/>
                <a:gd name="T74" fmla="*/ 180 w 828"/>
                <a:gd name="T75" fmla="*/ 899 h 1037"/>
                <a:gd name="T76" fmla="*/ 185 w 828"/>
                <a:gd name="T77" fmla="*/ 904 h 1037"/>
                <a:gd name="T78" fmla="*/ 202 w 828"/>
                <a:gd name="T79" fmla="*/ 914 h 1037"/>
                <a:gd name="T80" fmla="*/ 229 w 828"/>
                <a:gd name="T81" fmla="*/ 926 h 1037"/>
                <a:gd name="T82" fmla="*/ 286 w 828"/>
                <a:gd name="T83" fmla="*/ 958 h 1037"/>
                <a:gd name="T84" fmla="*/ 345 w 828"/>
                <a:gd name="T85" fmla="*/ 988 h 1037"/>
                <a:gd name="T86" fmla="*/ 394 w 828"/>
                <a:gd name="T87" fmla="*/ 1012 h 1037"/>
                <a:gd name="T88" fmla="*/ 404 w 828"/>
                <a:gd name="T89" fmla="*/ 1017 h 1037"/>
                <a:gd name="T90" fmla="*/ 411 w 828"/>
                <a:gd name="T91" fmla="*/ 1020 h 1037"/>
                <a:gd name="T92" fmla="*/ 431 w 828"/>
                <a:gd name="T93" fmla="*/ 1032 h 1037"/>
                <a:gd name="T94" fmla="*/ 436 w 828"/>
                <a:gd name="T95" fmla="*/ 1035 h 103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28"/>
                <a:gd name="T145" fmla="*/ 0 h 1037"/>
                <a:gd name="T146" fmla="*/ 828 w 828"/>
                <a:gd name="T147" fmla="*/ 1037 h 10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28" h="1037">
                  <a:moveTo>
                    <a:pt x="441" y="1037"/>
                  </a:moveTo>
                  <a:lnTo>
                    <a:pt x="480" y="1037"/>
                  </a:lnTo>
                  <a:lnTo>
                    <a:pt x="502" y="1030"/>
                  </a:lnTo>
                  <a:lnTo>
                    <a:pt x="527" y="1020"/>
                  </a:lnTo>
                  <a:lnTo>
                    <a:pt x="549" y="1010"/>
                  </a:lnTo>
                  <a:lnTo>
                    <a:pt x="574" y="1000"/>
                  </a:lnTo>
                  <a:lnTo>
                    <a:pt x="596" y="993"/>
                  </a:lnTo>
                  <a:lnTo>
                    <a:pt x="621" y="983"/>
                  </a:lnTo>
                  <a:lnTo>
                    <a:pt x="643" y="973"/>
                  </a:lnTo>
                  <a:lnTo>
                    <a:pt x="665" y="963"/>
                  </a:lnTo>
                  <a:lnTo>
                    <a:pt x="677" y="958"/>
                  </a:lnTo>
                  <a:lnTo>
                    <a:pt x="690" y="951"/>
                  </a:lnTo>
                  <a:lnTo>
                    <a:pt x="702" y="946"/>
                  </a:lnTo>
                  <a:lnTo>
                    <a:pt x="714" y="943"/>
                  </a:lnTo>
                  <a:lnTo>
                    <a:pt x="724" y="938"/>
                  </a:lnTo>
                  <a:lnTo>
                    <a:pt x="736" y="934"/>
                  </a:lnTo>
                  <a:lnTo>
                    <a:pt x="749" y="931"/>
                  </a:lnTo>
                  <a:lnTo>
                    <a:pt x="761" y="926"/>
                  </a:lnTo>
                  <a:lnTo>
                    <a:pt x="766" y="926"/>
                  </a:lnTo>
                  <a:lnTo>
                    <a:pt x="771" y="924"/>
                  </a:lnTo>
                  <a:lnTo>
                    <a:pt x="773" y="924"/>
                  </a:lnTo>
                  <a:lnTo>
                    <a:pt x="778" y="924"/>
                  </a:lnTo>
                  <a:lnTo>
                    <a:pt x="810" y="909"/>
                  </a:lnTo>
                  <a:lnTo>
                    <a:pt x="810" y="869"/>
                  </a:lnTo>
                  <a:lnTo>
                    <a:pt x="813" y="832"/>
                  </a:lnTo>
                  <a:lnTo>
                    <a:pt x="813" y="793"/>
                  </a:lnTo>
                  <a:lnTo>
                    <a:pt x="813" y="756"/>
                  </a:lnTo>
                  <a:lnTo>
                    <a:pt x="813" y="739"/>
                  </a:lnTo>
                  <a:lnTo>
                    <a:pt x="813" y="722"/>
                  </a:lnTo>
                  <a:lnTo>
                    <a:pt x="813" y="704"/>
                  </a:lnTo>
                  <a:lnTo>
                    <a:pt x="813" y="687"/>
                  </a:lnTo>
                  <a:lnTo>
                    <a:pt x="815" y="675"/>
                  </a:lnTo>
                  <a:lnTo>
                    <a:pt x="813" y="660"/>
                  </a:lnTo>
                  <a:lnTo>
                    <a:pt x="813" y="648"/>
                  </a:lnTo>
                  <a:lnTo>
                    <a:pt x="813" y="635"/>
                  </a:lnTo>
                  <a:lnTo>
                    <a:pt x="815" y="566"/>
                  </a:lnTo>
                  <a:lnTo>
                    <a:pt x="818" y="497"/>
                  </a:lnTo>
                  <a:lnTo>
                    <a:pt x="820" y="428"/>
                  </a:lnTo>
                  <a:lnTo>
                    <a:pt x="823" y="362"/>
                  </a:lnTo>
                  <a:lnTo>
                    <a:pt x="823" y="349"/>
                  </a:lnTo>
                  <a:lnTo>
                    <a:pt x="823" y="335"/>
                  </a:lnTo>
                  <a:lnTo>
                    <a:pt x="825" y="322"/>
                  </a:lnTo>
                  <a:lnTo>
                    <a:pt x="828" y="310"/>
                  </a:lnTo>
                  <a:lnTo>
                    <a:pt x="828" y="285"/>
                  </a:lnTo>
                  <a:lnTo>
                    <a:pt x="828" y="261"/>
                  </a:lnTo>
                  <a:lnTo>
                    <a:pt x="828" y="236"/>
                  </a:lnTo>
                  <a:lnTo>
                    <a:pt x="828" y="211"/>
                  </a:lnTo>
                  <a:lnTo>
                    <a:pt x="828" y="209"/>
                  </a:lnTo>
                  <a:lnTo>
                    <a:pt x="828" y="207"/>
                  </a:lnTo>
                  <a:lnTo>
                    <a:pt x="828" y="202"/>
                  </a:lnTo>
                  <a:lnTo>
                    <a:pt x="828" y="199"/>
                  </a:lnTo>
                  <a:lnTo>
                    <a:pt x="825" y="197"/>
                  </a:lnTo>
                  <a:lnTo>
                    <a:pt x="825" y="194"/>
                  </a:lnTo>
                  <a:lnTo>
                    <a:pt x="823" y="194"/>
                  </a:lnTo>
                  <a:lnTo>
                    <a:pt x="823" y="192"/>
                  </a:lnTo>
                  <a:lnTo>
                    <a:pt x="522" y="12"/>
                  </a:lnTo>
                  <a:lnTo>
                    <a:pt x="512" y="9"/>
                  </a:lnTo>
                  <a:lnTo>
                    <a:pt x="510" y="7"/>
                  </a:lnTo>
                  <a:lnTo>
                    <a:pt x="505" y="4"/>
                  </a:lnTo>
                  <a:lnTo>
                    <a:pt x="500" y="2"/>
                  </a:lnTo>
                  <a:lnTo>
                    <a:pt x="495" y="0"/>
                  </a:lnTo>
                  <a:lnTo>
                    <a:pt x="485" y="4"/>
                  </a:lnTo>
                  <a:lnTo>
                    <a:pt x="475" y="7"/>
                  </a:lnTo>
                  <a:lnTo>
                    <a:pt x="463" y="12"/>
                  </a:lnTo>
                  <a:lnTo>
                    <a:pt x="453" y="17"/>
                  </a:lnTo>
                  <a:lnTo>
                    <a:pt x="426" y="24"/>
                  </a:lnTo>
                  <a:lnTo>
                    <a:pt x="399" y="34"/>
                  </a:lnTo>
                  <a:lnTo>
                    <a:pt x="372" y="41"/>
                  </a:lnTo>
                  <a:lnTo>
                    <a:pt x="345" y="49"/>
                  </a:lnTo>
                  <a:lnTo>
                    <a:pt x="318" y="59"/>
                  </a:lnTo>
                  <a:lnTo>
                    <a:pt x="291" y="66"/>
                  </a:lnTo>
                  <a:lnTo>
                    <a:pt x="266" y="76"/>
                  </a:lnTo>
                  <a:lnTo>
                    <a:pt x="239" y="86"/>
                  </a:lnTo>
                  <a:lnTo>
                    <a:pt x="224" y="91"/>
                  </a:lnTo>
                  <a:lnTo>
                    <a:pt x="212" y="93"/>
                  </a:lnTo>
                  <a:lnTo>
                    <a:pt x="200" y="98"/>
                  </a:lnTo>
                  <a:lnTo>
                    <a:pt x="185" y="103"/>
                  </a:lnTo>
                  <a:lnTo>
                    <a:pt x="173" y="110"/>
                  </a:lnTo>
                  <a:lnTo>
                    <a:pt x="160" y="115"/>
                  </a:lnTo>
                  <a:lnTo>
                    <a:pt x="145" y="118"/>
                  </a:lnTo>
                  <a:lnTo>
                    <a:pt x="131" y="123"/>
                  </a:lnTo>
                  <a:lnTo>
                    <a:pt x="118" y="128"/>
                  </a:lnTo>
                  <a:lnTo>
                    <a:pt x="104" y="130"/>
                  </a:lnTo>
                  <a:lnTo>
                    <a:pt x="91" y="135"/>
                  </a:lnTo>
                  <a:lnTo>
                    <a:pt x="79" y="138"/>
                  </a:lnTo>
                  <a:lnTo>
                    <a:pt x="64" y="142"/>
                  </a:lnTo>
                  <a:lnTo>
                    <a:pt x="52" y="147"/>
                  </a:lnTo>
                  <a:lnTo>
                    <a:pt x="40" y="150"/>
                  </a:lnTo>
                  <a:lnTo>
                    <a:pt x="27" y="155"/>
                  </a:lnTo>
                  <a:lnTo>
                    <a:pt x="20" y="155"/>
                  </a:lnTo>
                  <a:lnTo>
                    <a:pt x="12" y="160"/>
                  </a:lnTo>
                  <a:lnTo>
                    <a:pt x="10" y="162"/>
                  </a:lnTo>
                  <a:lnTo>
                    <a:pt x="5" y="167"/>
                  </a:lnTo>
                  <a:lnTo>
                    <a:pt x="3" y="167"/>
                  </a:lnTo>
                  <a:lnTo>
                    <a:pt x="0" y="170"/>
                  </a:lnTo>
                  <a:lnTo>
                    <a:pt x="5" y="202"/>
                  </a:lnTo>
                  <a:lnTo>
                    <a:pt x="12" y="236"/>
                  </a:lnTo>
                  <a:lnTo>
                    <a:pt x="22" y="268"/>
                  </a:lnTo>
                  <a:lnTo>
                    <a:pt x="27" y="303"/>
                  </a:lnTo>
                  <a:lnTo>
                    <a:pt x="40" y="340"/>
                  </a:lnTo>
                  <a:lnTo>
                    <a:pt x="49" y="377"/>
                  </a:lnTo>
                  <a:lnTo>
                    <a:pt x="62" y="411"/>
                  </a:lnTo>
                  <a:lnTo>
                    <a:pt x="69" y="446"/>
                  </a:lnTo>
                  <a:lnTo>
                    <a:pt x="69" y="453"/>
                  </a:lnTo>
                  <a:lnTo>
                    <a:pt x="74" y="460"/>
                  </a:lnTo>
                  <a:lnTo>
                    <a:pt x="76" y="470"/>
                  </a:lnTo>
                  <a:lnTo>
                    <a:pt x="76" y="478"/>
                  </a:lnTo>
                  <a:lnTo>
                    <a:pt x="81" y="487"/>
                  </a:lnTo>
                  <a:lnTo>
                    <a:pt x="84" y="500"/>
                  </a:lnTo>
                  <a:lnTo>
                    <a:pt x="89" y="510"/>
                  </a:lnTo>
                  <a:lnTo>
                    <a:pt x="91" y="522"/>
                  </a:lnTo>
                  <a:lnTo>
                    <a:pt x="180" y="899"/>
                  </a:lnTo>
                  <a:lnTo>
                    <a:pt x="180" y="901"/>
                  </a:lnTo>
                  <a:lnTo>
                    <a:pt x="182" y="901"/>
                  </a:lnTo>
                  <a:lnTo>
                    <a:pt x="185" y="904"/>
                  </a:lnTo>
                  <a:lnTo>
                    <a:pt x="187" y="906"/>
                  </a:lnTo>
                  <a:lnTo>
                    <a:pt x="192" y="914"/>
                  </a:lnTo>
                  <a:lnTo>
                    <a:pt x="202" y="914"/>
                  </a:lnTo>
                  <a:lnTo>
                    <a:pt x="212" y="919"/>
                  </a:lnTo>
                  <a:lnTo>
                    <a:pt x="219" y="924"/>
                  </a:lnTo>
                  <a:lnTo>
                    <a:pt x="229" y="926"/>
                  </a:lnTo>
                  <a:lnTo>
                    <a:pt x="249" y="936"/>
                  </a:lnTo>
                  <a:lnTo>
                    <a:pt x="266" y="948"/>
                  </a:lnTo>
                  <a:lnTo>
                    <a:pt x="286" y="958"/>
                  </a:lnTo>
                  <a:lnTo>
                    <a:pt x="305" y="968"/>
                  </a:lnTo>
                  <a:lnTo>
                    <a:pt x="325" y="980"/>
                  </a:lnTo>
                  <a:lnTo>
                    <a:pt x="345" y="988"/>
                  </a:lnTo>
                  <a:lnTo>
                    <a:pt x="365" y="998"/>
                  </a:lnTo>
                  <a:lnTo>
                    <a:pt x="384" y="1005"/>
                  </a:lnTo>
                  <a:lnTo>
                    <a:pt x="394" y="1012"/>
                  </a:lnTo>
                  <a:lnTo>
                    <a:pt x="399" y="1012"/>
                  </a:lnTo>
                  <a:lnTo>
                    <a:pt x="402" y="1015"/>
                  </a:lnTo>
                  <a:lnTo>
                    <a:pt x="404" y="1017"/>
                  </a:lnTo>
                  <a:lnTo>
                    <a:pt x="406" y="1020"/>
                  </a:lnTo>
                  <a:lnTo>
                    <a:pt x="409" y="1020"/>
                  </a:lnTo>
                  <a:lnTo>
                    <a:pt x="411" y="1020"/>
                  </a:lnTo>
                  <a:lnTo>
                    <a:pt x="414" y="1020"/>
                  </a:lnTo>
                  <a:lnTo>
                    <a:pt x="431" y="1032"/>
                  </a:lnTo>
                  <a:lnTo>
                    <a:pt x="434" y="1032"/>
                  </a:lnTo>
                  <a:lnTo>
                    <a:pt x="436" y="1035"/>
                  </a:lnTo>
                  <a:lnTo>
                    <a:pt x="438" y="1037"/>
                  </a:lnTo>
                  <a:lnTo>
                    <a:pt x="441" y="10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76" name="Freeform 38"/>
            <p:cNvSpPr>
              <a:spLocks/>
            </p:cNvSpPr>
            <p:nvPr/>
          </p:nvSpPr>
          <p:spPr bwMode="auto">
            <a:xfrm>
              <a:off x="2688" y="2022"/>
              <a:ext cx="261" cy="828"/>
            </a:xfrm>
            <a:custGeom>
              <a:avLst/>
              <a:gdLst>
                <a:gd name="T0" fmla="*/ 249 w 261"/>
                <a:gd name="T1" fmla="*/ 828 h 828"/>
                <a:gd name="T2" fmla="*/ 249 w 261"/>
                <a:gd name="T3" fmla="*/ 828 h 828"/>
                <a:gd name="T4" fmla="*/ 251 w 261"/>
                <a:gd name="T5" fmla="*/ 828 h 828"/>
                <a:gd name="T6" fmla="*/ 251 w 261"/>
                <a:gd name="T7" fmla="*/ 828 h 828"/>
                <a:gd name="T8" fmla="*/ 254 w 261"/>
                <a:gd name="T9" fmla="*/ 826 h 828"/>
                <a:gd name="T10" fmla="*/ 254 w 261"/>
                <a:gd name="T11" fmla="*/ 767 h 828"/>
                <a:gd name="T12" fmla="*/ 254 w 261"/>
                <a:gd name="T13" fmla="*/ 707 h 828"/>
                <a:gd name="T14" fmla="*/ 254 w 261"/>
                <a:gd name="T15" fmla="*/ 648 h 828"/>
                <a:gd name="T16" fmla="*/ 254 w 261"/>
                <a:gd name="T17" fmla="*/ 589 h 828"/>
                <a:gd name="T18" fmla="*/ 256 w 261"/>
                <a:gd name="T19" fmla="*/ 476 h 828"/>
                <a:gd name="T20" fmla="*/ 259 w 261"/>
                <a:gd name="T21" fmla="*/ 362 h 828"/>
                <a:gd name="T22" fmla="*/ 261 w 261"/>
                <a:gd name="T23" fmla="*/ 252 h 828"/>
                <a:gd name="T24" fmla="*/ 259 w 261"/>
                <a:gd name="T25" fmla="*/ 138 h 828"/>
                <a:gd name="T26" fmla="*/ 241 w 261"/>
                <a:gd name="T27" fmla="*/ 128 h 828"/>
                <a:gd name="T28" fmla="*/ 227 w 261"/>
                <a:gd name="T29" fmla="*/ 118 h 828"/>
                <a:gd name="T30" fmla="*/ 209 w 261"/>
                <a:gd name="T31" fmla="*/ 109 h 828"/>
                <a:gd name="T32" fmla="*/ 192 w 261"/>
                <a:gd name="T33" fmla="*/ 99 h 828"/>
                <a:gd name="T34" fmla="*/ 175 w 261"/>
                <a:gd name="T35" fmla="*/ 91 h 828"/>
                <a:gd name="T36" fmla="*/ 160 w 261"/>
                <a:gd name="T37" fmla="*/ 81 h 828"/>
                <a:gd name="T38" fmla="*/ 143 w 261"/>
                <a:gd name="T39" fmla="*/ 72 h 828"/>
                <a:gd name="T40" fmla="*/ 126 w 261"/>
                <a:gd name="T41" fmla="*/ 62 h 828"/>
                <a:gd name="T42" fmla="*/ 113 w 261"/>
                <a:gd name="T43" fmla="*/ 57 h 828"/>
                <a:gd name="T44" fmla="*/ 103 w 261"/>
                <a:gd name="T45" fmla="*/ 49 h 828"/>
                <a:gd name="T46" fmla="*/ 91 w 261"/>
                <a:gd name="T47" fmla="*/ 45 h 828"/>
                <a:gd name="T48" fmla="*/ 81 w 261"/>
                <a:gd name="T49" fmla="*/ 37 h 828"/>
                <a:gd name="T50" fmla="*/ 69 w 261"/>
                <a:gd name="T51" fmla="*/ 32 h 828"/>
                <a:gd name="T52" fmla="*/ 59 w 261"/>
                <a:gd name="T53" fmla="*/ 27 h 828"/>
                <a:gd name="T54" fmla="*/ 47 w 261"/>
                <a:gd name="T55" fmla="*/ 20 h 828"/>
                <a:gd name="T56" fmla="*/ 37 w 261"/>
                <a:gd name="T57" fmla="*/ 15 h 828"/>
                <a:gd name="T58" fmla="*/ 30 w 261"/>
                <a:gd name="T59" fmla="*/ 10 h 828"/>
                <a:gd name="T60" fmla="*/ 22 w 261"/>
                <a:gd name="T61" fmla="*/ 8 h 828"/>
                <a:gd name="T62" fmla="*/ 15 w 261"/>
                <a:gd name="T63" fmla="*/ 3 h 828"/>
                <a:gd name="T64" fmla="*/ 7 w 261"/>
                <a:gd name="T65" fmla="*/ 0 h 828"/>
                <a:gd name="T66" fmla="*/ 2 w 261"/>
                <a:gd name="T67" fmla="*/ 20 h 828"/>
                <a:gd name="T68" fmla="*/ 5 w 261"/>
                <a:gd name="T69" fmla="*/ 40 h 828"/>
                <a:gd name="T70" fmla="*/ 5 w 261"/>
                <a:gd name="T71" fmla="*/ 59 h 828"/>
                <a:gd name="T72" fmla="*/ 0 w 261"/>
                <a:gd name="T73" fmla="*/ 79 h 828"/>
                <a:gd name="T74" fmla="*/ 0 w 261"/>
                <a:gd name="T75" fmla="*/ 148 h 828"/>
                <a:gd name="T76" fmla="*/ 0 w 261"/>
                <a:gd name="T77" fmla="*/ 217 h 828"/>
                <a:gd name="T78" fmla="*/ 0 w 261"/>
                <a:gd name="T79" fmla="*/ 286 h 828"/>
                <a:gd name="T80" fmla="*/ 0 w 261"/>
                <a:gd name="T81" fmla="*/ 355 h 828"/>
                <a:gd name="T82" fmla="*/ 5 w 261"/>
                <a:gd name="T83" fmla="*/ 424 h 828"/>
                <a:gd name="T84" fmla="*/ 7 w 261"/>
                <a:gd name="T85" fmla="*/ 495 h 828"/>
                <a:gd name="T86" fmla="*/ 10 w 261"/>
                <a:gd name="T87" fmla="*/ 564 h 828"/>
                <a:gd name="T88" fmla="*/ 20 w 261"/>
                <a:gd name="T89" fmla="*/ 636 h 828"/>
                <a:gd name="T90" fmla="*/ 22 w 261"/>
                <a:gd name="T91" fmla="*/ 658 h 828"/>
                <a:gd name="T92" fmla="*/ 27 w 261"/>
                <a:gd name="T93" fmla="*/ 678 h 828"/>
                <a:gd name="T94" fmla="*/ 32 w 261"/>
                <a:gd name="T95" fmla="*/ 698 h 828"/>
                <a:gd name="T96" fmla="*/ 37 w 261"/>
                <a:gd name="T97" fmla="*/ 717 h 828"/>
                <a:gd name="T98" fmla="*/ 84 w 261"/>
                <a:gd name="T99" fmla="*/ 732 h 828"/>
                <a:gd name="T100" fmla="*/ 86 w 261"/>
                <a:gd name="T101" fmla="*/ 739 h 828"/>
                <a:gd name="T102" fmla="*/ 126 w 261"/>
                <a:gd name="T103" fmla="*/ 757 h 828"/>
                <a:gd name="T104" fmla="*/ 175 w 261"/>
                <a:gd name="T105" fmla="*/ 784 h 828"/>
                <a:gd name="T106" fmla="*/ 249 w 261"/>
                <a:gd name="T107" fmla="*/ 828 h 828"/>
                <a:gd name="T108" fmla="*/ 249 w 261"/>
                <a:gd name="T109" fmla="*/ 828 h 82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1"/>
                <a:gd name="T166" fmla="*/ 0 h 828"/>
                <a:gd name="T167" fmla="*/ 261 w 261"/>
                <a:gd name="T168" fmla="*/ 828 h 82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1" h="828">
                  <a:moveTo>
                    <a:pt x="249" y="828"/>
                  </a:moveTo>
                  <a:lnTo>
                    <a:pt x="249" y="828"/>
                  </a:lnTo>
                  <a:lnTo>
                    <a:pt x="251" y="828"/>
                  </a:lnTo>
                  <a:lnTo>
                    <a:pt x="254" y="826"/>
                  </a:lnTo>
                  <a:lnTo>
                    <a:pt x="254" y="767"/>
                  </a:lnTo>
                  <a:lnTo>
                    <a:pt x="254" y="707"/>
                  </a:lnTo>
                  <a:lnTo>
                    <a:pt x="254" y="648"/>
                  </a:lnTo>
                  <a:lnTo>
                    <a:pt x="254" y="589"/>
                  </a:lnTo>
                  <a:lnTo>
                    <a:pt x="256" y="476"/>
                  </a:lnTo>
                  <a:lnTo>
                    <a:pt x="259" y="362"/>
                  </a:lnTo>
                  <a:lnTo>
                    <a:pt x="261" y="252"/>
                  </a:lnTo>
                  <a:lnTo>
                    <a:pt x="259" y="138"/>
                  </a:lnTo>
                  <a:lnTo>
                    <a:pt x="241" y="128"/>
                  </a:lnTo>
                  <a:lnTo>
                    <a:pt x="227" y="118"/>
                  </a:lnTo>
                  <a:lnTo>
                    <a:pt x="209" y="109"/>
                  </a:lnTo>
                  <a:lnTo>
                    <a:pt x="192" y="99"/>
                  </a:lnTo>
                  <a:lnTo>
                    <a:pt x="175" y="91"/>
                  </a:lnTo>
                  <a:lnTo>
                    <a:pt x="160" y="81"/>
                  </a:lnTo>
                  <a:lnTo>
                    <a:pt x="143" y="72"/>
                  </a:lnTo>
                  <a:lnTo>
                    <a:pt x="126" y="62"/>
                  </a:lnTo>
                  <a:lnTo>
                    <a:pt x="113" y="57"/>
                  </a:lnTo>
                  <a:lnTo>
                    <a:pt x="103" y="49"/>
                  </a:lnTo>
                  <a:lnTo>
                    <a:pt x="91" y="45"/>
                  </a:lnTo>
                  <a:lnTo>
                    <a:pt x="81" y="37"/>
                  </a:lnTo>
                  <a:lnTo>
                    <a:pt x="69" y="32"/>
                  </a:lnTo>
                  <a:lnTo>
                    <a:pt x="59" y="27"/>
                  </a:lnTo>
                  <a:lnTo>
                    <a:pt x="47" y="20"/>
                  </a:lnTo>
                  <a:lnTo>
                    <a:pt x="37" y="15"/>
                  </a:lnTo>
                  <a:lnTo>
                    <a:pt x="30" y="10"/>
                  </a:lnTo>
                  <a:lnTo>
                    <a:pt x="22" y="8"/>
                  </a:lnTo>
                  <a:lnTo>
                    <a:pt x="15" y="3"/>
                  </a:lnTo>
                  <a:lnTo>
                    <a:pt x="7" y="0"/>
                  </a:lnTo>
                  <a:lnTo>
                    <a:pt x="2" y="20"/>
                  </a:lnTo>
                  <a:lnTo>
                    <a:pt x="5" y="40"/>
                  </a:lnTo>
                  <a:lnTo>
                    <a:pt x="5" y="59"/>
                  </a:lnTo>
                  <a:lnTo>
                    <a:pt x="0" y="79"/>
                  </a:lnTo>
                  <a:lnTo>
                    <a:pt x="0" y="148"/>
                  </a:lnTo>
                  <a:lnTo>
                    <a:pt x="0" y="217"/>
                  </a:lnTo>
                  <a:lnTo>
                    <a:pt x="0" y="286"/>
                  </a:lnTo>
                  <a:lnTo>
                    <a:pt x="0" y="355"/>
                  </a:lnTo>
                  <a:lnTo>
                    <a:pt x="5" y="424"/>
                  </a:lnTo>
                  <a:lnTo>
                    <a:pt x="7" y="495"/>
                  </a:lnTo>
                  <a:lnTo>
                    <a:pt x="10" y="564"/>
                  </a:lnTo>
                  <a:lnTo>
                    <a:pt x="20" y="636"/>
                  </a:lnTo>
                  <a:lnTo>
                    <a:pt x="22" y="658"/>
                  </a:lnTo>
                  <a:lnTo>
                    <a:pt x="27" y="678"/>
                  </a:lnTo>
                  <a:lnTo>
                    <a:pt x="32" y="698"/>
                  </a:lnTo>
                  <a:lnTo>
                    <a:pt x="37" y="717"/>
                  </a:lnTo>
                  <a:lnTo>
                    <a:pt x="84" y="732"/>
                  </a:lnTo>
                  <a:lnTo>
                    <a:pt x="86" y="739"/>
                  </a:lnTo>
                  <a:lnTo>
                    <a:pt x="126" y="757"/>
                  </a:lnTo>
                  <a:lnTo>
                    <a:pt x="175" y="784"/>
                  </a:lnTo>
                  <a:lnTo>
                    <a:pt x="249" y="828"/>
                  </a:lnTo>
                  <a:close/>
                </a:path>
              </a:pathLst>
            </a:custGeom>
            <a:solidFill>
              <a:srgbClr val="6899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77" name="Freeform 39"/>
            <p:cNvSpPr>
              <a:spLocks/>
            </p:cNvSpPr>
            <p:nvPr/>
          </p:nvSpPr>
          <p:spPr bwMode="auto">
            <a:xfrm>
              <a:off x="2186" y="1990"/>
              <a:ext cx="500" cy="858"/>
            </a:xfrm>
            <a:custGeom>
              <a:avLst/>
              <a:gdLst>
                <a:gd name="T0" fmla="*/ 408 w 500"/>
                <a:gd name="T1" fmla="*/ 779 h 858"/>
                <a:gd name="T2" fmla="*/ 411 w 500"/>
                <a:gd name="T3" fmla="*/ 776 h 858"/>
                <a:gd name="T4" fmla="*/ 411 w 500"/>
                <a:gd name="T5" fmla="*/ 774 h 858"/>
                <a:gd name="T6" fmla="*/ 500 w 500"/>
                <a:gd name="T7" fmla="*/ 744 h 858"/>
                <a:gd name="T8" fmla="*/ 497 w 500"/>
                <a:gd name="T9" fmla="*/ 641 h 858"/>
                <a:gd name="T10" fmla="*/ 490 w 500"/>
                <a:gd name="T11" fmla="*/ 535 h 858"/>
                <a:gd name="T12" fmla="*/ 490 w 500"/>
                <a:gd name="T13" fmla="*/ 429 h 858"/>
                <a:gd name="T14" fmla="*/ 490 w 500"/>
                <a:gd name="T15" fmla="*/ 323 h 858"/>
                <a:gd name="T16" fmla="*/ 485 w 500"/>
                <a:gd name="T17" fmla="*/ 163 h 858"/>
                <a:gd name="T18" fmla="*/ 477 w 500"/>
                <a:gd name="T19" fmla="*/ 5 h 858"/>
                <a:gd name="T20" fmla="*/ 465 w 500"/>
                <a:gd name="T21" fmla="*/ 0 h 858"/>
                <a:gd name="T22" fmla="*/ 450 w 500"/>
                <a:gd name="T23" fmla="*/ 3 h 858"/>
                <a:gd name="T24" fmla="*/ 416 w 500"/>
                <a:gd name="T25" fmla="*/ 12 h 858"/>
                <a:gd name="T26" fmla="*/ 381 w 500"/>
                <a:gd name="T27" fmla="*/ 22 h 858"/>
                <a:gd name="T28" fmla="*/ 342 w 500"/>
                <a:gd name="T29" fmla="*/ 35 h 858"/>
                <a:gd name="T30" fmla="*/ 305 w 500"/>
                <a:gd name="T31" fmla="*/ 47 h 858"/>
                <a:gd name="T32" fmla="*/ 268 w 500"/>
                <a:gd name="T33" fmla="*/ 62 h 858"/>
                <a:gd name="T34" fmla="*/ 231 w 500"/>
                <a:gd name="T35" fmla="*/ 74 h 858"/>
                <a:gd name="T36" fmla="*/ 172 w 500"/>
                <a:gd name="T37" fmla="*/ 94 h 858"/>
                <a:gd name="T38" fmla="*/ 113 w 500"/>
                <a:gd name="T39" fmla="*/ 111 h 858"/>
                <a:gd name="T40" fmla="*/ 56 w 500"/>
                <a:gd name="T41" fmla="*/ 131 h 858"/>
                <a:gd name="T42" fmla="*/ 0 w 500"/>
                <a:gd name="T43" fmla="*/ 155 h 858"/>
                <a:gd name="T44" fmla="*/ 22 w 500"/>
                <a:gd name="T45" fmla="*/ 269 h 858"/>
                <a:gd name="T46" fmla="*/ 51 w 500"/>
                <a:gd name="T47" fmla="*/ 382 h 858"/>
                <a:gd name="T48" fmla="*/ 66 w 500"/>
                <a:gd name="T49" fmla="*/ 431 h 858"/>
                <a:gd name="T50" fmla="*/ 79 w 500"/>
                <a:gd name="T51" fmla="*/ 481 h 858"/>
                <a:gd name="T52" fmla="*/ 86 w 500"/>
                <a:gd name="T53" fmla="*/ 508 h 858"/>
                <a:gd name="T54" fmla="*/ 91 w 500"/>
                <a:gd name="T55" fmla="*/ 540 h 858"/>
                <a:gd name="T56" fmla="*/ 101 w 500"/>
                <a:gd name="T57" fmla="*/ 574 h 858"/>
                <a:gd name="T58" fmla="*/ 111 w 500"/>
                <a:gd name="T59" fmla="*/ 609 h 858"/>
                <a:gd name="T60" fmla="*/ 115 w 500"/>
                <a:gd name="T61" fmla="*/ 636 h 858"/>
                <a:gd name="T62" fmla="*/ 120 w 500"/>
                <a:gd name="T63" fmla="*/ 661 h 858"/>
                <a:gd name="T64" fmla="*/ 128 w 500"/>
                <a:gd name="T65" fmla="*/ 693 h 858"/>
                <a:gd name="T66" fmla="*/ 135 w 500"/>
                <a:gd name="T67" fmla="*/ 725 h 858"/>
                <a:gd name="T68" fmla="*/ 155 w 500"/>
                <a:gd name="T69" fmla="*/ 791 h 858"/>
                <a:gd name="T70" fmla="*/ 175 w 500"/>
                <a:gd name="T71" fmla="*/ 858 h 8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0"/>
                <a:gd name="T109" fmla="*/ 0 h 858"/>
                <a:gd name="T110" fmla="*/ 500 w 500"/>
                <a:gd name="T111" fmla="*/ 858 h 8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0" h="858">
                  <a:moveTo>
                    <a:pt x="177" y="855"/>
                  </a:moveTo>
                  <a:lnTo>
                    <a:pt x="408" y="779"/>
                  </a:lnTo>
                  <a:lnTo>
                    <a:pt x="411" y="776"/>
                  </a:lnTo>
                  <a:lnTo>
                    <a:pt x="411" y="774"/>
                  </a:lnTo>
                  <a:lnTo>
                    <a:pt x="431" y="774"/>
                  </a:lnTo>
                  <a:lnTo>
                    <a:pt x="500" y="744"/>
                  </a:lnTo>
                  <a:lnTo>
                    <a:pt x="500" y="693"/>
                  </a:lnTo>
                  <a:lnTo>
                    <a:pt x="497" y="641"/>
                  </a:lnTo>
                  <a:lnTo>
                    <a:pt x="492" y="589"/>
                  </a:lnTo>
                  <a:lnTo>
                    <a:pt x="490" y="535"/>
                  </a:lnTo>
                  <a:lnTo>
                    <a:pt x="490" y="483"/>
                  </a:lnTo>
                  <a:lnTo>
                    <a:pt x="490" y="429"/>
                  </a:lnTo>
                  <a:lnTo>
                    <a:pt x="490" y="377"/>
                  </a:lnTo>
                  <a:lnTo>
                    <a:pt x="490" y="323"/>
                  </a:lnTo>
                  <a:lnTo>
                    <a:pt x="487" y="242"/>
                  </a:lnTo>
                  <a:lnTo>
                    <a:pt x="485" y="163"/>
                  </a:lnTo>
                  <a:lnTo>
                    <a:pt x="482" y="84"/>
                  </a:lnTo>
                  <a:lnTo>
                    <a:pt x="477" y="5"/>
                  </a:lnTo>
                  <a:lnTo>
                    <a:pt x="472" y="3"/>
                  </a:lnTo>
                  <a:lnTo>
                    <a:pt x="465" y="0"/>
                  </a:lnTo>
                  <a:lnTo>
                    <a:pt x="458" y="3"/>
                  </a:lnTo>
                  <a:lnTo>
                    <a:pt x="450" y="3"/>
                  </a:lnTo>
                  <a:lnTo>
                    <a:pt x="433" y="8"/>
                  </a:lnTo>
                  <a:lnTo>
                    <a:pt x="416" y="12"/>
                  </a:lnTo>
                  <a:lnTo>
                    <a:pt x="399" y="17"/>
                  </a:lnTo>
                  <a:lnTo>
                    <a:pt x="381" y="22"/>
                  </a:lnTo>
                  <a:lnTo>
                    <a:pt x="362" y="27"/>
                  </a:lnTo>
                  <a:lnTo>
                    <a:pt x="342" y="35"/>
                  </a:lnTo>
                  <a:lnTo>
                    <a:pt x="325" y="42"/>
                  </a:lnTo>
                  <a:lnTo>
                    <a:pt x="305" y="47"/>
                  </a:lnTo>
                  <a:lnTo>
                    <a:pt x="288" y="54"/>
                  </a:lnTo>
                  <a:lnTo>
                    <a:pt x="268" y="62"/>
                  </a:lnTo>
                  <a:lnTo>
                    <a:pt x="251" y="69"/>
                  </a:lnTo>
                  <a:lnTo>
                    <a:pt x="231" y="74"/>
                  </a:lnTo>
                  <a:lnTo>
                    <a:pt x="202" y="84"/>
                  </a:lnTo>
                  <a:lnTo>
                    <a:pt x="172" y="94"/>
                  </a:lnTo>
                  <a:lnTo>
                    <a:pt x="143" y="104"/>
                  </a:lnTo>
                  <a:lnTo>
                    <a:pt x="113" y="111"/>
                  </a:lnTo>
                  <a:lnTo>
                    <a:pt x="83" y="121"/>
                  </a:lnTo>
                  <a:lnTo>
                    <a:pt x="56" y="131"/>
                  </a:lnTo>
                  <a:lnTo>
                    <a:pt x="27" y="143"/>
                  </a:lnTo>
                  <a:lnTo>
                    <a:pt x="0" y="155"/>
                  </a:lnTo>
                  <a:lnTo>
                    <a:pt x="10" y="212"/>
                  </a:lnTo>
                  <a:lnTo>
                    <a:pt x="22" y="269"/>
                  </a:lnTo>
                  <a:lnTo>
                    <a:pt x="37" y="325"/>
                  </a:lnTo>
                  <a:lnTo>
                    <a:pt x="51" y="382"/>
                  </a:lnTo>
                  <a:lnTo>
                    <a:pt x="59" y="404"/>
                  </a:lnTo>
                  <a:lnTo>
                    <a:pt x="66" y="431"/>
                  </a:lnTo>
                  <a:lnTo>
                    <a:pt x="74" y="456"/>
                  </a:lnTo>
                  <a:lnTo>
                    <a:pt x="79" y="481"/>
                  </a:lnTo>
                  <a:lnTo>
                    <a:pt x="81" y="495"/>
                  </a:lnTo>
                  <a:lnTo>
                    <a:pt x="86" y="508"/>
                  </a:lnTo>
                  <a:lnTo>
                    <a:pt x="88" y="523"/>
                  </a:lnTo>
                  <a:lnTo>
                    <a:pt x="91" y="540"/>
                  </a:lnTo>
                  <a:lnTo>
                    <a:pt x="98" y="555"/>
                  </a:lnTo>
                  <a:lnTo>
                    <a:pt x="101" y="574"/>
                  </a:lnTo>
                  <a:lnTo>
                    <a:pt x="103" y="592"/>
                  </a:lnTo>
                  <a:lnTo>
                    <a:pt x="111" y="609"/>
                  </a:lnTo>
                  <a:lnTo>
                    <a:pt x="113" y="624"/>
                  </a:lnTo>
                  <a:lnTo>
                    <a:pt x="115" y="636"/>
                  </a:lnTo>
                  <a:lnTo>
                    <a:pt x="118" y="648"/>
                  </a:lnTo>
                  <a:lnTo>
                    <a:pt x="120" y="661"/>
                  </a:lnTo>
                  <a:lnTo>
                    <a:pt x="123" y="678"/>
                  </a:lnTo>
                  <a:lnTo>
                    <a:pt x="128" y="693"/>
                  </a:lnTo>
                  <a:lnTo>
                    <a:pt x="133" y="710"/>
                  </a:lnTo>
                  <a:lnTo>
                    <a:pt x="135" y="725"/>
                  </a:lnTo>
                  <a:lnTo>
                    <a:pt x="145" y="757"/>
                  </a:lnTo>
                  <a:lnTo>
                    <a:pt x="155" y="791"/>
                  </a:lnTo>
                  <a:lnTo>
                    <a:pt x="165" y="823"/>
                  </a:lnTo>
                  <a:lnTo>
                    <a:pt x="175" y="858"/>
                  </a:lnTo>
                  <a:lnTo>
                    <a:pt x="177" y="855"/>
                  </a:lnTo>
                  <a:close/>
                </a:path>
              </a:pathLst>
            </a:custGeom>
            <a:solidFill>
              <a:srgbClr val="CE3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78" name="Freeform 40"/>
            <p:cNvSpPr>
              <a:spLocks/>
            </p:cNvSpPr>
            <p:nvPr/>
          </p:nvSpPr>
          <p:spPr bwMode="auto">
            <a:xfrm>
              <a:off x="2326" y="2513"/>
              <a:ext cx="128" cy="113"/>
            </a:xfrm>
            <a:custGeom>
              <a:avLst/>
              <a:gdLst>
                <a:gd name="T0" fmla="*/ 86 w 128"/>
                <a:gd name="T1" fmla="*/ 113 h 113"/>
                <a:gd name="T2" fmla="*/ 108 w 128"/>
                <a:gd name="T3" fmla="*/ 108 h 113"/>
                <a:gd name="T4" fmla="*/ 118 w 128"/>
                <a:gd name="T5" fmla="*/ 93 h 113"/>
                <a:gd name="T6" fmla="*/ 126 w 128"/>
                <a:gd name="T7" fmla="*/ 73 h 113"/>
                <a:gd name="T8" fmla="*/ 128 w 128"/>
                <a:gd name="T9" fmla="*/ 54 h 113"/>
                <a:gd name="T10" fmla="*/ 126 w 128"/>
                <a:gd name="T11" fmla="*/ 34 h 113"/>
                <a:gd name="T12" fmla="*/ 121 w 128"/>
                <a:gd name="T13" fmla="*/ 24 h 113"/>
                <a:gd name="T14" fmla="*/ 116 w 128"/>
                <a:gd name="T15" fmla="*/ 14 h 113"/>
                <a:gd name="T16" fmla="*/ 113 w 128"/>
                <a:gd name="T17" fmla="*/ 7 h 113"/>
                <a:gd name="T18" fmla="*/ 106 w 128"/>
                <a:gd name="T19" fmla="*/ 2 h 113"/>
                <a:gd name="T20" fmla="*/ 96 w 128"/>
                <a:gd name="T21" fmla="*/ 0 h 113"/>
                <a:gd name="T22" fmla="*/ 86 w 128"/>
                <a:gd name="T23" fmla="*/ 0 h 113"/>
                <a:gd name="T24" fmla="*/ 74 w 128"/>
                <a:gd name="T25" fmla="*/ 0 h 113"/>
                <a:gd name="T26" fmla="*/ 64 w 128"/>
                <a:gd name="T27" fmla="*/ 0 h 113"/>
                <a:gd name="T28" fmla="*/ 54 w 128"/>
                <a:gd name="T29" fmla="*/ 2 h 113"/>
                <a:gd name="T30" fmla="*/ 44 w 128"/>
                <a:gd name="T31" fmla="*/ 4 h 113"/>
                <a:gd name="T32" fmla="*/ 35 w 128"/>
                <a:gd name="T33" fmla="*/ 4 h 113"/>
                <a:gd name="T34" fmla="*/ 25 w 128"/>
                <a:gd name="T35" fmla="*/ 7 h 113"/>
                <a:gd name="T36" fmla="*/ 17 w 128"/>
                <a:gd name="T37" fmla="*/ 14 h 113"/>
                <a:gd name="T38" fmla="*/ 12 w 128"/>
                <a:gd name="T39" fmla="*/ 19 h 113"/>
                <a:gd name="T40" fmla="*/ 7 w 128"/>
                <a:gd name="T41" fmla="*/ 24 h 113"/>
                <a:gd name="T42" fmla="*/ 3 w 128"/>
                <a:gd name="T43" fmla="*/ 29 h 113"/>
                <a:gd name="T44" fmla="*/ 0 w 128"/>
                <a:gd name="T45" fmla="*/ 46 h 113"/>
                <a:gd name="T46" fmla="*/ 3 w 128"/>
                <a:gd name="T47" fmla="*/ 61 h 113"/>
                <a:gd name="T48" fmla="*/ 7 w 128"/>
                <a:gd name="T49" fmla="*/ 76 h 113"/>
                <a:gd name="T50" fmla="*/ 15 w 128"/>
                <a:gd name="T51" fmla="*/ 88 h 113"/>
                <a:gd name="T52" fmla="*/ 17 w 128"/>
                <a:gd name="T53" fmla="*/ 91 h 113"/>
                <a:gd name="T54" fmla="*/ 20 w 128"/>
                <a:gd name="T55" fmla="*/ 93 h 113"/>
                <a:gd name="T56" fmla="*/ 22 w 128"/>
                <a:gd name="T57" fmla="*/ 96 h 113"/>
                <a:gd name="T58" fmla="*/ 22 w 128"/>
                <a:gd name="T59" fmla="*/ 98 h 113"/>
                <a:gd name="T60" fmla="*/ 86 w 128"/>
                <a:gd name="T61" fmla="*/ 113 h 11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"/>
                <a:gd name="T94" fmla="*/ 0 h 113"/>
                <a:gd name="T95" fmla="*/ 128 w 128"/>
                <a:gd name="T96" fmla="*/ 113 h 11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" h="113">
                  <a:moveTo>
                    <a:pt x="86" y="113"/>
                  </a:moveTo>
                  <a:lnTo>
                    <a:pt x="108" y="108"/>
                  </a:lnTo>
                  <a:lnTo>
                    <a:pt x="118" y="93"/>
                  </a:lnTo>
                  <a:lnTo>
                    <a:pt x="126" y="73"/>
                  </a:lnTo>
                  <a:lnTo>
                    <a:pt x="128" y="54"/>
                  </a:lnTo>
                  <a:lnTo>
                    <a:pt x="126" y="34"/>
                  </a:lnTo>
                  <a:lnTo>
                    <a:pt x="121" y="24"/>
                  </a:lnTo>
                  <a:lnTo>
                    <a:pt x="116" y="14"/>
                  </a:lnTo>
                  <a:lnTo>
                    <a:pt x="113" y="7"/>
                  </a:lnTo>
                  <a:lnTo>
                    <a:pt x="106" y="2"/>
                  </a:lnTo>
                  <a:lnTo>
                    <a:pt x="96" y="0"/>
                  </a:lnTo>
                  <a:lnTo>
                    <a:pt x="86" y="0"/>
                  </a:lnTo>
                  <a:lnTo>
                    <a:pt x="74" y="0"/>
                  </a:lnTo>
                  <a:lnTo>
                    <a:pt x="64" y="0"/>
                  </a:lnTo>
                  <a:lnTo>
                    <a:pt x="54" y="2"/>
                  </a:lnTo>
                  <a:lnTo>
                    <a:pt x="44" y="4"/>
                  </a:lnTo>
                  <a:lnTo>
                    <a:pt x="35" y="4"/>
                  </a:lnTo>
                  <a:lnTo>
                    <a:pt x="25" y="7"/>
                  </a:lnTo>
                  <a:lnTo>
                    <a:pt x="17" y="14"/>
                  </a:lnTo>
                  <a:lnTo>
                    <a:pt x="12" y="19"/>
                  </a:lnTo>
                  <a:lnTo>
                    <a:pt x="7" y="24"/>
                  </a:lnTo>
                  <a:lnTo>
                    <a:pt x="3" y="29"/>
                  </a:lnTo>
                  <a:lnTo>
                    <a:pt x="0" y="46"/>
                  </a:lnTo>
                  <a:lnTo>
                    <a:pt x="3" y="61"/>
                  </a:lnTo>
                  <a:lnTo>
                    <a:pt x="7" y="76"/>
                  </a:lnTo>
                  <a:lnTo>
                    <a:pt x="15" y="88"/>
                  </a:lnTo>
                  <a:lnTo>
                    <a:pt x="17" y="91"/>
                  </a:lnTo>
                  <a:lnTo>
                    <a:pt x="20" y="93"/>
                  </a:lnTo>
                  <a:lnTo>
                    <a:pt x="22" y="96"/>
                  </a:lnTo>
                  <a:lnTo>
                    <a:pt x="22" y="98"/>
                  </a:lnTo>
                  <a:lnTo>
                    <a:pt x="86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79" name="Freeform 41"/>
            <p:cNvSpPr>
              <a:spLocks/>
            </p:cNvSpPr>
            <p:nvPr/>
          </p:nvSpPr>
          <p:spPr bwMode="auto">
            <a:xfrm>
              <a:off x="2521" y="2485"/>
              <a:ext cx="115" cy="119"/>
            </a:xfrm>
            <a:custGeom>
              <a:avLst/>
              <a:gdLst>
                <a:gd name="T0" fmla="*/ 103 w 115"/>
                <a:gd name="T1" fmla="*/ 119 h 119"/>
                <a:gd name="T2" fmla="*/ 105 w 115"/>
                <a:gd name="T3" fmla="*/ 119 h 119"/>
                <a:gd name="T4" fmla="*/ 113 w 115"/>
                <a:gd name="T5" fmla="*/ 92 h 119"/>
                <a:gd name="T6" fmla="*/ 115 w 115"/>
                <a:gd name="T7" fmla="*/ 62 h 119"/>
                <a:gd name="T8" fmla="*/ 115 w 115"/>
                <a:gd name="T9" fmla="*/ 35 h 119"/>
                <a:gd name="T10" fmla="*/ 108 w 115"/>
                <a:gd name="T11" fmla="*/ 8 h 119"/>
                <a:gd name="T12" fmla="*/ 91 w 115"/>
                <a:gd name="T13" fmla="*/ 3 h 119"/>
                <a:gd name="T14" fmla="*/ 76 w 115"/>
                <a:gd name="T15" fmla="*/ 0 h 119"/>
                <a:gd name="T16" fmla="*/ 59 w 115"/>
                <a:gd name="T17" fmla="*/ 3 h 119"/>
                <a:gd name="T18" fmla="*/ 41 w 115"/>
                <a:gd name="T19" fmla="*/ 3 h 119"/>
                <a:gd name="T20" fmla="*/ 34 w 115"/>
                <a:gd name="T21" fmla="*/ 5 h 119"/>
                <a:gd name="T22" fmla="*/ 27 w 115"/>
                <a:gd name="T23" fmla="*/ 8 h 119"/>
                <a:gd name="T24" fmla="*/ 19 w 115"/>
                <a:gd name="T25" fmla="*/ 10 h 119"/>
                <a:gd name="T26" fmla="*/ 12 w 115"/>
                <a:gd name="T27" fmla="*/ 13 h 119"/>
                <a:gd name="T28" fmla="*/ 5 w 115"/>
                <a:gd name="T29" fmla="*/ 30 h 119"/>
                <a:gd name="T30" fmla="*/ 0 w 115"/>
                <a:gd name="T31" fmla="*/ 47 h 119"/>
                <a:gd name="T32" fmla="*/ 0 w 115"/>
                <a:gd name="T33" fmla="*/ 67 h 119"/>
                <a:gd name="T34" fmla="*/ 5 w 115"/>
                <a:gd name="T35" fmla="*/ 84 h 119"/>
                <a:gd name="T36" fmla="*/ 7 w 115"/>
                <a:gd name="T37" fmla="*/ 89 h 119"/>
                <a:gd name="T38" fmla="*/ 9 w 115"/>
                <a:gd name="T39" fmla="*/ 94 h 119"/>
                <a:gd name="T40" fmla="*/ 12 w 115"/>
                <a:gd name="T41" fmla="*/ 99 h 119"/>
                <a:gd name="T42" fmla="*/ 14 w 115"/>
                <a:gd name="T43" fmla="*/ 104 h 119"/>
                <a:gd name="T44" fmla="*/ 24 w 115"/>
                <a:gd name="T45" fmla="*/ 111 h 119"/>
                <a:gd name="T46" fmla="*/ 103 w 115"/>
                <a:gd name="T47" fmla="*/ 119 h 11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5"/>
                <a:gd name="T73" fmla="*/ 0 h 119"/>
                <a:gd name="T74" fmla="*/ 115 w 115"/>
                <a:gd name="T75" fmla="*/ 119 h 11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5" h="119">
                  <a:moveTo>
                    <a:pt x="103" y="119"/>
                  </a:moveTo>
                  <a:lnTo>
                    <a:pt x="105" y="119"/>
                  </a:lnTo>
                  <a:lnTo>
                    <a:pt x="113" y="92"/>
                  </a:lnTo>
                  <a:lnTo>
                    <a:pt x="115" y="62"/>
                  </a:lnTo>
                  <a:lnTo>
                    <a:pt x="115" y="35"/>
                  </a:lnTo>
                  <a:lnTo>
                    <a:pt x="108" y="8"/>
                  </a:lnTo>
                  <a:lnTo>
                    <a:pt x="91" y="3"/>
                  </a:lnTo>
                  <a:lnTo>
                    <a:pt x="76" y="0"/>
                  </a:lnTo>
                  <a:lnTo>
                    <a:pt x="59" y="3"/>
                  </a:lnTo>
                  <a:lnTo>
                    <a:pt x="41" y="3"/>
                  </a:lnTo>
                  <a:lnTo>
                    <a:pt x="34" y="5"/>
                  </a:lnTo>
                  <a:lnTo>
                    <a:pt x="27" y="8"/>
                  </a:lnTo>
                  <a:lnTo>
                    <a:pt x="19" y="10"/>
                  </a:lnTo>
                  <a:lnTo>
                    <a:pt x="12" y="13"/>
                  </a:lnTo>
                  <a:lnTo>
                    <a:pt x="5" y="30"/>
                  </a:lnTo>
                  <a:lnTo>
                    <a:pt x="0" y="47"/>
                  </a:lnTo>
                  <a:lnTo>
                    <a:pt x="0" y="67"/>
                  </a:lnTo>
                  <a:lnTo>
                    <a:pt x="5" y="84"/>
                  </a:lnTo>
                  <a:lnTo>
                    <a:pt x="7" y="89"/>
                  </a:lnTo>
                  <a:lnTo>
                    <a:pt x="9" y="94"/>
                  </a:lnTo>
                  <a:lnTo>
                    <a:pt x="12" y="99"/>
                  </a:lnTo>
                  <a:lnTo>
                    <a:pt x="14" y="104"/>
                  </a:lnTo>
                  <a:lnTo>
                    <a:pt x="24" y="111"/>
                  </a:lnTo>
                  <a:lnTo>
                    <a:pt x="103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80" name="Freeform 42"/>
            <p:cNvSpPr>
              <a:spLocks/>
            </p:cNvSpPr>
            <p:nvPr/>
          </p:nvSpPr>
          <p:spPr bwMode="auto">
            <a:xfrm>
              <a:off x="2577" y="2840"/>
              <a:ext cx="335" cy="133"/>
            </a:xfrm>
            <a:custGeom>
              <a:avLst/>
              <a:gdLst>
                <a:gd name="T0" fmla="*/ 37 w 335"/>
                <a:gd name="T1" fmla="*/ 133 h 133"/>
                <a:gd name="T2" fmla="*/ 37 w 335"/>
                <a:gd name="T3" fmla="*/ 131 h 133"/>
                <a:gd name="T4" fmla="*/ 40 w 335"/>
                <a:gd name="T5" fmla="*/ 131 h 133"/>
                <a:gd name="T6" fmla="*/ 40 w 335"/>
                <a:gd name="T7" fmla="*/ 128 h 133"/>
                <a:gd name="T8" fmla="*/ 40 w 335"/>
                <a:gd name="T9" fmla="*/ 128 h 133"/>
                <a:gd name="T10" fmla="*/ 40 w 335"/>
                <a:gd name="T11" fmla="*/ 126 h 133"/>
                <a:gd name="T12" fmla="*/ 42 w 335"/>
                <a:gd name="T13" fmla="*/ 124 h 133"/>
                <a:gd name="T14" fmla="*/ 45 w 335"/>
                <a:gd name="T15" fmla="*/ 124 h 133"/>
                <a:gd name="T16" fmla="*/ 47 w 335"/>
                <a:gd name="T17" fmla="*/ 121 h 133"/>
                <a:gd name="T18" fmla="*/ 49 w 335"/>
                <a:gd name="T19" fmla="*/ 121 h 133"/>
                <a:gd name="T20" fmla="*/ 49 w 335"/>
                <a:gd name="T21" fmla="*/ 124 h 133"/>
                <a:gd name="T22" fmla="*/ 49 w 335"/>
                <a:gd name="T23" fmla="*/ 124 h 133"/>
                <a:gd name="T24" fmla="*/ 52 w 335"/>
                <a:gd name="T25" fmla="*/ 126 h 133"/>
                <a:gd name="T26" fmla="*/ 52 w 335"/>
                <a:gd name="T27" fmla="*/ 126 h 133"/>
                <a:gd name="T28" fmla="*/ 54 w 335"/>
                <a:gd name="T29" fmla="*/ 124 h 133"/>
                <a:gd name="T30" fmla="*/ 54 w 335"/>
                <a:gd name="T31" fmla="*/ 121 h 133"/>
                <a:gd name="T32" fmla="*/ 54 w 335"/>
                <a:gd name="T33" fmla="*/ 119 h 133"/>
                <a:gd name="T34" fmla="*/ 118 w 335"/>
                <a:gd name="T35" fmla="*/ 99 h 133"/>
                <a:gd name="T36" fmla="*/ 298 w 335"/>
                <a:gd name="T37" fmla="*/ 32 h 133"/>
                <a:gd name="T38" fmla="*/ 335 w 335"/>
                <a:gd name="T39" fmla="*/ 18 h 133"/>
                <a:gd name="T40" fmla="*/ 335 w 335"/>
                <a:gd name="T41" fmla="*/ 10 h 133"/>
                <a:gd name="T42" fmla="*/ 330 w 335"/>
                <a:gd name="T43" fmla="*/ 8 h 133"/>
                <a:gd name="T44" fmla="*/ 325 w 335"/>
                <a:gd name="T45" fmla="*/ 3 h 133"/>
                <a:gd name="T46" fmla="*/ 320 w 335"/>
                <a:gd name="T47" fmla="*/ 0 h 133"/>
                <a:gd name="T48" fmla="*/ 313 w 335"/>
                <a:gd name="T49" fmla="*/ 0 h 133"/>
                <a:gd name="T50" fmla="*/ 45 w 335"/>
                <a:gd name="T51" fmla="*/ 96 h 133"/>
                <a:gd name="T52" fmla="*/ 40 w 335"/>
                <a:gd name="T53" fmla="*/ 99 h 133"/>
                <a:gd name="T54" fmla="*/ 37 w 335"/>
                <a:gd name="T55" fmla="*/ 99 h 133"/>
                <a:gd name="T56" fmla="*/ 32 w 335"/>
                <a:gd name="T57" fmla="*/ 101 h 133"/>
                <a:gd name="T58" fmla="*/ 27 w 335"/>
                <a:gd name="T59" fmla="*/ 101 h 133"/>
                <a:gd name="T60" fmla="*/ 0 w 335"/>
                <a:gd name="T61" fmla="*/ 114 h 133"/>
                <a:gd name="T62" fmla="*/ 37 w 335"/>
                <a:gd name="T63" fmla="*/ 133 h 13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35"/>
                <a:gd name="T97" fmla="*/ 0 h 133"/>
                <a:gd name="T98" fmla="*/ 335 w 335"/>
                <a:gd name="T99" fmla="*/ 133 h 13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35" h="133">
                  <a:moveTo>
                    <a:pt x="37" y="133"/>
                  </a:moveTo>
                  <a:lnTo>
                    <a:pt x="37" y="131"/>
                  </a:lnTo>
                  <a:lnTo>
                    <a:pt x="40" y="131"/>
                  </a:lnTo>
                  <a:lnTo>
                    <a:pt x="40" y="128"/>
                  </a:lnTo>
                  <a:lnTo>
                    <a:pt x="40" y="126"/>
                  </a:lnTo>
                  <a:lnTo>
                    <a:pt x="42" y="124"/>
                  </a:lnTo>
                  <a:lnTo>
                    <a:pt x="45" y="124"/>
                  </a:lnTo>
                  <a:lnTo>
                    <a:pt x="47" y="121"/>
                  </a:lnTo>
                  <a:lnTo>
                    <a:pt x="49" y="121"/>
                  </a:lnTo>
                  <a:lnTo>
                    <a:pt x="49" y="124"/>
                  </a:lnTo>
                  <a:lnTo>
                    <a:pt x="52" y="126"/>
                  </a:lnTo>
                  <a:lnTo>
                    <a:pt x="54" y="124"/>
                  </a:lnTo>
                  <a:lnTo>
                    <a:pt x="54" y="121"/>
                  </a:lnTo>
                  <a:lnTo>
                    <a:pt x="54" y="119"/>
                  </a:lnTo>
                  <a:lnTo>
                    <a:pt x="118" y="99"/>
                  </a:lnTo>
                  <a:lnTo>
                    <a:pt x="298" y="32"/>
                  </a:lnTo>
                  <a:lnTo>
                    <a:pt x="335" y="18"/>
                  </a:lnTo>
                  <a:lnTo>
                    <a:pt x="335" y="10"/>
                  </a:lnTo>
                  <a:lnTo>
                    <a:pt x="330" y="8"/>
                  </a:lnTo>
                  <a:lnTo>
                    <a:pt x="325" y="3"/>
                  </a:lnTo>
                  <a:lnTo>
                    <a:pt x="320" y="0"/>
                  </a:lnTo>
                  <a:lnTo>
                    <a:pt x="313" y="0"/>
                  </a:lnTo>
                  <a:lnTo>
                    <a:pt x="45" y="96"/>
                  </a:lnTo>
                  <a:lnTo>
                    <a:pt x="40" y="99"/>
                  </a:lnTo>
                  <a:lnTo>
                    <a:pt x="37" y="99"/>
                  </a:lnTo>
                  <a:lnTo>
                    <a:pt x="32" y="101"/>
                  </a:lnTo>
                  <a:lnTo>
                    <a:pt x="27" y="101"/>
                  </a:lnTo>
                  <a:lnTo>
                    <a:pt x="0" y="114"/>
                  </a:lnTo>
                  <a:lnTo>
                    <a:pt x="37" y="133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81" name="Freeform 43"/>
            <p:cNvSpPr>
              <a:spLocks/>
            </p:cNvSpPr>
            <p:nvPr/>
          </p:nvSpPr>
          <p:spPr bwMode="auto">
            <a:xfrm>
              <a:off x="2521" y="2826"/>
              <a:ext cx="349" cy="118"/>
            </a:xfrm>
            <a:custGeom>
              <a:avLst/>
              <a:gdLst>
                <a:gd name="T0" fmla="*/ 41 w 349"/>
                <a:gd name="T1" fmla="*/ 118 h 118"/>
                <a:gd name="T2" fmla="*/ 96 w 349"/>
                <a:gd name="T3" fmla="*/ 98 h 118"/>
                <a:gd name="T4" fmla="*/ 349 w 349"/>
                <a:gd name="T5" fmla="*/ 4 h 118"/>
                <a:gd name="T6" fmla="*/ 339 w 349"/>
                <a:gd name="T7" fmla="*/ 0 h 118"/>
                <a:gd name="T8" fmla="*/ 327 w 349"/>
                <a:gd name="T9" fmla="*/ 2 h 118"/>
                <a:gd name="T10" fmla="*/ 315 w 349"/>
                <a:gd name="T11" fmla="*/ 4 h 118"/>
                <a:gd name="T12" fmla="*/ 302 w 349"/>
                <a:gd name="T13" fmla="*/ 7 h 118"/>
                <a:gd name="T14" fmla="*/ 290 w 349"/>
                <a:gd name="T15" fmla="*/ 9 h 118"/>
                <a:gd name="T16" fmla="*/ 280 w 349"/>
                <a:gd name="T17" fmla="*/ 14 h 118"/>
                <a:gd name="T18" fmla="*/ 268 w 349"/>
                <a:gd name="T19" fmla="*/ 17 h 118"/>
                <a:gd name="T20" fmla="*/ 258 w 349"/>
                <a:gd name="T21" fmla="*/ 19 h 118"/>
                <a:gd name="T22" fmla="*/ 246 w 349"/>
                <a:gd name="T23" fmla="*/ 22 h 118"/>
                <a:gd name="T24" fmla="*/ 234 w 349"/>
                <a:gd name="T25" fmla="*/ 24 h 118"/>
                <a:gd name="T26" fmla="*/ 224 w 349"/>
                <a:gd name="T27" fmla="*/ 27 h 118"/>
                <a:gd name="T28" fmla="*/ 211 w 349"/>
                <a:gd name="T29" fmla="*/ 32 h 118"/>
                <a:gd name="T30" fmla="*/ 201 w 349"/>
                <a:gd name="T31" fmla="*/ 34 h 118"/>
                <a:gd name="T32" fmla="*/ 192 w 349"/>
                <a:gd name="T33" fmla="*/ 36 h 118"/>
                <a:gd name="T34" fmla="*/ 182 w 349"/>
                <a:gd name="T35" fmla="*/ 39 h 118"/>
                <a:gd name="T36" fmla="*/ 174 w 349"/>
                <a:gd name="T37" fmla="*/ 41 h 118"/>
                <a:gd name="T38" fmla="*/ 165 w 349"/>
                <a:gd name="T39" fmla="*/ 44 h 118"/>
                <a:gd name="T40" fmla="*/ 155 w 349"/>
                <a:gd name="T41" fmla="*/ 46 h 118"/>
                <a:gd name="T42" fmla="*/ 145 w 349"/>
                <a:gd name="T43" fmla="*/ 49 h 118"/>
                <a:gd name="T44" fmla="*/ 135 w 349"/>
                <a:gd name="T45" fmla="*/ 51 h 118"/>
                <a:gd name="T46" fmla="*/ 125 w 349"/>
                <a:gd name="T47" fmla="*/ 54 h 118"/>
                <a:gd name="T48" fmla="*/ 115 w 349"/>
                <a:gd name="T49" fmla="*/ 59 h 118"/>
                <a:gd name="T50" fmla="*/ 105 w 349"/>
                <a:gd name="T51" fmla="*/ 61 h 118"/>
                <a:gd name="T52" fmla="*/ 96 w 349"/>
                <a:gd name="T53" fmla="*/ 64 h 118"/>
                <a:gd name="T54" fmla="*/ 86 w 349"/>
                <a:gd name="T55" fmla="*/ 69 h 118"/>
                <a:gd name="T56" fmla="*/ 73 w 349"/>
                <a:gd name="T57" fmla="*/ 71 h 118"/>
                <a:gd name="T58" fmla="*/ 64 w 349"/>
                <a:gd name="T59" fmla="*/ 73 h 118"/>
                <a:gd name="T60" fmla="*/ 54 w 349"/>
                <a:gd name="T61" fmla="*/ 76 h 118"/>
                <a:gd name="T62" fmla="*/ 39 w 349"/>
                <a:gd name="T63" fmla="*/ 81 h 118"/>
                <a:gd name="T64" fmla="*/ 27 w 349"/>
                <a:gd name="T65" fmla="*/ 86 h 118"/>
                <a:gd name="T66" fmla="*/ 12 w 349"/>
                <a:gd name="T67" fmla="*/ 91 h 118"/>
                <a:gd name="T68" fmla="*/ 0 w 349"/>
                <a:gd name="T69" fmla="*/ 96 h 118"/>
                <a:gd name="T70" fmla="*/ 5 w 349"/>
                <a:gd name="T71" fmla="*/ 101 h 118"/>
                <a:gd name="T72" fmla="*/ 12 w 349"/>
                <a:gd name="T73" fmla="*/ 105 h 118"/>
                <a:gd name="T74" fmla="*/ 19 w 349"/>
                <a:gd name="T75" fmla="*/ 110 h 118"/>
                <a:gd name="T76" fmla="*/ 27 w 349"/>
                <a:gd name="T77" fmla="*/ 115 h 118"/>
                <a:gd name="T78" fmla="*/ 32 w 349"/>
                <a:gd name="T79" fmla="*/ 115 h 118"/>
                <a:gd name="T80" fmla="*/ 34 w 349"/>
                <a:gd name="T81" fmla="*/ 115 h 118"/>
                <a:gd name="T82" fmla="*/ 39 w 349"/>
                <a:gd name="T83" fmla="*/ 118 h 118"/>
                <a:gd name="T84" fmla="*/ 41 w 349"/>
                <a:gd name="T85" fmla="*/ 118 h 11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9"/>
                <a:gd name="T130" fmla="*/ 0 h 118"/>
                <a:gd name="T131" fmla="*/ 349 w 349"/>
                <a:gd name="T132" fmla="*/ 118 h 11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9" h="118">
                  <a:moveTo>
                    <a:pt x="41" y="118"/>
                  </a:moveTo>
                  <a:lnTo>
                    <a:pt x="96" y="98"/>
                  </a:lnTo>
                  <a:lnTo>
                    <a:pt x="349" y="4"/>
                  </a:lnTo>
                  <a:lnTo>
                    <a:pt x="339" y="0"/>
                  </a:lnTo>
                  <a:lnTo>
                    <a:pt x="327" y="2"/>
                  </a:lnTo>
                  <a:lnTo>
                    <a:pt x="315" y="4"/>
                  </a:lnTo>
                  <a:lnTo>
                    <a:pt x="302" y="7"/>
                  </a:lnTo>
                  <a:lnTo>
                    <a:pt x="290" y="9"/>
                  </a:lnTo>
                  <a:lnTo>
                    <a:pt x="280" y="14"/>
                  </a:lnTo>
                  <a:lnTo>
                    <a:pt x="268" y="17"/>
                  </a:lnTo>
                  <a:lnTo>
                    <a:pt x="258" y="19"/>
                  </a:lnTo>
                  <a:lnTo>
                    <a:pt x="246" y="22"/>
                  </a:lnTo>
                  <a:lnTo>
                    <a:pt x="234" y="24"/>
                  </a:lnTo>
                  <a:lnTo>
                    <a:pt x="224" y="27"/>
                  </a:lnTo>
                  <a:lnTo>
                    <a:pt x="211" y="32"/>
                  </a:lnTo>
                  <a:lnTo>
                    <a:pt x="201" y="34"/>
                  </a:lnTo>
                  <a:lnTo>
                    <a:pt x="192" y="36"/>
                  </a:lnTo>
                  <a:lnTo>
                    <a:pt x="182" y="39"/>
                  </a:lnTo>
                  <a:lnTo>
                    <a:pt x="174" y="41"/>
                  </a:lnTo>
                  <a:lnTo>
                    <a:pt x="165" y="44"/>
                  </a:lnTo>
                  <a:lnTo>
                    <a:pt x="155" y="46"/>
                  </a:lnTo>
                  <a:lnTo>
                    <a:pt x="145" y="49"/>
                  </a:lnTo>
                  <a:lnTo>
                    <a:pt x="135" y="51"/>
                  </a:lnTo>
                  <a:lnTo>
                    <a:pt x="125" y="54"/>
                  </a:lnTo>
                  <a:lnTo>
                    <a:pt x="115" y="59"/>
                  </a:lnTo>
                  <a:lnTo>
                    <a:pt x="105" y="61"/>
                  </a:lnTo>
                  <a:lnTo>
                    <a:pt x="96" y="64"/>
                  </a:lnTo>
                  <a:lnTo>
                    <a:pt x="86" y="69"/>
                  </a:lnTo>
                  <a:lnTo>
                    <a:pt x="73" y="71"/>
                  </a:lnTo>
                  <a:lnTo>
                    <a:pt x="64" y="73"/>
                  </a:lnTo>
                  <a:lnTo>
                    <a:pt x="54" y="76"/>
                  </a:lnTo>
                  <a:lnTo>
                    <a:pt x="39" y="81"/>
                  </a:lnTo>
                  <a:lnTo>
                    <a:pt x="27" y="86"/>
                  </a:lnTo>
                  <a:lnTo>
                    <a:pt x="12" y="91"/>
                  </a:lnTo>
                  <a:lnTo>
                    <a:pt x="0" y="96"/>
                  </a:lnTo>
                  <a:lnTo>
                    <a:pt x="5" y="101"/>
                  </a:lnTo>
                  <a:lnTo>
                    <a:pt x="12" y="105"/>
                  </a:lnTo>
                  <a:lnTo>
                    <a:pt x="19" y="110"/>
                  </a:lnTo>
                  <a:lnTo>
                    <a:pt x="27" y="115"/>
                  </a:lnTo>
                  <a:lnTo>
                    <a:pt x="32" y="115"/>
                  </a:lnTo>
                  <a:lnTo>
                    <a:pt x="34" y="115"/>
                  </a:lnTo>
                  <a:lnTo>
                    <a:pt x="39" y="118"/>
                  </a:lnTo>
                  <a:lnTo>
                    <a:pt x="41" y="118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82" name="Freeform 44"/>
            <p:cNvSpPr>
              <a:spLocks/>
            </p:cNvSpPr>
            <p:nvPr/>
          </p:nvSpPr>
          <p:spPr bwMode="auto">
            <a:xfrm>
              <a:off x="2476" y="2798"/>
              <a:ext cx="360" cy="114"/>
            </a:xfrm>
            <a:custGeom>
              <a:avLst/>
              <a:gdLst>
                <a:gd name="T0" fmla="*/ 20 w 360"/>
                <a:gd name="T1" fmla="*/ 114 h 114"/>
                <a:gd name="T2" fmla="*/ 212 w 360"/>
                <a:gd name="T3" fmla="*/ 55 h 114"/>
                <a:gd name="T4" fmla="*/ 357 w 360"/>
                <a:gd name="T5" fmla="*/ 15 h 114"/>
                <a:gd name="T6" fmla="*/ 360 w 360"/>
                <a:gd name="T7" fmla="*/ 13 h 114"/>
                <a:gd name="T8" fmla="*/ 360 w 360"/>
                <a:gd name="T9" fmla="*/ 13 h 114"/>
                <a:gd name="T10" fmla="*/ 357 w 360"/>
                <a:gd name="T11" fmla="*/ 10 h 114"/>
                <a:gd name="T12" fmla="*/ 355 w 360"/>
                <a:gd name="T13" fmla="*/ 8 h 114"/>
                <a:gd name="T14" fmla="*/ 355 w 360"/>
                <a:gd name="T15" fmla="*/ 8 h 114"/>
                <a:gd name="T16" fmla="*/ 355 w 360"/>
                <a:gd name="T17" fmla="*/ 8 h 114"/>
                <a:gd name="T18" fmla="*/ 352 w 360"/>
                <a:gd name="T19" fmla="*/ 8 h 114"/>
                <a:gd name="T20" fmla="*/ 352 w 360"/>
                <a:gd name="T21" fmla="*/ 8 h 114"/>
                <a:gd name="T22" fmla="*/ 343 w 360"/>
                <a:gd name="T23" fmla="*/ 3 h 114"/>
                <a:gd name="T24" fmla="*/ 333 w 360"/>
                <a:gd name="T25" fmla="*/ 0 h 114"/>
                <a:gd name="T26" fmla="*/ 323 w 360"/>
                <a:gd name="T27" fmla="*/ 0 h 114"/>
                <a:gd name="T28" fmla="*/ 313 w 360"/>
                <a:gd name="T29" fmla="*/ 3 h 114"/>
                <a:gd name="T30" fmla="*/ 301 w 360"/>
                <a:gd name="T31" fmla="*/ 3 h 114"/>
                <a:gd name="T32" fmla="*/ 291 w 360"/>
                <a:gd name="T33" fmla="*/ 8 h 114"/>
                <a:gd name="T34" fmla="*/ 281 w 360"/>
                <a:gd name="T35" fmla="*/ 10 h 114"/>
                <a:gd name="T36" fmla="*/ 271 w 360"/>
                <a:gd name="T37" fmla="*/ 13 h 114"/>
                <a:gd name="T38" fmla="*/ 266 w 360"/>
                <a:gd name="T39" fmla="*/ 23 h 114"/>
                <a:gd name="T40" fmla="*/ 246 w 360"/>
                <a:gd name="T41" fmla="*/ 23 h 114"/>
                <a:gd name="T42" fmla="*/ 232 w 360"/>
                <a:gd name="T43" fmla="*/ 28 h 114"/>
                <a:gd name="T44" fmla="*/ 214 w 360"/>
                <a:gd name="T45" fmla="*/ 30 h 114"/>
                <a:gd name="T46" fmla="*/ 200 w 360"/>
                <a:gd name="T47" fmla="*/ 37 h 114"/>
                <a:gd name="T48" fmla="*/ 185 w 360"/>
                <a:gd name="T49" fmla="*/ 42 h 114"/>
                <a:gd name="T50" fmla="*/ 170 w 360"/>
                <a:gd name="T51" fmla="*/ 47 h 114"/>
                <a:gd name="T52" fmla="*/ 155 w 360"/>
                <a:gd name="T53" fmla="*/ 52 h 114"/>
                <a:gd name="T54" fmla="*/ 143 w 360"/>
                <a:gd name="T55" fmla="*/ 57 h 114"/>
                <a:gd name="T56" fmla="*/ 128 w 360"/>
                <a:gd name="T57" fmla="*/ 62 h 114"/>
                <a:gd name="T58" fmla="*/ 121 w 360"/>
                <a:gd name="T59" fmla="*/ 62 h 114"/>
                <a:gd name="T60" fmla="*/ 116 w 360"/>
                <a:gd name="T61" fmla="*/ 64 h 114"/>
                <a:gd name="T62" fmla="*/ 109 w 360"/>
                <a:gd name="T63" fmla="*/ 67 h 114"/>
                <a:gd name="T64" fmla="*/ 104 w 360"/>
                <a:gd name="T65" fmla="*/ 67 h 114"/>
                <a:gd name="T66" fmla="*/ 101 w 360"/>
                <a:gd name="T67" fmla="*/ 67 h 114"/>
                <a:gd name="T68" fmla="*/ 101 w 360"/>
                <a:gd name="T69" fmla="*/ 67 h 114"/>
                <a:gd name="T70" fmla="*/ 101 w 360"/>
                <a:gd name="T71" fmla="*/ 69 h 114"/>
                <a:gd name="T72" fmla="*/ 99 w 360"/>
                <a:gd name="T73" fmla="*/ 69 h 114"/>
                <a:gd name="T74" fmla="*/ 0 w 360"/>
                <a:gd name="T75" fmla="*/ 104 h 114"/>
                <a:gd name="T76" fmla="*/ 3 w 360"/>
                <a:gd name="T77" fmla="*/ 109 h 114"/>
                <a:gd name="T78" fmla="*/ 5 w 360"/>
                <a:gd name="T79" fmla="*/ 111 h 114"/>
                <a:gd name="T80" fmla="*/ 10 w 360"/>
                <a:gd name="T81" fmla="*/ 111 h 114"/>
                <a:gd name="T82" fmla="*/ 15 w 360"/>
                <a:gd name="T83" fmla="*/ 114 h 114"/>
                <a:gd name="T84" fmla="*/ 20 w 360"/>
                <a:gd name="T85" fmla="*/ 114 h 1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60"/>
                <a:gd name="T130" fmla="*/ 0 h 114"/>
                <a:gd name="T131" fmla="*/ 360 w 360"/>
                <a:gd name="T132" fmla="*/ 114 h 11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60" h="114">
                  <a:moveTo>
                    <a:pt x="20" y="114"/>
                  </a:moveTo>
                  <a:lnTo>
                    <a:pt x="212" y="55"/>
                  </a:lnTo>
                  <a:lnTo>
                    <a:pt x="357" y="15"/>
                  </a:lnTo>
                  <a:lnTo>
                    <a:pt x="360" y="13"/>
                  </a:lnTo>
                  <a:lnTo>
                    <a:pt x="357" y="10"/>
                  </a:lnTo>
                  <a:lnTo>
                    <a:pt x="355" y="8"/>
                  </a:lnTo>
                  <a:lnTo>
                    <a:pt x="352" y="8"/>
                  </a:lnTo>
                  <a:lnTo>
                    <a:pt x="343" y="3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3"/>
                  </a:lnTo>
                  <a:lnTo>
                    <a:pt x="301" y="3"/>
                  </a:lnTo>
                  <a:lnTo>
                    <a:pt x="291" y="8"/>
                  </a:lnTo>
                  <a:lnTo>
                    <a:pt x="281" y="10"/>
                  </a:lnTo>
                  <a:lnTo>
                    <a:pt x="271" y="13"/>
                  </a:lnTo>
                  <a:lnTo>
                    <a:pt x="266" y="23"/>
                  </a:lnTo>
                  <a:lnTo>
                    <a:pt x="246" y="23"/>
                  </a:lnTo>
                  <a:lnTo>
                    <a:pt x="232" y="28"/>
                  </a:lnTo>
                  <a:lnTo>
                    <a:pt x="214" y="30"/>
                  </a:lnTo>
                  <a:lnTo>
                    <a:pt x="200" y="37"/>
                  </a:lnTo>
                  <a:lnTo>
                    <a:pt x="185" y="42"/>
                  </a:lnTo>
                  <a:lnTo>
                    <a:pt x="170" y="47"/>
                  </a:lnTo>
                  <a:lnTo>
                    <a:pt x="155" y="52"/>
                  </a:lnTo>
                  <a:lnTo>
                    <a:pt x="143" y="57"/>
                  </a:lnTo>
                  <a:lnTo>
                    <a:pt x="128" y="62"/>
                  </a:lnTo>
                  <a:lnTo>
                    <a:pt x="121" y="62"/>
                  </a:lnTo>
                  <a:lnTo>
                    <a:pt x="116" y="64"/>
                  </a:lnTo>
                  <a:lnTo>
                    <a:pt x="109" y="67"/>
                  </a:lnTo>
                  <a:lnTo>
                    <a:pt x="104" y="67"/>
                  </a:lnTo>
                  <a:lnTo>
                    <a:pt x="101" y="67"/>
                  </a:lnTo>
                  <a:lnTo>
                    <a:pt x="101" y="69"/>
                  </a:lnTo>
                  <a:lnTo>
                    <a:pt x="99" y="69"/>
                  </a:lnTo>
                  <a:lnTo>
                    <a:pt x="0" y="104"/>
                  </a:lnTo>
                  <a:lnTo>
                    <a:pt x="3" y="109"/>
                  </a:lnTo>
                  <a:lnTo>
                    <a:pt x="5" y="111"/>
                  </a:lnTo>
                  <a:lnTo>
                    <a:pt x="10" y="111"/>
                  </a:lnTo>
                  <a:lnTo>
                    <a:pt x="15" y="114"/>
                  </a:lnTo>
                  <a:lnTo>
                    <a:pt x="20" y="114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83" name="Freeform 45"/>
            <p:cNvSpPr>
              <a:spLocks/>
            </p:cNvSpPr>
            <p:nvPr/>
          </p:nvSpPr>
          <p:spPr bwMode="auto">
            <a:xfrm>
              <a:off x="2439" y="2781"/>
              <a:ext cx="338" cy="111"/>
            </a:xfrm>
            <a:custGeom>
              <a:avLst/>
              <a:gdLst>
                <a:gd name="T0" fmla="*/ 15 w 338"/>
                <a:gd name="T1" fmla="*/ 111 h 111"/>
                <a:gd name="T2" fmla="*/ 338 w 338"/>
                <a:gd name="T3" fmla="*/ 5 h 111"/>
                <a:gd name="T4" fmla="*/ 338 w 338"/>
                <a:gd name="T5" fmla="*/ 5 h 111"/>
                <a:gd name="T6" fmla="*/ 338 w 338"/>
                <a:gd name="T7" fmla="*/ 3 h 111"/>
                <a:gd name="T8" fmla="*/ 338 w 338"/>
                <a:gd name="T9" fmla="*/ 3 h 111"/>
                <a:gd name="T10" fmla="*/ 335 w 338"/>
                <a:gd name="T11" fmla="*/ 3 h 111"/>
                <a:gd name="T12" fmla="*/ 303 w 338"/>
                <a:gd name="T13" fmla="*/ 0 h 111"/>
                <a:gd name="T14" fmla="*/ 271 w 338"/>
                <a:gd name="T15" fmla="*/ 5 h 111"/>
                <a:gd name="T16" fmla="*/ 242 w 338"/>
                <a:gd name="T17" fmla="*/ 12 h 111"/>
                <a:gd name="T18" fmla="*/ 210 w 338"/>
                <a:gd name="T19" fmla="*/ 25 h 111"/>
                <a:gd name="T20" fmla="*/ 180 w 338"/>
                <a:gd name="T21" fmla="*/ 37 h 111"/>
                <a:gd name="T22" fmla="*/ 151 w 338"/>
                <a:gd name="T23" fmla="*/ 52 h 111"/>
                <a:gd name="T24" fmla="*/ 119 w 338"/>
                <a:gd name="T25" fmla="*/ 62 h 111"/>
                <a:gd name="T26" fmla="*/ 89 w 338"/>
                <a:gd name="T27" fmla="*/ 69 h 111"/>
                <a:gd name="T28" fmla="*/ 72 w 338"/>
                <a:gd name="T29" fmla="*/ 77 h 111"/>
                <a:gd name="T30" fmla="*/ 57 w 338"/>
                <a:gd name="T31" fmla="*/ 81 h 111"/>
                <a:gd name="T32" fmla="*/ 42 w 338"/>
                <a:gd name="T33" fmla="*/ 86 h 111"/>
                <a:gd name="T34" fmla="*/ 27 w 338"/>
                <a:gd name="T35" fmla="*/ 94 h 111"/>
                <a:gd name="T36" fmla="*/ 18 w 338"/>
                <a:gd name="T37" fmla="*/ 94 h 111"/>
                <a:gd name="T38" fmla="*/ 10 w 338"/>
                <a:gd name="T39" fmla="*/ 96 h 111"/>
                <a:gd name="T40" fmla="*/ 5 w 338"/>
                <a:gd name="T41" fmla="*/ 99 h 111"/>
                <a:gd name="T42" fmla="*/ 0 w 338"/>
                <a:gd name="T43" fmla="*/ 101 h 111"/>
                <a:gd name="T44" fmla="*/ 15 w 338"/>
                <a:gd name="T45" fmla="*/ 111 h 1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38"/>
                <a:gd name="T70" fmla="*/ 0 h 111"/>
                <a:gd name="T71" fmla="*/ 338 w 338"/>
                <a:gd name="T72" fmla="*/ 111 h 1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38" h="111">
                  <a:moveTo>
                    <a:pt x="15" y="111"/>
                  </a:moveTo>
                  <a:lnTo>
                    <a:pt x="338" y="5"/>
                  </a:lnTo>
                  <a:lnTo>
                    <a:pt x="338" y="3"/>
                  </a:lnTo>
                  <a:lnTo>
                    <a:pt x="335" y="3"/>
                  </a:lnTo>
                  <a:lnTo>
                    <a:pt x="303" y="0"/>
                  </a:lnTo>
                  <a:lnTo>
                    <a:pt x="271" y="5"/>
                  </a:lnTo>
                  <a:lnTo>
                    <a:pt x="242" y="12"/>
                  </a:lnTo>
                  <a:lnTo>
                    <a:pt x="210" y="25"/>
                  </a:lnTo>
                  <a:lnTo>
                    <a:pt x="180" y="37"/>
                  </a:lnTo>
                  <a:lnTo>
                    <a:pt x="151" y="52"/>
                  </a:lnTo>
                  <a:lnTo>
                    <a:pt x="119" y="62"/>
                  </a:lnTo>
                  <a:lnTo>
                    <a:pt x="89" y="69"/>
                  </a:lnTo>
                  <a:lnTo>
                    <a:pt x="72" y="77"/>
                  </a:lnTo>
                  <a:lnTo>
                    <a:pt x="57" y="81"/>
                  </a:lnTo>
                  <a:lnTo>
                    <a:pt x="42" y="86"/>
                  </a:lnTo>
                  <a:lnTo>
                    <a:pt x="27" y="94"/>
                  </a:lnTo>
                  <a:lnTo>
                    <a:pt x="18" y="94"/>
                  </a:lnTo>
                  <a:lnTo>
                    <a:pt x="10" y="96"/>
                  </a:lnTo>
                  <a:lnTo>
                    <a:pt x="5" y="99"/>
                  </a:lnTo>
                  <a:lnTo>
                    <a:pt x="0" y="101"/>
                  </a:lnTo>
                  <a:lnTo>
                    <a:pt x="15" y="111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84" name="Freeform 46"/>
            <p:cNvSpPr>
              <a:spLocks/>
            </p:cNvSpPr>
            <p:nvPr/>
          </p:nvSpPr>
          <p:spPr bwMode="auto">
            <a:xfrm>
              <a:off x="2388" y="2759"/>
              <a:ext cx="330" cy="116"/>
            </a:xfrm>
            <a:custGeom>
              <a:avLst/>
              <a:gdLst>
                <a:gd name="T0" fmla="*/ 27 w 330"/>
                <a:gd name="T1" fmla="*/ 116 h 116"/>
                <a:gd name="T2" fmla="*/ 330 w 330"/>
                <a:gd name="T3" fmla="*/ 5 h 116"/>
                <a:gd name="T4" fmla="*/ 317 w 330"/>
                <a:gd name="T5" fmla="*/ 0 h 116"/>
                <a:gd name="T6" fmla="*/ 302 w 330"/>
                <a:gd name="T7" fmla="*/ 0 h 116"/>
                <a:gd name="T8" fmla="*/ 288 w 330"/>
                <a:gd name="T9" fmla="*/ 2 h 116"/>
                <a:gd name="T10" fmla="*/ 273 w 330"/>
                <a:gd name="T11" fmla="*/ 5 h 116"/>
                <a:gd name="T12" fmla="*/ 256 w 330"/>
                <a:gd name="T13" fmla="*/ 12 h 116"/>
                <a:gd name="T14" fmla="*/ 241 w 330"/>
                <a:gd name="T15" fmla="*/ 20 h 116"/>
                <a:gd name="T16" fmla="*/ 224 w 330"/>
                <a:gd name="T17" fmla="*/ 25 h 116"/>
                <a:gd name="T18" fmla="*/ 206 w 330"/>
                <a:gd name="T19" fmla="*/ 32 h 116"/>
                <a:gd name="T20" fmla="*/ 199 w 330"/>
                <a:gd name="T21" fmla="*/ 32 h 116"/>
                <a:gd name="T22" fmla="*/ 194 w 330"/>
                <a:gd name="T23" fmla="*/ 34 h 116"/>
                <a:gd name="T24" fmla="*/ 187 w 330"/>
                <a:gd name="T25" fmla="*/ 37 h 116"/>
                <a:gd name="T26" fmla="*/ 182 w 330"/>
                <a:gd name="T27" fmla="*/ 37 h 116"/>
                <a:gd name="T28" fmla="*/ 177 w 330"/>
                <a:gd name="T29" fmla="*/ 42 h 116"/>
                <a:gd name="T30" fmla="*/ 170 w 330"/>
                <a:gd name="T31" fmla="*/ 42 h 116"/>
                <a:gd name="T32" fmla="*/ 162 w 330"/>
                <a:gd name="T33" fmla="*/ 44 h 116"/>
                <a:gd name="T34" fmla="*/ 155 w 330"/>
                <a:gd name="T35" fmla="*/ 47 h 116"/>
                <a:gd name="T36" fmla="*/ 142 w 330"/>
                <a:gd name="T37" fmla="*/ 49 h 116"/>
                <a:gd name="T38" fmla="*/ 130 w 330"/>
                <a:gd name="T39" fmla="*/ 54 h 116"/>
                <a:gd name="T40" fmla="*/ 118 w 330"/>
                <a:gd name="T41" fmla="*/ 57 h 116"/>
                <a:gd name="T42" fmla="*/ 106 w 330"/>
                <a:gd name="T43" fmla="*/ 62 h 116"/>
                <a:gd name="T44" fmla="*/ 93 w 330"/>
                <a:gd name="T45" fmla="*/ 64 h 116"/>
                <a:gd name="T46" fmla="*/ 83 w 330"/>
                <a:gd name="T47" fmla="*/ 69 h 116"/>
                <a:gd name="T48" fmla="*/ 71 w 330"/>
                <a:gd name="T49" fmla="*/ 71 h 116"/>
                <a:gd name="T50" fmla="*/ 59 w 330"/>
                <a:gd name="T51" fmla="*/ 76 h 116"/>
                <a:gd name="T52" fmla="*/ 44 w 330"/>
                <a:gd name="T53" fmla="*/ 86 h 116"/>
                <a:gd name="T54" fmla="*/ 29 w 330"/>
                <a:gd name="T55" fmla="*/ 94 h 116"/>
                <a:gd name="T56" fmla="*/ 14 w 330"/>
                <a:gd name="T57" fmla="*/ 99 h 116"/>
                <a:gd name="T58" fmla="*/ 0 w 330"/>
                <a:gd name="T59" fmla="*/ 103 h 116"/>
                <a:gd name="T60" fmla="*/ 27 w 330"/>
                <a:gd name="T61" fmla="*/ 116 h 116"/>
                <a:gd name="T62" fmla="*/ 27 w 330"/>
                <a:gd name="T63" fmla="*/ 116 h 1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30"/>
                <a:gd name="T97" fmla="*/ 0 h 116"/>
                <a:gd name="T98" fmla="*/ 330 w 330"/>
                <a:gd name="T99" fmla="*/ 116 h 1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30" h="116">
                  <a:moveTo>
                    <a:pt x="27" y="116"/>
                  </a:moveTo>
                  <a:lnTo>
                    <a:pt x="330" y="5"/>
                  </a:lnTo>
                  <a:lnTo>
                    <a:pt x="317" y="0"/>
                  </a:lnTo>
                  <a:lnTo>
                    <a:pt x="302" y="0"/>
                  </a:lnTo>
                  <a:lnTo>
                    <a:pt x="288" y="2"/>
                  </a:lnTo>
                  <a:lnTo>
                    <a:pt x="273" y="5"/>
                  </a:lnTo>
                  <a:lnTo>
                    <a:pt x="256" y="12"/>
                  </a:lnTo>
                  <a:lnTo>
                    <a:pt x="241" y="20"/>
                  </a:lnTo>
                  <a:lnTo>
                    <a:pt x="224" y="25"/>
                  </a:lnTo>
                  <a:lnTo>
                    <a:pt x="206" y="32"/>
                  </a:lnTo>
                  <a:lnTo>
                    <a:pt x="199" y="32"/>
                  </a:lnTo>
                  <a:lnTo>
                    <a:pt x="194" y="34"/>
                  </a:lnTo>
                  <a:lnTo>
                    <a:pt x="187" y="37"/>
                  </a:lnTo>
                  <a:lnTo>
                    <a:pt x="182" y="37"/>
                  </a:lnTo>
                  <a:lnTo>
                    <a:pt x="177" y="42"/>
                  </a:lnTo>
                  <a:lnTo>
                    <a:pt x="170" y="42"/>
                  </a:lnTo>
                  <a:lnTo>
                    <a:pt x="162" y="44"/>
                  </a:lnTo>
                  <a:lnTo>
                    <a:pt x="155" y="47"/>
                  </a:lnTo>
                  <a:lnTo>
                    <a:pt x="142" y="49"/>
                  </a:lnTo>
                  <a:lnTo>
                    <a:pt x="130" y="54"/>
                  </a:lnTo>
                  <a:lnTo>
                    <a:pt x="118" y="57"/>
                  </a:lnTo>
                  <a:lnTo>
                    <a:pt x="106" y="62"/>
                  </a:lnTo>
                  <a:lnTo>
                    <a:pt x="93" y="64"/>
                  </a:lnTo>
                  <a:lnTo>
                    <a:pt x="83" y="69"/>
                  </a:lnTo>
                  <a:lnTo>
                    <a:pt x="71" y="71"/>
                  </a:lnTo>
                  <a:lnTo>
                    <a:pt x="59" y="76"/>
                  </a:lnTo>
                  <a:lnTo>
                    <a:pt x="44" y="86"/>
                  </a:lnTo>
                  <a:lnTo>
                    <a:pt x="29" y="94"/>
                  </a:lnTo>
                  <a:lnTo>
                    <a:pt x="14" y="99"/>
                  </a:lnTo>
                  <a:lnTo>
                    <a:pt x="0" y="103"/>
                  </a:lnTo>
                  <a:lnTo>
                    <a:pt x="27" y="116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85" name="Freeform 47"/>
            <p:cNvSpPr>
              <a:spLocks/>
            </p:cNvSpPr>
            <p:nvPr/>
          </p:nvSpPr>
          <p:spPr bwMode="auto">
            <a:xfrm>
              <a:off x="2397" y="2535"/>
              <a:ext cx="40" cy="71"/>
            </a:xfrm>
            <a:custGeom>
              <a:avLst/>
              <a:gdLst>
                <a:gd name="T0" fmla="*/ 20 w 40"/>
                <a:gd name="T1" fmla="*/ 71 h 71"/>
                <a:gd name="T2" fmla="*/ 30 w 40"/>
                <a:gd name="T3" fmla="*/ 61 h 71"/>
                <a:gd name="T4" fmla="*/ 37 w 40"/>
                <a:gd name="T5" fmla="*/ 49 h 71"/>
                <a:gd name="T6" fmla="*/ 40 w 40"/>
                <a:gd name="T7" fmla="*/ 34 h 71"/>
                <a:gd name="T8" fmla="*/ 40 w 40"/>
                <a:gd name="T9" fmla="*/ 19 h 71"/>
                <a:gd name="T10" fmla="*/ 40 w 40"/>
                <a:gd name="T11" fmla="*/ 15 h 71"/>
                <a:gd name="T12" fmla="*/ 37 w 40"/>
                <a:gd name="T13" fmla="*/ 10 h 71"/>
                <a:gd name="T14" fmla="*/ 35 w 40"/>
                <a:gd name="T15" fmla="*/ 5 h 71"/>
                <a:gd name="T16" fmla="*/ 35 w 40"/>
                <a:gd name="T17" fmla="*/ 0 h 71"/>
                <a:gd name="T18" fmla="*/ 35 w 40"/>
                <a:gd name="T19" fmla="*/ 0 h 71"/>
                <a:gd name="T20" fmla="*/ 35 w 40"/>
                <a:gd name="T21" fmla="*/ 0 h 71"/>
                <a:gd name="T22" fmla="*/ 32 w 40"/>
                <a:gd name="T23" fmla="*/ 0 h 71"/>
                <a:gd name="T24" fmla="*/ 32 w 40"/>
                <a:gd name="T25" fmla="*/ 0 h 71"/>
                <a:gd name="T26" fmla="*/ 0 w 40"/>
                <a:gd name="T27" fmla="*/ 2 h 71"/>
                <a:gd name="T28" fmla="*/ 5 w 40"/>
                <a:gd name="T29" fmla="*/ 17 h 71"/>
                <a:gd name="T30" fmla="*/ 8 w 40"/>
                <a:gd name="T31" fmla="*/ 34 h 71"/>
                <a:gd name="T32" fmla="*/ 8 w 40"/>
                <a:gd name="T33" fmla="*/ 54 h 71"/>
                <a:gd name="T34" fmla="*/ 8 w 40"/>
                <a:gd name="T35" fmla="*/ 69 h 71"/>
                <a:gd name="T36" fmla="*/ 10 w 40"/>
                <a:gd name="T37" fmla="*/ 69 h 71"/>
                <a:gd name="T38" fmla="*/ 13 w 40"/>
                <a:gd name="T39" fmla="*/ 69 h 71"/>
                <a:gd name="T40" fmla="*/ 18 w 40"/>
                <a:gd name="T41" fmla="*/ 71 h 71"/>
                <a:gd name="T42" fmla="*/ 20 w 40"/>
                <a:gd name="T43" fmla="*/ 71 h 7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0"/>
                <a:gd name="T67" fmla="*/ 0 h 71"/>
                <a:gd name="T68" fmla="*/ 40 w 40"/>
                <a:gd name="T69" fmla="*/ 71 h 7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0" h="71">
                  <a:moveTo>
                    <a:pt x="20" y="71"/>
                  </a:moveTo>
                  <a:lnTo>
                    <a:pt x="30" y="61"/>
                  </a:lnTo>
                  <a:lnTo>
                    <a:pt x="37" y="49"/>
                  </a:lnTo>
                  <a:lnTo>
                    <a:pt x="40" y="34"/>
                  </a:lnTo>
                  <a:lnTo>
                    <a:pt x="40" y="19"/>
                  </a:lnTo>
                  <a:lnTo>
                    <a:pt x="40" y="15"/>
                  </a:lnTo>
                  <a:lnTo>
                    <a:pt x="37" y="10"/>
                  </a:lnTo>
                  <a:lnTo>
                    <a:pt x="35" y="5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0" y="2"/>
                  </a:lnTo>
                  <a:lnTo>
                    <a:pt x="5" y="17"/>
                  </a:lnTo>
                  <a:lnTo>
                    <a:pt x="8" y="34"/>
                  </a:lnTo>
                  <a:lnTo>
                    <a:pt x="8" y="54"/>
                  </a:lnTo>
                  <a:lnTo>
                    <a:pt x="8" y="69"/>
                  </a:lnTo>
                  <a:lnTo>
                    <a:pt x="10" y="69"/>
                  </a:lnTo>
                  <a:lnTo>
                    <a:pt x="13" y="69"/>
                  </a:lnTo>
                  <a:lnTo>
                    <a:pt x="18" y="71"/>
                  </a:lnTo>
                  <a:lnTo>
                    <a:pt x="20" y="71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86" name="Freeform 48"/>
            <p:cNvSpPr>
              <a:spLocks/>
            </p:cNvSpPr>
            <p:nvPr/>
          </p:nvSpPr>
          <p:spPr bwMode="auto">
            <a:xfrm>
              <a:off x="2353" y="2542"/>
              <a:ext cx="27" cy="59"/>
            </a:xfrm>
            <a:custGeom>
              <a:avLst/>
              <a:gdLst>
                <a:gd name="T0" fmla="*/ 10 w 27"/>
                <a:gd name="T1" fmla="*/ 59 h 59"/>
                <a:gd name="T2" fmla="*/ 17 w 27"/>
                <a:gd name="T3" fmla="*/ 57 h 59"/>
                <a:gd name="T4" fmla="*/ 25 w 27"/>
                <a:gd name="T5" fmla="*/ 52 h 59"/>
                <a:gd name="T6" fmla="*/ 27 w 27"/>
                <a:gd name="T7" fmla="*/ 42 h 59"/>
                <a:gd name="T8" fmla="*/ 27 w 27"/>
                <a:gd name="T9" fmla="*/ 32 h 59"/>
                <a:gd name="T10" fmla="*/ 25 w 27"/>
                <a:gd name="T11" fmla="*/ 20 h 59"/>
                <a:gd name="T12" fmla="*/ 25 w 27"/>
                <a:gd name="T13" fmla="*/ 15 h 59"/>
                <a:gd name="T14" fmla="*/ 22 w 27"/>
                <a:gd name="T15" fmla="*/ 8 h 59"/>
                <a:gd name="T16" fmla="*/ 20 w 27"/>
                <a:gd name="T17" fmla="*/ 3 h 59"/>
                <a:gd name="T18" fmla="*/ 15 w 27"/>
                <a:gd name="T19" fmla="*/ 0 h 59"/>
                <a:gd name="T20" fmla="*/ 12 w 27"/>
                <a:gd name="T21" fmla="*/ 0 h 59"/>
                <a:gd name="T22" fmla="*/ 12 w 27"/>
                <a:gd name="T23" fmla="*/ 0 h 59"/>
                <a:gd name="T24" fmla="*/ 10 w 27"/>
                <a:gd name="T25" fmla="*/ 0 h 59"/>
                <a:gd name="T26" fmla="*/ 10 w 27"/>
                <a:gd name="T27" fmla="*/ 3 h 59"/>
                <a:gd name="T28" fmla="*/ 5 w 27"/>
                <a:gd name="T29" fmla="*/ 15 h 59"/>
                <a:gd name="T30" fmla="*/ 0 w 27"/>
                <a:gd name="T31" fmla="*/ 27 h 59"/>
                <a:gd name="T32" fmla="*/ 0 w 27"/>
                <a:gd name="T33" fmla="*/ 42 h 59"/>
                <a:gd name="T34" fmla="*/ 3 w 27"/>
                <a:gd name="T35" fmla="*/ 54 h 59"/>
                <a:gd name="T36" fmla="*/ 5 w 27"/>
                <a:gd name="T37" fmla="*/ 57 h 59"/>
                <a:gd name="T38" fmla="*/ 5 w 27"/>
                <a:gd name="T39" fmla="*/ 57 h 59"/>
                <a:gd name="T40" fmla="*/ 5 w 27"/>
                <a:gd name="T41" fmla="*/ 59 h 59"/>
                <a:gd name="T42" fmla="*/ 8 w 27"/>
                <a:gd name="T43" fmla="*/ 59 h 59"/>
                <a:gd name="T44" fmla="*/ 10 w 27"/>
                <a:gd name="T45" fmla="*/ 59 h 5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7"/>
                <a:gd name="T70" fmla="*/ 0 h 59"/>
                <a:gd name="T71" fmla="*/ 27 w 27"/>
                <a:gd name="T72" fmla="*/ 59 h 5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7" h="59">
                  <a:moveTo>
                    <a:pt x="10" y="59"/>
                  </a:moveTo>
                  <a:lnTo>
                    <a:pt x="17" y="57"/>
                  </a:lnTo>
                  <a:lnTo>
                    <a:pt x="25" y="52"/>
                  </a:lnTo>
                  <a:lnTo>
                    <a:pt x="27" y="42"/>
                  </a:lnTo>
                  <a:lnTo>
                    <a:pt x="27" y="32"/>
                  </a:lnTo>
                  <a:lnTo>
                    <a:pt x="25" y="20"/>
                  </a:lnTo>
                  <a:lnTo>
                    <a:pt x="25" y="15"/>
                  </a:lnTo>
                  <a:lnTo>
                    <a:pt x="22" y="8"/>
                  </a:lnTo>
                  <a:lnTo>
                    <a:pt x="20" y="3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3"/>
                  </a:lnTo>
                  <a:lnTo>
                    <a:pt x="5" y="15"/>
                  </a:lnTo>
                  <a:lnTo>
                    <a:pt x="0" y="27"/>
                  </a:lnTo>
                  <a:lnTo>
                    <a:pt x="0" y="42"/>
                  </a:lnTo>
                  <a:lnTo>
                    <a:pt x="3" y="54"/>
                  </a:lnTo>
                  <a:lnTo>
                    <a:pt x="5" y="57"/>
                  </a:lnTo>
                  <a:lnTo>
                    <a:pt x="5" y="59"/>
                  </a:lnTo>
                  <a:lnTo>
                    <a:pt x="8" y="59"/>
                  </a:lnTo>
                  <a:lnTo>
                    <a:pt x="10" y="59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87" name="Freeform 49"/>
            <p:cNvSpPr>
              <a:spLocks/>
            </p:cNvSpPr>
            <p:nvPr/>
          </p:nvSpPr>
          <p:spPr bwMode="auto">
            <a:xfrm>
              <a:off x="2592" y="2510"/>
              <a:ext cx="30" cy="69"/>
            </a:xfrm>
            <a:custGeom>
              <a:avLst/>
              <a:gdLst>
                <a:gd name="T0" fmla="*/ 7 w 30"/>
                <a:gd name="T1" fmla="*/ 67 h 69"/>
                <a:gd name="T2" fmla="*/ 10 w 30"/>
                <a:gd name="T3" fmla="*/ 67 h 69"/>
                <a:gd name="T4" fmla="*/ 12 w 30"/>
                <a:gd name="T5" fmla="*/ 69 h 69"/>
                <a:gd name="T6" fmla="*/ 15 w 30"/>
                <a:gd name="T7" fmla="*/ 69 h 69"/>
                <a:gd name="T8" fmla="*/ 17 w 30"/>
                <a:gd name="T9" fmla="*/ 69 h 69"/>
                <a:gd name="T10" fmla="*/ 27 w 30"/>
                <a:gd name="T11" fmla="*/ 54 h 69"/>
                <a:gd name="T12" fmla="*/ 30 w 30"/>
                <a:gd name="T13" fmla="*/ 37 h 69"/>
                <a:gd name="T14" fmla="*/ 30 w 30"/>
                <a:gd name="T15" fmla="*/ 20 h 69"/>
                <a:gd name="T16" fmla="*/ 25 w 30"/>
                <a:gd name="T17" fmla="*/ 5 h 69"/>
                <a:gd name="T18" fmla="*/ 7 w 30"/>
                <a:gd name="T19" fmla="*/ 0 h 69"/>
                <a:gd name="T20" fmla="*/ 5 w 30"/>
                <a:gd name="T21" fmla="*/ 0 h 69"/>
                <a:gd name="T22" fmla="*/ 5 w 30"/>
                <a:gd name="T23" fmla="*/ 0 h 69"/>
                <a:gd name="T24" fmla="*/ 2 w 30"/>
                <a:gd name="T25" fmla="*/ 3 h 69"/>
                <a:gd name="T26" fmla="*/ 0 w 30"/>
                <a:gd name="T27" fmla="*/ 5 h 69"/>
                <a:gd name="T28" fmla="*/ 5 w 30"/>
                <a:gd name="T29" fmla="*/ 20 h 69"/>
                <a:gd name="T30" fmla="*/ 7 w 30"/>
                <a:gd name="T31" fmla="*/ 35 h 69"/>
                <a:gd name="T32" fmla="*/ 7 w 30"/>
                <a:gd name="T33" fmla="*/ 49 h 69"/>
                <a:gd name="T34" fmla="*/ 2 w 30"/>
                <a:gd name="T35" fmla="*/ 64 h 69"/>
                <a:gd name="T36" fmla="*/ 2 w 30"/>
                <a:gd name="T37" fmla="*/ 64 h 69"/>
                <a:gd name="T38" fmla="*/ 5 w 30"/>
                <a:gd name="T39" fmla="*/ 67 h 69"/>
                <a:gd name="T40" fmla="*/ 5 w 30"/>
                <a:gd name="T41" fmla="*/ 69 h 69"/>
                <a:gd name="T42" fmla="*/ 7 w 30"/>
                <a:gd name="T43" fmla="*/ 67 h 6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0"/>
                <a:gd name="T67" fmla="*/ 0 h 69"/>
                <a:gd name="T68" fmla="*/ 30 w 30"/>
                <a:gd name="T69" fmla="*/ 69 h 6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0" h="69">
                  <a:moveTo>
                    <a:pt x="7" y="67"/>
                  </a:moveTo>
                  <a:lnTo>
                    <a:pt x="10" y="67"/>
                  </a:lnTo>
                  <a:lnTo>
                    <a:pt x="12" y="69"/>
                  </a:lnTo>
                  <a:lnTo>
                    <a:pt x="15" y="69"/>
                  </a:lnTo>
                  <a:lnTo>
                    <a:pt x="17" y="69"/>
                  </a:lnTo>
                  <a:lnTo>
                    <a:pt x="27" y="54"/>
                  </a:lnTo>
                  <a:lnTo>
                    <a:pt x="30" y="37"/>
                  </a:lnTo>
                  <a:lnTo>
                    <a:pt x="30" y="20"/>
                  </a:lnTo>
                  <a:lnTo>
                    <a:pt x="25" y="5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5" y="20"/>
                  </a:lnTo>
                  <a:lnTo>
                    <a:pt x="7" y="35"/>
                  </a:lnTo>
                  <a:lnTo>
                    <a:pt x="7" y="49"/>
                  </a:lnTo>
                  <a:lnTo>
                    <a:pt x="2" y="64"/>
                  </a:lnTo>
                  <a:lnTo>
                    <a:pt x="5" y="67"/>
                  </a:lnTo>
                  <a:lnTo>
                    <a:pt x="5" y="69"/>
                  </a:lnTo>
                  <a:lnTo>
                    <a:pt x="7" y="67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88" name="Freeform 50"/>
            <p:cNvSpPr>
              <a:spLocks/>
            </p:cNvSpPr>
            <p:nvPr/>
          </p:nvSpPr>
          <p:spPr bwMode="auto">
            <a:xfrm>
              <a:off x="2540" y="2515"/>
              <a:ext cx="37" cy="57"/>
            </a:xfrm>
            <a:custGeom>
              <a:avLst/>
              <a:gdLst>
                <a:gd name="T0" fmla="*/ 5 w 37"/>
                <a:gd name="T1" fmla="*/ 57 h 57"/>
                <a:gd name="T2" fmla="*/ 22 w 37"/>
                <a:gd name="T3" fmla="*/ 57 h 57"/>
                <a:gd name="T4" fmla="*/ 27 w 37"/>
                <a:gd name="T5" fmla="*/ 52 h 57"/>
                <a:gd name="T6" fmla="*/ 30 w 37"/>
                <a:gd name="T7" fmla="*/ 47 h 57"/>
                <a:gd name="T8" fmla="*/ 35 w 37"/>
                <a:gd name="T9" fmla="*/ 44 h 57"/>
                <a:gd name="T10" fmla="*/ 37 w 37"/>
                <a:gd name="T11" fmla="*/ 39 h 57"/>
                <a:gd name="T12" fmla="*/ 27 w 37"/>
                <a:gd name="T13" fmla="*/ 0 h 57"/>
                <a:gd name="T14" fmla="*/ 20 w 37"/>
                <a:gd name="T15" fmla="*/ 0 h 57"/>
                <a:gd name="T16" fmla="*/ 13 w 37"/>
                <a:gd name="T17" fmla="*/ 10 h 57"/>
                <a:gd name="T18" fmla="*/ 8 w 37"/>
                <a:gd name="T19" fmla="*/ 22 h 57"/>
                <a:gd name="T20" fmla="*/ 5 w 37"/>
                <a:gd name="T21" fmla="*/ 35 h 57"/>
                <a:gd name="T22" fmla="*/ 0 w 37"/>
                <a:gd name="T23" fmla="*/ 47 h 57"/>
                <a:gd name="T24" fmla="*/ 3 w 37"/>
                <a:gd name="T25" fmla="*/ 57 h 57"/>
                <a:gd name="T26" fmla="*/ 5 w 37"/>
                <a:gd name="T27" fmla="*/ 57 h 5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7"/>
                <a:gd name="T43" fmla="*/ 0 h 57"/>
                <a:gd name="T44" fmla="*/ 37 w 37"/>
                <a:gd name="T45" fmla="*/ 57 h 5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7" h="57">
                  <a:moveTo>
                    <a:pt x="5" y="57"/>
                  </a:moveTo>
                  <a:lnTo>
                    <a:pt x="22" y="57"/>
                  </a:lnTo>
                  <a:lnTo>
                    <a:pt x="27" y="52"/>
                  </a:lnTo>
                  <a:lnTo>
                    <a:pt x="30" y="47"/>
                  </a:lnTo>
                  <a:lnTo>
                    <a:pt x="35" y="44"/>
                  </a:lnTo>
                  <a:lnTo>
                    <a:pt x="37" y="39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3" y="10"/>
                  </a:lnTo>
                  <a:lnTo>
                    <a:pt x="8" y="22"/>
                  </a:lnTo>
                  <a:lnTo>
                    <a:pt x="5" y="35"/>
                  </a:lnTo>
                  <a:lnTo>
                    <a:pt x="0" y="47"/>
                  </a:lnTo>
                  <a:lnTo>
                    <a:pt x="3" y="57"/>
                  </a:lnTo>
                  <a:lnTo>
                    <a:pt x="5" y="57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89" name="Freeform 51"/>
            <p:cNvSpPr>
              <a:spLocks/>
            </p:cNvSpPr>
            <p:nvPr/>
          </p:nvSpPr>
          <p:spPr bwMode="auto">
            <a:xfrm>
              <a:off x="2257" y="2094"/>
              <a:ext cx="404" cy="332"/>
            </a:xfrm>
            <a:custGeom>
              <a:avLst/>
              <a:gdLst>
                <a:gd name="T0" fmla="*/ 64 w 404"/>
                <a:gd name="T1" fmla="*/ 325 h 332"/>
                <a:gd name="T2" fmla="*/ 101 w 404"/>
                <a:gd name="T3" fmla="*/ 315 h 332"/>
                <a:gd name="T4" fmla="*/ 138 w 404"/>
                <a:gd name="T5" fmla="*/ 303 h 332"/>
                <a:gd name="T6" fmla="*/ 182 w 404"/>
                <a:gd name="T7" fmla="*/ 288 h 332"/>
                <a:gd name="T8" fmla="*/ 224 w 404"/>
                <a:gd name="T9" fmla="*/ 276 h 332"/>
                <a:gd name="T10" fmla="*/ 266 w 404"/>
                <a:gd name="T11" fmla="*/ 261 h 332"/>
                <a:gd name="T12" fmla="*/ 301 w 404"/>
                <a:gd name="T13" fmla="*/ 249 h 332"/>
                <a:gd name="T14" fmla="*/ 335 w 404"/>
                <a:gd name="T15" fmla="*/ 239 h 332"/>
                <a:gd name="T16" fmla="*/ 362 w 404"/>
                <a:gd name="T17" fmla="*/ 229 h 332"/>
                <a:gd name="T18" fmla="*/ 384 w 404"/>
                <a:gd name="T19" fmla="*/ 221 h 332"/>
                <a:gd name="T20" fmla="*/ 404 w 404"/>
                <a:gd name="T21" fmla="*/ 209 h 332"/>
                <a:gd name="T22" fmla="*/ 401 w 404"/>
                <a:gd name="T23" fmla="*/ 157 h 332"/>
                <a:gd name="T24" fmla="*/ 382 w 404"/>
                <a:gd name="T25" fmla="*/ 106 h 332"/>
                <a:gd name="T26" fmla="*/ 377 w 404"/>
                <a:gd name="T27" fmla="*/ 96 h 332"/>
                <a:gd name="T28" fmla="*/ 372 w 404"/>
                <a:gd name="T29" fmla="*/ 83 h 332"/>
                <a:gd name="T30" fmla="*/ 345 w 404"/>
                <a:gd name="T31" fmla="*/ 39 h 332"/>
                <a:gd name="T32" fmla="*/ 303 w 404"/>
                <a:gd name="T33" fmla="*/ 12 h 332"/>
                <a:gd name="T34" fmla="*/ 281 w 404"/>
                <a:gd name="T35" fmla="*/ 7 h 332"/>
                <a:gd name="T36" fmla="*/ 261 w 404"/>
                <a:gd name="T37" fmla="*/ 5 h 332"/>
                <a:gd name="T38" fmla="*/ 249 w 404"/>
                <a:gd name="T39" fmla="*/ 5 h 332"/>
                <a:gd name="T40" fmla="*/ 237 w 404"/>
                <a:gd name="T41" fmla="*/ 5 h 332"/>
                <a:gd name="T42" fmla="*/ 212 w 404"/>
                <a:gd name="T43" fmla="*/ 2 h 332"/>
                <a:gd name="T44" fmla="*/ 187 w 404"/>
                <a:gd name="T45" fmla="*/ 0 h 332"/>
                <a:gd name="T46" fmla="*/ 168 w 404"/>
                <a:gd name="T47" fmla="*/ 5 h 332"/>
                <a:gd name="T48" fmla="*/ 150 w 404"/>
                <a:gd name="T49" fmla="*/ 9 h 332"/>
                <a:gd name="T50" fmla="*/ 143 w 404"/>
                <a:gd name="T51" fmla="*/ 9 h 332"/>
                <a:gd name="T52" fmla="*/ 136 w 404"/>
                <a:gd name="T53" fmla="*/ 12 h 332"/>
                <a:gd name="T54" fmla="*/ 104 w 404"/>
                <a:gd name="T55" fmla="*/ 32 h 332"/>
                <a:gd name="T56" fmla="*/ 79 w 404"/>
                <a:gd name="T57" fmla="*/ 54 h 332"/>
                <a:gd name="T58" fmla="*/ 49 w 404"/>
                <a:gd name="T59" fmla="*/ 81 h 332"/>
                <a:gd name="T60" fmla="*/ 27 w 404"/>
                <a:gd name="T61" fmla="*/ 118 h 332"/>
                <a:gd name="T62" fmla="*/ 12 w 404"/>
                <a:gd name="T63" fmla="*/ 160 h 332"/>
                <a:gd name="T64" fmla="*/ 0 w 404"/>
                <a:gd name="T65" fmla="*/ 204 h 332"/>
                <a:gd name="T66" fmla="*/ 3 w 404"/>
                <a:gd name="T67" fmla="*/ 268 h 332"/>
                <a:gd name="T68" fmla="*/ 25 w 404"/>
                <a:gd name="T69" fmla="*/ 325 h 332"/>
                <a:gd name="T70" fmla="*/ 30 w 404"/>
                <a:gd name="T71" fmla="*/ 322 h 332"/>
                <a:gd name="T72" fmla="*/ 35 w 404"/>
                <a:gd name="T73" fmla="*/ 322 h 332"/>
                <a:gd name="T74" fmla="*/ 42 w 404"/>
                <a:gd name="T75" fmla="*/ 327 h 332"/>
                <a:gd name="T76" fmla="*/ 49 w 404"/>
                <a:gd name="T77" fmla="*/ 332 h 33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04"/>
                <a:gd name="T118" fmla="*/ 0 h 332"/>
                <a:gd name="T119" fmla="*/ 404 w 404"/>
                <a:gd name="T120" fmla="*/ 332 h 33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04" h="332">
                  <a:moveTo>
                    <a:pt x="49" y="332"/>
                  </a:moveTo>
                  <a:lnTo>
                    <a:pt x="64" y="325"/>
                  </a:lnTo>
                  <a:lnTo>
                    <a:pt x="81" y="320"/>
                  </a:lnTo>
                  <a:lnTo>
                    <a:pt x="101" y="315"/>
                  </a:lnTo>
                  <a:lnTo>
                    <a:pt x="118" y="310"/>
                  </a:lnTo>
                  <a:lnTo>
                    <a:pt x="138" y="303"/>
                  </a:lnTo>
                  <a:lnTo>
                    <a:pt x="160" y="295"/>
                  </a:lnTo>
                  <a:lnTo>
                    <a:pt x="182" y="288"/>
                  </a:lnTo>
                  <a:lnTo>
                    <a:pt x="202" y="281"/>
                  </a:lnTo>
                  <a:lnTo>
                    <a:pt x="224" y="276"/>
                  </a:lnTo>
                  <a:lnTo>
                    <a:pt x="246" y="268"/>
                  </a:lnTo>
                  <a:lnTo>
                    <a:pt x="266" y="261"/>
                  </a:lnTo>
                  <a:lnTo>
                    <a:pt x="286" y="253"/>
                  </a:lnTo>
                  <a:lnTo>
                    <a:pt x="301" y="249"/>
                  </a:lnTo>
                  <a:lnTo>
                    <a:pt x="318" y="244"/>
                  </a:lnTo>
                  <a:lnTo>
                    <a:pt x="335" y="239"/>
                  </a:lnTo>
                  <a:lnTo>
                    <a:pt x="350" y="234"/>
                  </a:lnTo>
                  <a:lnTo>
                    <a:pt x="362" y="229"/>
                  </a:lnTo>
                  <a:lnTo>
                    <a:pt x="374" y="224"/>
                  </a:lnTo>
                  <a:lnTo>
                    <a:pt x="384" y="221"/>
                  </a:lnTo>
                  <a:lnTo>
                    <a:pt x="397" y="219"/>
                  </a:lnTo>
                  <a:lnTo>
                    <a:pt x="404" y="209"/>
                  </a:lnTo>
                  <a:lnTo>
                    <a:pt x="404" y="182"/>
                  </a:lnTo>
                  <a:lnTo>
                    <a:pt x="401" y="157"/>
                  </a:lnTo>
                  <a:lnTo>
                    <a:pt x="394" y="130"/>
                  </a:lnTo>
                  <a:lnTo>
                    <a:pt x="382" y="106"/>
                  </a:lnTo>
                  <a:lnTo>
                    <a:pt x="379" y="101"/>
                  </a:lnTo>
                  <a:lnTo>
                    <a:pt x="377" y="96"/>
                  </a:lnTo>
                  <a:lnTo>
                    <a:pt x="374" y="91"/>
                  </a:lnTo>
                  <a:lnTo>
                    <a:pt x="372" y="83"/>
                  </a:lnTo>
                  <a:lnTo>
                    <a:pt x="360" y="61"/>
                  </a:lnTo>
                  <a:lnTo>
                    <a:pt x="345" y="39"/>
                  </a:lnTo>
                  <a:lnTo>
                    <a:pt x="325" y="24"/>
                  </a:lnTo>
                  <a:lnTo>
                    <a:pt x="303" y="12"/>
                  </a:lnTo>
                  <a:lnTo>
                    <a:pt x="291" y="9"/>
                  </a:lnTo>
                  <a:lnTo>
                    <a:pt x="281" y="7"/>
                  </a:lnTo>
                  <a:lnTo>
                    <a:pt x="271" y="7"/>
                  </a:lnTo>
                  <a:lnTo>
                    <a:pt x="261" y="5"/>
                  </a:lnTo>
                  <a:lnTo>
                    <a:pt x="256" y="5"/>
                  </a:lnTo>
                  <a:lnTo>
                    <a:pt x="249" y="5"/>
                  </a:lnTo>
                  <a:lnTo>
                    <a:pt x="241" y="5"/>
                  </a:lnTo>
                  <a:lnTo>
                    <a:pt x="237" y="5"/>
                  </a:lnTo>
                  <a:lnTo>
                    <a:pt x="224" y="2"/>
                  </a:lnTo>
                  <a:lnTo>
                    <a:pt x="212" y="2"/>
                  </a:lnTo>
                  <a:lnTo>
                    <a:pt x="200" y="2"/>
                  </a:lnTo>
                  <a:lnTo>
                    <a:pt x="187" y="0"/>
                  </a:lnTo>
                  <a:lnTo>
                    <a:pt x="177" y="2"/>
                  </a:lnTo>
                  <a:lnTo>
                    <a:pt x="168" y="5"/>
                  </a:lnTo>
                  <a:lnTo>
                    <a:pt x="158" y="7"/>
                  </a:lnTo>
                  <a:lnTo>
                    <a:pt x="150" y="9"/>
                  </a:lnTo>
                  <a:lnTo>
                    <a:pt x="145" y="9"/>
                  </a:lnTo>
                  <a:lnTo>
                    <a:pt x="143" y="9"/>
                  </a:lnTo>
                  <a:lnTo>
                    <a:pt x="138" y="12"/>
                  </a:lnTo>
                  <a:lnTo>
                    <a:pt x="136" y="12"/>
                  </a:lnTo>
                  <a:lnTo>
                    <a:pt x="118" y="22"/>
                  </a:lnTo>
                  <a:lnTo>
                    <a:pt x="104" y="32"/>
                  </a:lnTo>
                  <a:lnTo>
                    <a:pt x="91" y="42"/>
                  </a:lnTo>
                  <a:lnTo>
                    <a:pt x="79" y="54"/>
                  </a:lnTo>
                  <a:lnTo>
                    <a:pt x="62" y="66"/>
                  </a:lnTo>
                  <a:lnTo>
                    <a:pt x="49" y="81"/>
                  </a:lnTo>
                  <a:lnTo>
                    <a:pt x="37" y="101"/>
                  </a:lnTo>
                  <a:lnTo>
                    <a:pt x="27" y="118"/>
                  </a:lnTo>
                  <a:lnTo>
                    <a:pt x="20" y="140"/>
                  </a:lnTo>
                  <a:lnTo>
                    <a:pt x="12" y="160"/>
                  </a:lnTo>
                  <a:lnTo>
                    <a:pt x="8" y="182"/>
                  </a:lnTo>
                  <a:lnTo>
                    <a:pt x="0" y="204"/>
                  </a:lnTo>
                  <a:lnTo>
                    <a:pt x="0" y="236"/>
                  </a:lnTo>
                  <a:lnTo>
                    <a:pt x="3" y="268"/>
                  </a:lnTo>
                  <a:lnTo>
                    <a:pt x="10" y="298"/>
                  </a:lnTo>
                  <a:lnTo>
                    <a:pt x="25" y="325"/>
                  </a:lnTo>
                  <a:lnTo>
                    <a:pt x="27" y="325"/>
                  </a:lnTo>
                  <a:lnTo>
                    <a:pt x="30" y="322"/>
                  </a:lnTo>
                  <a:lnTo>
                    <a:pt x="32" y="322"/>
                  </a:lnTo>
                  <a:lnTo>
                    <a:pt x="35" y="322"/>
                  </a:lnTo>
                  <a:lnTo>
                    <a:pt x="40" y="322"/>
                  </a:lnTo>
                  <a:lnTo>
                    <a:pt x="42" y="327"/>
                  </a:lnTo>
                  <a:lnTo>
                    <a:pt x="44" y="330"/>
                  </a:lnTo>
                  <a:lnTo>
                    <a:pt x="49" y="3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90" name="Freeform 52"/>
            <p:cNvSpPr>
              <a:spLocks/>
            </p:cNvSpPr>
            <p:nvPr/>
          </p:nvSpPr>
          <p:spPr bwMode="auto">
            <a:xfrm>
              <a:off x="2282" y="2111"/>
              <a:ext cx="359" cy="293"/>
            </a:xfrm>
            <a:custGeom>
              <a:avLst/>
              <a:gdLst>
                <a:gd name="T0" fmla="*/ 172 w 359"/>
                <a:gd name="T1" fmla="*/ 241 h 293"/>
                <a:gd name="T2" fmla="*/ 165 w 359"/>
                <a:gd name="T3" fmla="*/ 232 h 293"/>
                <a:gd name="T4" fmla="*/ 160 w 359"/>
                <a:gd name="T5" fmla="*/ 222 h 293"/>
                <a:gd name="T6" fmla="*/ 118 w 359"/>
                <a:gd name="T7" fmla="*/ 190 h 293"/>
                <a:gd name="T8" fmla="*/ 111 w 359"/>
                <a:gd name="T9" fmla="*/ 187 h 293"/>
                <a:gd name="T10" fmla="*/ 74 w 359"/>
                <a:gd name="T11" fmla="*/ 155 h 293"/>
                <a:gd name="T12" fmla="*/ 51 w 359"/>
                <a:gd name="T13" fmla="*/ 138 h 293"/>
                <a:gd name="T14" fmla="*/ 51 w 359"/>
                <a:gd name="T15" fmla="*/ 135 h 293"/>
                <a:gd name="T16" fmla="*/ 54 w 359"/>
                <a:gd name="T17" fmla="*/ 133 h 293"/>
                <a:gd name="T18" fmla="*/ 66 w 359"/>
                <a:gd name="T19" fmla="*/ 133 h 293"/>
                <a:gd name="T20" fmla="*/ 86 w 359"/>
                <a:gd name="T21" fmla="*/ 148 h 293"/>
                <a:gd name="T22" fmla="*/ 120 w 359"/>
                <a:gd name="T23" fmla="*/ 170 h 293"/>
                <a:gd name="T24" fmla="*/ 145 w 359"/>
                <a:gd name="T25" fmla="*/ 185 h 293"/>
                <a:gd name="T26" fmla="*/ 160 w 359"/>
                <a:gd name="T27" fmla="*/ 192 h 293"/>
                <a:gd name="T28" fmla="*/ 172 w 359"/>
                <a:gd name="T29" fmla="*/ 190 h 293"/>
                <a:gd name="T30" fmla="*/ 187 w 359"/>
                <a:gd name="T31" fmla="*/ 182 h 293"/>
                <a:gd name="T32" fmla="*/ 246 w 359"/>
                <a:gd name="T33" fmla="*/ 69 h 293"/>
                <a:gd name="T34" fmla="*/ 256 w 359"/>
                <a:gd name="T35" fmla="*/ 74 h 293"/>
                <a:gd name="T36" fmla="*/ 256 w 359"/>
                <a:gd name="T37" fmla="*/ 76 h 293"/>
                <a:gd name="T38" fmla="*/ 244 w 359"/>
                <a:gd name="T39" fmla="*/ 111 h 293"/>
                <a:gd name="T40" fmla="*/ 221 w 359"/>
                <a:gd name="T41" fmla="*/ 187 h 293"/>
                <a:gd name="T42" fmla="*/ 357 w 359"/>
                <a:gd name="T43" fmla="*/ 180 h 293"/>
                <a:gd name="T44" fmla="*/ 357 w 359"/>
                <a:gd name="T45" fmla="*/ 150 h 293"/>
                <a:gd name="T46" fmla="*/ 349 w 359"/>
                <a:gd name="T47" fmla="*/ 121 h 293"/>
                <a:gd name="T48" fmla="*/ 337 w 359"/>
                <a:gd name="T49" fmla="*/ 89 h 293"/>
                <a:gd name="T50" fmla="*/ 322 w 359"/>
                <a:gd name="T51" fmla="*/ 59 h 293"/>
                <a:gd name="T52" fmla="*/ 303 w 359"/>
                <a:gd name="T53" fmla="*/ 34 h 293"/>
                <a:gd name="T54" fmla="*/ 276 w 359"/>
                <a:gd name="T55" fmla="*/ 15 h 293"/>
                <a:gd name="T56" fmla="*/ 231 w 359"/>
                <a:gd name="T57" fmla="*/ 2 h 293"/>
                <a:gd name="T58" fmla="*/ 187 w 359"/>
                <a:gd name="T59" fmla="*/ 0 h 293"/>
                <a:gd name="T60" fmla="*/ 143 w 359"/>
                <a:gd name="T61" fmla="*/ 7 h 293"/>
                <a:gd name="T62" fmla="*/ 101 w 359"/>
                <a:gd name="T63" fmla="*/ 25 h 293"/>
                <a:gd name="T64" fmla="*/ 76 w 359"/>
                <a:gd name="T65" fmla="*/ 42 h 293"/>
                <a:gd name="T66" fmla="*/ 54 w 359"/>
                <a:gd name="T67" fmla="*/ 59 h 293"/>
                <a:gd name="T68" fmla="*/ 39 w 359"/>
                <a:gd name="T69" fmla="*/ 81 h 293"/>
                <a:gd name="T70" fmla="*/ 24 w 359"/>
                <a:gd name="T71" fmla="*/ 103 h 293"/>
                <a:gd name="T72" fmla="*/ 15 w 359"/>
                <a:gd name="T73" fmla="*/ 128 h 293"/>
                <a:gd name="T74" fmla="*/ 5 w 359"/>
                <a:gd name="T75" fmla="*/ 153 h 293"/>
                <a:gd name="T76" fmla="*/ 2 w 359"/>
                <a:gd name="T77" fmla="*/ 190 h 293"/>
                <a:gd name="T78" fmla="*/ 0 w 359"/>
                <a:gd name="T79" fmla="*/ 229 h 293"/>
                <a:gd name="T80" fmla="*/ 2 w 359"/>
                <a:gd name="T81" fmla="*/ 251 h 293"/>
                <a:gd name="T82" fmla="*/ 7 w 359"/>
                <a:gd name="T83" fmla="*/ 276 h 293"/>
                <a:gd name="T84" fmla="*/ 15 w 359"/>
                <a:gd name="T85" fmla="*/ 283 h 293"/>
                <a:gd name="T86" fmla="*/ 17 w 359"/>
                <a:gd name="T87" fmla="*/ 293 h 293"/>
                <a:gd name="T88" fmla="*/ 19 w 359"/>
                <a:gd name="T89" fmla="*/ 293 h 293"/>
                <a:gd name="T90" fmla="*/ 19 w 359"/>
                <a:gd name="T91" fmla="*/ 293 h 2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59"/>
                <a:gd name="T139" fmla="*/ 0 h 293"/>
                <a:gd name="T140" fmla="*/ 359 w 359"/>
                <a:gd name="T141" fmla="*/ 293 h 29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59" h="293">
                  <a:moveTo>
                    <a:pt x="19" y="293"/>
                  </a:moveTo>
                  <a:lnTo>
                    <a:pt x="172" y="241"/>
                  </a:lnTo>
                  <a:lnTo>
                    <a:pt x="170" y="236"/>
                  </a:lnTo>
                  <a:lnTo>
                    <a:pt x="165" y="232"/>
                  </a:lnTo>
                  <a:lnTo>
                    <a:pt x="162" y="229"/>
                  </a:lnTo>
                  <a:lnTo>
                    <a:pt x="160" y="222"/>
                  </a:lnTo>
                  <a:lnTo>
                    <a:pt x="118" y="192"/>
                  </a:lnTo>
                  <a:lnTo>
                    <a:pt x="118" y="190"/>
                  </a:lnTo>
                  <a:lnTo>
                    <a:pt x="113" y="187"/>
                  </a:lnTo>
                  <a:lnTo>
                    <a:pt x="111" y="187"/>
                  </a:lnTo>
                  <a:lnTo>
                    <a:pt x="106" y="185"/>
                  </a:lnTo>
                  <a:lnTo>
                    <a:pt x="74" y="155"/>
                  </a:lnTo>
                  <a:lnTo>
                    <a:pt x="51" y="140"/>
                  </a:lnTo>
                  <a:lnTo>
                    <a:pt x="51" y="138"/>
                  </a:lnTo>
                  <a:lnTo>
                    <a:pt x="51" y="135"/>
                  </a:lnTo>
                  <a:lnTo>
                    <a:pt x="54" y="133"/>
                  </a:lnTo>
                  <a:lnTo>
                    <a:pt x="61" y="133"/>
                  </a:lnTo>
                  <a:lnTo>
                    <a:pt x="66" y="133"/>
                  </a:lnTo>
                  <a:lnTo>
                    <a:pt x="69" y="135"/>
                  </a:lnTo>
                  <a:lnTo>
                    <a:pt x="86" y="148"/>
                  </a:lnTo>
                  <a:lnTo>
                    <a:pt x="103" y="160"/>
                  </a:lnTo>
                  <a:lnTo>
                    <a:pt x="120" y="170"/>
                  </a:lnTo>
                  <a:lnTo>
                    <a:pt x="138" y="180"/>
                  </a:lnTo>
                  <a:lnTo>
                    <a:pt x="145" y="185"/>
                  </a:lnTo>
                  <a:lnTo>
                    <a:pt x="152" y="187"/>
                  </a:lnTo>
                  <a:lnTo>
                    <a:pt x="160" y="192"/>
                  </a:lnTo>
                  <a:lnTo>
                    <a:pt x="167" y="195"/>
                  </a:lnTo>
                  <a:lnTo>
                    <a:pt x="172" y="190"/>
                  </a:lnTo>
                  <a:lnTo>
                    <a:pt x="179" y="185"/>
                  </a:lnTo>
                  <a:lnTo>
                    <a:pt x="187" y="182"/>
                  </a:lnTo>
                  <a:lnTo>
                    <a:pt x="194" y="182"/>
                  </a:lnTo>
                  <a:lnTo>
                    <a:pt x="246" y="69"/>
                  </a:lnTo>
                  <a:lnTo>
                    <a:pt x="256" y="74"/>
                  </a:lnTo>
                  <a:lnTo>
                    <a:pt x="256" y="76"/>
                  </a:lnTo>
                  <a:lnTo>
                    <a:pt x="258" y="76"/>
                  </a:lnTo>
                  <a:lnTo>
                    <a:pt x="244" y="111"/>
                  </a:lnTo>
                  <a:lnTo>
                    <a:pt x="231" y="148"/>
                  </a:lnTo>
                  <a:lnTo>
                    <a:pt x="221" y="187"/>
                  </a:lnTo>
                  <a:lnTo>
                    <a:pt x="214" y="227"/>
                  </a:lnTo>
                  <a:lnTo>
                    <a:pt x="357" y="180"/>
                  </a:lnTo>
                  <a:lnTo>
                    <a:pt x="359" y="165"/>
                  </a:lnTo>
                  <a:lnTo>
                    <a:pt x="357" y="150"/>
                  </a:lnTo>
                  <a:lnTo>
                    <a:pt x="352" y="135"/>
                  </a:lnTo>
                  <a:lnTo>
                    <a:pt x="349" y="121"/>
                  </a:lnTo>
                  <a:lnTo>
                    <a:pt x="344" y="103"/>
                  </a:lnTo>
                  <a:lnTo>
                    <a:pt x="337" y="89"/>
                  </a:lnTo>
                  <a:lnTo>
                    <a:pt x="330" y="74"/>
                  </a:lnTo>
                  <a:lnTo>
                    <a:pt x="322" y="59"/>
                  </a:lnTo>
                  <a:lnTo>
                    <a:pt x="312" y="47"/>
                  </a:lnTo>
                  <a:lnTo>
                    <a:pt x="303" y="34"/>
                  </a:lnTo>
                  <a:lnTo>
                    <a:pt x="290" y="25"/>
                  </a:lnTo>
                  <a:lnTo>
                    <a:pt x="276" y="15"/>
                  </a:lnTo>
                  <a:lnTo>
                    <a:pt x="253" y="7"/>
                  </a:lnTo>
                  <a:lnTo>
                    <a:pt x="231" y="2"/>
                  </a:lnTo>
                  <a:lnTo>
                    <a:pt x="209" y="0"/>
                  </a:lnTo>
                  <a:lnTo>
                    <a:pt x="187" y="0"/>
                  </a:lnTo>
                  <a:lnTo>
                    <a:pt x="165" y="5"/>
                  </a:lnTo>
                  <a:lnTo>
                    <a:pt x="143" y="7"/>
                  </a:lnTo>
                  <a:lnTo>
                    <a:pt x="120" y="15"/>
                  </a:lnTo>
                  <a:lnTo>
                    <a:pt x="101" y="25"/>
                  </a:lnTo>
                  <a:lnTo>
                    <a:pt x="88" y="34"/>
                  </a:lnTo>
                  <a:lnTo>
                    <a:pt x="76" y="42"/>
                  </a:lnTo>
                  <a:lnTo>
                    <a:pt x="66" y="49"/>
                  </a:lnTo>
                  <a:lnTo>
                    <a:pt x="54" y="59"/>
                  </a:lnTo>
                  <a:lnTo>
                    <a:pt x="47" y="69"/>
                  </a:lnTo>
                  <a:lnTo>
                    <a:pt x="39" y="81"/>
                  </a:lnTo>
                  <a:lnTo>
                    <a:pt x="32" y="91"/>
                  </a:lnTo>
                  <a:lnTo>
                    <a:pt x="24" y="103"/>
                  </a:lnTo>
                  <a:lnTo>
                    <a:pt x="17" y="116"/>
                  </a:lnTo>
                  <a:lnTo>
                    <a:pt x="15" y="128"/>
                  </a:lnTo>
                  <a:lnTo>
                    <a:pt x="10" y="140"/>
                  </a:lnTo>
                  <a:lnTo>
                    <a:pt x="5" y="153"/>
                  </a:lnTo>
                  <a:lnTo>
                    <a:pt x="2" y="172"/>
                  </a:lnTo>
                  <a:lnTo>
                    <a:pt x="2" y="190"/>
                  </a:lnTo>
                  <a:lnTo>
                    <a:pt x="0" y="209"/>
                  </a:lnTo>
                  <a:lnTo>
                    <a:pt x="0" y="229"/>
                  </a:lnTo>
                  <a:lnTo>
                    <a:pt x="2" y="241"/>
                  </a:lnTo>
                  <a:lnTo>
                    <a:pt x="2" y="251"/>
                  </a:lnTo>
                  <a:lnTo>
                    <a:pt x="5" y="264"/>
                  </a:lnTo>
                  <a:lnTo>
                    <a:pt x="7" y="276"/>
                  </a:lnTo>
                  <a:lnTo>
                    <a:pt x="12" y="281"/>
                  </a:lnTo>
                  <a:lnTo>
                    <a:pt x="15" y="283"/>
                  </a:lnTo>
                  <a:lnTo>
                    <a:pt x="15" y="288"/>
                  </a:lnTo>
                  <a:lnTo>
                    <a:pt x="17" y="293"/>
                  </a:lnTo>
                  <a:lnTo>
                    <a:pt x="19" y="2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91" name="Freeform 53"/>
            <p:cNvSpPr>
              <a:spLocks/>
            </p:cNvSpPr>
            <p:nvPr/>
          </p:nvSpPr>
          <p:spPr bwMode="auto">
            <a:xfrm>
              <a:off x="2316" y="2360"/>
              <a:ext cx="35" cy="19"/>
            </a:xfrm>
            <a:custGeom>
              <a:avLst/>
              <a:gdLst>
                <a:gd name="T0" fmla="*/ 5 w 35"/>
                <a:gd name="T1" fmla="*/ 19 h 19"/>
                <a:gd name="T2" fmla="*/ 32 w 35"/>
                <a:gd name="T3" fmla="*/ 7 h 19"/>
                <a:gd name="T4" fmla="*/ 35 w 35"/>
                <a:gd name="T5" fmla="*/ 5 h 19"/>
                <a:gd name="T6" fmla="*/ 35 w 35"/>
                <a:gd name="T7" fmla="*/ 2 h 19"/>
                <a:gd name="T8" fmla="*/ 35 w 35"/>
                <a:gd name="T9" fmla="*/ 0 h 19"/>
                <a:gd name="T10" fmla="*/ 32 w 35"/>
                <a:gd name="T11" fmla="*/ 0 h 19"/>
                <a:gd name="T12" fmla="*/ 22 w 35"/>
                <a:gd name="T13" fmla="*/ 0 h 19"/>
                <a:gd name="T14" fmla="*/ 15 w 35"/>
                <a:gd name="T15" fmla="*/ 2 h 19"/>
                <a:gd name="T16" fmla="*/ 8 w 35"/>
                <a:gd name="T17" fmla="*/ 7 h 19"/>
                <a:gd name="T18" fmla="*/ 0 w 35"/>
                <a:gd name="T19" fmla="*/ 15 h 19"/>
                <a:gd name="T20" fmla="*/ 0 w 35"/>
                <a:gd name="T21" fmla="*/ 17 h 19"/>
                <a:gd name="T22" fmla="*/ 0 w 35"/>
                <a:gd name="T23" fmla="*/ 17 h 19"/>
                <a:gd name="T24" fmla="*/ 3 w 35"/>
                <a:gd name="T25" fmla="*/ 19 h 19"/>
                <a:gd name="T26" fmla="*/ 5 w 35"/>
                <a:gd name="T27" fmla="*/ 19 h 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5"/>
                <a:gd name="T43" fmla="*/ 0 h 19"/>
                <a:gd name="T44" fmla="*/ 35 w 35"/>
                <a:gd name="T45" fmla="*/ 19 h 1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5" h="19">
                  <a:moveTo>
                    <a:pt x="5" y="19"/>
                  </a:moveTo>
                  <a:lnTo>
                    <a:pt x="32" y="7"/>
                  </a:lnTo>
                  <a:lnTo>
                    <a:pt x="35" y="5"/>
                  </a:lnTo>
                  <a:lnTo>
                    <a:pt x="35" y="2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15" y="2"/>
                  </a:lnTo>
                  <a:lnTo>
                    <a:pt x="8" y="7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92" name="Freeform 54"/>
            <p:cNvSpPr>
              <a:spLocks/>
            </p:cNvSpPr>
            <p:nvPr/>
          </p:nvSpPr>
          <p:spPr bwMode="auto">
            <a:xfrm>
              <a:off x="2306" y="2323"/>
              <a:ext cx="37" cy="15"/>
            </a:xfrm>
            <a:custGeom>
              <a:avLst/>
              <a:gdLst>
                <a:gd name="T0" fmla="*/ 5 w 37"/>
                <a:gd name="T1" fmla="*/ 12 h 15"/>
                <a:gd name="T2" fmla="*/ 37 w 37"/>
                <a:gd name="T3" fmla="*/ 7 h 15"/>
                <a:gd name="T4" fmla="*/ 37 w 37"/>
                <a:gd name="T5" fmla="*/ 5 h 15"/>
                <a:gd name="T6" fmla="*/ 37 w 37"/>
                <a:gd name="T7" fmla="*/ 5 h 15"/>
                <a:gd name="T8" fmla="*/ 37 w 37"/>
                <a:gd name="T9" fmla="*/ 2 h 15"/>
                <a:gd name="T10" fmla="*/ 37 w 37"/>
                <a:gd name="T11" fmla="*/ 0 h 15"/>
                <a:gd name="T12" fmla="*/ 0 w 37"/>
                <a:gd name="T13" fmla="*/ 5 h 15"/>
                <a:gd name="T14" fmla="*/ 0 w 37"/>
                <a:gd name="T15" fmla="*/ 5 h 15"/>
                <a:gd name="T16" fmla="*/ 0 w 37"/>
                <a:gd name="T17" fmla="*/ 7 h 15"/>
                <a:gd name="T18" fmla="*/ 0 w 37"/>
                <a:gd name="T19" fmla="*/ 7 h 15"/>
                <a:gd name="T20" fmla="*/ 0 w 37"/>
                <a:gd name="T21" fmla="*/ 10 h 15"/>
                <a:gd name="T22" fmla="*/ 0 w 37"/>
                <a:gd name="T23" fmla="*/ 10 h 15"/>
                <a:gd name="T24" fmla="*/ 0 w 37"/>
                <a:gd name="T25" fmla="*/ 12 h 15"/>
                <a:gd name="T26" fmla="*/ 0 w 37"/>
                <a:gd name="T27" fmla="*/ 12 h 15"/>
                <a:gd name="T28" fmla="*/ 3 w 37"/>
                <a:gd name="T29" fmla="*/ 15 h 15"/>
                <a:gd name="T30" fmla="*/ 5 w 37"/>
                <a:gd name="T31" fmla="*/ 12 h 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7"/>
                <a:gd name="T49" fmla="*/ 0 h 15"/>
                <a:gd name="T50" fmla="*/ 37 w 37"/>
                <a:gd name="T51" fmla="*/ 15 h 1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7" h="15">
                  <a:moveTo>
                    <a:pt x="5" y="12"/>
                  </a:moveTo>
                  <a:lnTo>
                    <a:pt x="37" y="7"/>
                  </a:lnTo>
                  <a:lnTo>
                    <a:pt x="37" y="5"/>
                  </a:lnTo>
                  <a:lnTo>
                    <a:pt x="37" y="2"/>
                  </a:lnTo>
                  <a:lnTo>
                    <a:pt x="37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3" y="15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93" name="Freeform 55"/>
            <p:cNvSpPr>
              <a:spLocks/>
            </p:cNvSpPr>
            <p:nvPr/>
          </p:nvSpPr>
          <p:spPr bwMode="auto">
            <a:xfrm>
              <a:off x="2461" y="2313"/>
              <a:ext cx="18" cy="22"/>
            </a:xfrm>
            <a:custGeom>
              <a:avLst/>
              <a:gdLst>
                <a:gd name="T0" fmla="*/ 13 w 18"/>
                <a:gd name="T1" fmla="*/ 20 h 22"/>
                <a:gd name="T2" fmla="*/ 15 w 18"/>
                <a:gd name="T3" fmla="*/ 20 h 22"/>
                <a:gd name="T4" fmla="*/ 18 w 18"/>
                <a:gd name="T5" fmla="*/ 15 h 22"/>
                <a:gd name="T6" fmla="*/ 18 w 18"/>
                <a:gd name="T7" fmla="*/ 10 h 22"/>
                <a:gd name="T8" fmla="*/ 15 w 18"/>
                <a:gd name="T9" fmla="*/ 5 h 22"/>
                <a:gd name="T10" fmla="*/ 13 w 18"/>
                <a:gd name="T11" fmla="*/ 0 h 22"/>
                <a:gd name="T12" fmla="*/ 3 w 18"/>
                <a:gd name="T13" fmla="*/ 5 h 22"/>
                <a:gd name="T14" fmla="*/ 3 w 18"/>
                <a:gd name="T15" fmla="*/ 7 h 22"/>
                <a:gd name="T16" fmla="*/ 0 w 18"/>
                <a:gd name="T17" fmla="*/ 10 h 22"/>
                <a:gd name="T18" fmla="*/ 0 w 18"/>
                <a:gd name="T19" fmla="*/ 15 h 22"/>
                <a:gd name="T20" fmla="*/ 0 w 18"/>
                <a:gd name="T21" fmla="*/ 17 h 22"/>
                <a:gd name="T22" fmla="*/ 13 w 18"/>
                <a:gd name="T23" fmla="*/ 22 h 22"/>
                <a:gd name="T24" fmla="*/ 13 w 18"/>
                <a:gd name="T25" fmla="*/ 20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22"/>
                <a:gd name="T41" fmla="*/ 18 w 18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22">
                  <a:moveTo>
                    <a:pt x="13" y="20"/>
                  </a:moveTo>
                  <a:lnTo>
                    <a:pt x="15" y="20"/>
                  </a:lnTo>
                  <a:lnTo>
                    <a:pt x="18" y="15"/>
                  </a:lnTo>
                  <a:lnTo>
                    <a:pt x="18" y="10"/>
                  </a:lnTo>
                  <a:lnTo>
                    <a:pt x="15" y="5"/>
                  </a:lnTo>
                  <a:lnTo>
                    <a:pt x="13" y="0"/>
                  </a:lnTo>
                  <a:lnTo>
                    <a:pt x="3" y="5"/>
                  </a:lnTo>
                  <a:lnTo>
                    <a:pt x="3" y="7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3" y="22"/>
                  </a:lnTo>
                  <a:lnTo>
                    <a:pt x="13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94" name="Freeform 56"/>
            <p:cNvSpPr>
              <a:spLocks/>
            </p:cNvSpPr>
            <p:nvPr/>
          </p:nvSpPr>
          <p:spPr bwMode="auto">
            <a:xfrm>
              <a:off x="2309" y="2276"/>
              <a:ext cx="37" cy="12"/>
            </a:xfrm>
            <a:custGeom>
              <a:avLst/>
              <a:gdLst>
                <a:gd name="T0" fmla="*/ 27 w 37"/>
                <a:gd name="T1" fmla="*/ 12 h 12"/>
                <a:gd name="T2" fmla="*/ 29 w 37"/>
                <a:gd name="T3" fmla="*/ 12 h 12"/>
                <a:gd name="T4" fmla="*/ 29 w 37"/>
                <a:gd name="T5" fmla="*/ 12 h 12"/>
                <a:gd name="T6" fmla="*/ 32 w 37"/>
                <a:gd name="T7" fmla="*/ 12 h 12"/>
                <a:gd name="T8" fmla="*/ 34 w 37"/>
                <a:gd name="T9" fmla="*/ 12 h 12"/>
                <a:gd name="T10" fmla="*/ 34 w 37"/>
                <a:gd name="T11" fmla="*/ 12 h 12"/>
                <a:gd name="T12" fmla="*/ 34 w 37"/>
                <a:gd name="T13" fmla="*/ 10 h 12"/>
                <a:gd name="T14" fmla="*/ 34 w 37"/>
                <a:gd name="T15" fmla="*/ 10 h 12"/>
                <a:gd name="T16" fmla="*/ 37 w 37"/>
                <a:gd name="T17" fmla="*/ 7 h 12"/>
                <a:gd name="T18" fmla="*/ 34 w 37"/>
                <a:gd name="T19" fmla="*/ 2 h 12"/>
                <a:gd name="T20" fmla="*/ 27 w 37"/>
                <a:gd name="T21" fmla="*/ 2 h 12"/>
                <a:gd name="T22" fmla="*/ 22 w 37"/>
                <a:gd name="T23" fmla="*/ 0 h 12"/>
                <a:gd name="T24" fmla="*/ 17 w 37"/>
                <a:gd name="T25" fmla="*/ 0 h 12"/>
                <a:gd name="T26" fmla="*/ 12 w 37"/>
                <a:gd name="T27" fmla="*/ 0 h 12"/>
                <a:gd name="T28" fmla="*/ 10 w 37"/>
                <a:gd name="T29" fmla="*/ 0 h 12"/>
                <a:gd name="T30" fmla="*/ 5 w 37"/>
                <a:gd name="T31" fmla="*/ 0 h 12"/>
                <a:gd name="T32" fmla="*/ 2 w 37"/>
                <a:gd name="T33" fmla="*/ 0 h 12"/>
                <a:gd name="T34" fmla="*/ 0 w 37"/>
                <a:gd name="T35" fmla="*/ 2 h 12"/>
                <a:gd name="T36" fmla="*/ 0 w 37"/>
                <a:gd name="T37" fmla="*/ 2 h 12"/>
                <a:gd name="T38" fmla="*/ 0 w 37"/>
                <a:gd name="T39" fmla="*/ 5 h 12"/>
                <a:gd name="T40" fmla="*/ 0 w 37"/>
                <a:gd name="T41" fmla="*/ 7 h 12"/>
                <a:gd name="T42" fmla="*/ 27 w 37"/>
                <a:gd name="T43" fmla="*/ 12 h 1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7"/>
                <a:gd name="T67" fmla="*/ 0 h 12"/>
                <a:gd name="T68" fmla="*/ 37 w 37"/>
                <a:gd name="T69" fmla="*/ 12 h 1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7" h="12">
                  <a:moveTo>
                    <a:pt x="27" y="12"/>
                  </a:moveTo>
                  <a:lnTo>
                    <a:pt x="29" y="12"/>
                  </a:lnTo>
                  <a:lnTo>
                    <a:pt x="32" y="12"/>
                  </a:lnTo>
                  <a:lnTo>
                    <a:pt x="34" y="12"/>
                  </a:lnTo>
                  <a:lnTo>
                    <a:pt x="34" y="10"/>
                  </a:lnTo>
                  <a:lnTo>
                    <a:pt x="37" y="7"/>
                  </a:lnTo>
                  <a:lnTo>
                    <a:pt x="34" y="2"/>
                  </a:lnTo>
                  <a:lnTo>
                    <a:pt x="27" y="2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27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95" name="Freeform 57"/>
            <p:cNvSpPr>
              <a:spLocks/>
            </p:cNvSpPr>
            <p:nvPr/>
          </p:nvSpPr>
          <p:spPr bwMode="auto">
            <a:xfrm>
              <a:off x="2594" y="2259"/>
              <a:ext cx="32" cy="19"/>
            </a:xfrm>
            <a:custGeom>
              <a:avLst/>
              <a:gdLst>
                <a:gd name="T0" fmla="*/ 3 w 32"/>
                <a:gd name="T1" fmla="*/ 19 h 19"/>
                <a:gd name="T2" fmla="*/ 32 w 32"/>
                <a:gd name="T3" fmla="*/ 10 h 19"/>
                <a:gd name="T4" fmla="*/ 30 w 32"/>
                <a:gd name="T5" fmla="*/ 0 h 19"/>
                <a:gd name="T6" fmla="*/ 0 w 32"/>
                <a:gd name="T7" fmla="*/ 10 h 19"/>
                <a:gd name="T8" fmla="*/ 0 w 32"/>
                <a:gd name="T9" fmla="*/ 10 h 19"/>
                <a:gd name="T10" fmla="*/ 0 w 32"/>
                <a:gd name="T11" fmla="*/ 12 h 19"/>
                <a:gd name="T12" fmla="*/ 0 w 32"/>
                <a:gd name="T13" fmla="*/ 15 h 19"/>
                <a:gd name="T14" fmla="*/ 0 w 32"/>
                <a:gd name="T15" fmla="*/ 17 h 19"/>
                <a:gd name="T16" fmla="*/ 0 w 32"/>
                <a:gd name="T17" fmla="*/ 17 h 19"/>
                <a:gd name="T18" fmla="*/ 3 w 32"/>
                <a:gd name="T19" fmla="*/ 17 h 19"/>
                <a:gd name="T20" fmla="*/ 3 w 32"/>
                <a:gd name="T21" fmla="*/ 17 h 19"/>
                <a:gd name="T22" fmla="*/ 3 w 32"/>
                <a:gd name="T23" fmla="*/ 19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"/>
                <a:gd name="T37" fmla="*/ 0 h 19"/>
                <a:gd name="T38" fmla="*/ 32 w 32"/>
                <a:gd name="T39" fmla="*/ 19 h 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" h="19">
                  <a:moveTo>
                    <a:pt x="3" y="19"/>
                  </a:moveTo>
                  <a:lnTo>
                    <a:pt x="32" y="10"/>
                  </a:lnTo>
                  <a:lnTo>
                    <a:pt x="30" y="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3" y="17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96" name="Freeform 58"/>
            <p:cNvSpPr>
              <a:spLocks/>
            </p:cNvSpPr>
            <p:nvPr/>
          </p:nvSpPr>
          <p:spPr bwMode="auto">
            <a:xfrm>
              <a:off x="2577" y="2214"/>
              <a:ext cx="30" cy="20"/>
            </a:xfrm>
            <a:custGeom>
              <a:avLst/>
              <a:gdLst>
                <a:gd name="T0" fmla="*/ 5 w 30"/>
                <a:gd name="T1" fmla="*/ 20 h 20"/>
                <a:gd name="T2" fmla="*/ 30 w 30"/>
                <a:gd name="T3" fmla="*/ 8 h 20"/>
                <a:gd name="T4" fmla="*/ 30 w 30"/>
                <a:gd name="T5" fmla="*/ 8 h 20"/>
                <a:gd name="T6" fmla="*/ 30 w 30"/>
                <a:gd name="T7" fmla="*/ 5 h 20"/>
                <a:gd name="T8" fmla="*/ 30 w 30"/>
                <a:gd name="T9" fmla="*/ 3 h 20"/>
                <a:gd name="T10" fmla="*/ 30 w 30"/>
                <a:gd name="T11" fmla="*/ 0 h 20"/>
                <a:gd name="T12" fmla="*/ 22 w 30"/>
                <a:gd name="T13" fmla="*/ 0 h 20"/>
                <a:gd name="T14" fmla="*/ 15 w 30"/>
                <a:gd name="T15" fmla="*/ 3 h 20"/>
                <a:gd name="T16" fmla="*/ 8 w 30"/>
                <a:gd name="T17" fmla="*/ 8 h 20"/>
                <a:gd name="T18" fmla="*/ 0 w 30"/>
                <a:gd name="T19" fmla="*/ 13 h 20"/>
                <a:gd name="T20" fmla="*/ 0 w 30"/>
                <a:gd name="T21" fmla="*/ 15 h 20"/>
                <a:gd name="T22" fmla="*/ 0 w 30"/>
                <a:gd name="T23" fmla="*/ 15 h 20"/>
                <a:gd name="T24" fmla="*/ 0 w 30"/>
                <a:gd name="T25" fmla="*/ 18 h 20"/>
                <a:gd name="T26" fmla="*/ 3 w 30"/>
                <a:gd name="T27" fmla="*/ 20 h 20"/>
                <a:gd name="T28" fmla="*/ 3 w 30"/>
                <a:gd name="T29" fmla="*/ 20 h 20"/>
                <a:gd name="T30" fmla="*/ 3 w 30"/>
                <a:gd name="T31" fmla="*/ 20 h 20"/>
                <a:gd name="T32" fmla="*/ 3 w 30"/>
                <a:gd name="T33" fmla="*/ 20 h 20"/>
                <a:gd name="T34" fmla="*/ 5 w 30"/>
                <a:gd name="T35" fmla="*/ 20 h 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0"/>
                <a:gd name="T55" fmla="*/ 0 h 20"/>
                <a:gd name="T56" fmla="*/ 30 w 30"/>
                <a:gd name="T57" fmla="*/ 20 h 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0" h="20">
                  <a:moveTo>
                    <a:pt x="5" y="20"/>
                  </a:moveTo>
                  <a:lnTo>
                    <a:pt x="30" y="8"/>
                  </a:lnTo>
                  <a:lnTo>
                    <a:pt x="30" y="5"/>
                  </a:lnTo>
                  <a:lnTo>
                    <a:pt x="30" y="3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5" y="3"/>
                  </a:lnTo>
                  <a:lnTo>
                    <a:pt x="8" y="8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3" y="20"/>
                  </a:lnTo>
                  <a:lnTo>
                    <a:pt x="5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97" name="Freeform 59"/>
            <p:cNvSpPr>
              <a:spLocks/>
            </p:cNvSpPr>
            <p:nvPr/>
          </p:nvSpPr>
          <p:spPr bwMode="auto">
            <a:xfrm>
              <a:off x="2346" y="2205"/>
              <a:ext cx="29" cy="17"/>
            </a:xfrm>
            <a:custGeom>
              <a:avLst/>
              <a:gdLst>
                <a:gd name="T0" fmla="*/ 29 w 29"/>
                <a:gd name="T1" fmla="*/ 17 h 17"/>
                <a:gd name="T2" fmla="*/ 29 w 29"/>
                <a:gd name="T3" fmla="*/ 7 h 17"/>
                <a:gd name="T4" fmla="*/ 2 w 29"/>
                <a:gd name="T5" fmla="*/ 0 h 17"/>
                <a:gd name="T6" fmla="*/ 2 w 29"/>
                <a:gd name="T7" fmla="*/ 0 h 17"/>
                <a:gd name="T8" fmla="*/ 2 w 29"/>
                <a:gd name="T9" fmla="*/ 0 h 17"/>
                <a:gd name="T10" fmla="*/ 0 w 29"/>
                <a:gd name="T11" fmla="*/ 2 h 17"/>
                <a:gd name="T12" fmla="*/ 0 w 29"/>
                <a:gd name="T13" fmla="*/ 4 h 17"/>
                <a:gd name="T14" fmla="*/ 29 w 29"/>
                <a:gd name="T15" fmla="*/ 17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"/>
                <a:gd name="T25" fmla="*/ 0 h 17"/>
                <a:gd name="T26" fmla="*/ 29 w 29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" h="17">
                  <a:moveTo>
                    <a:pt x="29" y="17"/>
                  </a:moveTo>
                  <a:lnTo>
                    <a:pt x="29" y="7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9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98" name="Freeform 60"/>
            <p:cNvSpPr>
              <a:spLocks/>
            </p:cNvSpPr>
            <p:nvPr/>
          </p:nvSpPr>
          <p:spPr bwMode="auto">
            <a:xfrm>
              <a:off x="2560" y="2177"/>
              <a:ext cx="27" cy="30"/>
            </a:xfrm>
            <a:custGeom>
              <a:avLst/>
              <a:gdLst>
                <a:gd name="T0" fmla="*/ 7 w 27"/>
                <a:gd name="T1" fmla="*/ 28 h 30"/>
                <a:gd name="T2" fmla="*/ 27 w 27"/>
                <a:gd name="T3" fmla="*/ 5 h 30"/>
                <a:gd name="T4" fmla="*/ 27 w 27"/>
                <a:gd name="T5" fmla="*/ 3 h 30"/>
                <a:gd name="T6" fmla="*/ 27 w 27"/>
                <a:gd name="T7" fmla="*/ 3 h 30"/>
                <a:gd name="T8" fmla="*/ 27 w 27"/>
                <a:gd name="T9" fmla="*/ 0 h 30"/>
                <a:gd name="T10" fmla="*/ 27 w 27"/>
                <a:gd name="T11" fmla="*/ 0 h 30"/>
                <a:gd name="T12" fmla="*/ 17 w 27"/>
                <a:gd name="T13" fmla="*/ 0 h 30"/>
                <a:gd name="T14" fmla="*/ 0 w 27"/>
                <a:gd name="T15" fmla="*/ 25 h 30"/>
                <a:gd name="T16" fmla="*/ 2 w 27"/>
                <a:gd name="T17" fmla="*/ 25 h 30"/>
                <a:gd name="T18" fmla="*/ 2 w 27"/>
                <a:gd name="T19" fmla="*/ 28 h 30"/>
                <a:gd name="T20" fmla="*/ 5 w 27"/>
                <a:gd name="T21" fmla="*/ 30 h 30"/>
                <a:gd name="T22" fmla="*/ 7 w 27"/>
                <a:gd name="T23" fmla="*/ 28 h 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"/>
                <a:gd name="T37" fmla="*/ 0 h 30"/>
                <a:gd name="T38" fmla="*/ 27 w 27"/>
                <a:gd name="T39" fmla="*/ 30 h 3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" h="30">
                  <a:moveTo>
                    <a:pt x="7" y="28"/>
                  </a:moveTo>
                  <a:lnTo>
                    <a:pt x="27" y="5"/>
                  </a:lnTo>
                  <a:lnTo>
                    <a:pt x="27" y="3"/>
                  </a:lnTo>
                  <a:lnTo>
                    <a:pt x="27" y="0"/>
                  </a:lnTo>
                  <a:lnTo>
                    <a:pt x="17" y="0"/>
                  </a:lnTo>
                  <a:lnTo>
                    <a:pt x="0" y="25"/>
                  </a:lnTo>
                  <a:lnTo>
                    <a:pt x="2" y="25"/>
                  </a:lnTo>
                  <a:lnTo>
                    <a:pt x="2" y="28"/>
                  </a:lnTo>
                  <a:lnTo>
                    <a:pt x="5" y="30"/>
                  </a:lnTo>
                  <a:lnTo>
                    <a:pt x="7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99" name="Freeform 61"/>
            <p:cNvSpPr>
              <a:spLocks/>
            </p:cNvSpPr>
            <p:nvPr/>
          </p:nvSpPr>
          <p:spPr bwMode="auto">
            <a:xfrm>
              <a:off x="2380" y="2163"/>
              <a:ext cx="22" cy="32"/>
            </a:xfrm>
            <a:custGeom>
              <a:avLst/>
              <a:gdLst>
                <a:gd name="T0" fmla="*/ 17 w 22"/>
                <a:gd name="T1" fmla="*/ 32 h 32"/>
                <a:gd name="T2" fmla="*/ 17 w 22"/>
                <a:gd name="T3" fmla="*/ 32 h 32"/>
                <a:gd name="T4" fmla="*/ 20 w 22"/>
                <a:gd name="T5" fmla="*/ 32 h 32"/>
                <a:gd name="T6" fmla="*/ 20 w 22"/>
                <a:gd name="T7" fmla="*/ 32 h 32"/>
                <a:gd name="T8" fmla="*/ 22 w 22"/>
                <a:gd name="T9" fmla="*/ 32 h 32"/>
                <a:gd name="T10" fmla="*/ 20 w 22"/>
                <a:gd name="T11" fmla="*/ 22 h 32"/>
                <a:gd name="T12" fmla="*/ 17 w 22"/>
                <a:gd name="T13" fmla="*/ 14 h 32"/>
                <a:gd name="T14" fmla="*/ 10 w 22"/>
                <a:gd name="T15" fmla="*/ 7 h 32"/>
                <a:gd name="T16" fmla="*/ 3 w 22"/>
                <a:gd name="T17" fmla="*/ 0 h 32"/>
                <a:gd name="T18" fmla="*/ 0 w 22"/>
                <a:gd name="T19" fmla="*/ 2 h 32"/>
                <a:gd name="T20" fmla="*/ 0 w 22"/>
                <a:gd name="T21" fmla="*/ 5 h 32"/>
                <a:gd name="T22" fmla="*/ 0 w 22"/>
                <a:gd name="T23" fmla="*/ 9 h 32"/>
                <a:gd name="T24" fmla="*/ 0 w 22"/>
                <a:gd name="T25" fmla="*/ 12 h 32"/>
                <a:gd name="T26" fmla="*/ 15 w 22"/>
                <a:gd name="T27" fmla="*/ 32 h 32"/>
                <a:gd name="T28" fmla="*/ 15 w 22"/>
                <a:gd name="T29" fmla="*/ 32 h 32"/>
                <a:gd name="T30" fmla="*/ 17 w 22"/>
                <a:gd name="T31" fmla="*/ 32 h 32"/>
                <a:gd name="T32" fmla="*/ 17 w 22"/>
                <a:gd name="T33" fmla="*/ 32 h 32"/>
                <a:gd name="T34" fmla="*/ 17 w 22"/>
                <a:gd name="T35" fmla="*/ 32 h 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"/>
                <a:gd name="T55" fmla="*/ 0 h 32"/>
                <a:gd name="T56" fmla="*/ 22 w 22"/>
                <a:gd name="T57" fmla="*/ 32 h 3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" h="32">
                  <a:moveTo>
                    <a:pt x="17" y="32"/>
                  </a:moveTo>
                  <a:lnTo>
                    <a:pt x="17" y="32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0" y="22"/>
                  </a:lnTo>
                  <a:lnTo>
                    <a:pt x="17" y="14"/>
                  </a:lnTo>
                  <a:lnTo>
                    <a:pt x="10" y="7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15" y="32"/>
                  </a:lnTo>
                  <a:lnTo>
                    <a:pt x="17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00" name="Freeform 62"/>
            <p:cNvSpPr>
              <a:spLocks/>
            </p:cNvSpPr>
            <p:nvPr/>
          </p:nvSpPr>
          <p:spPr bwMode="auto">
            <a:xfrm>
              <a:off x="2491" y="2133"/>
              <a:ext cx="12" cy="44"/>
            </a:xfrm>
            <a:custGeom>
              <a:avLst/>
              <a:gdLst>
                <a:gd name="T0" fmla="*/ 5 w 12"/>
                <a:gd name="T1" fmla="*/ 44 h 44"/>
                <a:gd name="T2" fmla="*/ 10 w 12"/>
                <a:gd name="T3" fmla="*/ 35 h 44"/>
                <a:gd name="T4" fmla="*/ 12 w 12"/>
                <a:gd name="T5" fmla="*/ 25 h 44"/>
                <a:gd name="T6" fmla="*/ 12 w 12"/>
                <a:gd name="T7" fmla="*/ 12 h 44"/>
                <a:gd name="T8" fmla="*/ 10 w 12"/>
                <a:gd name="T9" fmla="*/ 3 h 44"/>
                <a:gd name="T10" fmla="*/ 10 w 12"/>
                <a:gd name="T11" fmla="*/ 3 h 44"/>
                <a:gd name="T12" fmla="*/ 10 w 12"/>
                <a:gd name="T13" fmla="*/ 3 h 44"/>
                <a:gd name="T14" fmla="*/ 10 w 12"/>
                <a:gd name="T15" fmla="*/ 3 h 44"/>
                <a:gd name="T16" fmla="*/ 7 w 12"/>
                <a:gd name="T17" fmla="*/ 0 h 44"/>
                <a:gd name="T18" fmla="*/ 3 w 12"/>
                <a:gd name="T19" fmla="*/ 10 h 44"/>
                <a:gd name="T20" fmla="*/ 0 w 12"/>
                <a:gd name="T21" fmla="*/ 20 h 44"/>
                <a:gd name="T22" fmla="*/ 0 w 12"/>
                <a:gd name="T23" fmla="*/ 32 h 44"/>
                <a:gd name="T24" fmla="*/ 0 w 12"/>
                <a:gd name="T25" fmla="*/ 42 h 44"/>
                <a:gd name="T26" fmla="*/ 0 w 12"/>
                <a:gd name="T27" fmla="*/ 44 h 44"/>
                <a:gd name="T28" fmla="*/ 3 w 12"/>
                <a:gd name="T29" fmla="*/ 44 h 44"/>
                <a:gd name="T30" fmla="*/ 3 w 12"/>
                <a:gd name="T31" fmla="*/ 44 h 44"/>
                <a:gd name="T32" fmla="*/ 3 w 12"/>
                <a:gd name="T33" fmla="*/ 44 h 44"/>
                <a:gd name="T34" fmla="*/ 5 w 12"/>
                <a:gd name="T35" fmla="*/ 44 h 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"/>
                <a:gd name="T55" fmla="*/ 0 h 44"/>
                <a:gd name="T56" fmla="*/ 12 w 12"/>
                <a:gd name="T57" fmla="*/ 44 h 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" h="44">
                  <a:moveTo>
                    <a:pt x="5" y="44"/>
                  </a:moveTo>
                  <a:lnTo>
                    <a:pt x="10" y="35"/>
                  </a:lnTo>
                  <a:lnTo>
                    <a:pt x="12" y="25"/>
                  </a:lnTo>
                  <a:lnTo>
                    <a:pt x="12" y="12"/>
                  </a:lnTo>
                  <a:lnTo>
                    <a:pt x="10" y="3"/>
                  </a:lnTo>
                  <a:lnTo>
                    <a:pt x="7" y="0"/>
                  </a:lnTo>
                  <a:lnTo>
                    <a:pt x="3" y="10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3" y="44"/>
                  </a:lnTo>
                  <a:lnTo>
                    <a:pt x="5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01" name="Freeform 63"/>
            <p:cNvSpPr>
              <a:spLocks/>
            </p:cNvSpPr>
            <p:nvPr/>
          </p:nvSpPr>
          <p:spPr bwMode="auto">
            <a:xfrm>
              <a:off x="2429" y="2138"/>
              <a:ext cx="18" cy="32"/>
            </a:xfrm>
            <a:custGeom>
              <a:avLst/>
              <a:gdLst>
                <a:gd name="T0" fmla="*/ 13 w 18"/>
                <a:gd name="T1" fmla="*/ 32 h 32"/>
                <a:gd name="T2" fmla="*/ 15 w 18"/>
                <a:gd name="T3" fmla="*/ 32 h 32"/>
                <a:gd name="T4" fmla="*/ 15 w 18"/>
                <a:gd name="T5" fmla="*/ 32 h 32"/>
                <a:gd name="T6" fmla="*/ 18 w 18"/>
                <a:gd name="T7" fmla="*/ 32 h 32"/>
                <a:gd name="T8" fmla="*/ 18 w 18"/>
                <a:gd name="T9" fmla="*/ 30 h 32"/>
                <a:gd name="T10" fmla="*/ 8 w 18"/>
                <a:gd name="T11" fmla="*/ 0 h 32"/>
                <a:gd name="T12" fmla="*/ 8 w 18"/>
                <a:gd name="T13" fmla="*/ 0 h 32"/>
                <a:gd name="T14" fmla="*/ 8 w 18"/>
                <a:gd name="T15" fmla="*/ 0 h 32"/>
                <a:gd name="T16" fmla="*/ 5 w 18"/>
                <a:gd name="T17" fmla="*/ 0 h 32"/>
                <a:gd name="T18" fmla="*/ 5 w 18"/>
                <a:gd name="T19" fmla="*/ 0 h 32"/>
                <a:gd name="T20" fmla="*/ 0 w 18"/>
                <a:gd name="T21" fmla="*/ 7 h 32"/>
                <a:gd name="T22" fmla="*/ 5 w 18"/>
                <a:gd name="T23" fmla="*/ 25 h 32"/>
                <a:gd name="T24" fmla="*/ 13 w 18"/>
                <a:gd name="T25" fmla="*/ 32 h 32"/>
                <a:gd name="T26" fmla="*/ 13 w 18"/>
                <a:gd name="T27" fmla="*/ 32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"/>
                <a:gd name="T43" fmla="*/ 0 h 32"/>
                <a:gd name="T44" fmla="*/ 18 w 18"/>
                <a:gd name="T45" fmla="*/ 32 h 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" h="32">
                  <a:moveTo>
                    <a:pt x="13" y="32"/>
                  </a:moveTo>
                  <a:lnTo>
                    <a:pt x="15" y="32"/>
                  </a:lnTo>
                  <a:lnTo>
                    <a:pt x="18" y="32"/>
                  </a:lnTo>
                  <a:lnTo>
                    <a:pt x="18" y="30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7"/>
                  </a:lnTo>
                  <a:lnTo>
                    <a:pt x="5" y="25"/>
                  </a:lnTo>
                  <a:lnTo>
                    <a:pt x="13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02" name="Freeform 64"/>
            <p:cNvSpPr>
              <a:spLocks/>
            </p:cNvSpPr>
            <p:nvPr/>
          </p:nvSpPr>
          <p:spPr bwMode="auto">
            <a:xfrm>
              <a:off x="2863" y="1598"/>
              <a:ext cx="187" cy="404"/>
            </a:xfrm>
            <a:custGeom>
              <a:avLst/>
              <a:gdLst>
                <a:gd name="T0" fmla="*/ 160 w 187"/>
                <a:gd name="T1" fmla="*/ 0 h 404"/>
                <a:gd name="T2" fmla="*/ 27 w 187"/>
                <a:gd name="T3" fmla="*/ 254 h 404"/>
                <a:gd name="T4" fmla="*/ 96 w 187"/>
                <a:gd name="T5" fmla="*/ 207 h 404"/>
                <a:gd name="T6" fmla="*/ 0 w 187"/>
                <a:gd name="T7" fmla="*/ 404 h 404"/>
                <a:gd name="T8" fmla="*/ 187 w 187"/>
                <a:gd name="T9" fmla="*/ 131 h 404"/>
                <a:gd name="T10" fmla="*/ 108 w 187"/>
                <a:gd name="T11" fmla="*/ 173 h 404"/>
                <a:gd name="T12" fmla="*/ 160 w 187"/>
                <a:gd name="T13" fmla="*/ 0 h 4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7"/>
                <a:gd name="T22" fmla="*/ 0 h 404"/>
                <a:gd name="T23" fmla="*/ 187 w 187"/>
                <a:gd name="T24" fmla="*/ 404 h 4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7" h="404">
                  <a:moveTo>
                    <a:pt x="160" y="0"/>
                  </a:moveTo>
                  <a:lnTo>
                    <a:pt x="27" y="254"/>
                  </a:lnTo>
                  <a:lnTo>
                    <a:pt x="96" y="207"/>
                  </a:lnTo>
                  <a:lnTo>
                    <a:pt x="0" y="404"/>
                  </a:lnTo>
                  <a:lnTo>
                    <a:pt x="187" y="131"/>
                  </a:lnTo>
                  <a:lnTo>
                    <a:pt x="108" y="173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FFB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03" name="Freeform 65"/>
            <p:cNvSpPr>
              <a:spLocks/>
            </p:cNvSpPr>
            <p:nvPr/>
          </p:nvSpPr>
          <p:spPr bwMode="auto">
            <a:xfrm>
              <a:off x="2521" y="1480"/>
              <a:ext cx="101" cy="434"/>
            </a:xfrm>
            <a:custGeom>
              <a:avLst/>
              <a:gdLst>
                <a:gd name="T0" fmla="*/ 27 w 101"/>
                <a:gd name="T1" fmla="*/ 0 h 434"/>
                <a:gd name="T2" fmla="*/ 0 w 101"/>
                <a:gd name="T3" fmla="*/ 286 h 434"/>
                <a:gd name="T4" fmla="*/ 44 w 101"/>
                <a:gd name="T5" fmla="*/ 217 h 434"/>
                <a:gd name="T6" fmla="*/ 29 w 101"/>
                <a:gd name="T7" fmla="*/ 434 h 434"/>
                <a:gd name="T8" fmla="*/ 101 w 101"/>
                <a:gd name="T9" fmla="*/ 111 h 434"/>
                <a:gd name="T10" fmla="*/ 44 w 101"/>
                <a:gd name="T11" fmla="*/ 180 h 434"/>
                <a:gd name="T12" fmla="*/ 27 w 101"/>
                <a:gd name="T13" fmla="*/ 0 h 4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"/>
                <a:gd name="T22" fmla="*/ 0 h 434"/>
                <a:gd name="T23" fmla="*/ 101 w 101"/>
                <a:gd name="T24" fmla="*/ 434 h 4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" h="434">
                  <a:moveTo>
                    <a:pt x="27" y="0"/>
                  </a:moveTo>
                  <a:lnTo>
                    <a:pt x="0" y="286"/>
                  </a:lnTo>
                  <a:lnTo>
                    <a:pt x="44" y="217"/>
                  </a:lnTo>
                  <a:lnTo>
                    <a:pt x="29" y="434"/>
                  </a:lnTo>
                  <a:lnTo>
                    <a:pt x="101" y="111"/>
                  </a:lnTo>
                  <a:lnTo>
                    <a:pt x="44" y="18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B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04" name="Freeform 66"/>
            <p:cNvSpPr>
              <a:spLocks/>
            </p:cNvSpPr>
            <p:nvPr/>
          </p:nvSpPr>
          <p:spPr bwMode="auto">
            <a:xfrm>
              <a:off x="1967" y="1618"/>
              <a:ext cx="233" cy="367"/>
            </a:xfrm>
            <a:custGeom>
              <a:avLst/>
              <a:gdLst>
                <a:gd name="T0" fmla="*/ 2 w 233"/>
                <a:gd name="T1" fmla="*/ 0 h 367"/>
                <a:gd name="T2" fmla="*/ 179 w 233"/>
                <a:gd name="T3" fmla="*/ 227 h 367"/>
                <a:gd name="T4" fmla="*/ 103 w 233"/>
                <a:gd name="T5" fmla="*/ 190 h 367"/>
                <a:gd name="T6" fmla="*/ 233 w 233"/>
                <a:gd name="T7" fmla="*/ 367 h 367"/>
                <a:gd name="T8" fmla="*/ 0 w 233"/>
                <a:gd name="T9" fmla="*/ 133 h 367"/>
                <a:gd name="T10" fmla="*/ 83 w 233"/>
                <a:gd name="T11" fmla="*/ 160 h 367"/>
                <a:gd name="T12" fmla="*/ 2 w 233"/>
                <a:gd name="T13" fmla="*/ 0 h 3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3"/>
                <a:gd name="T22" fmla="*/ 0 h 367"/>
                <a:gd name="T23" fmla="*/ 233 w 233"/>
                <a:gd name="T24" fmla="*/ 367 h 3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3" h="367">
                  <a:moveTo>
                    <a:pt x="2" y="0"/>
                  </a:moveTo>
                  <a:lnTo>
                    <a:pt x="179" y="227"/>
                  </a:lnTo>
                  <a:lnTo>
                    <a:pt x="103" y="190"/>
                  </a:lnTo>
                  <a:lnTo>
                    <a:pt x="233" y="367"/>
                  </a:lnTo>
                  <a:lnTo>
                    <a:pt x="0" y="133"/>
                  </a:lnTo>
                  <a:lnTo>
                    <a:pt x="83" y="16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B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6152" name="Freeform 70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5549900" y="3757613"/>
            <a:ext cx="1588" cy="1587"/>
          </a:xfrm>
          <a:custGeom>
            <a:avLst/>
            <a:gdLst>
              <a:gd name="T0" fmla="*/ 0 w 1588"/>
              <a:gd name="T1" fmla="*/ 0 h 1587"/>
              <a:gd name="T2" fmla="*/ 0 w 1588"/>
              <a:gd name="T3" fmla="*/ 0 h 1587"/>
              <a:gd name="T4" fmla="*/ 0 w 1588"/>
              <a:gd name="T5" fmla="*/ 0 h 1587"/>
              <a:gd name="T6" fmla="*/ 0 w 1588"/>
              <a:gd name="T7" fmla="*/ 0 h 1587"/>
              <a:gd name="T8" fmla="*/ 0 w 1588"/>
              <a:gd name="T9" fmla="*/ 0 h 1587"/>
              <a:gd name="T10" fmla="*/ 0 w 1588"/>
              <a:gd name="T11" fmla="*/ 0 h 158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88"/>
              <a:gd name="T19" fmla="*/ 0 h 1587"/>
              <a:gd name="T20" fmla="*/ 1588 w 1588"/>
              <a:gd name="T21" fmla="*/ 1587 h 158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88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grpSp>
        <p:nvGrpSpPr>
          <p:cNvPr id="6153" name="Group 90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3011488" y="3979863"/>
            <a:ext cx="33337" cy="46037"/>
            <a:chOff x="612" y="1979"/>
            <a:chExt cx="813" cy="953"/>
          </a:xfrm>
        </p:grpSpPr>
        <p:graphicFrame>
          <p:nvGraphicFramePr>
            <p:cNvPr id="6148" name="Object 91"/>
            <p:cNvGraphicFramePr>
              <a:graphicFrameLocks noChangeAspect="1"/>
            </p:cNvGraphicFramePr>
            <p:nvPr/>
          </p:nvGraphicFramePr>
          <p:xfrm>
            <a:off x="1212" y="2115"/>
            <a:ext cx="213" cy="298"/>
          </p:xfrm>
          <a:graphic>
            <a:graphicData uri="http://schemas.openxmlformats.org/presentationml/2006/ole">
              <p:oleObj spid="_x0000_s6148" name="Equation" r:id="rId11" imgW="126720" imgH="177480" progId="Equation.3">
                <p:embed/>
              </p:oleObj>
            </a:graphicData>
          </a:graphic>
        </p:graphicFrame>
        <p:grpSp>
          <p:nvGrpSpPr>
            <p:cNvPr id="6165" name="Group 92"/>
            <p:cNvGrpSpPr>
              <a:grpSpLocks noChangeAspect="1"/>
            </p:cNvGrpSpPr>
            <p:nvPr/>
          </p:nvGrpSpPr>
          <p:grpSpPr bwMode="auto">
            <a:xfrm rot="2470477">
              <a:off x="612" y="1979"/>
              <a:ext cx="238" cy="953"/>
              <a:chOff x="1837" y="1525"/>
              <a:chExt cx="341" cy="1225"/>
            </a:xfrm>
          </p:grpSpPr>
          <p:sp>
            <p:nvSpPr>
              <p:cNvPr id="6168" name="Freeform 93"/>
              <p:cNvSpPr>
                <a:spLocks noChangeAspect="1"/>
              </p:cNvSpPr>
              <p:nvPr/>
            </p:nvSpPr>
            <p:spPr bwMode="auto">
              <a:xfrm>
                <a:off x="1837" y="1570"/>
                <a:ext cx="341" cy="1134"/>
              </a:xfrm>
              <a:custGeom>
                <a:avLst/>
                <a:gdLst>
                  <a:gd name="T0" fmla="*/ 86 w 681"/>
                  <a:gd name="T1" fmla="*/ 0 h 2495"/>
                  <a:gd name="T2" fmla="*/ 86 w 681"/>
                  <a:gd name="T3" fmla="*/ 10 h 2495"/>
                  <a:gd name="T4" fmla="*/ 86 w 681"/>
                  <a:gd name="T5" fmla="*/ 56 h 2495"/>
                  <a:gd name="T6" fmla="*/ 52 w 681"/>
                  <a:gd name="T7" fmla="*/ 85 h 2495"/>
                  <a:gd name="T8" fmla="*/ 131 w 681"/>
                  <a:gd name="T9" fmla="*/ 122 h 2495"/>
                  <a:gd name="T10" fmla="*/ 40 w 681"/>
                  <a:gd name="T11" fmla="*/ 178 h 2495"/>
                  <a:gd name="T12" fmla="*/ 165 w 681"/>
                  <a:gd name="T13" fmla="*/ 225 h 2495"/>
                  <a:gd name="T14" fmla="*/ 6 w 681"/>
                  <a:gd name="T15" fmla="*/ 262 h 2495"/>
                  <a:gd name="T16" fmla="*/ 131 w 681"/>
                  <a:gd name="T17" fmla="*/ 300 h 2495"/>
                  <a:gd name="T18" fmla="*/ 63 w 681"/>
                  <a:gd name="T19" fmla="*/ 356 h 2495"/>
                  <a:gd name="T20" fmla="*/ 120 w 681"/>
                  <a:gd name="T21" fmla="*/ 412 h 2495"/>
                  <a:gd name="T22" fmla="*/ 86 w 681"/>
                  <a:gd name="T23" fmla="*/ 450 h 2495"/>
                  <a:gd name="T24" fmla="*/ 86 w 681"/>
                  <a:gd name="T25" fmla="*/ 497 h 2495"/>
                  <a:gd name="T26" fmla="*/ 86 w 681"/>
                  <a:gd name="T27" fmla="*/ 515 h 249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81"/>
                  <a:gd name="T43" fmla="*/ 0 h 2495"/>
                  <a:gd name="T44" fmla="*/ 681 w 681"/>
                  <a:gd name="T45" fmla="*/ 2495 h 249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81" h="2495">
                    <a:moveTo>
                      <a:pt x="341" y="0"/>
                    </a:moveTo>
                    <a:cubicBezTo>
                      <a:pt x="341" y="0"/>
                      <a:pt x="341" y="1"/>
                      <a:pt x="341" y="46"/>
                    </a:cubicBezTo>
                    <a:cubicBezTo>
                      <a:pt x="341" y="91"/>
                      <a:pt x="364" y="212"/>
                      <a:pt x="341" y="272"/>
                    </a:cubicBezTo>
                    <a:cubicBezTo>
                      <a:pt x="318" y="332"/>
                      <a:pt x="175" y="356"/>
                      <a:pt x="205" y="409"/>
                    </a:cubicBezTo>
                    <a:cubicBezTo>
                      <a:pt x="235" y="462"/>
                      <a:pt x="530" y="515"/>
                      <a:pt x="522" y="590"/>
                    </a:cubicBezTo>
                    <a:cubicBezTo>
                      <a:pt x="514" y="665"/>
                      <a:pt x="136" y="779"/>
                      <a:pt x="159" y="862"/>
                    </a:cubicBezTo>
                    <a:cubicBezTo>
                      <a:pt x="182" y="945"/>
                      <a:pt x="681" y="1021"/>
                      <a:pt x="658" y="1089"/>
                    </a:cubicBezTo>
                    <a:cubicBezTo>
                      <a:pt x="635" y="1157"/>
                      <a:pt x="46" y="1210"/>
                      <a:pt x="23" y="1270"/>
                    </a:cubicBezTo>
                    <a:cubicBezTo>
                      <a:pt x="0" y="1330"/>
                      <a:pt x="484" y="1377"/>
                      <a:pt x="522" y="1452"/>
                    </a:cubicBezTo>
                    <a:cubicBezTo>
                      <a:pt x="560" y="1527"/>
                      <a:pt x="258" y="1633"/>
                      <a:pt x="250" y="1724"/>
                    </a:cubicBezTo>
                    <a:cubicBezTo>
                      <a:pt x="242" y="1815"/>
                      <a:pt x="462" y="1920"/>
                      <a:pt x="477" y="1996"/>
                    </a:cubicBezTo>
                    <a:cubicBezTo>
                      <a:pt x="492" y="2072"/>
                      <a:pt x="364" y="2110"/>
                      <a:pt x="341" y="2178"/>
                    </a:cubicBezTo>
                    <a:cubicBezTo>
                      <a:pt x="318" y="2246"/>
                      <a:pt x="341" y="2351"/>
                      <a:pt x="341" y="2404"/>
                    </a:cubicBezTo>
                    <a:cubicBezTo>
                      <a:pt x="341" y="2457"/>
                      <a:pt x="341" y="2476"/>
                      <a:pt x="341" y="2495"/>
                    </a:cubicBezTo>
                  </a:path>
                </a:pathLst>
              </a:custGeom>
              <a:solidFill>
                <a:schemeClr val="bg2"/>
              </a:solidFill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169" name="Line 94"/>
              <p:cNvSpPr>
                <a:spLocks noChangeAspect="1" noChangeShapeType="1"/>
              </p:cNvSpPr>
              <p:nvPr/>
            </p:nvSpPr>
            <p:spPr bwMode="auto">
              <a:xfrm flipV="1">
                <a:off x="1927" y="1525"/>
                <a:ext cx="91" cy="136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170" name="Line 9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018" y="1525"/>
                <a:ext cx="91" cy="136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171" name="Line 96"/>
              <p:cNvSpPr>
                <a:spLocks noChangeAspect="1" noChangeShapeType="1"/>
              </p:cNvSpPr>
              <p:nvPr/>
            </p:nvSpPr>
            <p:spPr bwMode="auto">
              <a:xfrm>
                <a:off x="1927" y="2614"/>
                <a:ext cx="91" cy="136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172" name="Line 97"/>
              <p:cNvSpPr>
                <a:spLocks noChangeAspect="1" noChangeShapeType="1"/>
              </p:cNvSpPr>
              <p:nvPr/>
            </p:nvSpPr>
            <p:spPr bwMode="auto">
              <a:xfrm flipH="1">
                <a:off x="2018" y="2614"/>
                <a:ext cx="92" cy="136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6166" name="Line 98"/>
            <p:cNvSpPr>
              <a:spLocks noChangeShapeType="1"/>
            </p:cNvSpPr>
            <p:nvPr/>
          </p:nvSpPr>
          <p:spPr bwMode="auto">
            <a:xfrm>
              <a:off x="703" y="2478"/>
              <a:ext cx="45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67" name="Arc 99"/>
            <p:cNvSpPr>
              <a:spLocks/>
            </p:cNvSpPr>
            <p:nvPr/>
          </p:nvSpPr>
          <p:spPr bwMode="auto">
            <a:xfrm>
              <a:off x="703" y="2115"/>
              <a:ext cx="453" cy="363"/>
            </a:xfrm>
            <a:custGeom>
              <a:avLst/>
              <a:gdLst>
                <a:gd name="T0" fmla="*/ 0 w 21600"/>
                <a:gd name="T1" fmla="*/ 0 h 15591"/>
                <a:gd name="T2" fmla="*/ 0 w 21600"/>
                <a:gd name="T3" fmla="*/ 0 h 15591"/>
                <a:gd name="T4" fmla="*/ 0 w 21600"/>
                <a:gd name="T5" fmla="*/ 0 h 15591"/>
                <a:gd name="T6" fmla="*/ 0 60000 65536"/>
                <a:gd name="T7" fmla="*/ 0 60000 65536"/>
                <a:gd name="T8" fmla="*/ 0 60000 65536"/>
                <a:gd name="T9" fmla="*/ 0 w 21600"/>
                <a:gd name="T10" fmla="*/ 0 h 15591"/>
                <a:gd name="T11" fmla="*/ 21600 w 21600"/>
                <a:gd name="T12" fmla="*/ 15591 h 155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5591" fill="none" extrusionOk="0">
                  <a:moveTo>
                    <a:pt x="14949" y="-1"/>
                  </a:moveTo>
                  <a:cubicBezTo>
                    <a:pt x="19197" y="4073"/>
                    <a:pt x="21600" y="9704"/>
                    <a:pt x="21600" y="15591"/>
                  </a:cubicBezTo>
                </a:path>
                <a:path w="21600" h="15591" stroke="0" extrusionOk="0">
                  <a:moveTo>
                    <a:pt x="14949" y="-1"/>
                  </a:moveTo>
                  <a:cubicBezTo>
                    <a:pt x="19197" y="4073"/>
                    <a:pt x="21600" y="9704"/>
                    <a:pt x="21600" y="15591"/>
                  </a:cubicBezTo>
                  <a:lnTo>
                    <a:pt x="0" y="15591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6154" name="AutoShape 10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989263" y="3644900"/>
            <a:ext cx="719137" cy="576263"/>
          </a:xfrm>
          <a:prstGeom prst="rightArrow">
            <a:avLst>
              <a:gd name="adj1" fmla="val 50000"/>
              <a:gd name="adj2" fmla="val 31198"/>
            </a:avLst>
          </a:prstGeom>
          <a:solidFill>
            <a:srgbClr val="FF0000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155" name="AutoShape 10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940425" y="3644900"/>
            <a:ext cx="719138" cy="576263"/>
          </a:xfrm>
          <a:prstGeom prst="rightArrow">
            <a:avLst>
              <a:gd name="adj1" fmla="val 50000"/>
              <a:gd name="adj2" fmla="val 31198"/>
            </a:avLst>
          </a:prstGeom>
          <a:solidFill>
            <a:srgbClr val="FF0000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graphicFrame>
        <p:nvGraphicFramePr>
          <p:cNvPr id="6146" name="Object 102"/>
          <p:cNvGraphicFramePr>
            <a:graphicFrameLocks noChangeAspect="1"/>
          </p:cNvGraphicFramePr>
          <p:nvPr>
            <p:ph sz="half" idx="2"/>
          </p:nvPr>
        </p:nvGraphicFramePr>
        <p:xfrm>
          <a:off x="7092950" y="3284538"/>
          <a:ext cx="1028700" cy="1439862"/>
        </p:xfrm>
        <a:graphic>
          <a:graphicData uri="http://schemas.openxmlformats.org/presentationml/2006/ole">
            <p:oleObj spid="_x0000_s6146" name="Equation" r:id="rId12" imgW="126720" imgH="177480" progId="Equation.3">
              <p:embed/>
            </p:oleObj>
          </a:graphicData>
        </a:graphic>
      </p:graphicFrame>
      <p:grpSp>
        <p:nvGrpSpPr>
          <p:cNvPr id="6156" name="Group 104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755650" y="2924175"/>
            <a:ext cx="1871663" cy="2159000"/>
            <a:chOff x="612" y="1979"/>
            <a:chExt cx="813" cy="953"/>
          </a:xfrm>
        </p:grpSpPr>
        <p:graphicFrame>
          <p:nvGraphicFramePr>
            <p:cNvPr id="6147" name="Object 105"/>
            <p:cNvGraphicFramePr>
              <a:graphicFrameLocks noChangeAspect="1"/>
            </p:cNvGraphicFramePr>
            <p:nvPr/>
          </p:nvGraphicFramePr>
          <p:xfrm>
            <a:off x="1212" y="2115"/>
            <a:ext cx="213" cy="298"/>
          </p:xfrm>
          <a:graphic>
            <a:graphicData uri="http://schemas.openxmlformats.org/presentationml/2006/ole">
              <p:oleObj spid="_x0000_s6147" name="Equation" r:id="rId13" imgW="126720" imgH="177480" progId="Equation.3">
                <p:embed/>
              </p:oleObj>
            </a:graphicData>
          </a:graphic>
        </p:graphicFrame>
        <p:grpSp>
          <p:nvGrpSpPr>
            <p:cNvPr id="6157" name="Group 106"/>
            <p:cNvGrpSpPr>
              <a:grpSpLocks noChangeAspect="1"/>
            </p:cNvGrpSpPr>
            <p:nvPr/>
          </p:nvGrpSpPr>
          <p:grpSpPr bwMode="auto">
            <a:xfrm rot="2470477">
              <a:off x="612" y="1979"/>
              <a:ext cx="238" cy="953"/>
              <a:chOff x="1837" y="1525"/>
              <a:chExt cx="341" cy="1225"/>
            </a:xfrm>
          </p:grpSpPr>
          <p:sp>
            <p:nvSpPr>
              <p:cNvPr id="6160" name="Freeform 107"/>
              <p:cNvSpPr>
                <a:spLocks noChangeAspect="1"/>
              </p:cNvSpPr>
              <p:nvPr/>
            </p:nvSpPr>
            <p:spPr bwMode="auto">
              <a:xfrm>
                <a:off x="1837" y="1570"/>
                <a:ext cx="341" cy="1134"/>
              </a:xfrm>
              <a:custGeom>
                <a:avLst/>
                <a:gdLst>
                  <a:gd name="T0" fmla="*/ 86 w 681"/>
                  <a:gd name="T1" fmla="*/ 0 h 2495"/>
                  <a:gd name="T2" fmla="*/ 86 w 681"/>
                  <a:gd name="T3" fmla="*/ 10 h 2495"/>
                  <a:gd name="T4" fmla="*/ 86 w 681"/>
                  <a:gd name="T5" fmla="*/ 56 h 2495"/>
                  <a:gd name="T6" fmla="*/ 52 w 681"/>
                  <a:gd name="T7" fmla="*/ 85 h 2495"/>
                  <a:gd name="T8" fmla="*/ 131 w 681"/>
                  <a:gd name="T9" fmla="*/ 122 h 2495"/>
                  <a:gd name="T10" fmla="*/ 40 w 681"/>
                  <a:gd name="T11" fmla="*/ 178 h 2495"/>
                  <a:gd name="T12" fmla="*/ 165 w 681"/>
                  <a:gd name="T13" fmla="*/ 225 h 2495"/>
                  <a:gd name="T14" fmla="*/ 6 w 681"/>
                  <a:gd name="T15" fmla="*/ 262 h 2495"/>
                  <a:gd name="T16" fmla="*/ 131 w 681"/>
                  <a:gd name="T17" fmla="*/ 300 h 2495"/>
                  <a:gd name="T18" fmla="*/ 63 w 681"/>
                  <a:gd name="T19" fmla="*/ 356 h 2495"/>
                  <a:gd name="T20" fmla="*/ 120 w 681"/>
                  <a:gd name="T21" fmla="*/ 412 h 2495"/>
                  <a:gd name="T22" fmla="*/ 86 w 681"/>
                  <a:gd name="T23" fmla="*/ 450 h 2495"/>
                  <a:gd name="T24" fmla="*/ 86 w 681"/>
                  <a:gd name="T25" fmla="*/ 497 h 2495"/>
                  <a:gd name="T26" fmla="*/ 86 w 681"/>
                  <a:gd name="T27" fmla="*/ 515 h 249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81"/>
                  <a:gd name="T43" fmla="*/ 0 h 2495"/>
                  <a:gd name="T44" fmla="*/ 681 w 681"/>
                  <a:gd name="T45" fmla="*/ 2495 h 249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81" h="2495">
                    <a:moveTo>
                      <a:pt x="341" y="0"/>
                    </a:moveTo>
                    <a:cubicBezTo>
                      <a:pt x="341" y="0"/>
                      <a:pt x="341" y="1"/>
                      <a:pt x="341" y="46"/>
                    </a:cubicBezTo>
                    <a:cubicBezTo>
                      <a:pt x="341" y="91"/>
                      <a:pt x="364" y="212"/>
                      <a:pt x="341" y="272"/>
                    </a:cubicBezTo>
                    <a:cubicBezTo>
                      <a:pt x="318" y="332"/>
                      <a:pt x="175" y="356"/>
                      <a:pt x="205" y="409"/>
                    </a:cubicBezTo>
                    <a:cubicBezTo>
                      <a:pt x="235" y="462"/>
                      <a:pt x="530" y="515"/>
                      <a:pt x="522" y="590"/>
                    </a:cubicBezTo>
                    <a:cubicBezTo>
                      <a:pt x="514" y="665"/>
                      <a:pt x="136" y="779"/>
                      <a:pt x="159" y="862"/>
                    </a:cubicBezTo>
                    <a:cubicBezTo>
                      <a:pt x="182" y="945"/>
                      <a:pt x="681" y="1021"/>
                      <a:pt x="658" y="1089"/>
                    </a:cubicBezTo>
                    <a:cubicBezTo>
                      <a:pt x="635" y="1157"/>
                      <a:pt x="46" y="1210"/>
                      <a:pt x="23" y="1270"/>
                    </a:cubicBezTo>
                    <a:cubicBezTo>
                      <a:pt x="0" y="1330"/>
                      <a:pt x="484" y="1377"/>
                      <a:pt x="522" y="1452"/>
                    </a:cubicBezTo>
                    <a:cubicBezTo>
                      <a:pt x="560" y="1527"/>
                      <a:pt x="258" y="1633"/>
                      <a:pt x="250" y="1724"/>
                    </a:cubicBezTo>
                    <a:cubicBezTo>
                      <a:pt x="242" y="1815"/>
                      <a:pt x="462" y="1920"/>
                      <a:pt x="477" y="1996"/>
                    </a:cubicBezTo>
                    <a:cubicBezTo>
                      <a:pt x="492" y="2072"/>
                      <a:pt x="364" y="2110"/>
                      <a:pt x="341" y="2178"/>
                    </a:cubicBezTo>
                    <a:cubicBezTo>
                      <a:pt x="318" y="2246"/>
                      <a:pt x="341" y="2351"/>
                      <a:pt x="341" y="2404"/>
                    </a:cubicBezTo>
                    <a:cubicBezTo>
                      <a:pt x="341" y="2457"/>
                      <a:pt x="341" y="2476"/>
                      <a:pt x="341" y="2495"/>
                    </a:cubicBezTo>
                  </a:path>
                </a:pathLst>
              </a:custGeom>
              <a:solidFill>
                <a:schemeClr val="bg2"/>
              </a:solidFill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161" name="Line 108"/>
              <p:cNvSpPr>
                <a:spLocks noChangeAspect="1" noChangeShapeType="1"/>
              </p:cNvSpPr>
              <p:nvPr/>
            </p:nvSpPr>
            <p:spPr bwMode="auto">
              <a:xfrm flipV="1">
                <a:off x="1927" y="1525"/>
                <a:ext cx="91" cy="136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162" name="Line 10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018" y="1525"/>
                <a:ext cx="91" cy="136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163" name="Line 110"/>
              <p:cNvSpPr>
                <a:spLocks noChangeAspect="1" noChangeShapeType="1"/>
              </p:cNvSpPr>
              <p:nvPr/>
            </p:nvSpPr>
            <p:spPr bwMode="auto">
              <a:xfrm>
                <a:off x="1927" y="2614"/>
                <a:ext cx="91" cy="136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164" name="Line 111"/>
              <p:cNvSpPr>
                <a:spLocks noChangeAspect="1" noChangeShapeType="1"/>
              </p:cNvSpPr>
              <p:nvPr/>
            </p:nvSpPr>
            <p:spPr bwMode="auto">
              <a:xfrm flipH="1">
                <a:off x="2018" y="2614"/>
                <a:ext cx="92" cy="136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6158" name="Line 112"/>
            <p:cNvSpPr>
              <a:spLocks noChangeShapeType="1"/>
            </p:cNvSpPr>
            <p:nvPr/>
          </p:nvSpPr>
          <p:spPr bwMode="auto">
            <a:xfrm>
              <a:off x="703" y="2478"/>
              <a:ext cx="45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59" name="Arc 113"/>
            <p:cNvSpPr>
              <a:spLocks/>
            </p:cNvSpPr>
            <p:nvPr/>
          </p:nvSpPr>
          <p:spPr bwMode="auto">
            <a:xfrm>
              <a:off x="703" y="2115"/>
              <a:ext cx="453" cy="363"/>
            </a:xfrm>
            <a:custGeom>
              <a:avLst/>
              <a:gdLst>
                <a:gd name="T0" fmla="*/ 0 w 21600"/>
                <a:gd name="T1" fmla="*/ 0 h 15591"/>
                <a:gd name="T2" fmla="*/ 0 w 21600"/>
                <a:gd name="T3" fmla="*/ 0 h 15591"/>
                <a:gd name="T4" fmla="*/ 0 w 21600"/>
                <a:gd name="T5" fmla="*/ 0 h 15591"/>
                <a:gd name="T6" fmla="*/ 0 60000 65536"/>
                <a:gd name="T7" fmla="*/ 0 60000 65536"/>
                <a:gd name="T8" fmla="*/ 0 60000 65536"/>
                <a:gd name="T9" fmla="*/ 0 w 21600"/>
                <a:gd name="T10" fmla="*/ 0 h 15591"/>
                <a:gd name="T11" fmla="*/ 21600 w 21600"/>
                <a:gd name="T12" fmla="*/ 15591 h 155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5591" fill="none" extrusionOk="0">
                  <a:moveTo>
                    <a:pt x="14949" y="-1"/>
                  </a:moveTo>
                  <a:cubicBezTo>
                    <a:pt x="19197" y="4073"/>
                    <a:pt x="21600" y="9704"/>
                    <a:pt x="21600" y="15591"/>
                  </a:cubicBezTo>
                </a:path>
                <a:path w="21600" h="15591" stroke="0" extrusionOk="0">
                  <a:moveTo>
                    <a:pt x="14949" y="-1"/>
                  </a:moveTo>
                  <a:cubicBezTo>
                    <a:pt x="19197" y="4073"/>
                    <a:pt x="21600" y="9704"/>
                    <a:pt x="21600" y="15591"/>
                  </a:cubicBezTo>
                  <a:lnTo>
                    <a:pt x="0" y="15591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A" smtClean="0"/>
              <a:t>Impossible</a:t>
            </a:r>
          </a:p>
        </p:txBody>
      </p:sp>
      <p:grpSp>
        <p:nvGrpSpPr>
          <p:cNvPr id="717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779838" y="2420938"/>
            <a:ext cx="1719262" cy="2409825"/>
            <a:chOff x="1967" y="1480"/>
            <a:chExt cx="1083" cy="1518"/>
          </a:xfrm>
        </p:grpSpPr>
        <p:sp>
          <p:nvSpPr>
            <p:cNvPr id="7215" name="Freeform 5"/>
            <p:cNvSpPr>
              <a:spLocks/>
            </p:cNvSpPr>
            <p:nvPr/>
          </p:nvSpPr>
          <p:spPr bwMode="auto">
            <a:xfrm>
              <a:off x="2351" y="2483"/>
              <a:ext cx="61" cy="131"/>
            </a:xfrm>
            <a:custGeom>
              <a:avLst/>
              <a:gdLst>
                <a:gd name="T0" fmla="*/ 44 w 61"/>
                <a:gd name="T1" fmla="*/ 7 h 131"/>
                <a:gd name="T2" fmla="*/ 22 w 61"/>
                <a:gd name="T3" fmla="*/ 27 h 131"/>
                <a:gd name="T4" fmla="*/ 7 w 61"/>
                <a:gd name="T5" fmla="*/ 54 h 131"/>
                <a:gd name="T6" fmla="*/ 0 w 61"/>
                <a:gd name="T7" fmla="*/ 84 h 131"/>
                <a:gd name="T8" fmla="*/ 2 w 61"/>
                <a:gd name="T9" fmla="*/ 106 h 131"/>
                <a:gd name="T10" fmla="*/ 7 w 61"/>
                <a:gd name="T11" fmla="*/ 121 h 131"/>
                <a:gd name="T12" fmla="*/ 14 w 61"/>
                <a:gd name="T13" fmla="*/ 126 h 131"/>
                <a:gd name="T14" fmla="*/ 17 w 61"/>
                <a:gd name="T15" fmla="*/ 126 h 131"/>
                <a:gd name="T16" fmla="*/ 27 w 61"/>
                <a:gd name="T17" fmla="*/ 131 h 131"/>
                <a:gd name="T18" fmla="*/ 39 w 61"/>
                <a:gd name="T19" fmla="*/ 118 h 131"/>
                <a:gd name="T20" fmla="*/ 42 w 61"/>
                <a:gd name="T21" fmla="*/ 84 h 131"/>
                <a:gd name="T22" fmla="*/ 37 w 61"/>
                <a:gd name="T23" fmla="*/ 59 h 131"/>
                <a:gd name="T24" fmla="*/ 32 w 61"/>
                <a:gd name="T25" fmla="*/ 47 h 131"/>
                <a:gd name="T26" fmla="*/ 27 w 61"/>
                <a:gd name="T27" fmla="*/ 42 h 131"/>
                <a:gd name="T28" fmla="*/ 27 w 61"/>
                <a:gd name="T29" fmla="*/ 42 h 131"/>
                <a:gd name="T30" fmla="*/ 24 w 61"/>
                <a:gd name="T31" fmla="*/ 39 h 131"/>
                <a:gd name="T32" fmla="*/ 24 w 61"/>
                <a:gd name="T33" fmla="*/ 42 h 131"/>
                <a:gd name="T34" fmla="*/ 32 w 61"/>
                <a:gd name="T35" fmla="*/ 57 h 131"/>
                <a:gd name="T36" fmla="*/ 37 w 61"/>
                <a:gd name="T37" fmla="*/ 89 h 131"/>
                <a:gd name="T38" fmla="*/ 37 w 61"/>
                <a:gd name="T39" fmla="*/ 111 h 131"/>
                <a:gd name="T40" fmla="*/ 32 w 61"/>
                <a:gd name="T41" fmla="*/ 121 h 131"/>
                <a:gd name="T42" fmla="*/ 29 w 61"/>
                <a:gd name="T43" fmla="*/ 123 h 131"/>
                <a:gd name="T44" fmla="*/ 27 w 61"/>
                <a:gd name="T45" fmla="*/ 126 h 131"/>
                <a:gd name="T46" fmla="*/ 27 w 61"/>
                <a:gd name="T47" fmla="*/ 126 h 131"/>
                <a:gd name="T48" fmla="*/ 27 w 61"/>
                <a:gd name="T49" fmla="*/ 126 h 131"/>
                <a:gd name="T50" fmla="*/ 24 w 61"/>
                <a:gd name="T51" fmla="*/ 126 h 131"/>
                <a:gd name="T52" fmla="*/ 24 w 61"/>
                <a:gd name="T53" fmla="*/ 126 h 131"/>
                <a:gd name="T54" fmla="*/ 22 w 61"/>
                <a:gd name="T55" fmla="*/ 123 h 131"/>
                <a:gd name="T56" fmla="*/ 22 w 61"/>
                <a:gd name="T57" fmla="*/ 123 h 131"/>
                <a:gd name="T58" fmla="*/ 22 w 61"/>
                <a:gd name="T59" fmla="*/ 123 h 131"/>
                <a:gd name="T60" fmla="*/ 19 w 61"/>
                <a:gd name="T61" fmla="*/ 123 h 131"/>
                <a:gd name="T62" fmla="*/ 17 w 61"/>
                <a:gd name="T63" fmla="*/ 121 h 131"/>
                <a:gd name="T64" fmla="*/ 12 w 61"/>
                <a:gd name="T65" fmla="*/ 113 h 131"/>
                <a:gd name="T66" fmla="*/ 7 w 61"/>
                <a:gd name="T67" fmla="*/ 106 h 131"/>
                <a:gd name="T68" fmla="*/ 7 w 61"/>
                <a:gd name="T69" fmla="*/ 71 h 131"/>
                <a:gd name="T70" fmla="*/ 17 w 61"/>
                <a:gd name="T71" fmla="*/ 39 h 131"/>
                <a:gd name="T72" fmla="*/ 27 w 61"/>
                <a:gd name="T73" fmla="*/ 27 h 131"/>
                <a:gd name="T74" fmla="*/ 39 w 61"/>
                <a:gd name="T75" fmla="*/ 17 h 131"/>
                <a:gd name="T76" fmla="*/ 46 w 61"/>
                <a:gd name="T77" fmla="*/ 10 h 131"/>
                <a:gd name="T78" fmla="*/ 56 w 61"/>
                <a:gd name="T79" fmla="*/ 5 h 131"/>
                <a:gd name="T80" fmla="*/ 59 w 61"/>
                <a:gd name="T81" fmla="*/ 5 h 131"/>
                <a:gd name="T82" fmla="*/ 59 w 61"/>
                <a:gd name="T83" fmla="*/ 5 h 131"/>
                <a:gd name="T84" fmla="*/ 59 w 61"/>
                <a:gd name="T85" fmla="*/ 0 h 13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1"/>
                <a:gd name="T130" fmla="*/ 0 h 131"/>
                <a:gd name="T131" fmla="*/ 61 w 61"/>
                <a:gd name="T132" fmla="*/ 131 h 13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1" h="131">
                  <a:moveTo>
                    <a:pt x="59" y="0"/>
                  </a:moveTo>
                  <a:lnTo>
                    <a:pt x="44" y="7"/>
                  </a:lnTo>
                  <a:lnTo>
                    <a:pt x="32" y="15"/>
                  </a:lnTo>
                  <a:lnTo>
                    <a:pt x="22" y="27"/>
                  </a:lnTo>
                  <a:lnTo>
                    <a:pt x="12" y="39"/>
                  </a:lnTo>
                  <a:lnTo>
                    <a:pt x="7" y="54"/>
                  </a:lnTo>
                  <a:lnTo>
                    <a:pt x="2" y="69"/>
                  </a:lnTo>
                  <a:lnTo>
                    <a:pt x="0" y="84"/>
                  </a:lnTo>
                  <a:lnTo>
                    <a:pt x="0" y="99"/>
                  </a:lnTo>
                  <a:lnTo>
                    <a:pt x="2" y="106"/>
                  </a:lnTo>
                  <a:lnTo>
                    <a:pt x="5" y="113"/>
                  </a:lnTo>
                  <a:lnTo>
                    <a:pt x="7" y="121"/>
                  </a:lnTo>
                  <a:lnTo>
                    <a:pt x="12" y="126"/>
                  </a:lnTo>
                  <a:lnTo>
                    <a:pt x="14" y="126"/>
                  </a:lnTo>
                  <a:lnTo>
                    <a:pt x="17" y="126"/>
                  </a:lnTo>
                  <a:lnTo>
                    <a:pt x="17" y="128"/>
                  </a:lnTo>
                  <a:lnTo>
                    <a:pt x="27" y="131"/>
                  </a:lnTo>
                  <a:lnTo>
                    <a:pt x="29" y="131"/>
                  </a:lnTo>
                  <a:lnTo>
                    <a:pt x="39" y="118"/>
                  </a:lnTo>
                  <a:lnTo>
                    <a:pt x="42" y="101"/>
                  </a:lnTo>
                  <a:lnTo>
                    <a:pt x="42" y="84"/>
                  </a:lnTo>
                  <a:lnTo>
                    <a:pt x="39" y="67"/>
                  </a:lnTo>
                  <a:lnTo>
                    <a:pt x="37" y="59"/>
                  </a:lnTo>
                  <a:lnTo>
                    <a:pt x="34" y="54"/>
                  </a:lnTo>
                  <a:lnTo>
                    <a:pt x="32" y="47"/>
                  </a:lnTo>
                  <a:lnTo>
                    <a:pt x="29" y="42"/>
                  </a:lnTo>
                  <a:lnTo>
                    <a:pt x="27" y="42"/>
                  </a:lnTo>
                  <a:lnTo>
                    <a:pt x="24" y="39"/>
                  </a:lnTo>
                  <a:lnTo>
                    <a:pt x="24" y="42"/>
                  </a:lnTo>
                  <a:lnTo>
                    <a:pt x="32" y="57"/>
                  </a:lnTo>
                  <a:lnTo>
                    <a:pt x="34" y="71"/>
                  </a:lnTo>
                  <a:lnTo>
                    <a:pt x="37" y="89"/>
                  </a:lnTo>
                  <a:lnTo>
                    <a:pt x="37" y="106"/>
                  </a:lnTo>
                  <a:lnTo>
                    <a:pt x="37" y="111"/>
                  </a:lnTo>
                  <a:lnTo>
                    <a:pt x="34" y="116"/>
                  </a:lnTo>
                  <a:lnTo>
                    <a:pt x="32" y="121"/>
                  </a:lnTo>
                  <a:lnTo>
                    <a:pt x="29" y="123"/>
                  </a:lnTo>
                  <a:lnTo>
                    <a:pt x="27" y="126"/>
                  </a:lnTo>
                  <a:lnTo>
                    <a:pt x="24" y="126"/>
                  </a:lnTo>
                  <a:lnTo>
                    <a:pt x="24" y="123"/>
                  </a:lnTo>
                  <a:lnTo>
                    <a:pt x="22" y="123"/>
                  </a:lnTo>
                  <a:lnTo>
                    <a:pt x="19" y="123"/>
                  </a:lnTo>
                  <a:lnTo>
                    <a:pt x="17" y="121"/>
                  </a:lnTo>
                  <a:lnTo>
                    <a:pt x="14" y="118"/>
                  </a:lnTo>
                  <a:lnTo>
                    <a:pt x="12" y="113"/>
                  </a:lnTo>
                  <a:lnTo>
                    <a:pt x="10" y="111"/>
                  </a:lnTo>
                  <a:lnTo>
                    <a:pt x="7" y="106"/>
                  </a:lnTo>
                  <a:lnTo>
                    <a:pt x="5" y="89"/>
                  </a:lnTo>
                  <a:lnTo>
                    <a:pt x="7" y="71"/>
                  </a:lnTo>
                  <a:lnTo>
                    <a:pt x="12" y="54"/>
                  </a:lnTo>
                  <a:lnTo>
                    <a:pt x="17" y="39"/>
                  </a:lnTo>
                  <a:lnTo>
                    <a:pt x="22" y="34"/>
                  </a:lnTo>
                  <a:lnTo>
                    <a:pt x="27" y="27"/>
                  </a:lnTo>
                  <a:lnTo>
                    <a:pt x="34" y="22"/>
                  </a:lnTo>
                  <a:lnTo>
                    <a:pt x="39" y="17"/>
                  </a:lnTo>
                  <a:lnTo>
                    <a:pt x="44" y="15"/>
                  </a:lnTo>
                  <a:lnTo>
                    <a:pt x="46" y="10"/>
                  </a:lnTo>
                  <a:lnTo>
                    <a:pt x="51" y="7"/>
                  </a:lnTo>
                  <a:lnTo>
                    <a:pt x="56" y="5"/>
                  </a:lnTo>
                  <a:lnTo>
                    <a:pt x="59" y="5"/>
                  </a:lnTo>
                  <a:lnTo>
                    <a:pt x="61" y="5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216" name="Freeform 6"/>
            <p:cNvSpPr>
              <a:spLocks/>
            </p:cNvSpPr>
            <p:nvPr/>
          </p:nvSpPr>
          <p:spPr bwMode="auto">
            <a:xfrm>
              <a:off x="2292" y="2503"/>
              <a:ext cx="71" cy="108"/>
            </a:xfrm>
            <a:custGeom>
              <a:avLst/>
              <a:gdLst>
                <a:gd name="T0" fmla="*/ 32 w 71"/>
                <a:gd name="T1" fmla="*/ 2 h 108"/>
                <a:gd name="T2" fmla="*/ 17 w 71"/>
                <a:gd name="T3" fmla="*/ 14 h 108"/>
                <a:gd name="T4" fmla="*/ 5 w 71"/>
                <a:gd name="T5" fmla="*/ 37 h 108"/>
                <a:gd name="T6" fmla="*/ 2 w 71"/>
                <a:gd name="T7" fmla="*/ 49 h 108"/>
                <a:gd name="T8" fmla="*/ 2 w 71"/>
                <a:gd name="T9" fmla="*/ 51 h 108"/>
                <a:gd name="T10" fmla="*/ 0 w 71"/>
                <a:gd name="T11" fmla="*/ 64 h 108"/>
                <a:gd name="T12" fmla="*/ 0 w 71"/>
                <a:gd name="T13" fmla="*/ 86 h 108"/>
                <a:gd name="T14" fmla="*/ 7 w 71"/>
                <a:gd name="T15" fmla="*/ 98 h 108"/>
                <a:gd name="T16" fmla="*/ 7 w 71"/>
                <a:gd name="T17" fmla="*/ 101 h 108"/>
                <a:gd name="T18" fmla="*/ 9 w 71"/>
                <a:gd name="T19" fmla="*/ 101 h 108"/>
                <a:gd name="T20" fmla="*/ 9 w 71"/>
                <a:gd name="T21" fmla="*/ 103 h 108"/>
                <a:gd name="T22" fmla="*/ 17 w 71"/>
                <a:gd name="T23" fmla="*/ 108 h 108"/>
                <a:gd name="T24" fmla="*/ 32 w 71"/>
                <a:gd name="T25" fmla="*/ 103 h 108"/>
                <a:gd name="T26" fmla="*/ 32 w 71"/>
                <a:gd name="T27" fmla="*/ 98 h 108"/>
                <a:gd name="T28" fmla="*/ 37 w 71"/>
                <a:gd name="T29" fmla="*/ 88 h 108"/>
                <a:gd name="T30" fmla="*/ 37 w 71"/>
                <a:gd name="T31" fmla="*/ 76 h 108"/>
                <a:gd name="T32" fmla="*/ 37 w 71"/>
                <a:gd name="T33" fmla="*/ 71 h 108"/>
                <a:gd name="T34" fmla="*/ 37 w 71"/>
                <a:gd name="T35" fmla="*/ 71 h 108"/>
                <a:gd name="T36" fmla="*/ 37 w 71"/>
                <a:gd name="T37" fmla="*/ 69 h 108"/>
                <a:gd name="T38" fmla="*/ 37 w 71"/>
                <a:gd name="T39" fmla="*/ 69 h 108"/>
                <a:gd name="T40" fmla="*/ 37 w 71"/>
                <a:gd name="T41" fmla="*/ 66 h 108"/>
                <a:gd name="T42" fmla="*/ 37 w 71"/>
                <a:gd name="T43" fmla="*/ 64 h 108"/>
                <a:gd name="T44" fmla="*/ 34 w 71"/>
                <a:gd name="T45" fmla="*/ 59 h 108"/>
                <a:gd name="T46" fmla="*/ 34 w 71"/>
                <a:gd name="T47" fmla="*/ 54 h 108"/>
                <a:gd name="T48" fmla="*/ 27 w 71"/>
                <a:gd name="T49" fmla="*/ 34 h 108"/>
                <a:gd name="T50" fmla="*/ 22 w 71"/>
                <a:gd name="T51" fmla="*/ 29 h 108"/>
                <a:gd name="T52" fmla="*/ 19 w 71"/>
                <a:gd name="T53" fmla="*/ 32 h 108"/>
                <a:gd name="T54" fmla="*/ 22 w 71"/>
                <a:gd name="T55" fmla="*/ 37 h 108"/>
                <a:gd name="T56" fmla="*/ 32 w 71"/>
                <a:gd name="T57" fmla="*/ 69 h 108"/>
                <a:gd name="T58" fmla="*/ 27 w 71"/>
                <a:gd name="T59" fmla="*/ 101 h 108"/>
                <a:gd name="T60" fmla="*/ 24 w 71"/>
                <a:gd name="T61" fmla="*/ 101 h 108"/>
                <a:gd name="T62" fmla="*/ 22 w 71"/>
                <a:gd name="T63" fmla="*/ 101 h 108"/>
                <a:gd name="T64" fmla="*/ 17 w 71"/>
                <a:gd name="T65" fmla="*/ 101 h 108"/>
                <a:gd name="T66" fmla="*/ 12 w 71"/>
                <a:gd name="T67" fmla="*/ 98 h 108"/>
                <a:gd name="T68" fmla="*/ 5 w 71"/>
                <a:gd name="T69" fmla="*/ 69 h 108"/>
                <a:gd name="T70" fmla="*/ 12 w 71"/>
                <a:gd name="T71" fmla="*/ 37 h 108"/>
                <a:gd name="T72" fmla="*/ 22 w 71"/>
                <a:gd name="T73" fmla="*/ 17 h 108"/>
                <a:gd name="T74" fmla="*/ 37 w 71"/>
                <a:gd name="T75" fmla="*/ 5 h 108"/>
                <a:gd name="T76" fmla="*/ 49 w 71"/>
                <a:gd name="T77" fmla="*/ 5 h 108"/>
                <a:gd name="T78" fmla="*/ 59 w 71"/>
                <a:gd name="T79" fmla="*/ 7 h 108"/>
                <a:gd name="T80" fmla="*/ 66 w 71"/>
                <a:gd name="T81" fmla="*/ 12 h 108"/>
                <a:gd name="T82" fmla="*/ 71 w 71"/>
                <a:gd name="T83" fmla="*/ 12 h 108"/>
                <a:gd name="T84" fmla="*/ 71 w 71"/>
                <a:gd name="T85" fmla="*/ 10 h 108"/>
                <a:gd name="T86" fmla="*/ 71 w 71"/>
                <a:gd name="T87" fmla="*/ 7 h 108"/>
                <a:gd name="T88" fmla="*/ 69 w 71"/>
                <a:gd name="T89" fmla="*/ 5 h 108"/>
                <a:gd name="T90" fmla="*/ 69 w 71"/>
                <a:gd name="T91" fmla="*/ 5 h 10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1"/>
                <a:gd name="T139" fmla="*/ 0 h 108"/>
                <a:gd name="T140" fmla="*/ 71 w 71"/>
                <a:gd name="T141" fmla="*/ 108 h 10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1" h="108">
                  <a:moveTo>
                    <a:pt x="44" y="0"/>
                  </a:moveTo>
                  <a:lnTo>
                    <a:pt x="32" y="2"/>
                  </a:lnTo>
                  <a:lnTo>
                    <a:pt x="24" y="5"/>
                  </a:lnTo>
                  <a:lnTo>
                    <a:pt x="17" y="14"/>
                  </a:lnTo>
                  <a:lnTo>
                    <a:pt x="9" y="24"/>
                  </a:lnTo>
                  <a:lnTo>
                    <a:pt x="5" y="37"/>
                  </a:lnTo>
                  <a:lnTo>
                    <a:pt x="2" y="49"/>
                  </a:lnTo>
                  <a:lnTo>
                    <a:pt x="2" y="51"/>
                  </a:lnTo>
                  <a:lnTo>
                    <a:pt x="0" y="64"/>
                  </a:lnTo>
                  <a:lnTo>
                    <a:pt x="0" y="74"/>
                  </a:lnTo>
                  <a:lnTo>
                    <a:pt x="0" y="86"/>
                  </a:lnTo>
                  <a:lnTo>
                    <a:pt x="5" y="98"/>
                  </a:lnTo>
                  <a:lnTo>
                    <a:pt x="7" y="98"/>
                  </a:lnTo>
                  <a:lnTo>
                    <a:pt x="7" y="101"/>
                  </a:lnTo>
                  <a:lnTo>
                    <a:pt x="9" y="101"/>
                  </a:lnTo>
                  <a:lnTo>
                    <a:pt x="9" y="103"/>
                  </a:lnTo>
                  <a:lnTo>
                    <a:pt x="17" y="108"/>
                  </a:lnTo>
                  <a:lnTo>
                    <a:pt x="29" y="106"/>
                  </a:lnTo>
                  <a:lnTo>
                    <a:pt x="32" y="103"/>
                  </a:lnTo>
                  <a:lnTo>
                    <a:pt x="32" y="101"/>
                  </a:lnTo>
                  <a:lnTo>
                    <a:pt x="32" y="98"/>
                  </a:lnTo>
                  <a:lnTo>
                    <a:pt x="34" y="96"/>
                  </a:lnTo>
                  <a:lnTo>
                    <a:pt x="37" y="88"/>
                  </a:lnTo>
                  <a:lnTo>
                    <a:pt x="37" y="83"/>
                  </a:lnTo>
                  <a:lnTo>
                    <a:pt x="37" y="76"/>
                  </a:lnTo>
                  <a:lnTo>
                    <a:pt x="37" y="71"/>
                  </a:lnTo>
                  <a:lnTo>
                    <a:pt x="37" y="69"/>
                  </a:lnTo>
                  <a:lnTo>
                    <a:pt x="37" y="66"/>
                  </a:lnTo>
                  <a:lnTo>
                    <a:pt x="37" y="64"/>
                  </a:lnTo>
                  <a:lnTo>
                    <a:pt x="37" y="61"/>
                  </a:lnTo>
                  <a:lnTo>
                    <a:pt x="34" y="59"/>
                  </a:lnTo>
                  <a:lnTo>
                    <a:pt x="34" y="56"/>
                  </a:lnTo>
                  <a:lnTo>
                    <a:pt x="34" y="54"/>
                  </a:lnTo>
                  <a:lnTo>
                    <a:pt x="32" y="51"/>
                  </a:lnTo>
                  <a:lnTo>
                    <a:pt x="27" y="34"/>
                  </a:lnTo>
                  <a:lnTo>
                    <a:pt x="22" y="32"/>
                  </a:lnTo>
                  <a:lnTo>
                    <a:pt x="22" y="29"/>
                  </a:lnTo>
                  <a:lnTo>
                    <a:pt x="19" y="32"/>
                  </a:lnTo>
                  <a:lnTo>
                    <a:pt x="19" y="34"/>
                  </a:lnTo>
                  <a:lnTo>
                    <a:pt x="22" y="37"/>
                  </a:lnTo>
                  <a:lnTo>
                    <a:pt x="29" y="51"/>
                  </a:lnTo>
                  <a:lnTo>
                    <a:pt x="32" y="69"/>
                  </a:lnTo>
                  <a:lnTo>
                    <a:pt x="32" y="86"/>
                  </a:lnTo>
                  <a:lnTo>
                    <a:pt x="27" y="101"/>
                  </a:lnTo>
                  <a:lnTo>
                    <a:pt x="24" y="101"/>
                  </a:lnTo>
                  <a:lnTo>
                    <a:pt x="22" y="101"/>
                  </a:lnTo>
                  <a:lnTo>
                    <a:pt x="19" y="101"/>
                  </a:lnTo>
                  <a:lnTo>
                    <a:pt x="17" y="101"/>
                  </a:lnTo>
                  <a:lnTo>
                    <a:pt x="14" y="101"/>
                  </a:lnTo>
                  <a:lnTo>
                    <a:pt x="12" y="98"/>
                  </a:lnTo>
                  <a:lnTo>
                    <a:pt x="7" y="83"/>
                  </a:lnTo>
                  <a:lnTo>
                    <a:pt x="5" y="69"/>
                  </a:lnTo>
                  <a:lnTo>
                    <a:pt x="7" y="51"/>
                  </a:lnTo>
                  <a:lnTo>
                    <a:pt x="12" y="37"/>
                  </a:lnTo>
                  <a:lnTo>
                    <a:pt x="17" y="27"/>
                  </a:lnTo>
                  <a:lnTo>
                    <a:pt x="22" y="17"/>
                  </a:lnTo>
                  <a:lnTo>
                    <a:pt x="29" y="10"/>
                  </a:lnTo>
                  <a:lnTo>
                    <a:pt x="37" y="5"/>
                  </a:lnTo>
                  <a:lnTo>
                    <a:pt x="44" y="5"/>
                  </a:lnTo>
                  <a:lnTo>
                    <a:pt x="49" y="5"/>
                  </a:lnTo>
                  <a:lnTo>
                    <a:pt x="54" y="7"/>
                  </a:lnTo>
                  <a:lnTo>
                    <a:pt x="59" y="7"/>
                  </a:lnTo>
                  <a:lnTo>
                    <a:pt x="61" y="10"/>
                  </a:lnTo>
                  <a:lnTo>
                    <a:pt x="66" y="12"/>
                  </a:lnTo>
                  <a:lnTo>
                    <a:pt x="69" y="12"/>
                  </a:lnTo>
                  <a:lnTo>
                    <a:pt x="71" y="12"/>
                  </a:lnTo>
                  <a:lnTo>
                    <a:pt x="71" y="10"/>
                  </a:lnTo>
                  <a:lnTo>
                    <a:pt x="71" y="7"/>
                  </a:lnTo>
                  <a:lnTo>
                    <a:pt x="69" y="5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217" name="Freeform 7"/>
            <p:cNvSpPr>
              <a:spLocks/>
            </p:cNvSpPr>
            <p:nvPr/>
          </p:nvSpPr>
          <p:spPr bwMode="auto">
            <a:xfrm>
              <a:off x="2156" y="1961"/>
              <a:ext cx="828" cy="1037"/>
            </a:xfrm>
            <a:custGeom>
              <a:avLst/>
              <a:gdLst>
                <a:gd name="T0" fmla="*/ 502 w 828"/>
                <a:gd name="T1" fmla="*/ 1030 h 1037"/>
                <a:gd name="T2" fmla="*/ 574 w 828"/>
                <a:gd name="T3" fmla="*/ 1000 h 1037"/>
                <a:gd name="T4" fmla="*/ 643 w 828"/>
                <a:gd name="T5" fmla="*/ 973 h 1037"/>
                <a:gd name="T6" fmla="*/ 690 w 828"/>
                <a:gd name="T7" fmla="*/ 951 h 1037"/>
                <a:gd name="T8" fmla="*/ 724 w 828"/>
                <a:gd name="T9" fmla="*/ 938 h 1037"/>
                <a:gd name="T10" fmla="*/ 761 w 828"/>
                <a:gd name="T11" fmla="*/ 926 h 1037"/>
                <a:gd name="T12" fmla="*/ 773 w 828"/>
                <a:gd name="T13" fmla="*/ 924 h 1037"/>
                <a:gd name="T14" fmla="*/ 810 w 828"/>
                <a:gd name="T15" fmla="*/ 869 h 1037"/>
                <a:gd name="T16" fmla="*/ 813 w 828"/>
                <a:gd name="T17" fmla="*/ 756 h 1037"/>
                <a:gd name="T18" fmla="*/ 813 w 828"/>
                <a:gd name="T19" fmla="*/ 704 h 1037"/>
                <a:gd name="T20" fmla="*/ 813 w 828"/>
                <a:gd name="T21" fmla="*/ 660 h 1037"/>
                <a:gd name="T22" fmla="*/ 815 w 828"/>
                <a:gd name="T23" fmla="*/ 566 h 1037"/>
                <a:gd name="T24" fmla="*/ 823 w 828"/>
                <a:gd name="T25" fmla="*/ 362 h 1037"/>
                <a:gd name="T26" fmla="*/ 825 w 828"/>
                <a:gd name="T27" fmla="*/ 322 h 1037"/>
                <a:gd name="T28" fmla="*/ 828 w 828"/>
                <a:gd name="T29" fmla="*/ 261 h 1037"/>
                <a:gd name="T30" fmla="*/ 828 w 828"/>
                <a:gd name="T31" fmla="*/ 209 h 1037"/>
                <a:gd name="T32" fmla="*/ 828 w 828"/>
                <a:gd name="T33" fmla="*/ 199 h 1037"/>
                <a:gd name="T34" fmla="*/ 823 w 828"/>
                <a:gd name="T35" fmla="*/ 194 h 1037"/>
                <a:gd name="T36" fmla="*/ 512 w 828"/>
                <a:gd name="T37" fmla="*/ 9 h 1037"/>
                <a:gd name="T38" fmla="*/ 500 w 828"/>
                <a:gd name="T39" fmla="*/ 2 h 1037"/>
                <a:gd name="T40" fmla="*/ 475 w 828"/>
                <a:gd name="T41" fmla="*/ 7 h 1037"/>
                <a:gd name="T42" fmla="*/ 426 w 828"/>
                <a:gd name="T43" fmla="*/ 24 h 1037"/>
                <a:gd name="T44" fmla="*/ 345 w 828"/>
                <a:gd name="T45" fmla="*/ 49 h 1037"/>
                <a:gd name="T46" fmla="*/ 266 w 828"/>
                <a:gd name="T47" fmla="*/ 76 h 1037"/>
                <a:gd name="T48" fmla="*/ 212 w 828"/>
                <a:gd name="T49" fmla="*/ 93 h 1037"/>
                <a:gd name="T50" fmla="*/ 173 w 828"/>
                <a:gd name="T51" fmla="*/ 110 h 1037"/>
                <a:gd name="T52" fmla="*/ 131 w 828"/>
                <a:gd name="T53" fmla="*/ 123 h 1037"/>
                <a:gd name="T54" fmla="*/ 91 w 828"/>
                <a:gd name="T55" fmla="*/ 135 h 1037"/>
                <a:gd name="T56" fmla="*/ 52 w 828"/>
                <a:gd name="T57" fmla="*/ 147 h 1037"/>
                <a:gd name="T58" fmla="*/ 20 w 828"/>
                <a:gd name="T59" fmla="*/ 155 h 1037"/>
                <a:gd name="T60" fmla="*/ 5 w 828"/>
                <a:gd name="T61" fmla="*/ 167 h 1037"/>
                <a:gd name="T62" fmla="*/ 3 w 828"/>
                <a:gd name="T63" fmla="*/ 167 h 1037"/>
                <a:gd name="T64" fmla="*/ 12 w 828"/>
                <a:gd name="T65" fmla="*/ 236 h 1037"/>
                <a:gd name="T66" fmla="*/ 40 w 828"/>
                <a:gd name="T67" fmla="*/ 340 h 1037"/>
                <a:gd name="T68" fmla="*/ 69 w 828"/>
                <a:gd name="T69" fmla="*/ 446 h 1037"/>
                <a:gd name="T70" fmla="*/ 76 w 828"/>
                <a:gd name="T71" fmla="*/ 470 h 1037"/>
                <a:gd name="T72" fmla="*/ 84 w 828"/>
                <a:gd name="T73" fmla="*/ 500 h 1037"/>
                <a:gd name="T74" fmla="*/ 180 w 828"/>
                <a:gd name="T75" fmla="*/ 899 h 1037"/>
                <a:gd name="T76" fmla="*/ 185 w 828"/>
                <a:gd name="T77" fmla="*/ 904 h 1037"/>
                <a:gd name="T78" fmla="*/ 202 w 828"/>
                <a:gd name="T79" fmla="*/ 914 h 1037"/>
                <a:gd name="T80" fmla="*/ 229 w 828"/>
                <a:gd name="T81" fmla="*/ 926 h 1037"/>
                <a:gd name="T82" fmla="*/ 286 w 828"/>
                <a:gd name="T83" fmla="*/ 958 h 1037"/>
                <a:gd name="T84" fmla="*/ 345 w 828"/>
                <a:gd name="T85" fmla="*/ 988 h 1037"/>
                <a:gd name="T86" fmla="*/ 394 w 828"/>
                <a:gd name="T87" fmla="*/ 1012 h 1037"/>
                <a:gd name="T88" fmla="*/ 404 w 828"/>
                <a:gd name="T89" fmla="*/ 1017 h 1037"/>
                <a:gd name="T90" fmla="*/ 411 w 828"/>
                <a:gd name="T91" fmla="*/ 1020 h 1037"/>
                <a:gd name="T92" fmla="*/ 431 w 828"/>
                <a:gd name="T93" fmla="*/ 1032 h 1037"/>
                <a:gd name="T94" fmla="*/ 436 w 828"/>
                <a:gd name="T95" fmla="*/ 1035 h 103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28"/>
                <a:gd name="T145" fmla="*/ 0 h 1037"/>
                <a:gd name="T146" fmla="*/ 828 w 828"/>
                <a:gd name="T147" fmla="*/ 1037 h 10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28" h="1037">
                  <a:moveTo>
                    <a:pt x="441" y="1037"/>
                  </a:moveTo>
                  <a:lnTo>
                    <a:pt x="480" y="1037"/>
                  </a:lnTo>
                  <a:lnTo>
                    <a:pt x="502" y="1030"/>
                  </a:lnTo>
                  <a:lnTo>
                    <a:pt x="527" y="1020"/>
                  </a:lnTo>
                  <a:lnTo>
                    <a:pt x="549" y="1010"/>
                  </a:lnTo>
                  <a:lnTo>
                    <a:pt x="574" y="1000"/>
                  </a:lnTo>
                  <a:lnTo>
                    <a:pt x="596" y="993"/>
                  </a:lnTo>
                  <a:lnTo>
                    <a:pt x="621" y="983"/>
                  </a:lnTo>
                  <a:lnTo>
                    <a:pt x="643" y="973"/>
                  </a:lnTo>
                  <a:lnTo>
                    <a:pt x="665" y="963"/>
                  </a:lnTo>
                  <a:lnTo>
                    <a:pt x="677" y="958"/>
                  </a:lnTo>
                  <a:lnTo>
                    <a:pt x="690" y="951"/>
                  </a:lnTo>
                  <a:lnTo>
                    <a:pt x="702" y="946"/>
                  </a:lnTo>
                  <a:lnTo>
                    <a:pt x="714" y="943"/>
                  </a:lnTo>
                  <a:lnTo>
                    <a:pt x="724" y="938"/>
                  </a:lnTo>
                  <a:lnTo>
                    <a:pt x="736" y="934"/>
                  </a:lnTo>
                  <a:lnTo>
                    <a:pt x="749" y="931"/>
                  </a:lnTo>
                  <a:lnTo>
                    <a:pt x="761" y="926"/>
                  </a:lnTo>
                  <a:lnTo>
                    <a:pt x="766" y="926"/>
                  </a:lnTo>
                  <a:lnTo>
                    <a:pt x="771" y="924"/>
                  </a:lnTo>
                  <a:lnTo>
                    <a:pt x="773" y="924"/>
                  </a:lnTo>
                  <a:lnTo>
                    <a:pt x="778" y="924"/>
                  </a:lnTo>
                  <a:lnTo>
                    <a:pt x="810" y="909"/>
                  </a:lnTo>
                  <a:lnTo>
                    <a:pt x="810" y="869"/>
                  </a:lnTo>
                  <a:lnTo>
                    <a:pt x="813" y="832"/>
                  </a:lnTo>
                  <a:lnTo>
                    <a:pt x="813" y="793"/>
                  </a:lnTo>
                  <a:lnTo>
                    <a:pt x="813" y="756"/>
                  </a:lnTo>
                  <a:lnTo>
                    <a:pt x="813" y="739"/>
                  </a:lnTo>
                  <a:lnTo>
                    <a:pt x="813" y="722"/>
                  </a:lnTo>
                  <a:lnTo>
                    <a:pt x="813" y="704"/>
                  </a:lnTo>
                  <a:lnTo>
                    <a:pt x="813" y="687"/>
                  </a:lnTo>
                  <a:lnTo>
                    <a:pt x="815" y="675"/>
                  </a:lnTo>
                  <a:lnTo>
                    <a:pt x="813" y="660"/>
                  </a:lnTo>
                  <a:lnTo>
                    <a:pt x="813" y="648"/>
                  </a:lnTo>
                  <a:lnTo>
                    <a:pt x="813" y="635"/>
                  </a:lnTo>
                  <a:lnTo>
                    <a:pt x="815" y="566"/>
                  </a:lnTo>
                  <a:lnTo>
                    <a:pt x="818" y="497"/>
                  </a:lnTo>
                  <a:lnTo>
                    <a:pt x="820" y="428"/>
                  </a:lnTo>
                  <a:lnTo>
                    <a:pt x="823" y="362"/>
                  </a:lnTo>
                  <a:lnTo>
                    <a:pt x="823" y="349"/>
                  </a:lnTo>
                  <a:lnTo>
                    <a:pt x="823" y="335"/>
                  </a:lnTo>
                  <a:lnTo>
                    <a:pt x="825" y="322"/>
                  </a:lnTo>
                  <a:lnTo>
                    <a:pt x="828" y="310"/>
                  </a:lnTo>
                  <a:lnTo>
                    <a:pt x="828" y="285"/>
                  </a:lnTo>
                  <a:lnTo>
                    <a:pt x="828" y="261"/>
                  </a:lnTo>
                  <a:lnTo>
                    <a:pt x="828" y="236"/>
                  </a:lnTo>
                  <a:lnTo>
                    <a:pt x="828" y="211"/>
                  </a:lnTo>
                  <a:lnTo>
                    <a:pt x="828" y="209"/>
                  </a:lnTo>
                  <a:lnTo>
                    <a:pt x="828" y="207"/>
                  </a:lnTo>
                  <a:lnTo>
                    <a:pt x="828" y="202"/>
                  </a:lnTo>
                  <a:lnTo>
                    <a:pt x="828" y="199"/>
                  </a:lnTo>
                  <a:lnTo>
                    <a:pt x="825" y="197"/>
                  </a:lnTo>
                  <a:lnTo>
                    <a:pt x="825" y="194"/>
                  </a:lnTo>
                  <a:lnTo>
                    <a:pt x="823" y="194"/>
                  </a:lnTo>
                  <a:lnTo>
                    <a:pt x="823" y="192"/>
                  </a:lnTo>
                  <a:lnTo>
                    <a:pt x="522" y="12"/>
                  </a:lnTo>
                  <a:lnTo>
                    <a:pt x="512" y="9"/>
                  </a:lnTo>
                  <a:lnTo>
                    <a:pt x="510" y="7"/>
                  </a:lnTo>
                  <a:lnTo>
                    <a:pt x="505" y="4"/>
                  </a:lnTo>
                  <a:lnTo>
                    <a:pt x="500" y="2"/>
                  </a:lnTo>
                  <a:lnTo>
                    <a:pt x="495" y="0"/>
                  </a:lnTo>
                  <a:lnTo>
                    <a:pt x="485" y="4"/>
                  </a:lnTo>
                  <a:lnTo>
                    <a:pt x="475" y="7"/>
                  </a:lnTo>
                  <a:lnTo>
                    <a:pt x="463" y="12"/>
                  </a:lnTo>
                  <a:lnTo>
                    <a:pt x="453" y="17"/>
                  </a:lnTo>
                  <a:lnTo>
                    <a:pt x="426" y="24"/>
                  </a:lnTo>
                  <a:lnTo>
                    <a:pt x="399" y="34"/>
                  </a:lnTo>
                  <a:lnTo>
                    <a:pt x="372" y="41"/>
                  </a:lnTo>
                  <a:lnTo>
                    <a:pt x="345" y="49"/>
                  </a:lnTo>
                  <a:lnTo>
                    <a:pt x="318" y="59"/>
                  </a:lnTo>
                  <a:lnTo>
                    <a:pt x="291" y="66"/>
                  </a:lnTo>
                  <a:lnTo>
                    <a:pt x="266" y="76"/>
                  </a:lnTo>
                  <a:lnTo>
                    <a:pt x="239" y="86"/>
                  </a:lnTo>
                  <a:lnTo>
                    <a:pt x="224" y="91"/>
                  </a:lnTo>
                  <a:lnTo>
                    <a:pt x="212" y="93"/>
                  </a:lnTo>
                  <a:lnTo>
                    <a:pt x="200" y="98"/>
                  </a:lnTo>
                  <a:lnTo>
                    <a:pt x="185" y="103"/>
                  </a:lnTo>
                  <a:lnTo>
                    <a:pt x="173" y="110"/>
                  </a:lnTo>
                  <a:lnTo>
                    <a:pt x="160" y="115"/>
                  </a:lnTo>
                  <a:lnTo>
                    <a:pt x="145" y="118"/>
                  </a:lnTo>
                  <a:lnTo>
                    <a:pt x="131" y="123"/>
                  </a:lnTo>
                  <a:lnTo>
                    <a:pt x="118" y="128"/>
                  </a:lnTo>
                  <a:lnTo>
                    <a:pt x="104" y="130"/>
                  </a:lnTo>
                  <a:lnTo>
                    <a:pt x="91" y="135"/>
                  </a:lnTo>
                  <a:lnTo>
                    <a:pt x="79" y="138"/>
                  </a:lnTo>
                  <a:lnTo>
                    <a:pt x="64" y="142"/>
                  </a:lnTo>
                  <a:lnTo>
                    <a:pt x="52" y="147"/>
                  </a:lnTo>
                  <a:lnTo>
                    <a:pt x="40" y="150"/>
                  </a:lnTo>
                  <a:lnTo>
                    <a:pt x="27" y="155"/>
                  </a:lnTo>
                  <a:lnTo>
                    <a:pt x="20" y="155"/>
                  </a:lnTo>
                  <a:lnTo>
                    <a:pt x="12" y="160"/>
                  </a:lnTo>
                  <a:lnTo>
                    <a:pt x="10" y="162"/>
                  </a:lnTo>
                  <a:lnTo>
                    <a:pt x="5" y="167"/>
                  </a:lnTo>
                  <a:lnTo>
                    <a:pt x="3" y="167"/>
                  </a:lnTo>
                  <a:lnTo>
                    <a:pt x="0" y="170"/>
                  </a:lnTo>
                  <a:lnTo>
                    <a:pt x="5" y="202"/>
                  </a:lnTo>
                  <a:lnTo>
                    <a:pt x="12" y="236"/>
                  </a:lnTo>
                  <a:lnTo>
                    <a:pt x="22" y="268"/>
                  </a:lnTo>
                  <a:lnTo>
                    <a:pt x="27" y="303"/>
                  </a:lnTo>
                  <a:lnTo>
                    <a:pt x="40" y="340"/>
                  </a:lnTo>
                  <a:lnTo>
                    <a:pt x="49" y="377"/>
                  </a:lnTo>
                  <a:lnTo>
                    <a:pt x="62" y="411"/>
                  </a:lnTo>
                  <a:lnTo>
                    <a:pt x="69" y="446"/>
                  </a:lnTo>
                  <a:lnTo>
                    <a:pt x="69" y="453"/>
                  </a:lnTo>
                  <a:lnTo>
                    <a:pt x="74" y="460"/>
                  </a:lnTo>
                  <a:lnTo>
                    <a:pt x="76" y="470"/>
                  </a:lnTo>
                  <a:lnTo>
                    <a:pt x="76" y="478"/>
                  </a:lnTo>
                  <a:lnTo>
                    <a:pt x="81" y="487"/>
                  </a:lnTo>
                  <a:lnTo>
                    <a:pt x="84" y="500"/>
                  </a:lnTo>
                  <a:lnTo>
                    <a:pt x="89" y="510"/>
                  </a:lnTo>
                  <a:lnTo>
                    <a:pt x="91" y="522"/>
                  </a:lnTo>
                  <a:lnTo>
                    <a:pt x="180" y="899"/>
                  </a:lnTo>
                  <a:lnTo>
                    <a:pt x="180" y="901"/>
                  </a:lnTo>
                  <a:lnTo>
                    <a:pt x="182" y="901"/>
                  </a:lnTo>
                  <a:lnTo>
                    <a:pt x="185" y="904"/>
                  </a:lnTo>
                  <a:lnTo>
                    <a:pt x="187" y="906"/>
                  </a:lnTo>
                  <a:lnTo>
                    <a:pt x="192" y="914"/>
                  </a:lnTo>
                  <a:lnTo>
                    <a:pt x="202" y="914"/>
                  </a:lnTo>
                  <a:lnTo>
                    <a:pt x="212" y="919"/>
                  </a:lnTo>
                  <a:lnTo>
                    <a:pt x="219" y="924"/>
                  </a:lnTo>
                  <a:lnTo>
                    <a:pt x="229" y="926"/>
                  </a:lnTo>
                  <a:lnTo>
                    <a:pt x="249" y="936"/>
                  </a:lnTo>
                  <a:lnTo>
                    <a:pt x="266" y="948"/>
                  </a:lnTo>
                  <a:lnTo>
                    <a:pt x="286" y="958"/>
                  </a:lnTo>
                  <a:lnTo>
                    <a:pt x="305" y="968"/>
                  </a:lnTo>
                  <a:lnTo>
                    <a:pt x="325" y="980"/>
                  </a:lnTo>
                  <a:lnTo>
                    <a:pt x="345" y="988"/>
                  </a:lnTo>
                  <a:lnTo>
                    <a:pt x="365" y="998"/>
                  </a:lnTo>
                  <a:lnTo>
                    <a:pt x="384" y="1005"/>
                  </a:lnTo>
                  <a:lnTo>
                    <a:pt x="394" y="1012"/>
                  </a:lnTo>
                  <a:lnTo>
                    <a:pt x="399" y="1012"/>
                  </a:lnTo>
                  <a:lnTo>
                    <a:pt x="402" y="1015"/>
                  </a:lnTo>
                  <a:lnTo>
                    <a:pt x="404" y="1017"/>
                  </a:lnTo>
                  <a:lnTo>
                    <a:pt x="406" y="1020"/>
                  </a:lnTo>
                  <a:lnTo>
                    <a:pt x="409" y="1020"/>
                  </a:lnTo>
                  <a:lnTo>
                    <a:pt x="411" y="1020"/>
                  </a:lnTo>
                  <a:lnTo>
                    <a:pt x="414" y="1020"/>
                  </a:lnTo>
                  <a:lnTo>
                    <a:pt x="431" y="1032"/>
                  </a:lnTo>
                  <a:lnTo>
                    <a:pt x="434" y="1032"/>
                  </a:lnTo>
                  <a:lnTo>
                    <a:pt x="436" y="1035"/>
                  </a:lnTo>
                  <a:lnTo>
                    <a:pt x="438" y="1037"/>
                  </a:lnTo>
                  <a:lnTo>
                    <a:pt x="441" y="10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218" name="Freeform 8"/>
            <p:cNvSpPr>
              <a:spLocks/>
            </p:cNvSpPr>
            <p:nvPr/>
          </p:nvSpPr>
          <p:spPr bwMode="auto">
            <a:xfrm>
              <a:off x="2688" y="2022"/>
              <a:ext cx="261" cy="828"/>
            </a:xfrm>
            <a:custGeom>
              <a:avLst/>
              <a:gdLst>
                <a:gd name="T0" fmla="*/ 249 w 261"/>
                <a:gd name="T1" fmla="*/ 828 h 828"/>
                <a:gd name="T2" fmla="*/ 249 w 261"/>
                <a:gd name="T3" fmla="*/ 828 h 828"/>
                <a:gd name="T4" fmla="*/ 251 w 261"/>
                <a:gd name="T5" fmla="*/ 828 h 828"/>
                <a:gd name="T6" fmla="*/ 251 w 261"/>
                <a:gd name="T7" fmla="*/ 828 h 828"/>
                <a:gd name="T8" fmla="*/ 254 w 261"/>
                <a:gd name="T9" fmla="*/ 826 h 828"/>
                <a:gd name="T10" fmla="*/ 254 w 261"/>
                <a:gd name="T11" fmla="*/ 767 h 828"/>
                <a:gd name="T12" fmla="*/ 254 w 261"/>
                <a:gd name="T13" fmla="*/ 707 h 828"/>
                <a:gd name="T14" fmla="*/ 254 w 261"/>
                <a:gd name="T15" fmla="*/ 648 h 828"/>
                <a:gd name="T16" fmla="*/ 254 w 261"/>
                <a:gd name="T17" fmla="*/ 589 h 828"/>
                <a:gd name="T18" fmla="*/ 256 w 261"/>
                <a:gd name="T19" fmla="*/ 476 h 828"/>
                <a:gd name="T20" fmla="*/ 259 w 261"/>
                <a:gd name="T21" fmla="*/ 362 h 828"/>
                <a:gd name="T22" fmla="*/ 261 w 261"/>
                <a:gd name="T23" fmla="*/ 252 h 828"/>
                <a:gd name="T24" fmla="*/ 259 w 261"/>
                <a:gd name="T25" fmla="*/ 138 h 828"/>
                <a:gd name="T26" fmla="*/ 241 w 261"/>
                <a:gd name="T27" fmla="*/ 128 h 828"/>
                <a:gd name="T28" fmla="*/ 227 w 261"/>
                <a:gd name="T29" fmla="*/ 118 h 828"/>
                <a:gd name="T30" fmla="*/ 209 w 261"/>
                <a:gd name="T31" fmla="*/ 109 h 828"/>
                <a:gd name="T32" fmla="*/ 192 w 261"/>
                <a:gd name="T33" fmla="*/ 99 h 828"/>
                <a:gd name="T34" fmla="*/ 175 w 261"/>
                <a:gd name="T35" fmla="*/ 91 h 828"/>
                <a:gd name="T36" fmla="*/ 160 w 261"/>
                <a:gd name="T37" fmla="*/ 81 h 828"/>
                <a:gd name="T38" fmla="*/ 143 w 261"/>
                <a:gd name="T39" fmla="*/ 72 h 828"/>
                <a:gd name="T40" fmla="*/ 126 w 261"/>
                <a:gd name="T41" fmla="*/ 62 h 828"/>
                <a:gd name="T42" fmla="*/ 113 w 261"/>
                <a:gd name="T43" fmla="*/ 57 h 828"/>
                <a:gd name="T44" fmla="*/ 103 w 261"/>
                <a:gd name="T45" fmla="*/ 49 h 828"/>
                <a:gd name="T46" fmla="*/ 91 w 261"/>
                <a:gd name="T47" fmla="*/ 45 h 828"/>
                <a:gd name="T48" fmla="*/ 81 w 261"/>
                <a:gd name="T49" fmla="*/ 37 h 828"/>
                <a:gd name="T50" fmla="*/ 69 w 261"/>
                <a:gd name="T51" fmla="*/ 32 h 828"/>
                <a:gd name="T52" fmla="*/ 59 w 261"/>
                <a:gd name="T53" fmla="*/ 27 h 828"/>
                <a:gd name="T54" fmla="*/ 47 w 261"/>
                <a:gd name="T55" fmla="*/ 20 h 828"/>
                <a:gd name="T56" fmla="*/ 37 w 261"/>
                <a:gd name="T57" fmla="*/ 15 h 828"/>
                <a:gd name="T58" fmla="*/ 30 w 261"/>
                <a:gd name="T59" fmla="*/ 10 h 828"/>
                <a:gd name="T60" fmla="*/ 22 w 261"/>
                <a:gd name="T61" fmla="*/ 8 h 828"/>
                <a:gd name="T62" fmla="*/ 15 w 261"/>
                <a:gd name="T63" fmla="*/ 3 h 828"/>
                <a:gd name="T64" fmla="*/ 7 w 261"/>
                <a:gd name="T65" fmla="*/ 0 h 828"/>
                <a:gd name="T66" fmla="*/ 2 w 261"/>
                <a:gd name="T67" fmla="*/ 20 h 828"/>
                <a:gd name="T68" fmla="*/ 5 w 261"/>
                <a:gd name="T69" fmla="*/ 40 h 828"/>
                <a:gd name="T70" fmla="*/ 5 w 261"/>
                <a:gd name="T71" fmla="*/ 59 h 828"/>
                <a:gd name="T72" fmla="*/ 0 w 261"/>
                <a:gd name="T73" fmla="*/ 79 h 828"/>
                <a:gd name="T74" fmla="*/ 0 w 261"/>
                <a:gd name="T75" fmla="*/ 148 h 828"/>
                <a:gd name="T76" fmla="*/ 0 w 261"/>
                <a:gd name="T77" fmla="*/ 217 h 828"/>
                <a:gd name="T78" fmla="*/ 0 w 261"/>
                <a:gd name="T79" fmla="*/ 286 h 828"/>
                <a:gd name="T80" fmla="*/ 0 w 261"/>
                <a:gd name="T81" fmla="*/ 355 h 828"/>
                <a:gd name="T82" fmla="*/ 5 w 261"/>
                <a:gd name="T83" fmla="*/ 424 h 828"/>
                <a:gd name="T84" fmla="*/ 7 w 261"/>
                <a:gd name="T85" fmla="*/ 495 h 828"/>
                <a:gd name="T86" fmla="*/ 10 w 261"/>
                <a:gd name="T87" fmla="*/ 564 h 828"/>
                <a:gd name="T88" fmla="*/ 20 w 261"/>
                <a:gd name="T89" fmla="*/ 636 h 828"/>
                <a:gd name="T90" fmla="*/ 22 w 261"/>
                <a:gd name="T91" fmla="*/ 658 h 828"/>
                <a:gd name="T92" fmla="*/ 27 w 261"/>
                <a:gd name="T93" fmla="*/ 678 h 828"/>
                <a:gd name="T94" fmla="*/ 32 w 261"/>
                <a:gd name="T95" fmla="*/ 698 h 828"/>
                <a:gd name="T96" fmla="*/ 37 w 261"/>
                <a:gd name="T97" fmla="*/ 717 h 828"/>
                <a:gd name="T98" fmla="*/ 84 w 261"/>
                <a:gd name="T99" fmla="*/ 732 h 828"/>
                <a:gd name="T100" fmla="*/ 86 w 261"/>
                <a:gd name="T101" fmla="*/ 739 h 828"/>
                <a:gd name="T102" fmla="*/ 126 w 261"/>
                <a:gd name="T103" fmla="*/ 757 h 828"/>
                <a:gd name="T104" fmla="*/ 175 w 261"/>
                <a:gd name="T105" fmla="*/ 784 h 828"/>
                <a:gd name="T106" fmla="*/ 249 w 261"/>
                <a:gd name="T107" fmla="*/ 828 h 828"/>
                <a:gd name="T108" fmla="*/ 249 w 261"/>
                <a:gd name="T109" fmla="*/ 828 h 82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1"/>
                <a:gd name="T166" fmla="*/ 0 h 828"/>
                <a:gd name="T167" fmla="*/ 261 w 261"/>
                <a:gd name="T168" fmla="*/ 828 h 82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1" h="828">
                  <a:moveTo>
                    <a:pt x="249" y="828"/>
                  </a:moveTo>
                  <a:lnTo>
                    <a:pt x="249" y="828"/>
                  </a:lnTo>
                  <a:lnTo>
                    <a:pt x="251" y="828"/>
                  </a:lnTo>
                  <a:lnTo>
                    <a:pt x="254" y="826"/>
                  </a:lnTo>
                  <a:lnTo>
                    <a:pt x="254" y="767"/>
                  </a:lnTo>
                  <a:lnTo>
                    <a:pt x="254" y="707"/>
                  </a:lnTo>
                  <a:lnTo>
                    <a:pt x="254" y="648"/>
                  </a:lnTo>
                  <a:lnTo>
                    <a:pt x="254" y="589"/>
                  </a:lnTo>
                  <a:lnTo>
                    <a:pt x="256" y="476"/>
                  </a:lnTo>
                  <a:lnTo>
                    <a:pt x="259" y="362"/>
                  </a:lnTo>
                  <a:lnTo>
                    <a:pt x="261" y="252"/>
                  </a:lnTo>
                  <a:lnTo>
                    <a:pt x="259" y="138"/>
                  </a:lnTo>
                  <a:lnTo>
                    <a:pt x="241" y="128"/>
                  </a:lnTo>
                  <a:lnTo>
                    <a:pt x="227" y="118"/>
                  </a:lnTo>
                  <a:lnTo>
                    <a:pt x="209" y="109"/>
                  </a:lnTo>
                  <a:lnTo>
                    <a:pt x="192" y="99"/>
                  </a:lnTo>
                  <a:lnTo>
                    <a:pt x="175" y="91"/>
                  </a:lnTo>
                  <a:lnTo>
                    <a:pt x="160" y="81"/>
                  </a:lnTo>
                  <a:lnTo>
                    <a:pt x="143" y="72"/>
                  </a:lnTo>
                  <a:lnTo>
                    <a:pt x="126" y="62"/>
                  </a:lnTo>
                  <a:lnTo>
                    <a:pt x="113" y="57"/>
                  </a:lnTo>
                  <a:lnTo>
                    <a:pt x="103" y="49"/>
                  </a:lnTo>
                  <a:lnTo>
                    <a:pt x="91" y="45"/>
                  </a:lnTo>
                  <a:lnTo>
                    <a:pt x="81" y="37"/>
                  </a:lnTo>
                  <a:lnTo>
                    <a:pt x="69" y="32"/>
                  </a:lnTo>
                  <a:lnTo>
                    <a:pt x="59" y="27"/>
                  </a:lnTo>
                  <a:lnTo>
                    <a:pt x="47" y="20"/>
                  </a:lnTo>
                  <a:lnTo>
                    <a:pt x="37" y="15"/>
                  </a:lnTo>
                  <a:lnTo>
                    <a:pt x="30" y="10"/>
                  </a:lnTo>
                  <a:lnTo>
                    <a:pt x="22" y="8"/>
                  </a:lnTo>
                  <a:lnTo>
                    <a:pt x="15" y="3"/>
                  </a:lnTo>
                  <a:lnTo>
                    <a:pt x="7" y="0"/>
                  </a:lnTo>
                  <a:lnTo>
                    <a:pt x="2" y="20"/>
                  </a:lnTo>
                  <a:lnTo>
                    <a:pt x="5" y="40"/>
                  </a:lnTo>
                  <a:lnTo>
                    <a:pt x="5" y="59"/>
                  </a:lnTo>
                  <a:lnTo>
                    <a:pt x="0" y="79"/>
                  </a:lnTo>
                  <a:lnTo>
                    <a:pt x="0" y="148"/>
                  </a:lnTo>
                  <a:lnTo>
                    <a:pt x="0" y="217"/>
                  </a:lnTo>
                  <a:lnTo>
                    <a:pt x="0" y="286"/>
                  </a:lnTo>
                  <a:lnTo>
                    <a:pt x="0" y="355"/>
                  </a:lnTo>
                  <a:lnTo>
                    <a:pt x="5" y="424"/>
                  </a:lnTo>
                  <a:lnTo>
                    <a:pt x="7" y="495"/>
                  </a:lnTo>
                  <a:lnTo>
                    <a:pt x="10" y="564"/>
                  </a:lnTo>
                  <a:lnTo>
                    <a:pt x="20" y="636"/>
                  </a:lnTo>
                  <a:lnTo>
                    <a:pt x="22" y="658"/>
                  </a:lnTo>
                  <a:lnTo>
                    <a:pt x="27" y="678"/>
                  </a:lnTo>
                  <a:lnTo>
                    <a:pt x="32" y="698"/>
                  </a:lnTo>
                  <a:lnTo>
                    <a:pt x="37" y="717"/>
                  </a:lnTo>
                  <a:lnTo>
                    <a:pt x="84" y="732"/>
                  </a:lnTo>
                  <a:lnTo>
                    <a:pt x="86" y="739"/>
                  </a:lnTo>
                  <a:lnTo>
                    <a:pt x="126" y="757"/>
                  </a:lnTo>
                  <a:lnTo>
                    <a:pt x="175" y="784"/>
                  </a:lnTo>
                  <a:lnTo>
                    <a:pt x="249" y="828"/>
                  </a:lnTo>
                  <a:close/>
                </a:path>
              </a:pathLst>
            </a:custGeom>
            <a:solidFill>
              <a:srgbClr val="6899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219" name="Freeform 9"/>
            <p:cNvSpPr>
              <a:spLocks/>
            </p:cNvSpPr>
            <p:nvPr/>
          </p:nvSpPr>
          <p:spPr bwMode="auto">
            <a:xfrm>
              <a:off x="2186" y="1990"/>
              <a:ext cx="500" cy="858"/>
            </a:xfrm>
            <a:custGeom>
              <a:avLst/>
              <a:gdLst>
                <a:gd name="T0" fmla="*/ 408 w 500"/>
                <a:gd name="T1" fmla="*/ 779 h 858"/>
                <a:gd name="T2" fmla="*/ 411 w 500"/>
                <a:gd name="T3" fmla="*/ 776 h 858"/>
                <a:gd name="T4" fmla="*/ 411 w 500"/>
                <a:gd name="T5" fmla="*/ 774 h 858"/>
                <a:gd name="T6" fmla="*/ 500 w 500"/>
                <a:gd name="T7" fmla="*/ 744 h 858"/>
                <a:gd name="T8" fmla="*/ 497 w 500"/>
                <a:gd name="T9" fmla="*/ 641 h 858"/>
                <a:gd name="T10" fmla="*/ 490 w 500"/>
                <a:gd name="T11" fmla="*/ 535 h 858"/>
                <a:gd name="T12" fmla="*/ 490 w 500"/>
                <a:gd name="T13" fmla="*/ 429 h 858"/>
                <a:gd name="T14" fmla="*/ 490 w 500"/>
                <a:gd name="T15" fmla="*/ 323 h 858"/>
                <a:gd name="T16" fmla="*/ 485 w 500"/>
                <a:gd name="T17" fmla="*/ 163 h 858"/>
                <a:gd name="T18" fmla="*/ 477 w 500"/>
                <a:gd name="T19" fmla="*/ 5 h 858"/>
                <a:gd name="T20" fmla="*/ 465 w 500"/>
                <a:gd name="T21" fmla="*/ 0 h 858"/>
                <a:gd name="T22" fmla="*/ 450 w 500"/>
                <a:gd name="T23" fmla="*/ 3 h 858"/>
                <a:gd name="T24" fmla="*/ 416 w 500"/>
                <a:gd name="T25" fmla="*/ 12 h 858"/>
                <a:gd name="T26" fmla="*/ 381 w 500"/>
                <a:gd name="T27" fmla="*/ 22 h 858"/>
                <a:gd name="T28" fmla="*/ 342 w 500"/>
                <a:gd name="T29" fmla="*/ 35 h 858"/>
                <a:gd name="T30" fmla="*/ 305 w 500"/>
                <a:gd name="T31" fmla="*/ 47 h 858"/>
                <a:gd name="T32" fmla="*/ 268 w 500"/>
                <a:gd name="T33" fmla="*/ 62 h 858"/>
                <a:gd name="T34" fmla="*/ 231 w 500"/>
                <a:gd name="T35" fmla="*/ 74 h 858"/>
                <a:gd name="T36" fmla="*/ 172 w 500"/>
                <a:gd name="T37" fmla="*/ 94 h 858"/>
                <a:gd name="T38" fmla="*/ 113 w 500"/>
                <a:gd name="T39" fmla="*/ 111 h 858"/>
                <a:gd name="T40" fmla="*/ 56 w 500"/>
                <a:gd name="T41" fmla="*/ 131 h 858"/>
                <a:gd name="T42" fmla="*/ 0 w 500"/>
                <a:gd name="T43" fmla="*/ 155 h 858"/>
                <a:gd name="T44" fmla="*/ 22 w 500"/>
                <a:gd name="T45" fmla="*/ 269 h 858"/>
                <a:gd name="T46" fmla="*/ 51 w 500"/>
                <a:gd name="T47" fmla="*/ 382 h 858"/>
                <a:gd name="T48" fmla="*/ 66 w 500"/>
                <a:gd name="T49" fmla="*/ 431 h 858"/>
                <a:gd name="T50" fmla="*/ 79 w 500"/>
                <a:gd name="T51" fmla="*/ 481 h 858"/>
                <a:gd name="T52" fmla="*/ 86 w 500"/>
                <a:gd name="T53" fmla="*/ 508 h 858"/>
                <a:gd name="T54" fmla="*/ 91 w 500"/>
                <a:gd name="T55" fmla="*/ 540 h 858"/>
                <a:gd name="T56" fmla="*/ 101 w 500"/>
                <a:gd name="T57" fmla="*/ 574 h 858"/>
                <a:gd name="T58" fmla="*/ 111 w 500"/>
                <a:gd name="T59" fmla="*/ 609 h 858"/>
                <a:gd name="T60" fmla="*/ 115 w 500"/>
                <a:gd name="T61" fmla="*/ 636 h 858"/>
                <a:gd name="T62" fmla="*/ 120 w 500"/>
                <a:gd name="T63" fmla="*/ 661 h 858"/>
                <a:gd name="T64" fmla="*/ 128 w 500"/>
                <a:gd name="T65" fmla="*/ 693 h 858"/>
                <a:gd name="T66" fmla="*/ 135 w 500"/>
                <a:gd name="T67" fmla="*/ 725 h 858"/>
                <a:gd name="T68" fmla="*/ 155 w 500"/>
                <a:gd name="T69" fmla="*/ 791 h 858"/>
                <a:gd name="T70" fmla="*/ 175 w 500"/>
                <a:gd name="T71" fmla="*/ 858 h 8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0"/>
                <a:gd name="T109" fmla="*/ 0 h 858"/>
                <a:gd name="T110" fmla="*/ 500 w 500"/>
                <a:gd name="T111" fmla="*/ 858 h 8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0" h="858">
                  <a:moveTo>
                    <a:pt x="177" y="855"/>
                  </a:moveTo>
                  <a:lnTo>
                    <a:pt x="408" y="779"/>
                  </a:lnTo>
                  <a:lnTo>
                    <a:pt x="411" y="776"/>
                  </a:lnTo>
                  <a:lnTo>
                    <a:pt x="411" y="774"/>
                  </a:lnTo>
                  <a:lnTo>
                    <a:pt x="431" y="774"/>
                  </a:lnTo>
                  <a:lnTo>
                    <a:pt x="500" y="744"/>
                  </a:lnTo>
                  <a:lnTo>
                    <a:pt x="500" y="693"/>
                  </a:lnTo>
                  <a:lnTo>
                    <a:pt x="497" y="641"/>
                  </a:lnTo>
                  <a:lnTo>
                    <a:pt x="492" y="589"/>
                  </a:lnTo>
                  <a:lnTo>
                    <a:pt x="490" y="535"/>
                  </a:lnTo>
                  <a:lnTo>
                    <a:pt x="490" y="483"/>
                  </a:lnTo>
                  <a:lnTo>
                    <a:pt x="490" y="429"/>
                  </a:lnTo>
                  <a:lnTo>
                    <a:pt x="490" y="377"/>
                  </a:lnTo>
                  <a:lnTo>
                    <a:pt x="490" y="323"/>
                  </a:lnTo>
                  <a:lnTo>
                    <a:pt x="487" y="242"/>
                  </a:lnTo>
                  <a:lnTo>
                    <a:pt x="485" y="163"/>
                  </a:lnTo>
                  <a:lnTo>
                    <a:pt x="482" y="84"/>
                  </a:lnTo>
                  <a:lnTo>
                    <a:pt x="477" y="5"/>
                  </a:lnTo>
                  <a:lnTo>
                    <a:pt x="472" y="3"/>
                  </a:lnTo>
                  <a:lnTo>
                    <a:pt x="465" y="0"/>
                  </a:lnTo>
                  <a:lnTo>
                    <a:pt x="458" y="3"/>
                  </a:lnTo>
                  <a:lnTo>
                    <a:pt x="450" y="3"/>
                  </a:lnTo>
                  <a:lnTo>
                    <a:pt x="433" y="8"/>
                  </a:lnTo>
                  <a:lnTo>
                    <a:pt x="416" y="12"/>
                  </a:lnTo>
                  <a:lnTo>
                    <a:pt x="399" y="17"/>
                  </a:lnTo>
                  <a:lnTo>
                    <a:pt x="381" y="22"/>
                  </a:lnTo>
                  <a:lnTo>
                    <a:pt x="362" y="27"/>
                  </a:lnTo>
                  <a:lnTo>
                    <a:pt x="342" y="35"/>
                  </a:lnTo>
                  <a:lnTo>
                    <a:pt x="325" y="42"/>
                  </a:lnTo>
                  <a:lnTo>
                    <a:pt x="305" y="47"/>
                  </a:lnTo>
                  <a:lnTo>
                    <a:pt x="288" y="54"/>
                  </a:lnTo>
                  <a:lnTo>
                    <a:pt x="268" y="62"/>
                  </a:lnTo>
                  <a:lnTo>
                    <a:pt x="251" y="69"/>
                  </a:lnTo>
                  <a:lnTo>
                    <a:pt x="231" y="74"/>
                  </a:lnTo>
                  <a:lnTo>
                    <a:pt x="202" y="84"/>
                  </a:lnTo>
                  <a:lnTo>
                    <a:pt x="172" y="94"/>
                  </a:lnTo>
                  <a:lnTo>
                    <a:pt x="143" y="104"/>
                  </a:lnTo>
                  <a:lnTo>
                    <a:pt x="113" y="111"/>
                  </a:lnTo>
                  <a:lnTo>
                    <a:pt x="83" y="121"/>
                  </a:lnTo>
                  <a:lnTo>
                    <a:pt x="56" y="131"/>
                  </a:lnTo>
                  <a:lnTo>
                    <a:pt x="27" y="143"/>
                  </a:lnTo>
                  <a:lnTo>
                    <a:pt x="0" y="155"/>
                  </a:lnTo>
                  <a:lnTo>
                    <a:pt x="10" y="212"/>
                  </a:lnTo>
                  <a:lnTo>
                    <a:pt x="22" y="269"/>
                  </a:lnTo>
                  <a:lnTo>
                    <a:pt x="37" y="325"/>
                  </a:lnTo>
                  <a:lnTo>
                    <a:pt x="51" y="382"/>
                  </a:lnTo>
                  <a:lnTo>
                    <a:pt x="59" y="404"/>
                  </a:lnTo>
                  <a:lnTo>
                    <a:pt x="66" y="431"/>
                  </a:lnTo>
                  <a:lnTo>
                    <a:pt x="74" y="456"/>
                  </a:lnTo>
                  <a:lnTo>
                    <a:pt x="79" y="481"/>
                  </a:lnTo>
                  <a:lnTo>
                    <a:pt x="81" y="495"/>
                  </a:lnTo>
                  <a:lnTo>
                    <a:pt x="86" y="508"/>
                  </a:lnTo>
                  <a:lnTo>
                    <a:pt x="88" y="523"/>
                  </a:lnTo>
                  <a:lnTo>
                    <a:pt x="91" y="540"/>
                  </a:lnTo>
                  <a:lnTo>
                    <a:pt x="98" y="555"/>
                  </a:lnTo>
                  <a:lnTo>
                    <a:pt x="101" y="574"/>
                  </a:lnTo>
                  <a:lnTo>
                    <a:pt x="103" y="592"/>
                  </a:lnTo>
                  <a:lnTo>
                    <a:pt x="111" y="609"/>
                  </a:lnTo>
                  <a:lnTo>
                    <a:pt x="113" y="624"/>
                  </a:lnTo>
                  <a:lnTo>
                    <a:pt x="115" y="636"/>
                  </a:lnTo>
                  <a:lnTo>
                    <a:pt x="118" y="648"/>
                  </a:lnTo>
                  <a:lnTo>
                    <a:pt x="120" y="661"/>
                  </a:lnTo>
                  <a:lnTo>
                    <a:pt x="123" y="678"/>
                  </a:lnTo>
                  <a:lnTo>
                    <a:pt x="128" y="693"/>
                  </a:lnTo>
                  <a:lnTo>
                    <a:pt x="133" y="710"/>
                  </a:lnTo>
                  <a:lnTo>
                    <a:pt x="135" y="725"/>
                  </a:lnTo>
                  <a:lnTo>
                    <a:pt x="145" y="757"/>
                  </a:lnTo>
                  <a:lnTo>
                    <a:pt x="155" y="791"/>
                  </a:lnTo>
                  <a:lnTo>
                    <a:pt x="165" y="823"/>
                  </a:lnTo>
                  <a:lnTo>
                    <a:pt x="175" y="858"/>
                  </a:lnTo>
                  <a:lnTo>
                    <a:pt x="177" y="855"/>
                  </a:lnTo>
                  <a:close/>
                </a:path>
              </a:pathLst>
            </a:custGeom>
            <a:solidFill>
              <a:srgbClr val="CE3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220" name="Freeform 10"/>
            <p:cNvSpPr>
              <a:spLocks/>
            </p:cNvSpPr>
            <p:nvPr/>
          </p:nvSpPr>
          <p:spPr bwMode="auto">
            <a:xfrm>
              <a:off x="2326" y="2513"/>
              <a:ext cx="128" cy="113"/>
            </a:xfrm>
            <a:custGeom>
              <a:avLst/>
              <a:gdLst>
                <a:gd name="T0" fmla="*/ 86 w 128"/>
                <a:gd name="T1" fmla="*/ 113 h 113"/>
                <a:gd name="T2" fmla="*/ 108 w 128"/>
                <a:gd name="T3" fmla="*/ 108 h 113"/>
                <a:gd name="T4" fmla="*/ 118 w 128"/>
                <a:gd name="T5" fmla="*/ 93 h 113"/>
                <a:gd name="T6" fmla="*/ 126 w 128"/>
                <a:gd name="T7" fmla="*/ 73 h 113"/>
                <a:gd name="T8" fmla="*/ 128 w 128"/>
                <a:gd name="T9" fmla="*/ 54 h 113"/>
                <a:gd name="T10" fmla="*/ 126 w 128"/>
                <a:gd name="T11" fmla="*/ 34 h 113"/>
                <a:gd name="T12" fmla="*/ 121 w 128"/>
                <a:gd name="T13" fmla="*/ 24 h 113"/>
                <a:gd name="T14" fmla="*/ 116 w 128"/>
                <a:gd name="T15" fmla="*/ 14 h 113"/>
                <a:gd name="T16" fmla="*/ 113 w 128"/>
                <a:gd name="T17" fmla="*/ 7 h 113"/>
                <a:gd name="T18" fmla="*/ 106 w 128"/>
                <a:gd name="T19" fmla="*/ 2 h 113"/>
                <a:gd name="T20" fmla="*/ 96 w 128"/>
                <a:gd name="T21" fmla="*/ 0 h 113"/>
                <a:gd name="T22" fmla="*/ 86 w 128"/>
                <a:gd name="T23" fmla="*/ 0 h 113"/>
                <a:gd name="T24" fmla="*/ 74 w 128"/>
                <a:gd name="T25" fmla="*/ 0 h 113"/>
                <a:gd name="T26" fmla="*/ 64 w 128"/>
                <a:gd name="T27" fmla="*/ 0 h 113"/>
                <a:gd name="T28" fmla="*/ 54 w 128"/>
                <a:gd name="T29" fmla="*/ 2 h 113"/>
                <a:gd name="T30" fmla="*/ 44 w 128"/>
                <a:gd name="T31" fmla="*/ 4 h 113"/>
                <a:gd name="T32" fmla="*/ 35 w 128"/>
                <a:gd name="T33" fmla="*/ 4 h 113"/>
                <a:gd name="T34" fmla="*/ 25 w 128"/>
                <a:gd name="T35" fmla="*/ 7 h 113"/>
                <a:gd name="T36" fmla="*/ 17 w 128"/>
                <a:gd name="T37" fmla="*/ 14 h 113"/>
                <a:gd name="T38" fmla="*/ 12 w 128"/>
                <a:gd name="T39" fmla="*/ 19 h 113"/>
                <a:gd name="T40" fmla="*/ 7 w 128"/>
                <a:gd name="T41" fmla="*/ 24 h 113"/>
                <a:gd name="T42" fmla="*/ 3 w 128"/>
                <a:gd name="T43" fmla="*/ 29 h 113"/>
                <a:gd name="T44" fmla="*/ 0 w 128"/>
                <a:gd name="T45" fmla="*/ 46 h 113"/>
                <a:gd name="T46" fmla="*/ 3 w 128"/>
                <a:gd name="T47" fmla="*/ 61 h 113"/>
                <a:gd name="T48" fmla="*/ 7 w 128"/>
                <a:gd name="T49" fmla="*/ 76 h 113"/>
                <a:gd name="T50" fmla="*/ 15 w 128"/>
                <a:gd name="T51" fmla="*/ 88 h 113"/>
                <a:gd name="T52" fmla="*/ 17 w 128"/>
                <a:gd name="T53" fmla="*/ 91 h 113"/>
                <a:gd name="T54" fmla="*/ 20 w 128"/>
                <a:gd name="T55" fmla="*/ 93 h 113"/>
                <a:gd name="T56" fmla="*/ 22 w 128"/>
                <a:gd name="T57" fmla="*/ 96 h 113"/>
                <a:gd name="T58" fmla="*/ 22 w 128"/>
                <a:gd name="T59" fmla="*/ 98 h 113"/>
                <a:gd name="T60" fmla="*/ 86 w 128"/>
                <a:gd name="T61" fmla="*/ 113 h 11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"/>
                <a:gd name="T94" fmla="*/ 0 h 113"/>
                <a:gd name="T95" fmla="*/ 128 w 128"/>
                <a:gd name="T96" fmla="*/ 113 h 11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" h="113">
                  <a:moveTo>
                    <a:pt x="86" y="113"/>
                  </a:moveTo>
                  <a:lnTo>
                    <a:pt x="108" y="108"/>
                  </a:lnTo>
                  <a:lnTo>
                    <a:pt x="118" y="93"/>
                  </a:lnTo>
                  <a:lnTo>
                    <a:pt x="126" y="73"/>
                  </a:lnTo>
                  <a:lnTo>
                    <a:pt x="128" y="54"/>
                  </a:lnTo>
                  <a:lnTo>
                    <a:pt x="126" y="34"/>
                  </a:lnTo>
                  <a:lnTo>
                    <a:pt x="121" y="24"/>
                  </a:lnTo>
                  <a:lnTo>
                    <a:pt x="116" y="14"/>
                  </a:lnTo>
                  <a:lnTo>
                    <a:pt x="113" y="7"/>
                  </a:lnTo>
                  <a:lnTo>
                    <a:pt x="106" y="2"/>
                  </a:lnTo>
                  <a:lnTo>
                    <a:pt x="96" y="0"/>
                  </a:lnTo>
                  <a:lnTo>
                    <a:pt x="86" y="0"/>
                  </a:lnTo>
                  <a:lnTo>
                    <a:pt x="74" y="0"/>
                  </a:lnTo>
                  <a:lnTo>
                    <a:pt x="64" y="0"/>
                  </a:lnTo>
                  <a:lnTo>
                    <a:pt x="54" y="2"/>
                  </a:lnTo>
                  <a:lnTo>
                    <a:pt x="44" y="4"/>
                  </a:lnTo>
                  <a:lnTo>
                    <a:pt x="35" y="4"/>
                  </a:lnTo>
                  <a:lnTo>
                    <a:pt x="25" y="7"/>
                  </a:lnTo>
                  <a:lnTo>
                    <a:pt x="17" y="14"/>
                  </a:lnTo>
                  <a:lnTo>
                    <a:pt x="12" y="19"/>
                  </a:lnTo>
                  <a:lnTo>
                    <a:pt x="7" y="24"/>
                  </a:lnTo>
                  <a:lnTo>
                    <a:pt x="3" y="29"/>
                  </a:lnTo>
                  <a:lnTo>
                    <a:pt x="0" y="46"/>
                  </a:lnTo>
                  <a:lnTo>
                    <a:pt x="3" y="61"/>
                  </a:lnTo>
                  <a:lnTo>
                    <a:pt x="7" y="76"/>
                  </a:lnTo>
                  <a:lnTo>
                    <a:pt x="15" y="88"/>
                  </a:lnTo>
                  <a:lnTo>
                    <a:pt x="17" y="91"/>
                  </a:lnTo>
                  <a:lnTo>
                    <a:pt x="20" y="93"/>
                  </a:lnTo>
                  <a:lnTo>
                    <a:pt x="22" y="96"/>
                  </a:lnTo>
                  <a:lnTo>
                    <a:pt x="22" y="98"/>
                  </a:lnTo>
                  <a:lnTo>
                    <a:pt x="86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221" name="Freeform 11"/>
            <p:cNvSpPr>
              <a:spLocks/>
            </p:cNvSpPr>
            <p:nvPr/>
          </p:nvSpPr>
          <p:spPr bwMode="auto">
            <a:xfrm>
              <a:off x="2521" y="2485"/>
              <a:ext cx="115" cy="119"/>
            </a:xfrm>
            <a:custGeom>
              <a:avLst/>
              <a:gdLst>
                <a:gd name="T0" fmla="*/ 103 w 115"/>
                <a:gd name="T1" fmla="*/ 119 h 119"/>
                <a:gd name="T2" fmla="*/ 105 w 115"/>
                <a:gd name="T3" fmla="*/ 119 h 119"/>
                <a:gd name="T4" fmla="*/ 113 w 115"/>
                <a:gd name="T5" fmla="*/ 92 h 119"/>
                <a:gd name="T6" fmla="*/ 115 w 115"/>
                <a:gd name="T7" fmla="*/ 62 h 119"/>
                <a:gd name="T8" fmla="*/ 115 w 115"/>
                <a:gd name="T9" fmla="*/ 35 h 119"/>
                <a:gd name="T10" fmla="*/ 108 w 115"/>
                <a:gd name="T11" fmla="*/ 8 h 119"/>
                <a:gd name="T12" fmla="*/ 91 w 115"/>
                <a:gd name="T13" fmla="*/ 3 h 119"/>
                <a:gd name="T14" fmla="*/ 76 w 115"/>
                <a:gd name="T15" fmla="*/ 0 h 119"/>
                <a:gd name="T16" fmla="*/ 59 w 115"/>
                <a:gd name="T17" fmla="*/ 3 h 119"/>
                <a:gd name="T18" fmla="*/ 41 w 115"/>
                <a:gd name="T19" fmla="*/ 3 h 119"/>
                <a:gd name="T20" fmla="*/ 34 w 115"/>
                <a:gd name="T21" fmla="*/ 5 h 119"/>
                <a:gd name="T22" fmla="*/ 27 w 115"/>
                <a:gd name="T23" fmla="*/ 8 h 119"/>
                <a:gd name="T24" fmla="*/ 19 w 115"/>
                <a:gd name="T25" fmla="*/ 10 h 119"/>
                <a:gd name="T26" fmla="*/ 12 w 115"/>
                <a:gd name="T27" fmla="*/ 13 h 119"/>
                <a:gd name="T28" fmla="*/ 5 w 115"/>
                <a:gd name="T29" fmla="*/ 30 h 119"/>
                <a:gd name="T30" fmla="*/ 0 w 115"/>
                <a:gd name="T31" fmla="*/ 47 h 119"/>
                <a:gd name="T32" fmla="*/ 0 w 115"/>
                <a:gd name="T33" fmla="*/ 67 h 119"/>
                <a:gd name="T34" fmla="*/ 5 w 115"/>
                <a:gd name="T35" fmla="*/ 84 h 119"/>
                <a:gd name="T36" fmla="*/ 7 w 115"/>
                <a:gd name="T37" fmla="*/ 89 h 119"/>
                <a:gd name="T38" fmla="*/ 9 w 115"/>
                <a:gd name="T39" fmla="*/ 94 h 119"/>
                <a:gd name="T40" fmla="*/ 12 w 115"/>
                <a:gd name="T41" fmla="*/ 99 h 119"/>
                <a:gd name="T42" fmla="*/ 14 w 115"/>
                <a:gd name="T43" fmla="*/ 104 h 119"/>
                <a:gd name="T44" fmla="*/ 24 w 115"/>
                <a:gd name="T45" fmla="*/ 111 h 119"/>
                <a:gd name="T46" fmla="*/ 103 w 115"/>
                <a:gd name="T47" fmla="*/ 119 h 11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5"/>
                <a:gd name="T73" fmla="*/ 0 h 119"/>
                <a:gd name="T74" fmla="*/ 115 w 115"/>
                <a:gd name="T75" fmla="*/ 119 h 11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5" h="119">
                  <a:moveTo>
                    <a:pt x="103" y="119"/>
                  </a:moveTo>
                  <a:lnTo>
                    <a:pt x="105" y="119"/>
                  </a:lnTo>
                  <a:lnTo>
                    <a:pt x="113" y="92"/>
                  </a:lnTo>
                  <a:lnTo>
                    <a:pt x="115" y="62"/>
                  </a:lnTo>
                  <a:lnTo>
                    <a:pt x="115" y="35"/>
                  </a:lnTo>
                  <a:lnTo>
                    <a:pt x="108" y="8"/>
                  </a:lnTo>
                  <a:lnTo>
                    <a:pt x="91" y="3"/>
                  </a:lnTo>
                  <a:lnTo>
                    <a:pt x="76" y="0"/>
                  </a:lnTo>
                  <a:lnTo>
                    <a:pt x="59" y="3"/>
                  </a:lnTo>
                  <a:lnTo>
                    <a:pt x="41" y="3"/>
                  </a:lnTo>
                  <a:lnTo>
                    <a:pt x="34" y="5"/>
                  </a:lnTo>
                  <a:lnTo>
                    <a:pt x="27" y="8"/>
                  </a:lnTo>
                  <a:lnTo>
                    <a:pt x="19" y="10"/>
                  </a:lnTo>
                  <a:lnTo>
                    <a:pt x="12" y="13"/>
                  </a:lnTo>
                  <a:lnTo>
                    <a:pt x="5" y="30"/>
                  </a:lnTo>
                  <a:lnTo>
                    <a:pt x="0" y="47"/>
                  </a:lnTo>
                  <a:lnTo>
                    <a:pt x="0" y="67"/>
                  </a:lnTo>
                  <a:lnTo>
                    <a:pt x="5" y="84"/>
                  </a:lnTo>
                  <a:lnTo>
                    <a:pt x="7" y="89"/>
                  </a:lnTo>
                  <a:lnTo>
                    <a:pt x="9" y="94"/>
                  </a:lnTo>
                  <a:lnTo>
                    <a:pt x="12" y="99"/>
                  </a:lnTo>
                  <a:lnTo>
                    <a:pt x="14" y="104"/>
                  </a:lnTo>
                  <a:lnTo>
                    <a:pt x="24" y="111"/>
                  </a:lnTo>
                  <a:lnTo>
                    <a:pt x="103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222" name="Freeform 12"/>
            <p:cNvSpPr>
              <a:spLocks/>
            </p:cNvSpPr>
            <p:nvPr/>
          </p:nvSpPr>
          <p:spPr bwMode="auto">
            <a:xfrm>
              <a:off x="2577" y="2840"/>
              <a:ext cx="335" cy="133"/>
            </a:xfrm>
            <a:custGeom>
              <a:avLst/>
              <a:gdLst>
                <a:gd name="T0" fmla="*/ 37 w 335"/>
                <a:gd name="T1" fmla="*/ 133 h 133"/>
                <a:gd name="T2" fmla="*/ 37 w 335"/>
                <a:gd name="T3" fmla="*/ 131 h 133"/>
                <a:gd name="T4" fmla="*/ 40 w 335"/>
                <a:gd name="T5" fmla="*/ 131 h 133"/>
                <a:gd name="T6" fmla="*/ 40 w 335"/>
                <a:gd name="T7" fmla="*/ 128 h 133"/>
                <a:gd name="T8" fmla="*/ 40 w 335"/>
                <a:gd name="T9" fmla="*/ 128 h 133"/>
                <a:gd name="T10" fmla="*/ 40 w 335"/>
                <a:gd name="T11" fmla="*/ 126 h 133"/>
                <a:gd name="T12" fmla="*/ 42 w 335"/>
                <a:gd name="T13" fmla="*/ 124 h 133"/>
                <a:gd name="T14" fmla="*/ 45 w 335"/>
                <a:gd name="T15" fmla="*/ 124 h 133"/>
                <a:gd name="T16" fmla="*/ 47 w 335"/>
                <a:gd name="T17" fmla="*/ 121 h 133"/>
                <a:gd name="T18" fmla="*/ 49 w 335"/>
                <a:gd name="T19" fmla="*/ 121 h 133"/>
                <a:gd name="T20" fmla="*/ 49 w 335"/>
                <a:gd name="T21" fmla="*/ 124 h 133"/>
                <a:gd name="T22" fmla="*/ 49 w 335"/>
                <a:gd name="T23" fmla="*/ 124 h 133"/>
                <a:gd name="T24" fmla="*/ 52 w 335"/>
                <a:gd name="T25" fmla="*/ 126 h 133"/>
                <a:gd name="T26" fmla="*/ 52 w 335"/>
                <a:gd name="T27" fmla="*/ 126 h 133"/>
                <a:gd name="T28" fmla="*/ 54 w 335"/>
                <a:gd name="T29" fmla="*/ 124 h 133"/>
                <a:gd name="T30" fmla="*/ 54 w 335"/>
                <a:gd name="T31" fmla="*/ 121 h 133"/>
                <a:gd name="T32" fmla="*/ 54 w 335"/>
                <a:gd name="T33" fmla="*/ 119 h 133"/>
                <a:gd name="T34" fmla="*/ 118 w 335"/>
                <a:gd name="T35" fmla="*/ 99 h 133"/>
                <a:gd name="T36" fmla="*/ 298 w 335"/>
                <a:gd name="T37" fmla="*/ 32 h 133"/>
                <a:gd name="T38" fmla="*/ 335 w 335"/>
                <a:gd name="T39" fmla="*/ 18 h 133"/>
                <a:gd name="T40" fmla="*/ 335 w 335"/>
                <a:gd name="T41" fmla="*/ 10 h 133"/>
                <a:gd name="T42" fmla="*/ 330 w 335"/>
                <a:gd name="T43" fmla="*/ 8 h 133"/>
                <a:gd name="T44" fmla="*/ 325 w 335"/>
                <a:gd name="T45" fmla="*/ 3 h 133"/>
                <a:gd name="T46" fmla="*/ 320 w 335"/>
                <a:gd name="T47" fmla="*/ 0 h 133"/>
                <a:gd name="T48" fmla="*/ 313 w 335"/>
                <a:gd name="T49" fmla="*/ 0 h 133"/>
                <a:gd name="T50" fmla="*/ 45 w 335"/>
                <a:gd name="T51" fmla="*/ 96 h 133"/>
                <a:gd name="T52" fmla="*/ 40 w 335"/>
                <a:gd name="T53" fmla="*/ 99 h 133"/>
                <a:gd name="T54" fmla="*/ 37 w 335"/>
                <a:gd name="T55" fmla="*/ 99 h 133"/>
                <a:gd name="T56" fmla="*/ 32 w 335"/>
                <a:gd name="T57" fmla="*/ 101 h 133"/>
                <a:gd name="T58" fmla="*/ 27 w 335"/>
                <a:gd name="T59" fmla="*/ 101 h 133"/>
                <a:gd name="T60" fmla="*/ 0 w 335"/>
                <a:gd name="T61" fmla="*/ 114 h 133"/>
                <a:gd name="T62" fmla="*/ 37 w 335"/>
                <a:gd name="T63" fmla="*/ 133 h 13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35"/>
                <a:gd name="T97" fmla="*/ 0 h 133"/>
                <a:gd name="T98" fmla="*/ 335 w 335"/>
                <a:gd name="T99" fmla="*/ 133 h 13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35" h="133">
                  <a:moveTo>
                    <a:pt x="37" y="133"/>
                  </a:moveTo>
                  <a:lnTo>
                    <a:pt x="37" y="131"/>
                  </a:lnTo>
                  <a:lnTo>
                    <a:pt x="40" y="131"/>
                  </a:lnTo>
                  <a:lnTo>
                    <a:pt x="40" y="128"/>
                  </a:lnTo>
                  <a:lnTo>
                    <a:pt x="40" y="126"/>
                  </a:lnTo>
                  <a:lnTo>
                    <a:pt x="42" y="124"/>
                  </a:lnTo>
                  <a:lnTo>
                    <a:pt x="45" y="124"/>
                  </a:lnTo>
                  <a:lnTo>
                    <a:pt x="47" y="121"/>
                  </a:lnTo>
                  <a:lnTo>
                    <a:pt x="49" y="121"/>
                  </a:lnTo>
                  <a:lnTo>
                    <a:pt x="49" y="124"/>
                  </a:lnTo>
                  <a:lnTo>
                    <a:pt x="52" y="126"/>
                  </a:lnTo>
                  <a:lnTo>
                    <a:pt x="54" y="124"/>
                  </a:lnTo>
                  <a:lnTo>
                    <a:pt x="54" y="121"/>
                  </a:lnTo>
                  <a:lnTo>
                    <a:pt x="54" y="119"/>
                  </a:lnTo>
                  <a:lnTo>
                    <a:pt x="118" y="99"/>
                  </a:lnTo>
                  <a:lnTo>
                    <a:pt x="298" y="32"/>
                  </a:lnTo>
                  <a:lnTo>
                    <a:pt x="335" y="18"/>
                  </a:lnTo>
                  <a:lnTo>
                    <a:pt x="335" y="10"/>
                  </a:lnTo>
                  <a:lnTo>
                    <a:pt x="330" y="8"/>
                  </a:lnTo>
                  <a:lnTo>
                    <a:pt x="325" y="3"/>
                  </a:lnTo>
                  <a:lnTo>
                    <a:pt x="320" y="0"/>
                  </a:lnTo>
                  <a:lnTo>
                    <a:pt x="313" y="0"/>
                  </a:lnTo>
                  <a:lnTo>
                    <a:pt x="45" y="96"/>
                  </a:lnTo>
                  <a:lnTo>
                    <a:pt x="40" y="99"/>
                  </a:lnTo>
                  <a:lnTo>
                    <a:pt x="37" y="99"/>
                  </a:lnTo>
                  <a:lnTo>
                    <a:pt x="32" y="101"/>
                  </a:lnTo>
                  <a:lnTo>
                    <a:pt x="27" y="101"/>
                  </a:lnTo>
                  <a:lnTo>
                    <a:pt x="0" y="114"/>
                  </a:lnTo>
                  <a:lnTo>
                    <a:pt x="37" y="133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223" name="Freeform 13"/>
            <p:cNvSpPr>
              <a:spLocks/>
            </p:cNvSpPr>
            <p:nvPr/>
          </p:nvSpPr>
          <p:spPr bwMode="auto">
            <a:xfrm>
              <a:off x="2521" y="2826"/>
              <a:ext cx="349" cy="118"/>
            </a:xfrm>
            <a:custGeom>
              <a:avLst/>
              <a:gdLst>
                <a:gd name="T0" fmla="*/ 41 w 349"/>
                <a:gd name="T1" fmla="*/ 118 h 118"/>
                <a:gd name="T2" fmla="*/ 96 w 349"/>
                <a:gd name="T3" fmla="*/ 98 h 118"/>
                <a:gd name="T4" fmla="*/ 349 w 349"/>
                <a:gd name="T5" fmla="*/ 4 h 118"/>
                <a:gd name="T6" fmla="*/ 339 w 349"/>
                <a:gd name="T7" fmla="*/ 0 h 118"/>
                <a:gd name="T8" fmla="*/ 327 w 349"/>
                <a:gd name="T9" fmla="*/ 2 h 118"/>
                <a:gd name="T10" fmla="*/ 315 w 349"/>
                <a:gd name="T11" fmla="*/ 4 h 118"/>
                <a:gd name="T12" fmla="*/ 302 w 349"/>
                <a:gd name="T13" fmla="*/ 7 h 118"/>
                <a:gd name="T14" fmla="*/ 290 w 349"/>
                <a:gd name="T15" fmla="*/ 9 h 118"/>
                <a:gd name="T16" fmla="*/ 280 w 349"/>
                <a:gd name="T17" fmla="*/ 14 h 118"/>
                <a:gd name="T18" fmla="*/ 268 w 349"/>
                <a:gd name="T19" fmla="*/ 17 h 118"/>
                <a:gd name="T20" fmla="*/ 258 w 349"/>
                <a:gd name="T21" fmla="*/ 19 h 118"/>
                <a:gd name="T22" fmla="*/ 246 w 349"/>
                <a:gd name="T23" fmla="*/ 22 h 118"/>
                <a:gd name="T24" fmla="*/ 234 w 349"/>
                <a:gd name="T25" fmla="*/ 24 h 118"/>
                <a:gd name="T26" fmla="*/ 224 w 349"/>
                <a:gd name="T27" fmla="*/ 27 h 118"/>
                <a:gd name="T28" fmla="*/ 211 w 349"/>
                <a:gd name="T29" fmla="*/ 32 h 118"/>
                <a:gd name="T30" fmla="*/ 201 w 349"/>
                <a:gd name="T31" fmla="*/ 34 h 118"/>
                <a:gd name="T32" fmla="*/ 192 w 349"/>
                <a:gd name="T33" fmla="*/ 36 h 118"/>
                <a:gd name="T34" fmla="*/ 182 w 349"/>
                <a:gd name="T35" fmla="*/ 39 h 118"/>
                <a:gd name="T36" fmla="*/ 174 w 349"/>
                <a:gd name="T37" fmla="*/ 41 h 118"/>
                <a:gd name="T38" fmla="*/ 165 w 349"/>
                <a:gd name="T39" fmla="*/ 44 h 118"/>
                <a:gd name="T40" fmla="*/ 155 w 349"/>
                <a:gd name="T41" fmla="*/ 46 h 118"/>
                <a:gd name="T42" fmla="*/ 145 w 349"/>
                <a:gd name="T43" fmla="*/ 49 h 118"/>
                <a:gd name="T44" fmla="*/ 135 w 349"/>
                <a:gd name="T45" fmla="*/ 51 h 118"/>
                <a:gd name="T46" fmla="*/ 125 w 349"/>
                <a:gd name="T47" fmla="*/ 54 h 118"/>
                <a:gd name="T48" fmla="*/ 115 w 349"/>
                <a:gd name="T49" fmla="*/ 59 h 118"/>
                <a:gd name="T50" fmla="*/ 105 w 349"/>
                <a:gd name="T51" fmla="*/ 61 h 118"/>
                <a:gd name="T52" fmla="*/ 96 w 349"/>
                <a:gd name="T53" fmla="*/ 64 h 118"/>
                <a:gd name="T54" fmla="*/ 86 w 349"/>
                <a:gd name="T55" fmla="*/ 69 h 118"/>
                <a:gd name="T56" fmla="*/ 73 w 349"/>
                <a:gd name="T57" fmla="*/ 71 h 118"/>
                <a:gd name="T58" fmla="*/ 64 w 349"/>
                <a:gd name="T59" fmla="*/ 73 h 118"/>
                <a:gd name="T60" fmla="*/ 54 w 349"/>
                <a:gd name="T61" fmla="*/ 76 h 118"/>
                <a:gd name="T62" fmla="*/ 39 w 349"/>
                <a:gd name="T63" fmla="*/ 81 h 118"/>
                <a:gd name="T64" fmla="*/ 27 w 349"/>
                <a:gd name="T65" fmla="*/ 86 h 118"/>
                <a:gd name="T66" fmla="*/ 12 w 349"/>
                <a:gd name="T67" fmla="*/ 91 h 118"/>
                <a:gd name="T68" fmla="*/ 0 w 349"/>
                <a:gd name="T69" fmla="*/ 96 h 118"/>
                <a:gd name="T70" fmla="*/ 5 w 349"/>
                <a:gd name="T71" fmla="*/ 101 h 118"/>
                <a:gd name="T72" fmla="*/ 12 w 349"/>
                <a:gd name="T73" fmla="*/ 105 h 118"/>
                <a:gd name="T74" fmla="*/ 19 w 349"/>
                <a:gd name="T75" fmla="*/ 110 h 118"/>
                <a:gd name="T76" fmla="*/ 27 w 349"/>
                <a:gd name="T77" fmla="*/ 115 h 118"/>
                <a:gd name="T78" fmla="*/ 32 w 349"/>
                <a:gd name="T79" fmla="*/ 115 h 118"/>
                <a:gd name="T80" fmla="*/ 34 w 349"/>
                <a:gd name="T81" fmla="*/ 115 h 118"/>
                <a:gd name="T82" fmla="*/ 39 w 349"/>
                <a:gd name="T83" fmla="*/ 118 h 118"/>
                <a:gd name="T84" fmla="*/ 41 w 349"/>
                <a:gd name="T85" fmla="*/ 118 h 11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9"/>
                <a:gd name="T130" fmla="*/ 0 h 118"/>
                <a:gd name="T131" fmla="*/ 349 w 349"/>
                <a:gd name="T132" fmla="*/ 118 h 11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9" h="118">
                  <a:moveTo>
                    <a:pt x="41" y="118"/>
                  </a:moveTo>
                  <a:lnTo>
                    <a:pt x="96" y="98"/>
                  </a:lnTo>
                  <a:lnTo>
                    <a:pt x="349" y="4"/>
                  </a:lnTo>
                  <a:lnTo>
                    <a:pt x="339" y="0"/>
                  </a:lnTo>
                  <a:lnTo>
                    <a:pt x="327" y="2"/>
                  </a:lnTo>
                  <a:lnTo>
                    <a:pt x="315" y="4"/>
                  </a:lnTo>
                  <a:lnTo>
                    <a:pt x="302" y="7"/>
                  </a:lnTo>
                  <a:lnTo>
                    <a:pt x="290" y="9"/>
                  </a:lnTo>
                  <a:lnTo>
                    <a:pt x="280" y="14"/>
                  </a:lnTo>
                  <a:lnTo>
                    <a:pt x="268" y="17"/>
                  </a:lnTo>
                  <a:lnTo>
                    <a:pt x="258" y="19"/>
                  </a:lnTo>
                  <a:lnTo>
                    <a:pt x="246" y="22"/>
                  </a:lnTo>
                  <a:lnTo>
                    <a:pt x="234" y="24"/>
                  </a:lnTo>
                  <a:lnTo>
                    <a:pt x="224" y="27"/>
                  </a:lnTo>
                  <a:lnTo>
                    <a:pt x="211" y="32"/>
                  </a:lnTo>
                  <a:lnTo>
                    <a:pt x="201" y="34"/>
                  </a:lnTo>
                  <a:lnTo>
                    <a:pt x="192" y="36"/>
                  </a:lnTo>
                  <a:lnTo>
                    <a:pt x="182" y="39"/>
                  </a:lnTo>
                  <a:lnTo>
                    <a:pt x="174" y="41"/>
                  </a:lnTo>
                  <a:lnTo>
                    <a:pt x="165" y="44"/>
                  </a:lnTo>
                  <a:lnTo>
                    <a:pt x="155" y="46"/>
                  </a:lnTo>
                  <a:lnTo>
                    <a:pt x="145" y="49"/>
                  </a:lnTo>
                  <a:lnTo>
                    <a:pt x="135" y="51"/>
                  </a:lnTo>
                  <a:lnTo>
                    <a:pt x="125" y="54"/>
                  </a:lnTo>
                  <a:lnTo>
                    <a:pt x="115" y="59"/>
                  </a:lnTo>
                  <a:lnTo>
                    <a:pt x="105" y="61"/>
                  </a:lnTo>
                  <a:lnTo>
                    <a:pt x="96" y="64"/>
                  </a:lnTo>
                  <a:lnTo>
                    <a:pt x="86" y="69"/>
                  </a:lnTo>
                  <a:lnTo>
                    <a:pt x="73" y="71"/>
                  </a:lnTo>
                  <a:lnTo>
                    <a:pt x="64" y="73"/>
                  </a:lnTo>
                  <a:lnTo>
                    <a:pt x="54" y="76"/>
                  </a:lnTo>
                  <a:lnTo>
                    <a:pt x="39" y="81"/>
                  </a:lnTo>
                  <a:lnTo>
                    <a:pt x="27" y="86"/>
                  </a:lnTo>
                  <a:lnTo>
                    <a:pt x="12" y="91"/>
                  </a:lnTo>
                  <a:lnTo>
                    <a:pt x="0" y="96"/>
                  </a:lnTo>
                  <a:lnTo>
                    <a:pt x="5" y="101"/>
                  </a:lnTo>
                  <a:lnTo>
                    <a:pt x="12" y="105"/>
                  </a:lnTo>
                  <a:lnTo>
                    <a:pt x="19" y="110"/>
                  </a:lnTo>
                  <a:lnTo>
                    <a:pt x="27" y="115"/>
                  </a:lnTo>
                  <a:lnTo>
                    <a:pt x="32" y="115"/>
                  </a:lnTo>
                  <a:lnTo>
                    <a:pt x="34" y="115"/>
                  </a:lnTo>
                  <a:lnTo>
                    <a:pt x="39" y="118"/>
                  </a:lnTo>
                  <a:lnTo>
                    <a:pt x="41" y="118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224" name="Freeform 14"/>
            <p:cNvSpPr>
              <a:spLocks/>
            </p:cNvSpPr>
            <p:nvPr/>
          </p:nvSpPr>
          <p:spPr bwMode="auto">
            <a:xfrm>
              <a:off x="2476" y="2798"/>
              <a:ext cx="360" cy="114"/>
            </a:xfrm>
            <a:custGeom>
              <a:avLst/>
              <a:gdLst>
                <a:gd name="T0" fmla="*/ 20 w 360"/>
                <a:gd name="T1" fmla="*/ 114 h 114"/>
                <a:gd name="T2" fmla="*/ 212 w 360"/>
                <a:gd name="T3" fmla="*/ 55 h 114"/>
                <a:gd name="T4" fmla="*/ 357 w 360"/>
                <a:gd name="T5" fmla="*/ 15 h 114"/>
                <a:gd name="T6" fmla="*/ 360 w 360"/>
                <a:gd name="T7" fmla="*/ 13 h 114"/>
                <a:gd name="T8" fmla="*/ 360 w 360"/>
                <a:gd name="T9" fmla="*/ 13 h 114"/>
                <a:gd name="T10" fmla="*/ 357 w 360"/>
                <a:gd name="T11" fmla="*/ 10 h 114"/>
                <a:gd name="T12" fmla="*/ 355 w 360"/>
                <a:gd name="T13" fmla="*/ 8 h 114"/>
                <a:gd name="T14" fmla="*/ 355 w 360"/>
                <a:gd name="T15" fmla="*/ 8 h 114"/>
                <a:gd name="T16" fmla="*/ 355 w 360"/>
                <a:gd name="T17" fmla="*/ 8 h 114"/>
                <a:gd name="T18" fmla="*/ 352 w 360"/>
                <a:gd name="T19" fmla="*/ 8 h 114"/>
                <a:gd name="T20" fmla="*/ 352 w 360"/>
                <a:gd name="T21" fmla="*/ 8 h 114"/>
                <a:gd name="T22" fmla="*/ 343 w 360"/>
                <a:gd name="T23" fmla="*/ 3 h 114"/>
                <a:gd name="T24" fmla="*/ 333 w 360"/>
                <a:gd name="T25" fmla="*/ 0 h 114"/>
                <a:gd name="T26" fmla="*/ 323 w 360"/>
                <a:gd name="T27" fmla="*/ 0 h 114"/>
                <a:gd name="T28" fmla="*/ 313 w 360"/>
                <a:gd name="T29" fmla="*/ 3 h 114"/>
                <a:gd name="T30" fmla="*/ 301 w 360"/>
                <a:gd name="T31" fmla="*/ 3 h 114"/>
                <a:gd name="T32" fmla="*/ 291 w 360"/>
                <a:gd name="T33" fmla="*/ 8 h 114"/>
                <a:gd name="T34" fmla="*/ 281 w 360"/>
                <a:gd name="T35" fmla="*/ 10 h 114"/>
                <a:gd name="T36" fmla="*/ 271 w 360"/>
                <a:gd name="T37" fmla="*/ 13 h 114"/>
                <a:gd name="T38" fmla="*/ 266 w 360"/>
                <a:gd name="T39" fmla="*/ 23 h 114"/>
                <a:gd name="T40" fmla="*/ 246 w 360"/>
                <a:gd name="T41" fmla="*/ 23 h 114"/>
                <a:gd name="T42" fmla="*/ 232 w 360"/>
                <a:gd name="T43" fmla="*/ 28 h 114"/>
                <a:gd name="T44" fmla="*/ 214 w 360"/>
                <a:gd name="T45" fmla="*/ 30 h 114"/>
                <a:gd name="T46" fmla="*/ 200 w 360"/>
                <a:gd name="T47" fmla="*/ 37 h 114"/>
                <a:gd name="T48" fmla="*/ 185 w 360"/>
                <a:gd name="T49" fmla="*/ 42 h 114"/>
                <a:gd name="T50" fmla="*/ 170 w 360"/>
                <a:gd name="T51" fmla="*/ 47 h 114"/>
                <a:gd name="T52" fmla="*/ 155 w 360"/>
                <a:gd name="T53" fmla="*/ 52 h 114"/>
                <a:gd name="T54" fmla="*/ 143 w 360"/>
                <a:gd name="T55" fmla="*/ 57 h 114"/>
                <a:gd name="T56" fmla="*/ 128 w 360"/>
                <a:gd name="T57" fmla="*/ 62 h 114"/>
                <a:gd name="T58" fmla="*/ 121 w 360"/>
                <a:gd name="T59" fmla="*/ 62 h 114"/>
                <a:gd name="T60" fmla="*/ 116 w 360"/>
                <a:gd name="T61" fmla="*/ 64 h 114"/>
                <a:gd name="T62" fmla="*/ 109 w 360"/>
                <a:gd name="T63" fmla="*/ 67 h 114"/>
                <a:gd name="T64" fmla="*/ 104 w 360"/>
                <a:gd name="T65" fmla="*/ 67 h 114"/>
                <a:gd name="T66" fmla="*/ 101 w 360"/>
                <a:gd name="T67" fmla="*/ 67 h 114"/>
                <a:gd name="T68" fmla="*/ 101 w 360"/>
                <a:gd name="T69" fmla="*/ 67 h 114"/>
                <a:gd name="T70" fmla="*/ 101 w 360"/>
                <a:gd name="T71" fmla="*/ 69 h 114"/>
                <a:gd name="T72" fmla="*/ 99 w 360"/>
                <a:gd name="T73" fmla="*/ 69 h 114"/>
                <a:gd name="T74" fmla="*/ 0 w 360"/>
                <a:gd name="T75" fmla="*/ 104 h 114"/>
                <a:gd name="T76" fmla="*/ 3 w 360"/>
                <a:gd name="T77" fmla="*/ 109 h 114"/>
                <a:gd name="T78" fmla="*/ 5 w 360"/>
                <a:gd name="T79" fmla="*/ 111 h 114"/>
                <a:gd name="T80" fmla="*/ 10 w 360"/>
                <a:gd name="T81" fmla="*/ 111 h 114"/>
                <a:gd name="T82" fmla="*/ 15 w 360"/>
                <a:gd name="T83" fmla="*/ 114 h 114"/>
                <a:gd name="T84" fmla="*/ 20 w 360"/>
                <a:gd name="T85" fmla="*/ 114 h 1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60"/>
                <a:gd name="T130" fmla="*/ 0 h 114"/>
                <a:gd name="T131" fmla="*/ 360 w 360"/>
                <a:gd name="T132" fmla="*/ 114 h 11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60" h="114">
                  <a:moveTo>
                    <a:pt x="20" y="114"/>
                  </a:moveTo>
                  <a:lnTo>
                    <a:pt x="212" y="55"/>
                  </a:lnTo>
                  <a:lnTo>
                    <a:pt x="357" y="15"/>
                  </a:lnTo>
                  <a:lnTo>
                    <a:pt x="360" y="13"/>
                  </a:lnTo>
                  <a:lnTo>
                    <a:pt x="357" y="10"/>
                  </a:lnTo>
                  <a:lnTo>
                    <a:pt x="355" y="8"/>
                  </a:lnTo>
                  <a:lnTo>
                    <a:pt x="352" y="8"/>
                  </a:lnTo>
                  <a:lnTo>
                    <a:pt x="343" y="3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3"/>
                  </a:lnTo>
                  <a:lnTo>
                    <a:pt x="301" y="3"/>
                  </a:lnTo>
                  <a:lnTo>
                    <a:pt x="291" y="8"/>
                  </a:lnTo>
                  <a:lnTo>
                    <a:pt x="281" y="10"/>
                  </a:lnTo>
                  <a:lnTo>
                    <a:pt x="271" y="13"/>
                  </a:lnTo>
                  <a:lnTo>
                    <a:pt x="266" y="23"/>
                  </a:lnTo>
                  <a:lnTo>
                    <a:pt x="246" y="23"/>
                  </a:lnTo>
                  <a:lnTo>
                    <a:pt x="232" y="28"/>
                  </a:lnTo>
                  <a:lnTo>
                    <a:pt x="214" y="30"/>
                  </a:lnTo>
                  <a:lnTo>
                    <a:pt x="200" y="37"/>
                  </a:lnTo>
                  <a:lnTo>
                    <a:pt x="185" y="42"/>
                  </a:lnTo>
                  <a:lnTo>
                    <a:pt x="170" y="47"/>
                  </a:lnTo>
                  <a:lnTo>
                    <a:pt x="155" y="52"/>
                  </a:lnTo>
                  <a:lnTo>
                    <a:pt x="143" y="57"/>
                  </a:lnTo>
                  <a:lnTo>
                    <a:pt x="128" y="62"/>
                  </a:lnTo>
                  <a:lnTo>
                    <a:pt x="121" y="62"/>
                  </a:lnTo>
                  <a:lnTo>
                    <a:pt x="116" y="64"/>
                  </a:lnTo>
                  <a:lnTo>
                    <a:pt x="109" y="67"/>
                  </a:lnTo>
                  <a:lnTo>
                    <a:pt x="104" y="67"/>
                  </a:lnTo>
                  <a:lnTo>
                    <a:pt x="101" y="67"/>
                  </a:lnTo>
                  <a:lnTo>
                    <a:pt x="101" y="69"/>
                  </a:lnTo>
                  <a:lnTo>
                    <a:pt x="99" y="69"/>
                  </a:lnTo>
                  <a:lnTo>
                    <a:pt x="0" y="104"/>
                  </a:lnTo>
                  <a:lnTo>
                    <a:pt x="3" y="109"/>
                  </a:lnTo>
                  <a:lnTo>
                    <a:pt x="5" y="111"/>
                  </a:lnTo>
                  <a:lnTo>
                    <a:pt x="10" y="111"/>
                  </a:lnTo>
                  <a:lnTo>
                    <a:pt x="15" y="114"/>
                  </a:lnTo>
                  <a:lnTo>
                    <a:pt x="20" y="114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225" name="Freeform 15"/>
            <p:cNvSpPr>
              <a:spLocks/>
            </p:cNvSpPr>
            <p:nvPr/>
          </p:nvSpPr>
          <p:spPr bwMode="auto">
            <a:xfrm>
              <a:off x="2439" y="2781"/>
              <a:ext cx="338" cy="111"/>
            </a:xfrm>
            <a:custGeom>
              <a:avLst/>
              <a:gdLst>
                <a:gd name="T0" fmla="*/ 15 w 338"/>
                <a:gd name="T1" fmla="*/ 111 h 111"/>
                <a:gd name="T2" fmla="*/ 338 w 338"/>
                <a:gd name="T3" fmla="*/ 5 h 111"/>
                <a:gd name="T4" fmla="*/ 338 w 338"/>
                <a:gd name="T5" fmla="*/ 5 h 111"/>
                <a:gd name="T6" fmla="*/ 338 w 338"/>
                <a:gd name="T7" fmla="*/ 3 h 111"/>
                <a:gd name="T8" fmla="*/ 338 w 338"/>
                <a:gd name="T9" fmla="*/ 3 h 111"/>
                <a:gd name="T10" fmla="*/ 335 w 338"/>
                <a:gd name="T11" fmla="*/ 3 h 111"/>
                <a:gd name="T12" fmla="*/ 303 w 338"/>
                <a:gd name="T13" fmla="*/ 0 h 111"/>
                <a:gd name="T14" fmla="*/ 271 w 338"/>
                <a:gd name="T15" fmla="*/ 5 h 111"/>
                <a:gd name="T16" fmla="*/ 242 w 338"/>
                <a:gd name="T17" fmla="*/ 12 h 111"/>
                <a:gd name="T18" fmla="*/ 210 w 338"/>
                <a:gd name="T19" fmla="*/ 25 h 111"/>
                <a:gd name="T20" fmla="*/ 180 w 338"/>
                <a:gd name="T21" fmla="*/ 37 h 111"/>
                <a:gd name="T22" fmla="*/ 151 w 338"/>
                <a:gd name="T23" fmla="*/ 52 h 111"/>
                <a:gd name="T24" fmla="*/ 119 w 338"/>
                <a:gd name="T25" fmla="*/ 62 h 111"/>
                <a:gd name="T26" fmla="*/ 89 w 338"/>
                <a:gd name="T27" fmla="*/ 69 h 111"/>
                <a:gd name="T28" fmla="*/ 72 w 338"/>
                <a:gd name="T29" fmla="*/ 77 h 111"/>
                <a:gd name="T30" fmla="*/ 57 w 338"/>
                <a:gd name="T31" fmla="*/ 81 h 111"/>
                <a:gd name="T32" fmla="*/ 42 w 338"/>
                <a:gd name="T33" fmla="*/ 86 h 111"/>
                <a:gd name="T34" fmla="*/ 27 w 338"/>
                <a:gd name="T35" fmla="*/ 94 h 111"/>
                <a:gd name="T36" fmla="*/ 18 w 338"/>
                <a:gd name="T37" fmla="*/ 94 h 111"/>
                <a:gd name="T38" fmla="*/ 10 w 338"/>
                <a:gd name="T39" fmla="*/ 96 h 111"/>
                <a:gd name="T40" fmla="*/ 5 w 338"/>
                <a:gd name="T41" fmla="*/ 99 h 111"/>
                <a:gd name="T42" fmla="*/ 0 w 338"/>
                <a:gd name="T43" fmla="*/ 101 h 111"/>
                <a:gd name="T44" fmla="*/ 15 w 338"/>
                <a:gd name="T45" fmla="*/ 111 h 1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38"/>
                <a:gd name="T70" fmla="*/ 0 h 111"/>
                <a:gd name="T71" fmla="*/ 338 w 338"/>
                <a:gd name="T72" fmla="*/ 111 h 1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38" h="111">
                  <a:moveTo>
                    <a:pt x="15" y="111"/>
                  </a:moveTo>
                  <a:lnTo>
                    <a:pt x="338" y="5"/>
                  </a:lnTo>
                  <a:lnTo>
                    <a:pt x="338" y="3"/>
                  </a:lnTo>
                  <a:lnTo>
                    <a:pt x="335" y="3"/>
                  </a:lnTo>
                  <a:lnTo>
                    <a:pt x="303" y="0"/>
                  </a:lnTo>
                  <a:lnTo>
                    <a:pt x="271" y="5"/>
                  </a:lnTo>
                  <a:lnTo>
                    <a:pt x="242" y="12"/>
                  </a:lnTo>
                  <a:lnTo>
                    <a:pt x="210" y="25"/>
                  </a:lnTo>
                  <a:lnTo>
                    <a:pt x="180" y="37"/>
                  </a:lnTo>
                  <a:lnTo>
                    <a:pt x="151" y="52"/>
                  </a:lnTo>
                  <a:lnTo>
                    <a:pt x="119" y="62"/>
                  </a:lnTo>
                  <a:lnTo>
                    <a:pt x="89" y="69"/>
                  </a:lnTo>
                  <a:lnTo>
                    <a:pt x="72" y="77"/>
                  </a:lnTo>
                  <a:lnTo>
                    <a:pt x="57" y="81"/>
                  </a:lnTo>
                  <a:lnTo>
                    <a:pt x="42" y="86"/>
                  </a:lnTo>
                  <a:lnTo>
                    <a:pt x="27" y="94"/>
                  </a:lnTo>
                  <a:lnTo>
                    <a:pt x="18" y="94"/>
                  </a:lnTo>
                  <a:lnTo>
                    <a:pt x="10" y="96"/>
                  </a:lnTo>
                  <a:lnTo>
                    <a:pt x="5" y="99"/>
                  </a:lnTo>
                  <a:lnTo>
                    <a:pt x="0" y="101"/>
                  </a:lnTo>
                  <a:lnTo>
                    <a:pt x="15" y="111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226" name="Freeform 16"/>
            <p:cNvSpPr>
              <a:spLocks/>
            </p:cNvSpPr>
            <p:nvPr/>
          </p:nvSpPr>
          <p:spPr bwMode="auto">
            <a:xfrm>
              <a:off x="2388" y="2759"/>
              <a:ext cx="330" cy="116"/>
            </a:xfrm>
            <a:custGeom>
              <a:avLst/>
              <a:gdLst>
                <a:gd name="T0" fmla="*/ 27 w 330"/>
                <a:gd name="T1" fmla="*/ 116 h 116"/>
                <a:gd name="T2" fmla="*/ 330 w 330"/>
                <a:gd name="T3" fmla="*/ 5 h 116"/>
                <a:gd name="T4" fmla="*/ 317 w 330"/>
                <a:gd name="T5" fmla="*/ 0 h 116"/>
                <a:gd name="T6" fmla="*/ 302 w 330"/>
                <a:gd name="T7" fmla="*/ 0 h 116"/>
                <a:gd name="T8" fmla="*/ 288 w 330"/>
                <a:gd name="T9" fmla="*/ 2 h 116"/>
                <a:gd name="T10" fmla="*/ 273 w 330"/>
                <a:gd name="T11" fmla="*/ 5 h 116"/>
                <a:gd name="T12" fmla="*/ 256 w 330"/>
                <a:gd name="T13" fmla="*/ 12 h 116"/>
                <a:gd name="T14" fmla="*/ 241 w 330"/>
                <a:gd name="T15" fmla="*/ 20 h 116"/>
                <a:gd name="T16" fmla="*/ 224 w 330"/>
                <a:gd name="T17" fmla="*/ 25 h 116"/>
                <a:gd name="T18" fmla="*/ 206 w 330"/>
                <a:gd name="T19" fmla="*/ 32 h 116"/>
                <a:gd name="T20" fmla="*/ 199 w 330"/>
                <a:gd name="T21" fmla="*/ 32 h 116"/>
                <a:gd name="T22" fmla="*/ 194 w 330"/>
                <a:gd name="T23" fmla="*/ 34 h 116"/>
                <a:gd name="T24" fmla="*/ 187 w 330"/>
                <a:gd name="T25" fmla="*/ 37 h 116"/>
                <a:gd name="T26" fmla="*/ 182 w 330"/>
                <a:gd name="T27" fmla="*/ 37 h 116"/>
                <a:gd name="T28" fmla="*/ 177 w 330"/>
                <a:gd name="T29" fmla="*/ 42 h 116"/>
                <a:gd name="T30" fmla="*/ 170 w 330"/>
                <a:gd name="T31" fmla="*/ 42 h 116"/>
                <a:gd name="T32" fmla="*/ 162 w 330"/>
                <a:gd name="T33" fmla="*/ 44 h 116"/>
                <a:gd name="T34" fmla="*/ 155 w 330"/>
                <a:gd name="T35" fmla="*/ 47 h 116"/>
                <a:gd name="T36" fmla="*/ 142 w 330"/>
                <a:gd name="T37" fmla="*/ 49 h 116"/>
                <a:gd name="T38" fmla="*/ 130 w 330"/>
                <a:gd name="T39" fmla="*/ 54 h 116"/>
                <a:gd name="T40" fmla="*/ 118 w 330"/>
                <a:gd name="T41" fmla="*/ 57 h 116"/>
                <a:gd name="T42" fmla="*/ 106 w 330"/>
                <a:gd name="T43" fmla="*/ 62 h 116"/>
                <a:gd name="T44" fmla="*/ 93 w 330"/>
                <a:gd name="T45" fmla="*/ 64 h 116"/>
                <a:gd name="T46" fmla="*/ 83 w 330"/>
                <a:gd name="T47" fmla="*/ 69 h 116"/>
                <a:gd name="T48" fmla="*/ 71 w 330"/>
                <a:gd name="T49" fmla="*/ 71 h 116"/>
                <a:gd name="T50" fmla="*/ 59 w 330"/>
                <a:gd name="T51" fmla="*/ 76 h 116"/>
                <a:gd name="T52" fmla="*/ 44 w 330"/>
                <a:gd name="T53" fmla="*/ 86 h 116"/>
                <a:gd name="T54" fmla="*/ 29 w 330"/>
                <a:gd name="T55" fmla="*/ 94 h 116"/>
                <a:gd name="T56" fmla="*/ 14 w 330"/>
                <a:gd name="T57" fmla="*/ 99 h 116"/>
                <a:gd name="T58" fmla="*/ 0 w 330"/>
                <a:gd name="T59" fmla="*/ 103 h 116"/>
                <a:gd name="T60" fmla="*/ 27 w 330"/>
                <a:gd name="T61" fmla="*/ 116 h 116"/>
                <a:gd name="T62" fmla="*/ 27 w 330"/>
                <a:gd name="T63" fmla="*/ 116 h 1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30"/>
                <a:gd name="T97" fmla="*/ 0 h 116"/>
                <a:gd name="T98" fmla="*/ 330 w 330"/>
                <a:gd name="T99" fmla="*/ 116 h 1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30" h="116">
                  <a:moveTo>
                    <a:pt x="27" y="116"/>
                  </a:moveTo>
                  <a:lnTo>
                    <a:pt x="330" y="5"/>
                  </a:lnTo>
                  <a:lnTo>
                    <a:pt x="317" y="0"/>
                  </a:lnTo>
                  <a:lnTo>
                    <a:pt x="302" y="0"/>
                  </a:lnTo>
                  <a:lnTo>
                    <a:pt x="288" y="2"/>
                  </a:lnTo>
                  <a:lnTo>
                    <a:pt x="273" y="5"/>
                  </a:lnTo>
                  <a:lnTo>
                    <a:pt x="256" y="12"/>
                  </a:lnTo>
                  <a:lnTo>
                    <a:pt x="241" y="20"/>
                  </a:lnTo>
                  <a:lnTo>
                    <a:pt x="224" y="25"/>
                  </a:lnTo>
                  <a:lnTo>
                    <a:pt x="206" y="32"/>
                  </a:lnTo>
                  <a:lnTo>
                    <a:pt x="199" y="32"/>
                  </a:lnTo>
                  <a:lnTo>
                    <a:pt x="194" y="34"/>
                  </a:lnTo>
                  <a:lnTo>
                    <a:pt x="187" y="37"/>
                  </a:lnTo>
                  <a:lnTo>
                    <a:pt x="182" y="37"/>
                  </a:lnTo>
                  <a:lnTo>
                    <a:pt x="177" y="42"/>
                  </a:lnTo>
                  <a:lnTo>
                    <a:pt x="170" y="42"/>
                  </a:lnTo>
                  <a:lnTo>
                    <a:pt x="162" y="44"/>
                  </a:lnTo>
                  <a:lnTo>
                    <a:pt x="155" y="47"/>
                  </a:lnTo>
                  <a:lnTo>
                    <a:pt x="142" y="49"/>
                  </a:lnTo>
                  <a:lnTo>
                    <a:pt x="130" y="54"/>
                  </a:lnTo>
                  <a:lnTo>
                    <a:pt x="118" y="57"/>
                  </a:lnTo>
                  <a:lnTo>
                    <a:pt x="106" y="62"/>
                  </a:lnTo>
                  <a:lnTo>
                    <a:pt x="93" y="64"/>
                  </a:lnTo>
                  <a:lnTo>
                    <a:pt x="83" y="69"/>
                  </a:lnTo>
                  <a:lnTo>
                    <a:pt x="71" y="71"/>
                  </a:lnTo>
                  <a:lnTo>
                    <a:pt x="59" y="76"/>
                  </a:lnTo>
                  <a:lnTo>
                    <a:pt x="44" y="86"/>
                  </a:lnTo>
                  <a:lnTo>
                    <a:pt x="29" y="94"/>
                  </a:lnTo>
                  <a:lnTo>
                    <a:pt x="14" y="99"/>
                  </a:lnTo>
                  <a:lnTo>
                    <a:pt x="0" y="103"/>
                  </a:lnTo>
                  <a:lnTo>
                    <a:pt x="27" y="116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227" name="Freeform 17"/>
            <p:cNvSpPr>
              <a:spLocks/>
            </p:cNvSpPr>
            <p:nvPr/>
          </p:nvSpPr>
          <p:spPr bwMode="auto">
            <a:xfrm>
              <a:off x="2397" y="2535"/>
              <a:ext cx="40" cy="71"/>
            </a:xfrm>
            <a:custGeom>
              <a:avLst/>
              <a:gdLst>
                <a:gd name="T0" fmla="*/ 20 w 40"/>
                <a:gd name="T1" fmla="*/ 71 h 71"/>
                <a:gd name="T2" fmla="*/ 30 w 40"/>
                <a:gd name="T3" fmla="*/ 61 h 71"/>
                <a:gd name="T4" fmla="*/ 37 w 40"/>
                <a:gd name="T5" fmla="*/ 49 h 71"/>
                <a:gd name="T6" fmla="*/ 40 w 40"/>
                <a:gd name="T7" fmla="*/ 34 h 71"/>
                <a:gd name="T8" fmla="*/ 40 w 40"/>
                <a:gd name="T9" fmla="*/ 19 h 71"/>
                <a:gd name="T10" fmla="*/ 40 w 40"/>
                <a:gd name="T11" fmla="*/ 15 h 71"/>
                <a:gd name="T12" fmla="*/ 37 w 40"/>
                <a:gd name="T13" fmla="*/ 10 h 71"/>
                <a:gd name="T14" fmla="*/ 35 w 40"/>
                <a:gd name="T15" fmla="*/ 5 h 71"/>
                <a:gd name="T16" fmla="*/ 35 w 40"/>
                <a:gd name="T17" fmla="*/ 0 h 71"/>
                <a:gd name="T18" fmla="*/ 35 w 40"/>
                <a:gd name="T19" fmla="*/ 0 h 71"/>
                <a:gd name="T20" fmla="*/ 35 w 40"/>
                <a:gd name="T21" fmla="*/ 0 h 71"/>
                <a:gd name="T22" fmla="*/ 32 w 40"/>
                <a:gd name="T23" fmla="*/ 0 h 71"/>
                <a:gd name="T24" fmla="*/ 32 w 40"/>
                <a:gd name="T25" fmla="*/ 0 h 71"/>
                <a:gd name="T26" fmla="*/ 0 w 40"/>
                <a:gd name="T27" fmla="*/ 2 h 71"/>
                <a:gd name="T28" fmla="*/ 5 w 40"/>
                <a:gd name="T29" fmla="*/ 17 h 71"/>
                <a:gd name="T30" fmla="*/ 8 w 40"/>
                <a:gd name="T31" fmla="*/ 34 h 71"/>
                <a:gd name="T32" fmla="*/ 8 w 40"/>
                <a:gd name="T33" fmla="*/ 54 h 71"/>
                <a:gd name="T34" fmla="*/ 8 w 40"/>
                <a:gd name="T35" fmla="*/ 69 h 71"/>
                <a:gd name="T36" fmla="*/ 10 w 40"/>
                <a:gd name="T37" fmla="*/ 69 h 71"/>
                <a:gd name="T38" fmla="*/ 13 w 40"/>
                <a:gd name="T39" fmla="*/ 69 h 71"/>
                <a:gd name="T40" fmla="*/ 18 w 40"/>
                <a:gd name="T41" fmla="*/ 71 h 71"/>
                <a:gd name="T42" fmla="*/ 20 w 40"/>
                <a:gd name="T43" fmla="*/ 71 h 7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0"/>
                <a:gd name="T67" fmla="*/ 0 h 71"/>
                <a:gd name="T68" fmla="*/ 40 w 40"/>
                <a:gd name="T69" fmla="*/ 71 h 7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0" h="71">
                  <a:moveTo>
                    <a:pt x="20" y="71"/>
                  </a:moveTo>
                  <a:lnTo>
                    <a:pt x="30" y="61"/>
                  </a:lnTo>
                  <a:lnTo>
                    <a:pt x="37" y="49"/>
                  </a:lnTo>
                  <a:lnTo>
                    <a:pt x="40" y="34"/>
                  </a:lnTo>
                  <a:lnTo>
                    <a:pt x="40" y="19"/>
                  </a:lnTo>
                  <a:lnTo>
                    <a:pt x="40" y="15"/>
                  </a:lnTo>
                  <a:lnTo>
                    <a:pt x="37" y="10"/>
                  </a:lnTo>
                  <a:lnTo>
                    <a:pt x="35" y="5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0" y="2"/>
                  </a:lnTo>
                  <a:lnTo>
                    <a:pt x="5" y="17"/>
                  </a:lnTo>
                  <a:lnTo>
                    <a:pt x="8" y="34"/>
                  </a:lnTo>
                  <a:lnTo>
                    <a:pt x="8" y="54"/>
                  </a:lnTo>
                  <a:lnTo>
                    <a:pt x="8" y="69"/>
                  </a:lnTo>
                  <a:lnTo>
                    <a:pt x="10" y="69"/>
                  </a:lnTo>
                  <a:lnTo>
                    <a:pt x="13" y="69"/>
                  </a:lnTo>
                  <a:lnTo>
                    <a:pt x="18" y="71"/>
                  </a:lnTo>
                  <a:lnTo>
                    <a:pt x="20" y="71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228" name="Freeform 18"/>
            <p:cNvSpPr>
              <a:spLocks/>
            </p:cNvSpPr>
            <p:nvPr/>
          </p:nvSpPr>
          <p:spPr bwMode="auto">
            <a:xfrm>
              <a:off x="2353" y="2542"/>
              <a:ext cx="27" cy="59"/>
            </a:xfrm>
            <a:custGeom>
              <a:avLst/>
              <a:gdLst>
                <a:gd name="T0" fmla="*/ 10 w 27"/>
                <a:gd name="T1" fmla="*/ 59 h 59"/>
                <a:gd name="T2" fmla="*/ 17 w 27"/>
                <a:gd name="T3" fmla="*/ 57 h 59"/>
                <a:gd name="T4" fmla="*/ 25 w 27"/>
                <a:gd name="T5" fmla="*/ 52 h 59"/>
                <a:gd name="T6" fmla="*/ 27 w 27"/>
                <a:gd name="T7" fmla="*/ 42 h 59"/>
                <a:gd name="T8" fmla="*/ 27 w 27"/>
                <a:gd name="T9" fmla="*/ 32 h 59"/>
                <a:gd name="T10" fmla="*/ 25 w 27"/>
                <a:gd name="T11" fmla="*/ 20 h 59"/>
                <a:gd name="T12" fmla="*/ 25 w 27"/>
                <a:gd name="T13" fmla="*/ 15 h 59"/>
                <a:gd name="T14" fmla="*/ 22 w 27"/>
                <a:gd name="T15" fmla="*/ 8 h 59"/>
                <a:gd name="T16" fmla="*/ 20 w 27"/>
                <a:gd name="T17" fmla="*/ 3 h 59"/>
                <a:gd name="T18" fmla="*/ 15 w 27"/>
                <a:gd name="T19" fmla="*/ 0 h 59"/>
                <a:gd name="T20" fmla="*/ 12 w 27"/>
                <a:gd name="T21" fmla="*/ 0 h 59"/>
                <a:gd name="T22" fmla="*/ 12 w 27"/>
                <a:gd name="T23" fmla="*/ 0 h 59"/>
                <a:gd name="T24" fmla="*/ 10 w 27"/>
                <a:gd name="T25" fmla="*/ 0 h 59"/>
                <a:gd name="T26" fmla="*/ 10 w 27"/>
                <a:gd name="T27" fmla="*/ 3 h 59"/>
                <a:gd name="T28" fmla="*/ 5 w 27"/>
                <a:gd name="T29" fmla="*/ 15 h 59"/>
                <a:gd name="T30" fmla="*/ 0 w 27"/>
                <a:gd name="T31" fmla="*/ 27 h 59"/>
                <a:gd name="T32" fmla="*/ 0 w 27"/>
                <a:gd name="T33" fmla="*/ 42 h 59"/>
                <a:gd name="T34" fmla="*/ 3 w 27"/>
                <a:gd name="T35" fmla="*/ 54 h 59"/>
                <a:gd name="T36" fmla="*/ 5 w 27"/>
                <a:gd name="T37" fmla="*/ 57 h 59"/>
                <a:gd name="T38" fmla="*/ 5 w 27"/>
                <a:gd name="T39" fmla="*/ 57 h 59"/>
                <a:gd name="T40" fmla="*/ 5 w 27"/>
                <a:gd name="T41" fmla="*/ 59 h 59"/>
                <a:gd name="T42" fmla="*/ 8 w 27"/>
                <a:gd name="T43" fmla="*/ 59 h 59"/>
                <a:gd name="T44" fmla="*/ 10 w 27"/>
                <a:gd name="T45" fmla="*/ 59 h 5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7"/>
                <a:gd name="T70" fmla="*/ 0 h 59"/>
                <a:gd name="T71" fmla="*/ 27 w 27"/>
                <a:gd name="T72" fmla="*/ 59 h 5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7" h="59">
                  <a:moveTo>
                    <a:pt x="10" y="59"/>
                  </a:moveTo>
                  <a:lnTo>
                    <a:pt x="17" y="57"/>
                  </a:lnTo>
                  <a:lnTo>
                    <a:pt x="25" y="52"/>
                  </a:lnTo>
                  <a:lnTo>
                    <a:pt x="27" y="42"/>
                  </a:lnTo>
                  <a:lnTo>
                    <a:pt x="27" y="32"/>
                  </a:lnTo>
                  <a:lnTo>
                    <a:pt x="25" y="20"/>
                  </a:lnTo>
                  <a:lnTo>
                    <a:pt x="25" y="15"/>
                  </a:lnTo>
                  <a:lnTo>
                    <a:pt x="22" y="8"/>
                  </a:lnTo>
                  <a:lnTo>
                    <a:pt x="20" y="3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3"/>
                  </a:lnTo>
                  <a:lnTo>
                    <a:pt x="5" y="15"/>
                  </a:lnTo>
                  <a:lnTo>
                    <a:pt x="0" y="27"/>
                  </a:lnTo>
                  <a:lnTo>
                    <a:pt x="0" y="42"/>
                  </a:lnTo>
                  <a:lnTo>
                    <a:pt x="3" y="54"/>
                  </a:lnTo>
                  <a:lnTo>
                    <a:pt x="5" y="57"/>
                  </a:lnTo>
                  <a:lnTo>
                    <a:pt x="5" y="59"/>
                  </a:lnTo>
                  <a:lnTo>
                    <a:pt x="8" y="59"/>
                  </a:lnTo>
                  <a:lnTo>
                    <a:pt x="10" y="59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229" name="Freeform 19"/>
            <p:cNvSpPr>
              <a:spLocks/>
            </p:cNvSpPr>
            <p:nvPr/>
          </p:nvSpPr>
          <p:spPr bwMode="auto">
            <a:xfrm>
              <a:off x="2592" y="2510"/>
              <a:ext cx="30" cy="69"/>
            </a:xfrm>
            <a:custGeom>
              <a:avLst/>
              <a:gdLst>
                <a:gd name="T0" fmla="*/ 7 w 30"/>
                <a:gd name="T1" fmla="*/ 67 h 69"/>
                <a:gd name="T2" fmla="*/ 10 w 30"/>
                <a:gd name="T3" fmla="*/ 67 h 69"/>
                <a:gd name="T4" fmla="*/ 12 w 30"/>
                <a:gd name="T5" fmla="*/ 69 h 69"/>
                <a:gd name="T6" fmla="*/ 15 w 30"/>
                <a:gd name="T7" fmla="*/ 69 h 69"/>
                <a:gd name="T8" fmla="*/ 17 w 30"/>
                <a:gd name="T9" fmla="*/ 69 h 69"/>
                <a:gd name="T10" fmla="*/ 27 w 30"/>
                <a:gd name="T11" fmla="*/ 54 h 69"/>
                <a:gd name="T12" fmla="*/ 30 w 30"/>
                <a:gd name="T13" fmla="*/ 37 h 69"/>
                <a:gd name="T14" fmla="*/ 30 w 30"/>
                <a:gd name="T15" fmla="*/ 20 h 69"/>
                <a:gd name="T16" fmla="*/ 25 w 30"/>
                <a:gd name="T17" fmla="*/ 5 h 69"/>
                <a:gd name="T18" fmla="*/ 7 w 30"/>
                <a:gd name="T19" fmla="*/ 0 h 69"/>
                <a:gd name="T20" fmla="*/ 5 w 30"/>
                <a:gd name="T21" fmla="*/ 0 h 69"/>
                <a:gd name="T22" fmla="*/ 5 w 30"/>
                <a:gd name="T23" fmla="*/ 0 h 69"/>
                <a:gd name="T24" fmla="*/ 2 w 30"/>
                <a:gd name="T25" fmla="*/ 3 h 69"/>
                <a:gd name="T26" fmla="*/ 0 w 30"/>
                <a:gd name="T27" fmla="*/ 5 h 69"/>
                <a:gd name="T28" fmla="*/ 5 w 30"/>
                <a:gd name="T29" fmla="*/ 20 h 69"/>
                <a:gd name="T30" fmla="*/ 7 w 30"/>
                <a:gd name="T31" fmla="*/ 35 h 69"/>
                <a:gd name="T32" fmla="*/ 7 w 30"/>
                <a:gd name="T33" fmla="*/ 49 h 69"/>
                <a:gd name="T34" fmla="*/ 2 w 30"/>
                <a:gd name="T35" fmla="*/ 64 h 69"/>
                <a:gd name="T36" fmla="*/ 2 w 30"/>
                <a:gd name="T37" fmla="*/ 64 h 69"/>
                <a:gd name="T38" fmla="*/ 5 w 30"/>
                <a:gd name="T39" fmla="*/ 67 h 69"/>
                <a:gd name="T40" fmla="*/ 5 w 30"/>
                <a:gd name="T41" fmla="*/ 69 h 69"/>
                <a:gd name="T42" fmla="*/ 7 w 30"/>
                <a:gd name="T43" fmla="*/ 67 h 6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0"/>
                <a:gd name="T67" fmla="*/ 0 h 69"/>
                <a:gd name="T68" fmla="*/ 30 w 30"/>
                <a:gd name="T69" fmla="*/ 69 h 6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0" h="69">
                  <a:moveTo>
                    <a:pt x="7" y="67"/>
                  </a:moveTo>
                  <a:lnTo>
                    <a:pt x="10" y="67"/>
                  </a:lnTo>
                  <a:lnTo>
                    <a:pt x="12" y="69"/>
                  </a:lnTo>
                  <a:lnTo>
                    <a:pt x="15" y="69"/>
                  </a:lnTo>
                  <a:lnTo>
                    <a:pt x="17" y="69"/>
                  </a:lnTo>
                  <a:lnTo>
                    <a:pt x="27" y="54"/>
                  </a:lnTo>
                  <a:lnTo>
                    <a:pt x="30" y="37"/>
                  </a:lnTo>
                  <a:lnTo>
                    <a:pt x="30" y="20"/>
                  </a:lnTo>
                  <a:lnTo>
                    <a:pt x="25" y="5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5" y="20"/>
                  </a:lnTo>
                  <a:lnTo>
                    <a:pt x="7" y="35"/>
                  </a:lnTo>
                  <a:lnTo>
                    <a:pt x="7" y="49"/>
                  </a:lnTo>
                  <a:lnTo>
                    <a:pt x="2" y="64"/>
                  </a:lnTo>
                  <a:lnTo>
                    <a:pt x="5" y="67"/>
                  </a:lnTo>
                  <a:lnTo>
                    <a:pt x="5" y="69"/>
                  </a:lnTo>
                  <a:lnTo>
                    <a:pt x="7" y="67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230" name="Freeform 20"/>
            <p:cNvSpPr>
              <a:spLocks/>
            </p:cNvSpPr>
            <p:nvPr/>
          </p:nvSpPr>
          <p:spPr bwMode="auto">
            <a:xfrm>
              <a:off x="2540" y="2515"/>
              <a:ext cx="37" cy="57"/>
            </a:xfrm>
            <a:custGeom>
              <a:avLst/>
              <a:gdLst>
                <a:gd name="T0" fmla="*/ 5 w 37"/>
                <a:gd name="T1" fmla="*/ 57 h 57"/>
                <a:gd name="T2" fmla="*/ 22 w 37"/>
                <a:gd name="T3" fmla="*/ 57 h 57"/>
                <a:gd name="T4" fmla="*/ 27 w 37"/>
                <a:gd name="T5" fmla="*/ 52 h 57"/>
                <a:gd name="T6" fmla="*/ 30 w 37"/>
                <a:gd name="T7" fmla="*/ 47 h 57"/>
                <a:gd name="T8" fmla="*/ 35 w 37"/>
                <a:gd name="T9" fmla="*/ 44 h 57"/>
                <a:gd name="T10" fmla="*/ 37 w 37"/>
                <a:gd name="T11" fmla="*/ 39 h 57"/>
                <a:gd name="T12" fmla="*/ 27 w 37"/>
                <a:gd name="T13" fmla="*/ 0 h 57"/>
                <a:gd name="T14" fmla="*/ 20 w 37"/>
                <a:gd name="T15" fmla="*/ 0 h 57"/>
                <a:gd name="T16" fmla="*/ 13 w 37"/>
                <a:gd name="T17" fmla="*/ 10 h 57"/>
                <a:gd name="T18" fmla="*/ 8 w 37"/>
                <a:gd name="T19" fmla="*/ 22 h 57"/>
                <a:gd name="T20" fmla="*/ 5 w 37"/>
                <a:gd name="T21" fmla="*/ 35 h 57"/>
                <a:gd name="T22" fmla="*/ 0 w 37"/>
                <a:gd name="T23" fmla="*/ 47 h 57"/>
                <a:gd name="T24" fmla="*/ 3 w 37"/>
                <a:gd name="T25" fmla="*/ 57 h 57"/>
                <a:gd name="T26" fmla="*/ 5 w 37"/>
                <a:gd name="T27" fmla="*/ 57 h 5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7"/>
                <a:gd name="T43" fmla="*/ 0 h 57"/>
                <a:gd name="T44" fmla="*/ 37 w 37"/>
                <a:gd name="T45" fmla="*/ 57 h 5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7" h="57">
                  <a:moveTo>
                    <a:pt x="5" y="57"/>
                  </a:moveTo>
                  <a:lnTo>
                    <a:pt x="22" y="57"/>
                  </a:lnTo>
                  <a:lnTo>
                    <a:pt x="27" y="52"/>
                  </a:lnTo>
                  <a:lnTo>
                    <a:pt x="30" y="47"/>
                  </a:lnTo>
                  <a:lnTo>
                    <a:pt x="35" y="44"/>
                  </a:lnTo>
                  <a:lnTo>
                    <a:pt x="37" y="39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3" y="10"/>
                  </a:lnTo>
                  <a:lnTo>
                    <a:pt x="8" y="22"/>
                  </a:lnTo>
                  <a:lnTo>
                    <a:pt x="5" y="35"/>
                  </a:lnTo>
                  <a:lnTo>
                    <a:pt x="0" y="47"/>
                  </a:lnTo>
                  <a:lnTo>
                    <a:pt x="3" y="57"/>
                  </a:lnTo>
                  <a:lnTo>
                    <a:pt x="5" y="57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231" name="Freeform 21"/>
            <p:cNvSpPr>
              <a:spLocks/>
            </p:cNvSpPr>
            <p:nvPr/>
          </p:nvSpPr>
          <p:spPr bwMode="auto">
            <a:xfrm>
              <a:off x="2257" y="2094"/>
              <a:ext cx="404" cy="332"/>
            </a:xfrm>
            <a:custGeom>
              <a:avLst/>
              <a:gdLst>
                <a:gd name="T0" fmla="*/ 64 w 404"/>
                <a:gd name="T1" fmla="*/ 325 h 332"/>
                <a:gd name="T2" fmla="*/ 101 w 404"/>
                <a:gd name="T3" fmla="*/ 315 h 332"/>
                <a:gd name="T4" fmla="*/ 138 w 404"/>
                <a:gd name="T5" fmla="*/ 303 h 332"/>
                <a:gd name="T6" fmla="*/ 182 w 404"/>
                <a:gd name="T7" fmla="*/ 288 h 332"/>
                <a:gd name="T8" fmla="*/ 224 w 404"/>
                <a:gd name="T9" fmla="*/ 276 h 332"/>
                <a:gd name="T10" fmla="*/ 266 w 404"/>
                <a:gd name="T11" fmla="*/ 261 h 332"/>
                <a:gd name="T12" fmla="*/ 301 w 404"/>
                <a:gd name="T13" fmla="*/ 249 h 332"/>
                <a:gd name="T14" fmla="*/ 335 w 404"/>
                <a:gd name="T15" fmla="*/ 239 h 332"/>
                <a:gd name="T16" fmla="*/ 362 w 404"/>
                <a:gd name="T17" fmla="*/ 229 h 332"/>
                <a:gd name="T18" fmla="*/ 384 w 404"/>
                <a:gd name="T19" fmla="*/ 221 h 332"/>
                <a:gd name="T20" fmla="*/ 404 w 404"/>
                <a:gd name="T21" fmla="*/ 209 h 332"/>
                <a:gd name="T22" fmla="*/ 401 w 404"/>
                <a:gd name="T23" fmla="*/ 157 h 332"/>
                <a:gd name="T24" fmla="*/ 382 w 404"/>
                <a:gd name="T25" fmla="*/ 106 h 332"/>
                <a:gd name="T26" fmla="*/ 377 w 404"/>
                <a:gd name="T27" fmla="*/ 96 h 332"/>
                <a:gd name="T28" fmla="*/ 372 w 404"/>
                <a:gd name="T29" fmla="*/ 83 h 332"/>
                <a:gd name="T30" fmla="*/ 345 w 404"/>
                <a:gd name="T31" fmla="*/ 39 h 332"/>
                <a:gd name="T32" fmla="*/ 303 w 404"/>
                <a:gd name="T33" fmla="*/ 12 h 332"/>
                <a:gd name="T34" fmla="*/ 281 w 404"/>
                <a:gd name="T35" fmla="*/ 7 h 332"/>
                <a:gd name="T36" fmla="*/ 261 w 404"/>
                <a:gd name="T37" fmla="*/ 5 h 332"/>
                <a:gd name="T38" fmla="*/ 249 w 404"/>
                <a:gd name="T39" fmla="*/ 5 h 332"/>
                <a:gd name="T40" fmla="*/ 237 w 404"/>
                <a:gd name="T41" fmla="*/ 5 h 332"/>
                <a:gd name="T42" fmla="*/ 212 w 404"/>
                <a:gd name="T43" fmla="*/ 2 h 332"/>
                <a:gd name="T44" fmla="*/ 187 w 404"/>
                <a:gd name="T45" fmla="*/ 0 h 332"/>
                <a:gd name="T46" fmla="*/ 168 w 404"/>
                <a:gd name="T47" fmla="*/ 5 h 332"/>
                <a:gd name="T48" fmla="*/ 150 w 404"/>
                <a:gd name="T49" fmla="*/ 9 h 332"/>
                <a:gd name="T50" fmla="*/ 143 w 404"/>
                <a:gd name="T51" fmla="*/ 9 h 332"/>
                <a:gd name="T52" fmla="*/ 136 w 404"/>
                <a:gd name="T53" fmla="*/ 12 h 332"/>
                <a:gd name="T54" fmla="*/ 104 w 404"/>
                <a:gd name="T55" fmla="*/ 32 h 332"/>
                <a:gd name="T56" fmla="*/ 79 w 404"/>
                <a:gd name="T57" fmla="*/ 54 h 332"/>
                <a:gd name="T58" fmla="*/ 49 w 404"/>
                <a:gd name="T59" fmla="*/ 81 h 332"/>
                <a:gd name="T60" fmla="*/ 27 w 404"/>
                <a:gd name="T61" fmla="*/ 118 h 332"/>
                <a:gd name="T62" fmla="*/ 12 w 404"/>
                <a:gd name="T63" fmla="*/ 160 h 332"/>
                <a:gd name="T64" fmla="*/ 0 w 404"/>
                <a:gd name="T65" fmla="*/ 204 h 332"/>
                <a:gd name="T66" fmla="*/ 3 w 404"/>
                <a:gd name="T67" fmla="*/ 268 h 332"/>
                <a:gd name="T68" fmla="*/ 25 w 404"/>
                <a:gd name="T69" fmla="*/ 325 h 332"/>
                <a:gd name="T70" fmla="*/ 30 w 404"/>
                <a:gd name="T71" fmla="*/ 322 h 332"/>
                <a:gd name="T72" fmla="*/ 35 w 404"/>
                <a:gd name="T73" fmla="*/ 322 h 332"/>
                <a:gd name="T74" fmla="*/ 42 w 404"/>
                <a:gd name="T75" fmla="*/ 327 h 332"/>
                <a:gd name="T76" fmla="*/ 49 w 404"/>
                <a:gd name="T77" fmla="*/ 332 h 33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04"/>
                <a:gd name="T118" fmla="*/ 0 h 332"/>
                <a:gd name="T119" fmla="*/ 404 w 404"/>
                <a:gd name="T120" fmla="*/ 332 h 33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04" h="332">
                  <a:moveTo>
                    <a:pt x="49" y="332"/>
                  </a:moveTo>
                  <a:lnTo>
                    <a:pt x="64" y="325"/>
                  </a:lnTo>
                  <a:lnTo>
                    <a:pt x="81" y="320"/>
                  </a:lnTo>
                  <a:lnTo>
                    <a:pt x="101" y="315"/>
                  </a:lnTo>
                  <a:lnTo>
                    <a:pt x="118" y="310"/>
                  </a:lnTo>
                  <a:lnTo>
                    <a:pt x="138" y="303"/>
                  </a:lnTo>
                  <a:lnTo>
                    <a:pt x="160" y="295"/>
                  </a:lnTo>
                  <a:lnTo>
                    <a:pt x="182" y="288"/>
                  </a:lnTo>
                  <a:lnTo>
                    <a:pt x="202" y="281"/>
                  </a:lnTo>
                  <a:lnTo>
                    <a:pt x="224" y="276"/>
                  </a:lnTo>
                  <a:lnTo>
                    <a:pt x="246" y="268"/>
                  </a:lnTo>
                  <a:lnTo>
                    <a:pt x="266" y="261"/>
                  </a:lnTo>
                  <a:lnTo>
                    <a:pt x="286" y="253"/>
                  </a:lnTo>
                  <a:lnTo>
                    <a:pt x="301" y="249"/>
                  </a:lnTo>
                  <a:lnTo>
                    <a:pt x="318" y="244"/>
                  </a:lnTo>
                  <a:lnTo>
                    <a:pt x="335" y="239"/>
                  </a:lnTo>
                  <a:lnTo>
                    <a:pt x="350" y="234"/>
                  </a:lnTo>
                  <a:lnTo>
                    <a:pt x="362" y="229"/>
                  </a:lnTo>
                  <a:lnTo>
                    <a:pt x="374" y="224"/>
                  </a:lnTo>
                  <a:lnTo>
                    <a:pt x="384" y="221"/>
                  </a:lnTo>
                  <a:lnTo>
                    <a:pt x="397" y="219"/>
                  </a:lnTo>
                  <a:lnTo>
                    <a:pt x="404" y="209"/>
                  </a:lnTo>
                  <a:lnTo>
                    <a:pt x="404" y="182"/>
                  </a:lnTo>
                  <a:lnTo>
                    <a:pt x="401" y="157"/>
                  </a:lnTo>
                  <a:lnTo>
                    <a:pt x="394" y="130"/>
                  </a:lnTo>
                  <a:lnTo>
                    <a:pt x="382" y="106"/>
                  </a:lnTo>
                  <a:lnTo>
                    <a:pt x="379" y="101"/>
                  </a:lnTo>
                  <a:lnTo>
                    <a:pt x="377" y="96"/>
                  </a:lnTo>
                  <a:lnTo>
                    <a:pt x="374" y="91"/>
                  </a:lnTo>
                  <a:lnTo>
                    <a:pt x="372" y="83"/>
                  </a:lnTo>
                  <a:lnTo>
                    <a:pt x="360" y="61"/>
                  </a:lnTo>
                  <a:lnTo>
                    <a:pt x="345" y="39"/>
                  </a:lnTo>
                  <a:lnTo>
                    <a:pt x="325" y="24"/>
                  </a:lnTo>
                  <a:lnTo>
                    <a:pt x="303" y="12"/>
                  </a:lnTo>
                  <a:lnTo>
                    <a:pt x="291" y="9"/>
                  </a:lnTo>
                  <a:lnTo>
                    <a:pt x="281" y="7"/>
                  </a:lnTo>
                  <a:lnTo>
                    <a:pt x="271" y="7"/>
                  </a:lnTo>
                  <a:lnTo>
                    <a:pt x="261" y="5"/>
                  </a:lnTo>
                  <a:lnTo>
                    <a:pt x="256" y="5"/>
                  </a:lnTo>
                  <a:lnTo>
                    <a:pt x="249" y="5"/>
                  </a:lnTo>
                  <a:lnTo>
                    <a:pt x="241" y="5"/>
                  </a:lnTo>
                  <a:lnTo>
                    <a:pt x="237" y="5"/>
                  </a:lnTo>
                  <a:lnTo>
                    <a:pt x="224" y="2"/>
                  </a:lnTo>
                  <a:lnTo>
                    <a:pt x="212" y="2"/>
                  </a:lnTo>
                  <a:lnTo>
                    <a:pt x="200" y="2"/>
                  </a:lnTo>
                  <a:lnTo>
                    <a:pt x="187" y="0"/>
                  </a:lnTo>
                  <a:lnTo>
                    <a:pt x="177" y="2"/>
                  </a:lnTo>
                  <a:lnTo>
                    <a:pt x="168" y="5"/>
                  </a:lnTo>
                  <a:lnTo>
                    <a:pt x="158" y="7"/>
                  </a:lnTo>
                  <a:lnTo>
                    <a:pt x="150" y="9"/>
                  </a:lnTo>
                  <a:lnTo>
                    <a:pt x="145" y="9"/>
                  </a:lnTo>
                  <a:lnTo>
                    <a:pt x="143" y="9"/>
                  </a:lnTo>
                  <a:lnTo>
                    <a:pt x="138" y="12"/>
                  </a:lnTo>
                  <a:lnTo>
                    <a:pt x="136" y="12"/>
                  </a:lnTo>
                  <a:lnTo>
                    <a:pt x="118" y="22"/>
                  </a:lnTo>
                  <a:lnTo>
                    <a:pt x="104" y="32"/>
                  </a:lnTo>
                  <a:lnTo>
                    <a:pt x="91" y="42"/>
                  </a:lnTo>
                  <a:lnTo>
                    <a:pt x="79" y="54"/>
                  </a:lnTo>
                  <a:lnTo>
                    <a:pt x="62" y="66"/>
                  </a:lnTo>
                  <a:lnTo>
                    <a:pt x="49" y="81"/>
                  </a:lnTo>
                  <a:lnTo>
                    <a:pt x="37" y="101"/>
                  </a:lnTo>
                  <a:lnTo>
                    <a:pt x="27" y="118"/>
                  </a:lnTo>
                  <a:lnTo>
                    <a:pt x="20" y="140"/>
                  </a:lnTo>
                  <a:lnTo>
                    <a:pt x="12" y="160"/>
                  </a:lnTo>
                  <a:lnTo>
                    <a:pt x="8" y="182"/>
                  </a:lnTo>
                  <a:lnTo>
                    <a:pt x="0" y="204"/>
                  </a:lnTo>
                  <a:lnTo>
                    <a:pt x="0" y="236"/>
                  </a:lnTo>
                  <a:lnTo>
                    <a:pt x="3" y="268"/>
                  </a:lnTo>
                  <a:lnTo>
                    <a:pt x="10" y="298"/>
                  </a:lnTo>
                  <a:lnTo>
                    <a:pt x="25" y="325"/>
                  </a:lnTo>
                  <a:lnTo>
                    <a:pt x="27" y="325"/>
                  </a:lnTo>
                  <a:lnTo>
                    <a:pt x="30" y="322"/>
                  </a:lnTo>
                  <a:lnTo>
                    <a:pt x="32" y="322"/>
                  </a:lnTo>
                  <a:lnTo>
                    <a:pt x="35" y="322"/>
                  </a:lnTo>
                  <a:lnTo>
                    <a:pt x="40" y="322"/>
                  </a:lnTo>
                  <a:lnTo>
                    <a:pt x="42" y="327"/>
                  </a:lnTo>
                  <a:lnTo>
                    <a:pt x="44" y="330"/>
                  </a:lnTo>
                  <a:lnTo>
                    <a:pt x="49" y="3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232" name="Freeform 22"/>
            <p:cNvSpPr>
              <a:spLocks/>
            </p:cNvSpPr>
            <p:nvPr/>
          </p:nvSpPr>
          <p:spPr bwMode="auto">
            <a:xfrm>
              <a:off x="2282" y="2111"/>
              <a:ext cx="359" cy="293"/>
            </a:xfrm>
            <a:custGeom>
              <a:avLst/>
              <a:gdLst>
                <a:gd name="T0" fmla="*/ 172 w 359"/>
                <a:gd name="T1" fmla="*/ 241 h 293"/>
                <a:gd name="T2" fmla="*/ 165 w 359"/>
                <a:gd name="T3" fmla="*/ 232 h 293"/>
                <a:gd name="T4" fmla="*/ 160 w 359"/>
                <a:gd name="T5" fmla="*/ 222 h 293"/>
                <a:gd name="T6" fmla="*/ 118 w 359"/>
                <a:gd name="T7" fmla="*/ 190 h 293"/>
                <a:gd name="T8" fmla="*/ 111 w 359"/>
                <a:gd name="T9" fmla="*/ 187 h 293"/>
                <a:gd name="T10" fmla="*/ 74 w 359"/>
                <a:gd name="T11" fmla="*/ 155 h 293"/>
                <a:gd name="T12" fmla="*/ 51 w 359"/>
                <a:gd name="T13" fmla="*/ 138 h 293"/>
                <a:gd name="T14" fmla="*/ 51 w 359"/>
                <a:gd name="T15" fmla="*/ 135 h 293"/>
                <a:gd name="T16" fmla="*/ 54 w 359"/>
                <a:gd name="T17" fmla="*/ 133 h 293"/>
                <a:gd name="T18" fmla="*/ 66 w 359"/>
                <a:gd name="T19" fmla="*/ 133 h 293"/>
                <a:gd name="T20" fmla="*/ 86 w 359"/>
                <a:gd name="T21" fmla="*/ 148 h 293"/>
                <a:gd name="T22" fmla="*/ 120 w 359"/>
                <a:gd name="T23" fmla="*/ 170 h 293"/>
                <a:gd name="T24" fmla="*/ 145 w 359"/>
                <a:gd name="T25" fmla="*/ 185 h 293"/>
                <a:gd name="T26" fmla="*/ 160 w 359"/>
                <a:gd name="T27" fmla="*/ 192 h 293"/>
                <a:gd name="T28" fmla="*/ 172 w 359"/>
                <a:gd name="T29" fmla="*/ 190 h 293"/>
                <a:gd name="T30" fmla="*/ 187 w 359"/>
                <a:gd name="T31" fmla="*/ 182 h 293"/>
                <a:gd name="T32" fmla="*/ 246 w 359"/>
                <a:gd name="T33" fmla="*/ 69 h 293"/>
                <a:gd name="T34" fmla="*/ 256 w 359"/>
                <a:gd name="T35" fmla="*/ 74 h 293"/>
                <a:gd name="T36" fmla="*/ 256 w 359"/>
                <a:gd name="T37" fmla="*/ 76 h 293"/>
                <a:gd name="T38" fmla="*/ 244 w 359"/>
                <a:gd name="T39" fmla="*/ 111 h 293"/>
                <a:gd name="T40" fmla="*/ 221 w 359"/>
                <a:gd name="T41" fmla="*/ 187 h 293"/>
                <a:gd name="T42" fmla="*/ 357 w 359"/>
                <a:gd name="T43" fmla="*/ 180 h 293"/>
                <a:gd name="T44" fmla="*/ 357 w 359"/>
                <a:gd name="T45" fmla="*/ 150 h 293"/>
                <a:gd name="T46" fmla="*/ 349 w 359"/>
                <a:gd name="T47" fmla="*/ 121 h 293"/>
                <a:gd name="T48" fmla="*/ 337 w 359"/>
                <a:gd name="T49" fmla="*/ 89 h 293"/>
                <a:gd name="T50" fmla="*/ 322 w 359"/>
                <a:gd name="T51" fmla="*/ 59 h 293"/>
                <a:gd name="T52" fmla="*/ 303 w 359"/>
                <a:gd name="T53" fmla="*/ 34 h 293"/>
                <a:gd name="T54" fmla="*/ 276 w 359"/>
                <a:gd name="T55" fmla="*/ 15 h 293"/>
                <a:gd name="T56" fmla="*/ 231 w 359"/>
                <a:gd name="T57" fmla="*/ 2 h 293"/>
                <a:gd name="T58" fmla="*/ 187 w 359"/>
                <a:gd name="T59" fmla="*/ 0 h 293"/>
                <a:gd name="T60" fmla="*/ 143 w 359"/>
                <a:gd name="T61" fmla="*/ 7 h 293"/>
                <a:gd name="T62" fmla="*/ 101 w 359"/>
                <a:gd name="T63" fmla="*/ 25 h 293"/>
                <a:gd name="T64" fmla="*/ 76 w 359"/>
                <a:gd name="T65" fmla="*/ 42 h 293"/>
                <a:gd name="T66" fmla="*/ 54 w 359"/>
                <a:gd name="T67" fmla="*/ 59 h 293"/>
                <a:gd name="T68" fmla="*/ 39 w 359"/>
                <a:gd name="T69" fmla="*/ 81 h 293"/>
                <a:gd name="T70" fmla="*/ 24 w 359"/>
                <a:gd name="T71" fmla="*/ 103 h 293"/>
                <a:gd name="T72" fmla="*/ 15 w 359"/>
                <a:gd name="T73" fmla="*/ 128 h 293"/>
                <a:gd name="T74" fmla="*/ 5 w 359"/>
                <a:gd name="T75" fmla="*/ 153 h 293"/>
                <a:gd name="T76" fmla="*/ 2 w 359"/>
                <a:gd name="T77" fmla="*/ 190 h 293"/>
                <a:gd name="T78" fmla="*/ 0 w 359"/>
                <a:gd name="T79" fmla="*/ 229 h 293"/>
                <a:gd name="T80" fmla="*/ 2 w 359"/>
                <a:gd name="T81" fmla="*/ 251 h 293"/>
                <a:gd name="T82" fmla="*/ 7 w 359"/>
                <a:gd name="T83" fmla="*/ 276 h 293"/>
                <a:gd name="T84" fmla="*/ 15 w 359"/>
                <a:gd name="T85" fmla="*/ 283 h 293"/>
                <a:gd name="T86" fmla="*/ 17 w 359"/>
                <a:gd name="T87" fmla="*/ 293 h 293"/>
                <a:gd name="T88" fmla="*/ 19 w 359"/>
                <a:gd name="T89" fmla="*/ 293 h 293"/>
                <a:gd name="T90" fmla="*/ 19 w 359"/>
                <a:gd name="T91" fmla="*/ 293 h 2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59"/>
                <a:gd name="T139" fmla="*/ 0 h 293"/>
                <a:gd name="T140" fmla="*/ 359 w 359"/>
                <a:gd name="T141" fmla="*/ 293 h 29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59" h="293">
                  <a:moveTo>
                    <a:pt x="19" y="293"/>
                  </a:moveTo>
                  <a:lnTo>
                    <a:pt x="172" y="241"/>
                  </a:lnTo>
                  <a:lnTo>
                    <a:pt x="170" y="236"/>
                  </a:lnTo>
                  <a:lnTo>
                    <a:pt x="165" y="232"/>
                  </a:lnTo>
                  <a:lnTo>
                    <a:pt x="162" y="229"/>
                  </a:lnTo>
                  <a:lnTo>
                    <a:pt x="160" y="222"/>
                  </a:lnTo>
                  <a:lnTo>
                    <a:pt x="118" y="192"/>
                  </a:lnTo>
                  <a:lnTo>
                    <a:pt x="118" y="190"/>
                  </a:lnTo>
                  <a:lnTo>
                    <a:pt x="113" y="187"/>
                  </a:lnTo>
                  <a:lnTo>
                    <a:pt x="111" y="187"/>
                  </a:lnTo>
                  <a:lnTo>
                    <a:pt x="106" y="185"/>
                  </a:lnTo>
                  <a:lnTo>
                    <a:pt x="74" y="155"/>
                  </a:lnTo>
                  <a:lnTo>
                    <a:pt x="51" y="140"/>
                  </a:lnTo>
                  <a:lnTo>
                    <a:pt x="51" y="138"/>
                  </a:lnTo>
                  <a:lnTo>
                    <a:pt x="51" y="135"/>
                  </a:lnTo>
                  <a:lnTo>
                    <a:pt x="54" y="133"/>
                  </a:lnTo>
                  <a:lnTo>
                    <a:pt x="61" y="133"/>
                  </a:lnTo>
                  <a:lnTo>
                    <a:pt x="66" y="133"/>
                  </a:lnTo>
                  <a:lnTo>
                    <a:pt x="69" y="135"/>
                  </a:lnTo>
                  <a:lnTo>
                    <a:pt x="86" y="148"/>
                  </a:lnTo>
                  <a:lnTo>
                    <a:pt x="103" y="160"/>
                  </a:lnTo>
                  <a:lnTo>
                    <a:pt x="120" y="170"/>
                  </a:lnTo>
                  <a:lnTo>
                    <a:pt x="138" y="180"/>
                  </a:lnTo>
                  <a:lnTo>
                    <a:pt x="145" y="185"/>
                  </a:lnTo>
                  <a:lnTo>
                    <a:pt x="152" y="187"/>
                  </a:lnTo>
                  <a:lnTo>
                    <a:pt x="160" y="192"/>
                  </a:lnTo>
                  <a:lnTo>
                    <a:pt x="167" y="195"/>
                  </a:lnTo>
                  <a:lnTo>
                    <a:pt x="172" y="190"/>
                  </a:lnTo>
                  <a:lnTo>
                    <a:pt x="179" y="185"/>
                  </a:lnTo>
                  <a:lnTo>
                    <a:pt x="187" y="182"/>
                  </a:lnTo>
                  <a:lnTo>
                    <a:pt x="194" y="182"/>
                  </a:lnTo>
                  <a:lnTo>
                    <a:pt x="246" y="69"/>
                  </a:lnTo>
                  <a:lnTo>
                    <a:pt x="256" y="74"/>
                  </a:lnTo>
                  <a:lnTo>
                    <a:pt x="256" y="76"/>
                  </a:lnTo>
                  <a:lnTo>
                    <a:pt x="258" y="76"/>
                  </a:lnTo>
                  <a:lnTo>
                    <a:pt x="244" y="111"/>
                  </a:lnTo>
                  <a:lnTo>
                    <a:pt x="231" y="148"/>
                  </a:lnTo>
                  <a:lnTo>
                    <a:pt x="221" y="187"/>
                  </a:lnTo>
                  <a:lnTo>
                    <a:pt x="214" y="227"/>
                  </a:lnTo>
                  <a:lnTo>
                    <a:pt x="357" y="180"/>
                  </a:lnTo>
                  <a:lnTo>
                    <a:pt x="359" y="165"/>
                  </a:lnTo>
                  <a:lnTo>
                    <a:pt x="357" y="150"/>
                  </a:lnTo>
                  <a:lnTo>
                    <a:pt x="352" y="135"/>
                  </a:lnTo>
                  <a:lnTo>
                    <a:pt x="349" y="121"/>
                  </a:lnTo>
                  <a:lnTo>
                    <a:pt x="344" y="103"/>
                  </a:lnTo>
                  <a:lnTo>
                    <a:pt x="337" y="89"/>
                  </a:lnTo>
                  <a:lnTo>
                    <a:pt x="330" y="74"/>
                  </a:lnTo>
                  <a:lnTo>
                    <a:pt x="322" y="59"/>
                  </a:lnTo>
                  <a:lnTo>
                    <a:pt x="312" y="47"/>
                  </a:lnTo>
                  <a:lnTo>
                    <a:pt x="303" y="34"/>
                  </a:lnTo>
                  <a:lnTo>
                    <a:pt x="290" y="25"/>
                  </a:lnTo>
                  <a:lnTo>
                    <a:pt x="276" y="15"/>
                  </a:lnTo>
                  <a:lnTo>
                    <a:pt x="253" y="7"/>
                  </a:lnTo>
                  <a:lnTo>
                    <a:pt x="231" y="2"/>
                  </a:lnTo>
                  <a:lnTo>
                    <a:pt x="209" y="0"/>
                  </a:lnTo>
                  <a:lnTo>
                    <a:pt x="187" y="0"/>
                  </a:lnTo>
                  <a:lnTo>
                    <a:pt x="165" y="5"/>
                  </a:lnTo>
                  <a:lnTo>
                    <a:pt x="143" y="7"/>
                  </a:lnTo>
                  <a:lnTo>
                    <a:pt x="120" y="15"/>
                  </a:lnTo>
                  <a:lnTo>
                    <a:pt x="101" y="25"/>
                  </a:lnTo>
                  <a:lnTo>
                    <a:pt x="88" y="34"/>
                  </a:lnTo>
                  <a:lnTo>
                    <a:pt x="76" y="42"/>
                  </a:lnTo>
                  <a:lnTo>
                    <a:pt x="66" y="49"/>
                  </a:lnTo>
                  <a:lnTo>
                    <a:pt x="54" y="59"/>
                  </a:lnTo>
                  <a:lnTo>
                    <a:pt x="47" y="69"/>
                  </a:lnTo>
                  <a:lnTo>
                    <a:pt x="39" y="81"/>
                  </a:lnTo>
                  <a:lnTo>
                    <a:pt x="32" y="91"/>
                  </a:lnTo>
                  <a:lnTo>
                    <a:pt x="24" y="103"/>
                  </a:lnTo>
                  <a:lnTo>
                    <a:pt x="17" y="116"/>
                  </a:lnTo>
                  <a:lnTo>
                    <a:pt x="15" y="128"/>
                  </a:lnTo>
                  <a:lnTo>
                    <a:pt x="10" y="140"/>
                  </a:lnTo>
                  <a:lnTo>
                    <a:pt x="5" y="153"/>
                  </a:lnTo>
                  <a:lnTo>
                    <a:pt x="2" y="172"/>
                  </a:lnTo>
                  <a:lnTo>
                    <a:pt x="2" y="190"/>
                  </a:lnTo>
                  <a:lnTo>
                    <a:pt x="0" y="209"/>
                  </a:lnTo>
                  <a:lnTo>
                    <a:pt x="0" y="229"/>
                  </a:lnTo>
                  <a:lnTo>
                    <a:pt x="2" y="241"/>
                  </a:lnTo>
                  <a:lnTo>
                    <a:pt x="2" y="251"/>
                  </a:lnTo>
                  <a:lnTo>
                    <a:pt x="5" y="264"/>
                  </a:lnTo>
                  <a:lnTo>
                    <a:pt x="7" y="276"/>
                  </a:lnTo>
                  <a:lnTo>
                    <a:pt x="12" y="281"/>
                  </a:lnTo>
                  <a:lnTo>
                    <a:pt x="15" y="283"/>
                  </a:lnTo>
                  <a:lnTo>
                    <a:pt x="15" y="288"/>
                  </a:lnTo>
                  <a:lnTo>
                    <a:pt x="17" y="293"/>
                  </a:lnTo>
                  <a:lnTo>
                    <a:pt x="19" y="2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233" name="Freeform 23"/>
            <p:cNvSpPr>
              <a:spLocks/>
            </p:cNvSpPr>
            <p:nvPr/>
          </p:nvSpPr>
          <p:spPr bwMode="auto">
            <a:xfrm>
              <a:off x="2316" y="2360"/>
              <a:ext cx="35" cy="19"/>
            </a:xfrm>
            <a:custGeom>
              <a:avLst/>
              <a:gdLst>
                <a:gd name="T0" fmla="*/ 5 w 35"/>
                <a:gd name="T1" fmla="*/ 19 h 19"/>
                <a:gd name="T2" fmla="*/ 32 w 35"/>
                <a:gd name="T3" fmla="*/ 7 h 19"/>
                <a:gd name="T4" fmla="*/ 35 w 35"/>
                <a:gd name="T5" fmla="*/ 5 h 19"/>
                <a:gd name="T6" fmla="*/ 35 w 35"/>
                <a:gd name="T7" fmla="*/ 2 h 19"/>
                <a:gd name="T8" fmla="*/ 35 w 35"/>
                <a:gd name="T9" fmla="*/ 0 h 19"/>
                <a:gd name="T10" fmla="*/ 32 w 35"/>
                <a:gd name="T11" fmla="*/ 0 h 19"/>
                <a:gd name="T12" fmla="*/ 22 w 35"/>
                <a:gd name="T13" fmla="*/ 0 h 19"/>
                <a:gd name="T14" fmla="*/ 15 w 35"/>
                <a:gd name="T15" fmla="*/ 2 h 19"/>
                <a:gd name="T16" fmla="*/ 8 w 35"/>
                <a:gd name="T17" fmla="*/ 7 h 19"/>
                <a:gd name="T18" fmla="*/ 0 w 35"/>
                <a:gd name="T19" fmla="*/ 15 h 19"/>
                <a:gd name="T20" fmla="*/ 0 w 35"/>
                <a:gd name="T21" fmla="*/ 17 h 19"/>
                <a:gd name="T22" fmla="*/ 0 w 35"/>
                <a:gd name="T23" fmla="*/ 17 h 19"/>
                <a:gd name="T24" fmla="*/ 3 w 35"/>
                <a:gd name="T25" fmla="*/ 19 h 19"/>
                <a:gd name="T26" fmla="*/ 5 w 35"/>
                <a:gd name="T27" fmla="*/ 19 h 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5"/>
                <a:gd name="T43" fmla="*/ 0 h 19"/>
                <a:gd name="T44" fmla="*/ 35 w 35"/>
                <a:gd name="T45" fmla="*/ 19 h 1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5" h="19">
                  <a:moveTo>
                    <a:pt x="5" y="19"/>
                  </a:moveTo>
                  <a:lnTo>
                    <a:pt x="32" y="7"/>
                  </a:lnTo>
                  <a:lnTo>
                    <a:pt x="35" y="5"/>
                  </a:lnTo>
                  <a:lnTo>
                    <a:pt x="35" y="2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15" y="2"/>
                  </a:lnTo>
                  <a:lnTo>
                    <a:pt x="8" y="7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234" name="Freeform 24"/>
            <p:cNvSpPr>
              <a:spLocks/>
            </p:cNvSpPr>
            <p:nvPr/>
          </p:nvSpPr>
          <p:spPr bwMode="auto">
            <a:xfrm>
              <a:off x="2306" y="2323"/>
              <a:ext cx="37" cy="15"/>
            </a:xfrm>
            <a:custGeom>
              <a:avLst/>
              <a:gdLst>
                <a:gd name="T0" fmla="*/ 5 w 37"/>
                <a:gd name="T1" fmla="*/ 12 h 15"/>
                <a:gd name="T2" fmla="*/ 37 w 37"/>
                <a:gd name="T3" fmla="*/ 7 h 15"/>
                <a:gd name="T4" fmla="*/ 37 w 37"/>
                <a:gd name="T5" fmla="*/ 5 h 15"/>
                <a:gd name="T6" fmla="*/ 37 w 37"/>
                <a:gd name="T7" fmla="*/ 5 h 15"/>
                <a:gd name="T8" fmla="*/ 37 w 37"/>
                <a:gd name="T9" fmla="*/ 2 h 15"/>
                <a:gd name="T10" fmla="*/ 37 w 37"/>
                <a:gd name="T11" fmla="*/ 0 h 15"/>
                <a:gd name="T12" fmla="*/ 0 w 37"/>
                <a:gd name="T13" fmla="*/ 5 h 15"/>
                <a:gd name="T14" fmla="*/ 0 w 37"/>
                <a:gd name="T15" fmla="*/ 5 h 15"/>
                <a:gd name="T16" fmla="*/ 0 w 37"/>
                <a:gd name="T17" fmla="*/ 7 h 15"/>
                <a:gd name="T18" fmla="*/ 0 w 37"/>
                <a:gd name="T19" fmla="*/ 7 h 15"/>
                <a:gd name="T20" fmla="*/ 0 w 37"/>
                <a:gd name="T21" fmla="*/ 10 h 15"/>
                <a:gd name="T22" fmla="*/ 0 w 37"/>
                <a:gd name="T23" fmla="*/ 10 h 15"/>
                <a:gd name="T24" fmla="*/ 0 w 37"/>
                <a:gd name="T25" fmla="*/ 12 h 15"/>
                <a:gd name="T26" fmla="*/ 0 w 37"/>
                <a:gd name="T27" fmla="*/ 12 h 15"/>
                <a:gd name="T28" fmla="*/ 3 w 37"/>
                <a:gd name="T29" fmla="*/ 15 h 15"/>
                <a:gd name="T30" fmla="*/ 5 w 37"/>
                <a:gd name="T31" fmla="*/ 12 h 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7"/>
                <a:gd name="T49" fmla="*/ 0 h 15"/>
                <a:gd name="T50" fmla="*/ 37 w 37"/>
                <a:gd name="T51" fmla="*/ 15 h 1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7" h="15">
                  <a:moveTo>
                    <a:pt x="5" y="12"/>
                  </a:moveTo>
                  <a:lnTo>
                    <a:pt x="37" y="7"/>
                  </a:lnTo>
                  <a:lnTo>
                    <a:pt x="37" y="5"/>
                  </a:lnTo>
                  <a:lnTo>
                    <a:pt x="37" y="2"/>
                  </a:lnTo>
                  <a:lnTo>
                    <a:pt x="37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3" y="15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235" name="Freeform 25"/>
            <p:cNvSpPr>
              <a:spLocks/>
            </p:cNvSpPr>
            <p:nvPr/>
          </p:nvSpPr>
          <p:spPr bwMode="auto">
            <a:xfrm>
              <a:off x="2461" y="2313"/>
              <a:ext cx="18" cy="22"/>
            </a:xfrm>
            <a:custGeom>
              <a:avLst/>
              <a:gdLst>
                <a:gd name="T0" fmla="*/ 13 w 18"/>
                <a:gd name="T1" fmla="*/ 20 h 22"/>
                <a:gd name="T2" fmla="*/ 15 w 18"/>
                <a:gd name="T3" fmla="*/ 20 h 22"/>
                <a:gd name="T4" fmla="*/ 18 w 18"/>
                <a:gd name="T5" fmla="*/ 15 h 22"/>
                <a:gd name="T6" fmla="*/ 18 w 18"/>
                <a:gd name="T7" fmla="*/ 10 h 22"/>
                <a:gd name="T8" fmla="*/ 15 w 18"/>
                <a:gd name="T9" fmla="*/ 5 h 22"/>
                <a:gd name="T10" fmla="*/ 13 w 18"/>
                <a:gd name="T11" fmla="*/ 0 h 22"/>
                <a:gd name="T12" fmla="*/ 3 w 18"/>
                <a:gd name="T13" fmla="*/ 5 h 22"/>
                <a:gd name="T14" fmla="*/ 3 w 18"/>
                <a:gd name="T15" fmla="*/ 7 h 22"/>
                <a:gd name="T16" fmla="*/ 0 w 18"/>
                <a:gd name="T17" fmla="*/ 10 h 22"/>
                <a:gd name="T18" fmla="*/ 0 w 18"/>
                <a:gd name="T19" fmla="*/ 15 h 22"/>
                <a:gd name="T20" fmla="*/ 0 w 18"/>
                <a:gd name="T21" fmla="*/ 17 h 22"/>
                <a:gd name="T22" fmla="*/ 13 w 18"/>
                <a:gd name="T23" fmla="*/ 22 h 22"/>
                <a:gd name="T24" fmla="*/ 13 w 18"/>
                <a:gd name="T25" fmla="*/ 20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22"/>
                <a:gd name="T41" fmla="*/ 18 w 18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22">
                  <a:moveTo>
                    <a:pt x="13" y="20"/>
                  </a:moveTo>
                  <a:lnTo>
                    <a:pt x="15" y="20"/>
                  </a:lnTo>
                  <a:lnTo>
                    <a:pt x="18" y="15"/>
                  </a:lnTo>
                  <a:lnTo>
                    <a:pt x="18" y="10"/>
                  </a:lnTo>
                  <a:lnTo>
                    <a:pt x="15" y="5"/>
                  </a:lnTo>
                  <a:lnTo>
                    <a:pt x="13" y="0"/>
                  </a:lnTo>
                  <a:lnTo>
                    <a:pt x="3" y="5"/>
                  </a:lnTo>
                  <a:lnTo>
                    <a:pt x="3" y="7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3" y="22"/>
                  </a:lnTo>
                  <a:lnTo>
                    <a:pt x="13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236" name="Freeform 26"/>
            <p:cNvSpPr>
              <a:spLocks/>
            </p:cNvSpPr>
            <p:nvPr/>
          </p:nvSpPr>
          <p:spPr bwMode="auto">
            <a:xfrm>
              <a:off x="2309" y="2276"/>
              <a:ext cx="37" cy="12"/>
            </a:xfrm>
            <a:custGeom>
              <a:avLst/>
              <a:gdLst>
                <a:gd name="T0" fmla="*/ 27 w 37"/>
                <a:gd name="T1" fmla="*/ 12 h 12"/>
                <a:gd name="T2" fmla="*/ 29 w 37"/>
                <a:gd name="T3" fmla="*/ 12 h 12"/>
                <a:gd name="T4" fmla="*/ 29 w 37"/>
                <a:gd name="T5" fmla="*/ 12 h 12"/>
                <a:gd name="T6" fmla="*/ 32 w 37"/>
                <a:gd name="T7" fmla="*/ 12 h 12"/>
                <a:gd name="T8" fmla="*/ 34 w 37"/>
                <a:gd name="T9" fmla="*/ 12 h 12"/>
                <a:gd name="T10" fmla="*/ 34 w 37"/>
                <a:gd name="T11" fmla="*/ 12 h 12"/>
                <a:gd name="T12" fmla="*/ 34 w 37"/>
                <a:gd name="T13" fmla="*/ 10 h 12"/>
                <a:gd name="T14" fmla="*/ 34 w 37"/>
                <a:gd name="T15" fmla="*/ 10 h 12"/>
                <a:gd name="T16" fmla="*/ 37 w 37"/>
                <a:gd name="T17" fmla="*/ 7 h 12"/>
                <a:gd name="T18" fmla="*/ 34 w 37"/>
                <a:gd name="T19" fmla="*/ 2 h 12"/>
                <a:gd name="T20" fmla="*/ 27 w 37"/>
                <a:gd name="T21" fmla="*/ 2 h 12"/>
                <a:gd name="T22" fmla="*/ 22 w 37"/>
                <a:gd name="T23" fmla="*/ 0 h 12"/>
                <a:gd name="T24" fmla="*/ 17 w 37"/>
                <a:gd name="T25" fmla="*/ 0 h 12"/>
                <a:gd name="T26" fmla="*/ 12 w 37"/>
                <a:gd name="T27" fmla="*/ 0 h 12"/>
                <a:gd name="T28" fmla="*/ 10 w 37"/>
                <a:gd name="T29" fmla="*/ 0 h 12"/>
                <a:gd name="T30" fmla="*/ 5 w 37"/>
                <a:gd name="T31" fmla="*/ 0 h 12"/>
                <a:gd name="T32" fmla="*/ 2 w 37"/>
                <a:gd name="T33" fmla="*/ 0 h 12"/>
                <a:gd name="T34" fmla="*/ 0 w 37"/>
                <a:gd name="T35" fmla="*/ 2 h 12"/>
                <a:gd name="T36" fmla="*/ 0 w 37"/>
                <a:gd name="T37" fmla="*/ 2 h 12"/>
                <a:gd name="T38" fmla="*/ 0 w 37"/>
                <a:gd name="T39" fmla="*/ 5 h 12"/>
                <a:gd name="T40" fmla="*/ 0 w 37"/>
                <a:gd name="T41" fmla="*/ 7 h 12"/>
                <a:gd name="T42" fmla="*/ 27 w 37"/>
                <a:gd name="T43" fmla="*/ 12 h 1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7"/>
                <a:gd name="T67" fmla="*/ 0 h 12"/>
                <a:gd name="T68" fmla="*/ 37 w 37"/>
                <a:gd name="T69" fmla="*/ 12 h 1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7" h="12">
                  <a:moveTo>
                    <a:pt x="27" y="12"/>
                  </a:moveTo>
                  <a:lnTo>
                    <a:pt x="29" y="12"/>
                  </a:lnTo>
                  <a:lnTo>
                    <a:pt x="32" y="12"/>
                  </a:lnTo>
                  <a:lnTo>
                    <a:pt x="34" y="12"/>
                  </a:lnTo>
                  <a:lnTo>
                    <a:pt x="34" y="10"/>
                  </a:lnTo>
                  <a:lnTo>
                    <a:pt x="37" y="7"/>
                  </a:lnTo>
                  <a:lnTo>
                    <a:pt x="34" y="2"/>
                  </a:lnTo>
                  <a:lnTo>
                    <a:pt x="27" y="2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27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237" name="Freeform 27"/>
            <p:cNvSpPr>
              <a:spLocks/>
            </p:cNvSpPr>
            <p:nvPr/>
          </p:nvSpPr>
          <p:spPr bwMode="auto">
            <a:xfrm>
              <a:off x="2594" y="2259"/>
              <a:ext cx="32" cy="19"/>
            </a:xfrm>
            <a:custGeom>
              <a:avLst/>
              <a:gdLst>
                <a:gd name="T0" fmla="*/ 3 w 32"/>
                <a:gd name="T1" fmla="*/ 19 h 19"/>
                <a:gd name="T2" fmla="*/ 32 w 32"/>
                <a:gd name="T3" fmla="*/ 10 h 19"/>
                <a:gd name="T4" fmla="*/ 30 w 32"/>
                <a:gd name="T5" fmla="*/ 0 h 19"/>
                <a:gd name="T6" fmla="*/ 0 w 32"/>
                <a:gd name="T7" fmla="*/ 10 h 19"/>
                <a:gd name="T8" fmla="*/ 0 w 32"/>
                <a:gd name="T9" fmla="*/ 10 h 19"/>
                <a:gd name="T10" fmla="*/ 0 w 32"/>
                <a:gd name="T11" fmla="*/ 12 h 19"/>
                <a:gd name="T12" fmla="*/ 0 w 32"/>
                <a:gd name="T13" fmla="*/ 15 h 19"/>
                <a:gd name="T14" fmla="*/ 0 w 32"/>
                <a:gd name="T15" fmla="*/ 17 h 19"/>
                <a:gd name="T16" fmla="*/ 0 w 32"/>
                <a:gd name="T17" fmla="*/ 17 h 19"/>
                <a:gd name="T18" fmla="*/ 3 w 32"/>
                <a:gd name="T19" fmla="*/ 17 h 19"/>
                <a:gd name="T20" fmla="*/ 3 w 32"/>
                <a:gd name="T21" fmla="*/ 17 h 19"/>
                <a:gd name="T22" fmla="*/ 3 w 32"/>
                <a:gd name="T23" fmla="*/ 19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"/>
                <a:gd name="T37" fmla="*/ 0 h 19"/>
                <a:gd name="T38" fmla="*/ 32 w 32"/>
                <a:gd name="T39" fmla="*/ 19 h 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" h="19">
                  <a:moveTo>
                    <a:pt x="3" y="19"/>
                  </a:moveTo>
                  <a:lnTo>
                    <a:pt x="32" y="10"/>
                  </a:lnTo>
                  <a:lnTo>
                    <a:pt x="30" y="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3" y="17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238" name="Freeform 28"/>
            <p:cNvSpPr>
              <a:spLocks/>
            </p:cNvSpPr>
            <p:nvPr/>
          </p:nvSpPr>
          <p:spPr bwMode="auto">
            <a:xfrm>
              <a:off x="2577" y="2214"/>
              <a:ext cx="30" cy="20"/>
            </a:xfrm>
            <a:custGeom>
              <a:avLst/>
              <a:gdLst>
                <a:gd name="T0" fmla="*/ 5 w 30"/>
                <a:gd name="T1" fmla="*/ 20 h 20"/>
                <a:gd name="T2" fmla="*/ 30 w 30"/>
                <a:gd name="T3" fmla="*/ 8 h 20"/>
                <a:gd name="T4" fmla="*/ 30 w 30"/>
                <a:gd name="T5" fmla="*/ 8 h 20"/>
                <a:gd name="T6" fmla="*/ 30 w 30"/>
                <a:gd name="T7" fmla="*/ 5 h 20"/>
                <a:gd name="T8" fmla="*/ 30 w 30"/>
                <a:gd name="T9" fmla="*/ 3 h 20"/>
                <a:gd name="T10" fmla="*/ 30 w 30"/>
                <a:gd name="T11" fmla="*/ 0 h 20"/>
                <a:gd name="T12" fmla="*/ 22 w 30"/>
                <a:gd name="T13" fmla="*/ 0 h 20"/>
                <a:gd name="T14" fmla="*/ 15 w 30"/>
                <a:gd name="T15" fmla="*/ 3 h 20"/>
                <a:gd name="T16" fmla="*/ 8 w 30"/>
                <a:gd name="T17" fmla="*/ 8 h 20"/>
                <a:gd name="T18" fmla="*/ 0 w 30"/>
                <a:gd name="T19" fmla="*/ 13 h 20"/>
                <a:gd name="T20" fmla="*/ 0 w 30"/>
                <a:gd name="T21" fmla="*/ 15 h 20"/>
                <a:gd name="T22" fmla="*/ 0 w 30"/>
                <a:gd name="T23" fmla="*/ 15 h 20"/>
                <a:gd name="T24" fmla="*/ 0 w 30"/>
                <a:gd name="T25" fmla="*/ 18 h 20"/>
                <a:gd name="T26" fmla="*/ 3 w 30"/>
                <a:gd name="T27" fmla="*/ 20 h 20"/>
                <a:gd name="T28" fmla="*/ 3 w 30"/>
                <a:gd name="T29" fmla="*/ 20 h 20"/>
                <a:gd name="T30" fmla="*/ 3 w 30"/>
                <a:gd name="T31" fmla="*/ 20 h 20"/>
                <a:gd name="T32" fmla="*/ 3 w 30"/>
                <a:gd name="T33" fmla="*/ 20 h 20"/>
                <a:gd name="T34" fmla="*/ 5 w 30"/>
                <a:gd name="T35" fmla="*/ 20 h 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0"/>
                <a:gd name="T55" fmla="*/ 0 h 20"/>
                <a:gd name="T56" fmla="*/ 30 w 30"/>
                <a:gd name="T57" fmla="*/ 20 h 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0" h="20">
                  <a:moveTo>
                    <a:pt x="5" y="20"/>
                  </a:moveTo>
                  <a:lnTo>
                    <a:pt x="30" y="8"/>
                  </a:lnTo>
                  <a:lnTo>
                    <a:pt x="30" y="5"/>
                  </a:lnTo>
                  <a:lnTo>
                    <a:pt x="30" y="3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5" y="3"/>
                  </a:lnTo>
                  <a:lnTo>
                    <a:pt x="8" y="8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3" y="20"/>
                  </a:lnTo>
                  <a:lnTo>
                    <a:pt x="5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239" name="Freeform 29"/>
            <p:cNvSpPr>
              <a:spLocks/>
            </p:cNvSpPr>
            <p:nvPr/>
          </p:nvSpPr>
          <p:spPr bwMode="auto">
            <a:xfrm>
              <a:off x="2346" y="2205"/>
              <a:ext cx="29" cy="17"/>
            </a:xfrm>
            <a:custGeom>
              <a:avLst/>
              <a:gdLst>
                <a:gd name="T0" fmla="*/ 29 w 29"/>
                <a:gd name="T1" fmla="*/ 17 h 17"/>
                <a:gd name="T2" fmla="*/ 29 w 29"/>
                <a:gd name="T3" fmla="*/ 7 h 17"/>
                <a:gd name="T4" fmla="*/ 2 w 29"/>
                <a:gd name="T5" fmla="*/ 0 h 17"/>
                <a:gd name="T6" fmla="*/ 2 w 29"/>
                <a:gd name="T7" fmla="*/ 0 h 17"/>
                <a:gd name="T8" fmla="*/ 2 w 29"/>
                <a:gd name="T9" fmla="*/ 0 h 17"/>
                <a:gd name="T10" fmla="*/ 0 w 29"/>
                <a:gd name="T11" fmla="*/ 2 h 17"/>
                <a:gd name="T12" fmla="*/ 0 w 29"/>
                <a:gd name="T13" fmla="*/ 4 h 17"/>
                <a:gd name="T14" fmla="*/ 29 w 29"/>
                <a:gd name="T15" fmla="*/ 17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"/>
                <a:gd name="T25" fmla="*/ 0 h 17"/>
                <a:gd name="T26" fmla="*/ 29 w 29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" h="17">
                  <a:moveTo>
                    <a:pt x="29" y="17"/>
                  </a:moveTo>
                  <a:lnTo>
                    <a:pt x="29" y="7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9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240" name="Freeform 30"/>
            <p:cNvSpPr>
              <a:spLocks/>
            </p:cNvSpPr>
            <p:nvPr/>
          </p:nvSpPr>
          <p:spPr bwMode="auto">
            <a:xfrm>
              <a:off x="2560" y="2177"/>
              <a:ext cx="27" cy="30"/>
            </a:xfrm>
            <a:custGeom>
              <a:avLst/>
              <a:gdLst>
                <a:gd name="T0" fmla="*/ 7 w 27"/>
                <a:gd name="T1" fmla="*/ 28 h 30"/>
                <a:gd name="T2" fmla="*/ 27 w 27"/>
                <a:gd name="T3" fmla="*/ 5 h 30"/>
                <a:gd name="T4" fmla="*/ 27 w 27"/>
                <a:gd name="T5" fmla="*/ 3 h 30"/>
                <a:gd name="T6" fmla="*/ 27 w 27"/>
                <a:gd name="T7" fmla="*/ 3 h 30"/>
                <a:gd name="T8" fmla="*/ 27 w 27"/>
                <a:gd name="T9" fmla="*/ 0 h 30"/>
                <a:gd name="T10" fmla="*/ 27 w 27"/>
                <a:gd name="T11" fmla="*/ 0 h 30"/>
                <a:gd name="T12" fmla="*/ 17 w 27"/>
                <a:gd name="T13" fmla="*/ 0 h 30"/>
                <a:gd name="T14" fmla="*/ 0 w 27"/>
                <a:gd name="T15" fmla="*/ 25 h 30"/>
                <a:gd name="T16" fmla="*/ 2 w 27"/>
                <a:gd name="T17" fmla="*/ 25 h 30"/>
                <a:gd name="T18" fmla="*/ 2 w 27"/>
                <a:gd name="T19" fmla="*/ 28 h 30"/>
                <a:gd name="T20" fmla="*/ 5 w 27"/>
                <a:gd name="T21" fmla="*/ 30 h 30"/>
                <a:gd name="T22" fmla="*/ 7 w 27"/>
                <a:gd name="T23" fmla="*/ 28 h 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"/>
                <a:gd name="T37" fmla="*/ 0 h 30"/>
                <a:gd name="T38" fmla="*/ 27 w 27"/>
                <a:gd name="T39" fmla="*/ 30 h 3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" h="30">
                  <a:moveTo>
                    <a:pt x="7" y="28"/>
                  </a:moveTo>
                  <a:lnTo>
                    <a:pt x="27" y="5"/>
                  </a:lnTo>
                  <a:lnTo>
                    <a:pt x="27" y="3"/>
                  </a:lnTo>
                  <a:lnTo>
                    <a:pt x="27" y="0"/>
                  </a:lnTo>
                  <a:lnTo>
                    <a:pt x="17" y="0"/>
                  </a:lnTo>
                  <a:lnTo>
                    <a:pt x="0" y="25"/>
                  </a:lnTo>
                  <a:lnTo>
                    <a:pt x="2" y="25"/>
                  </a:lnTo>
                  <a:lnTo>
                    <a:pt x="2" y="28"/>
                  </a:lnTo>
                  <a:lnTo>
                    <a:pt x="5" y="30"/>
                  </a:lnTo>
                  <a:lnTo>
                    <a:pt x="7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241" name="Freeform 31"/>
            <p:cNvSpPr>
              <a:spLocks/>
            </p:cNvSpPr>
            <p:nvPr/>
          </p:nvSpPr>
          <p:spPr bwMode="auto">
            <a:xfrm>
              <a:off x="2380" y="2163"/>
              <a:ext cx="22" cy="32"/>
            </a:xfrm>
            <a:custGeom>
              <a:avLst/>
              <a:gdLst>
                <a:gd name="T0" fmla="*/ 17 w 22"/>
                <a:gd name="T1" fmla="*/ 32 h 32"/>
                <a:gd name="T2" fmla="*/ 17 w 22"/>
                <a:gd name="T3" fmla="*/ 32 h 32"/>
                <a:gd name="T4" fmla="*/ 20 w 22"/>
                <a:gd name="T5" fmla="*/ 32 h 32"/>
                <a:gd name="T6" fmla="*/ 20 w 22"/>
                <a:gd name="T7" fmla="*/ 32 h 32"/>
                <a:gd name="T8" fmla="*/ 22 w 22"/>
                <a:gd name="T9" fmla="*/ 32 h 32"/>
                <a:gd name="T10" fmla="*/ 20 w 22"/>
                <a:gd name="T11" fmla="*/ 22 h 32"/>
                <a:gd name="T12" fmla="*/ 17 w 22"/>
                <a:gd name="T13" fmla="*/ 14 h 32"/>
                <a:gd name="T14" fmla="*/ 10 w 22"/>
                <a:gd name="T15" fmla="*/ 7 h 32"/>
                <a:gd name="T16" fmla="*/ 3 w 22"/>
                <a:gd name="T17" fmla="*/ 0 h 32"/>
                <a:gd name="T18" fmla="*/ 0 w 22"/>
                <a:gd name="T19" fmla="*/ 2 h 32"/>
                <a:gd name="T20" fmla="*/ 0 w 22"/>
                <a:gd name="T21" fmla="*/ 5 h 32"/>
                <a:gd name="T22" fmla="*/ 0 w 22"/>
                <a:gd name="T23" fmla="*/ 9 h 32"/>
                <a:gd name="T24" fmla="*/ 0 w 22"/>
                <a:gd name="T25" fmla="*/ 12 h 32"/>
                <a:gd name="T26" fmla="*/ 15 w 22"/>
                <a:gd name="T27" fmla="*/ 32 h 32"/>
                <a:gd name="T28" fmla="*/ 15 w 22"/>
                <a:gd name="T29" fmla="*/ 32 h 32"/>
                <a:gd name="T30" fmla="*/ 17 w 22"/>
                <a:gd name="T31" fmla="*/ 32 h 32"/>
                <a:gd name="T32" fmla="*/ 17 w 22"/>
                <a:gd name="T33" fmla="*/ 32 h 32"/>
                <a:gd name="T34" fmla="*/ 17 w 22"/>
                <a:gd name="T35" fmla="*/ 32 h 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"/>
                <a:gd name="T55" fmla="*/ 0 h 32"/>
                <a:gd name="T56" fmla="*/ 22 w 22"/>
                <a:gd name="T57" fmla="*/ 32 h 3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" h="32">
                  <a:moveTo>
                    <a:pt x="17" y="32"/>
                  </a:moveTo>
                  <a:lnTo>
                    <a:pt x="17" y="32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0" y="22"/>
                  </a:lnTo>
                  <a:lnTo>
                    <a:pt x="17" y="14"/>
                  </a:lnTo>
                  <a:lnTo>
                    <a:pt x="10" y="7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15" y="32"/>
                  </a:lnTo>
                  <a:lnTo>
                    <a:pt x="17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242" name="Freeform 32"/>
            <p:cNvSpPr>
              <a:spLocks/>
            </p:cNvSpPr>
            <p:nvPr/>
          </p:nvSpPr>
          <p:spPr bwMode="auto">
            <a:xfrm>
              <a:off x="2491" y="2133"/>
              <a:ext cx="12" cy="44"/>
            </a:xfrm>
            <a:custGeom>
              <a:avLst/>
              <a:gdLst>
                <a:gd name="T0" fmla="*/ 5 w 12"/>
                <a:gd name="T1" fmla="*/ 44 h 44"/>
                <a:gd name="T2" fmla="*/ 10 w 12"/>
                <a:gd name="T3" fmla="*/ 35 h 44"/>
                <a:gd name="T4" fmla="*/ 12 w 12"/>
                <a:gd name="T5" fmla="*/ 25 h 44"/>
                <a:gd name="T6" fmla="*/ 12 w 12"/>
                <a:gd name="T7" fmla="*/ 12 h 44"/>
                <a:gd name="T8" fmla="*/ 10 w 12"/>
                <a:gd name="T9" fmla="*/ 3 h 44"/>
                <a:gd name="T10" fmla="*/ 10 w 12"/>
                <a:gd name="T11" fmla="*/ 3 h 44"/>
                <a:gd name="T12" fmla="*/ 10 w 12"/>
                <a:gd name="T13" fmla="*/ 3 h 44"/>
                <a:gd name="T14" fmla="*/ 10 w 12"/>
                <a:gd name="T15" fmla="*/ 3 h 44"/>
                <a:gd name="T16" fmla="*/ 7 w 12"/>
                <a:gd name="T17" fmla="*/ 0 h 44"/>
                <a:gd name="T18" fmla="*/ 3 w 12"/>
                <a:gd name="T19" fmla="*/ 10 h 44"/>
                <a:gd name="T20" fmla="*/ 0 w 12"/>
                <a:gd name="T21" fmla="*/ 20 h 44"/>
                <a:gd name="T22" fmla="*/ 0 w 12"/>
                <a:gd name="T23" fmla="*/ 32 h 44"/>
                <a:gd name="T24" fmla="*/ 0 w 12"/>
                <a:gd name="T25" fmla="*/ 42 h 44"/>
                <a:gd name="T26" fmla="*/ 0 w 12"/>
                <a:gd name="T27" fmla="*/ 44 h 44"/>
                <a:gd name="T28" fmla="*/ 3 w 12"/>
                <a:gd name="T29" fmla="*/ 44 h 44"/>
                <a:gd name="T30" fmla="*/ 3 w 12"/>
                <a:gd name="T31" fmla="*/ 44 h 44"/>
                <a:gd name="T32" fmla="*/ 3 w 12"/>
                <a:gd name="T33" fmla="*/ 44 h 44"/>
                <a:gd name="T34" fmla="*/ 5 w 12"/>
                <a:gd name="T35" fmla="*/ 44 h 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"/>
                <a:gd name="T55" fmla="*/ 0 h 44"/>
                <a:gd name="T56" fmla="*/ 12 w 12"/>
                <a:gd name="T57" fmla="*/ 44 h 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" h="44">
                  <a:moveTo>
                    <a:pt x="5" y="44"/>
                  </a:moveTo>
                  <a:lnTo>
                    <a:pt x="10" y="35"/>
                  </a:lnTo>
                  <a:lnTo>
                    <a:pt x="12" y="25"/>
                  </a:lnTo>
                  <a:lnTo>
                    <a:pt x="12" y="12"/>
                  </a:lnTo>
                  <a:lnTo>
                    <a:pt x="10" y="3"/>
                  </a:lnTo>
                  <a:lnTo>
                    <a:pt x="7" y="0"/>
                  </a:lnTo>
                  <a:lnTo>
                    <a:pt x="3" y="10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3" y="44"/>
                  </a:lnTo>
                  <a:lnTo>
                    <a:pt x="5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243" name="Freeform 33"/>
            <p:cNvSpPr>
              <a:spLocks/>
            </p:cNvSpPr>
            <p:nvPr/>
          </p:nvSpPr>
          <p:spPr bwMode="auto">
            <a:xfrm>
              <a:off x="2429" y="2138"/>
              <a:ext cx="18" cy="32"/>
            </a:xfrm>
            <a:custGeom>
              <a:avLst/>
              <a:gdLst>
                <a:gd name="T0" fmla="*/ 13 w 18"/>
                <a:gd name="T1" fmla="*/ 32 h 32"/>
                <a:gd name="T2" fmla="*/ 15 w 18"/>
                <a:gd name="T3" fmla="*/ 32 h 32"/>
                <a:gd name="T4" fmla="*/ 15 w 18"/>
                <a:gd name="T5" fmla="*/ 32 h 32"/>
                <a:gd name="T6" fmla="*/ 18 w 18"/>
                <a:gd name="T7" fmla="*/ 32 h 32"/>
                <a:gd name="T8" fmla="*/ 18 w 18"/>
                <a:gd name="T9" fmla="*/ 30 h 32"/>
                <a:gd name="T10" fmla="*/ 8 w 18"/>
                <a:gd name="T11" fmla="*/ 0 h 32"/>
                <a:gd name="T12" fmla="*/ 8 w 18"/>
                <a:gd name="T13" fmla="*/ 0 h 32"/>
                <a:gd name="T14" fmla="*/ 8 w 18"/>
                <a:gd name="T15" fmla="*/ 0 h 32"/>
                <a:gd name="T16" fmla="*/ 5 w 18"/>
                <a:gd name="T17" fmla="*/ 0 h 32"/>
                <a:gd name="T18" fmla="*/ 5 w 18"/>
                <a:gd name="T19" fmla="*/ 0 h 32"/>
                <a:gd name="T20" fmla="*/ 0 w 18"/>
                <a:gd name="T21" fmla="*/ 7 h 32"/>
                <a:gd name="T22" fmla="*/ 5 w 18"/>
                <a:gd name="T23" fmla="*/ 25 h 32"/>
                <a:gd name="T24" fmla="*/ 13 w 18"/>
                <a:gd name="T25" fmla="*/ 32 h 32"/>
                <a:gd name="T26" fmla="*/ 13 w 18"/>
                <a:gd name="T27" fmla="*/ 32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"/>
                <a:gd name="T43" fmla="*/ 0 h 32"/>
                <a:gd name="T44" fmla="*/ 18 w 18"/>
                <a:gd name="T45" fmla="*/ 32 h 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" h="32">
                  <a:moveTo>
                    <a:pt x="13" y="32"/>
                  </a:moveTo>
                  <a:lnTo>
                    <a:pt x="15" y="32"/>
                  </a:lnTo>
                  <a:lnTo>
                    <a:pt x="18" y="32"/>
                  </a:lnTo>
                  <a:lnTo>
                    <a:pt x="18" y="30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7"/>
                  </a:lnTo>
                  <a:lnTo>
                    <a:pt x="5" y="25"/>
                  </a:lnTo>
                  <a:lnTo>
                    <a:pt x="13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244" name="Freeform 34"/>
            <p:cNvSpPr>
              <a:spLocks/>
            </p:cNvSpPr>
            <p:nvPr/>
          </p:nvSpPr>
          <p:spPr bwMode="auto">
            <a:xfrm>
              <a:off x="2863" y="1598"/>
              <a:ext cx="187" cy="404"/>
            </a:xfrm>
            <a:custGeom>
              <a:avLst/>
              <a:gdLst>
                <a:gd name="T0" fmla="*/ 160 w 187"/>
                <a:gd name="T1" fmla="*/ 0 h 404"/>
                <a:gd name="T2" fmla="*/ 27 w 187"/>
                <a:gd name="T3" fmla="*/ 254 h 404"/>
                <a:gd name="T4" fmla="*/ 96 w 187"/>
                <a:gd name="T5" fmla="*/ 207 h 404"/>
                <a:gd name="T6" fmla="*/ 0 w 187"/>
                <a:gd name="T7" fmla="*/ 404 h 404"/>
                <a:gd name="T8" fmla="*/ 187 w 187"/>
                <a:gd name="T9" fmla="*/ 131 h 404"/>
                <a:gd name="T10" fmla="*/ 108 w 187"/>
                <a:gd name="T11" fmla="*/ 173 h 404"/>
                <a:gd name="T12" fmla="*/ 160 w 187"/>
                <a:gd name="T13" fmla="*/ 0 h 4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7"/>
                <a:gd name="T22" fmla="*/ 0 h 404"/>
                <a:gd name="T23" fmla="*/ 187 w 187"/>
                <a:gd name="T24" fmla="*/ 404 h 4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7" h="404">
                  <a:moveTo>
                    <a:pt x="160" y="0"/>
                  </a:moveTo>
                  <a:lnTo>
                    <a:pt x="27" y="254"/>
                  </a:lnTo>
                  <a:lnTo>
                    <a:pt x="96" y="207"/>
                  </a:lnTo>
                  <a:lnTo>
                    <a:pt x="0" y="404"/>
                  </a:lnTo>
                  <a:lnTo>
                    <a:pt x="187" y="131"/>
                  </a:lnTo>
                  <a:lnTo>
                    <a:pt x="108" y="173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FFB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245" name="Freeform 35"/>
            <p:cNvSpPr>
              <a:spLocks/>
            </p:cNvSpPr>
            <p:nvPr/>
          </p:nvSpPr>
          <p:spPr bwMode="auto">
            <a:xfrm>
              <a:off x="2521" y="1480"/>
              <a:ext cx="101" cy="434"/>
            </a:xfrm>
            <a:custGeom>
              <a:avLst/>
              <a:gdLst>
                <a:gd name="T0" fmla="*/ 27 w 101"/>
                <a:gd name="T1" fmla="*/ 0 h 434"/>
                <a:gd name="T2" fmla="*/ 0 w 101"/>
                <a:gd name="T3" fmla="*/ 286 h 434"/>
                <a:gd name="T4" fmla="*/ 44 w 101"/>
                <a:gd name="T5" fmla="*/ 217 h 434"/>
                <a:gd name="T6" fmla="*/ 29 w 101"/>
                <a:gd name="T7" fmla="*/ 434 h 434"/>
                <a:gd name="T8" fmla="*/ 101 w 101"/>
                <a:gd name="T9" fmla="*/ 111 h 434"/>
                <a:gd name="T10" fmla="*/ 44 w 101"/>
                <a:gd name="T11" fmla="*/ 180 h 434"/>
                <a:gd name="T12" fmla="*/ 27 w 101"/>
                <a:gd name="T13" fmla="*/ 0 h 4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"/>
                <a:gd name="T22" fmla="*/ 0 h 434"/>
                <a:gd name="T23" fmla="*/ 101 w 101"/>
                <a:gd name="T24" fmla="*/ 434 h 4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" h="434">
                  <a:moveTo>
                    <a:pt x="27" y="0"/>
                  </a:moveTo>
                  <a:lnTo>
                    <a:pt x="0" y="286"/>
                  </a:lnTo>
                  <a:lnTo>
                    <a:pt x="44" y="217"/>
                  </a:lnTo>
                  <a:lnTo>
                    <a:pt x="29" y="434"/>
                  </a:lnTo>
                  <a:lnTo>
                    <a:pt x="101" y="111"/>
                  </a:lnTo>
                  <a:lnTo>
                    <a:pt x="44" y="18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B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246" name="Freeform 36"/>
            <p:cNvSpPr>
              <a:spLocks/>
            </p:cNvSpPr>
            <p:nvPr/>
          </p:nvSpPr>
          <p:spPr bwMode="auto">
            <a:xfrm>
              <a:off x="1967" y="1618"/>
              <a:ext cx="233" cy="367"/>
            </a:xfrm>
            <a:custGeom>
              <a:avLst/>
              <a:gdLst>
                <a:gd name="T0" fmla="*/ 2 w 233"/>
                <a:gd name="T1" fmla="*/ 0 h 367"/>
                <a:gd name="T2" fmla="*/ 179 w 233"/>
                <a:gd name="T3" fmla="*/ 227 h 367"/>
                <a:gd name="T4" fmla="*/ 103 w 233"/>
                <a:gd name="T5" fmla="*/ 190 h 367"/>
                <a:gd name="T6" fmla="*/ 233 w 233"/>
                <a:gd name="T7" fmla="*/ 367 h 367"/>
                <a:gd name="T8" fmla="*/ 0 w 233"/>
                <a:gd name="T9" fmla="*/ 133 h 367"/>
                <a:gd name="T10" fmla="*/ 83 w 233"/>
                <a:gd name="T11" fmla="*/ 160 h 367"/>
                <a:gd name="T12" fmla="*/ 2 w 233"/>
                <a:gd name="T13" fmla="*/ 0 h 3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3"/>
                <a:gd name="T22" fmla="*/ 0 h 367"/>
                <a:gd name="T23" fmla="*/ 233 w 233"/>
                <a:gd name="T24" fmla="*/ 367 h 3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3" h="367">
                  <a:moveTo>
                    <a:pt x="2" y="0"/>
                  </a:moveTo>
                  <a:lnTo>
                    <a:pt x="179" y="227"/>
                  </a:lnTo>
                  <a:lnTo>
                    <a:pt x="103" y="190"/>
                  </a:lnTo>
                  <a:lnTo>
                    <a:pt x="233" y="367"/>
                  </a:lnTo>
                  <a:lnTo>
                    <a:pt x="0" y="133"/>
                  </a:lnTo>
                  <a:lnTo>
                    <a:pt x="83" y="16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B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7176" name="Group 37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011488" y="3979863"/>
            <a:ext cx="33337" cy="46037"/>
            <a:chOff x="612" y="1979"/>
            <a:chExt cx="813" cy="953"/>
          </a:xfrm>
        </p:grpSpPr>
        <p:graphicFrame>
          <p:nvGraphicFramePr>
            <p:cNvPr id="7173" name="Object 38"/>
            <p:cNvGraphicFramePr>
              <a:graphicFrameLocks noChangeAspect="1"/>
            </p:cNvGraphicFramePr>
            <p:nvPr/>
          </p:nvGraphicFramePr>
          <p:xfrm>
            <a:off x="1212" y="2115"/>
            <a:ext cx="213" cy="298"/>
          </p:xfrm>
          <a:graphic>
            <a:graphicData uri="http://schemas.openxmlformats.org/presentationml/2006/ole">
              <p:oleObj spid="_x0000_s7173" name="Equation" r:id="rId12" imgW="126720" imgH="177480" progId="Equation.3">
                <p:embed/>
              </p:oleObj>
            </a:graphicData>
          </a:graphic>
        </p:graphicFrame>
        <p:grpSp>
          <p:nvGrpSpPr>
            <p:cNvPr id="7207" name="Group 39"/>
            <p:cNvGrpSpPr>
              <a:grpSpLocks noChangeAspect="1"/>
            </p:cNvGrpSpPr>
            <p:nvPr/>
          </p:nvGrpSpPr>
          <p:grpSpPr bwMode="auto">
            <a:xfrm rot="2470477">
              <a:off x="612" y="1979"/>
              <a:ext cx="238" cy="953"/>
              <a:chOff x="1837" y="1525"/>
              <a:chExt cx="341" cy="1225"/>
            </a:xfrm>
          </p:grpSpPr>
          <p:sp>
            <p:nvSpPr>
              <p:cNvPr id="7210" name="Freeform 40"/>
              <p:cNvSpPr>
                <a:spLocks noChangeAspect="1"/>
              </p:cNvSpPr>
              <p:nvPr/>
            </p:nvSpPr>
            <p:spPr bwMode="auto">
              <a:xfrm>
                <a:off x="1837" y="1570"/>
                <a:ext cx="341" cy="1134"/>
              </a:xfrm>
              <a:custGeom>
                <a:avLst/>
                <a:gdLst>
                  <a:gd name="T0" fmla="*/ 86 w 681"/>
                  <a:gd name="T1" fmla="*/ 0 h 2495"/>
                  <a:gd name="T2" fmla="*/ 86 w 681"/>
                  <a:gd name="T3" fmla="*/ 10 h 2495"/>
                  <a:gd name="T4" fmla="*/ 86 w 681"/>
                  <a:gd name="T5" fmla="*/ 56 h 2495"/>
                  <a:gd name="T6" fmla="*/ 52 w 681"/>
                  <a:gd name="T7" fmla="*/ 85 h 2495"/>
                  <a:gd name="T8" fmla="*/ 131 w 681"/>
                  <a:gd name="T9" fmla="*/ 122 h 2495"/>
                  <a:gd name="T10" fmla="*/ 40 w 681"/>
                  <a:gd name="T11" fmla="*/ 178 h 2495"/>
                  <a:gd name="T12" fmla="*/ 165 w 681"/>
                  <a:gd name="T13" fmla="*/ 225 h 2495"/>
                  <a:gd name="T14" fmla="*/ 6 w 681"/>
                  <a:gd name="T15" fmla="*/ 262 h 2495"/>
                  <a:gd name="T16" fmla="*/ 131 w 681"/>
                  <a:gd name="T17" fmla="*/ 300 h 2495"/>
                  <a:gd name="T18" fmla="*/ 63 w 681"/>
                  <a:gd name="T19" fmla="*/ 356 h 2495"/>
                  <a:gd name="T20" fmla="*/ 120 w 681"/>
                  <a:gd name="T21" fmla="*/ 412 h 2495"/>
                  <a:gd name="T22" fmla="*/ 86 w 681"/>
                  <a:gd name="T23" fmla="*/ 450 h 2495"/>
                  <a:gd name="T24" fmla="*/ 86 w 681"/>
                  <a:gd name="T25" fmla="*/ 497 h 2495"/>
                  <a:gd name="T26" fmla="*/ 86 w 681"/>
                  <a:gd name="T27" fmla="*/ 515 h 249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81"/>
                  <a:gd name="T43" fmla="*/ 0 h 2495"/>
                  <a:gd name="T44" fmla="*/ 681 w 681"/>
                  <a:gd name="T45" fmla="*/ 2495 h 249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81" h="2495">
                    <a:moveTo>
                      <a:pt x="341" y="0"/>
                    </a:moveTo>
                    <a:cubicBezTo>
                      <a:pt x="341" y="0"/>
                      <a:pt x="341" y="1"/>
                      <a:pt x="341" y="46"/>
                    </a:cubicBezTo>
                    <a:cubicBezTo>
                      <a:pt x="341" y="91"/>
                      <a:pt x="364" y="212"/>
                      <a:pt x="341" y="272"/>
                    </a:cubicBezTo>
                    <a:cubicBezTo>
                      <a:pt x="318" y="332"/>
                      <a:pt x="175" y="356"/>
                      <a:pt x="205" y="409"/>
                    </a:cubicBezTo>
                    <a:cubicBezTo>
                      <a:pt x="235" y="462"/>
                      <a:pt x="530" y="515"/>
                      <a:pt x="522" y="590"/>
                    </a:cubicBezTo>
                    <a:cubicBezTo>
                      <a:pt x="514" y="665"/>
                      <a:pt x="136" y="779"/>
                      <a:pt x="159" y="862"/>
                    </a:cubicBezTo>
                    <a:cubicBezTo>
                      <a:pt x="182" y="945"/>
                      <a:pt x="681" y="1021"/>
                      <a:pt x="658" y="1089"/>
                    </a:cubicBezTo>
                    <a:cubicBezTo>
                      <a:pt x="635" y="1157"/>
                      <a:pt x="46" y="1210"/>
                      <a:pt x="23" y="1270"/>
                    </a:cubicBezTo>
                    <a:cubicBezTo>
                      <a:pt x="0" y="1330"/>
                      <a:pt x="484" y="1377"/>
                      <a:pt x="522" y="1452"/>
                    </a:cubicBezTo>
                    <a:cubicBezTo>
                      <a:pt x="560" y="1527"/>
                      <a:pt x="258" y="1633"/>
                      <a:pt x="250" y="1724"/>
                    </a:cubicBezTo>
                    <a:cubicBezTo>
                      <a:pt x="242" y="1815"/>
                      <a:pt x="462" y="1920"/>
                      <a:pt x="477" y="1996"/>
                    </a:cubicBezTo>
                    <a:cubicBezTo>
                      <a:pt x="492" y="2072"/>
                      <a:pt x="364" y="2110"/>
                      <a:pt x="341" y="2178"/>
                    </a:cubicBezTo>
                    <a:cubicBezTo>
                      <a:pt x="318" y="2246"/>
                      <a:pt x="341" y="2351"/>
                      <a:pt x="341" y="2404"/>
                    </a:cubicBezTo>
                    <a:cubicBezTo>
                      <a:pt x="341" y="2457"/>
                      <a:pt x="341" y="2476"/>
                      <a:pt x="341" y="2495"/>
                    </a:cubicBezTo>
                  </a:path>
                </a:pathLst>
              </a:custGeom>
              <a:solidFill>
                <a:schemeClr val="bg2"/>
              </a:solidFill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211" name="Line 41"/>
              <p:cNvSpPr>
                <a:spLocks noChangeAspect="1" noChangeShapeType="1"/>
              </p:cNvSpPr>
              <p:nvPr/>
            </p:nvSpPr>
            <p:spPr bwMode="auto">
              <a:xfrm flipV="1">
                <a:off x="1927" y="1525"/>
                <a:ext cx="91" cy="136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212" name="Line 4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018" y="1525"/>
                <a:ext cx="91" cy="136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213" name="Line 43"/>
              <p:cNvSpPr>
                <a:spLocks noChangeAspect="1" noChangeShapeType="1"/>
              </p:cNvSpPr>
              <p:nvPr/>
            </p:nvSpPr>
            <p:spPr bwMode="auto">
              <a:xfrm>
                <a:off x="1927" y="2614"/>
                <a:ext cx="91" cy="136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214" name="Line 44"/>
              <p:cNvSpPr>
                <a:spLocks noChangeAspect="1" noChangeShapeType="1"/>
              </p:cNvSpPr>
              <p:nvPr/>
            </p:nvSpPr>
            <p:spPr bwMode="auto">
              <a:xfrm flipH="1">
                <a:off x="2018" y="2614"/>
                <a:ext cx="92" cy="136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7208" name="Line 45"/>
            <p:cNvSpPr>
              <a:spLocks noChangeShapeType="1"/>
            </p:cNvSpPr>
            <p:nvPr/>
          </p:nvSpPr>
          <p:spPr bwMode="auto">
            <a:xfrm>
              <a:off x="703" y="2478"/>
              <a:ext cx="45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209" name="Arc 46"/>
            <p:cNvSpPr>
              <a:spLocks/>
            </p:cNvSpPr>
            <p:nvPr/>
          </p:nvSpPr>
          <p:spPr bwMode="auto">
            <a:xfrm>
              <a:off x="703" y="2115"/>
              <a:ext cx="453" cy="363"/>
            </a:xfrm>
            <a:custGeom>
              <a:avLst/>
              <a:gdLst>
                <a:gd name="T0" fmla="*/ 0 w 21600"/>
                <a:gd name="T1" fmla="*/ 0 h 15591"/>
                <a:gd name="T2" fmla="*/ 0 w 21600"/>
                <a:gd name="T3" fmla="*/ 0 h 15591"/>
                <a:gd name="T4" fmla="*/ 0 w 21600"/>
                <a:gd name="T5" fmla="*/ 0 h 15591"/>
                <a:gd name="T6" fmla="*/ 0 60000 65536"/>
                <a:gd name="T7" fmla="*/ 0 60000 65536"/>
                <a:gd name="T8" fmla="*/ 0 60000 65536"/>
                <a:gd name="T9" fmla="*/ 0 w 21600"/>
                <a:gd name="T10" fmla="*/ 0 h 15591"/>
                <a:gd name="T11" fmla="*/ 21600 w 21600"/>
                <a:gd name="T12" fmla="*/ 15591 h 155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5591" fill="none" extrusionOk="0">
                  <a:moveTo>
                    <a:pt x="14949" y="-1"/>
                  </a:moveTo>
                  <a:cubicBezTo>
                    <a:pt x="19197" y="4073"/>
                    <a:pt x="21600" y="9704"/>
                    <a:pt x="21600" y="15591"/>
                  </a:cubicBezTo>
                </a:path>
                <a:path w="21600" h="15591" stroke="0" extrusionOk="0">
                  <a:moveTo>
                    <a:pt x="14949" y="-1"/>
                  </a:moveTo>
                  <a:cubicBezTo>
                    <a:pt x="19197" y="4073"/>
                    <a:pt x="21600" y="9704"/>
                    <a:pt x="21600" y="15591"/>
                  </a:cubicBezTo>
                  <a:lnTo>
                    <a:pt x="0" y="15591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7177" name="AutoShape 4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89263" y="3644900"/>
            <a:ext cx="719137" cy="576263"/>
          </a:xfrm>
          <a:prstGeom prst="rightArrow">
            <a:avLst>
              <a:gd name="adj1" fmla="val 50000"/>
              <a:gd name="adj2" fmla="val 31198"/>
            </a:avLst>
          </a:prstGeom>
          <a:solidFill>
            <a:srgbClr val="FF0000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178" name="AutoShape 4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rot="-932673">
            <a:off x="5940425" y="3213100"/>
            <a:ext cx="719138" cy="576263"/>
          </a:xfrm>
          <a:prstGeom prst="rightArrow">
            <a:avLst>
              <a:gd name="adj1" fmla="val 50000"/>
              <a:gd name="adj2" fmla="val 31198"/>
            </a:avLst>
          </a:prstGeom>
          <a:solidFill>
            <a:srgbClr val="FF0000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grpSp>
        <p:nvGrpSpPr>
          <p:cNvPr id="7179" name="Group 50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755650" y="2924175"/>
            <a:ext cx="1871663" cy="2159000"/>
            <a:chOff x="612" y="1979"/>
            <a:chExt cx="813" cy="953"/>
          </a:xfrm>
        </p:grpSpPr>
        <p:graphicFrame>
          <p:nvGraphicFramePr>
            <p:cNvPr id="7172" name="Object 51"/>
            <p:cNvGraphicFramePr>
              <a:graphicFrameLocks noChangeAspect="1"/>
            </p:cNvGraphicFramePr>
            <p:nvPr/>
          </p:nvGraphicFramePr>
          <p:xfrm>
            <a:off x="1212" y="2115"/>
            <a:ext cx="213" cy="298"/>
          </p:xfrm>
          <a:graphic>
            <a:graphicData uri="http://schemas.openxmlformats.org/presentationml/2006/ole">
              <p:oleObj spid="_x0000_s7172" name="Equation" r:id="rId13" imgW="126720" imgH="177480" progId="Equation.3">
                <p:embed/>
              </p:oleObj>
            </a:graphicData>
          </a:graphic>
        </p:graphicFrame>
        <p:grpSp>
          <p:nvGrpSpPr>
            <p:cNvPr id="7199" name="Group 52"/>
            <p:cNvGrpSpPr>
              <a:grpSpLocks noChangeAspect="1"/>
            </p:cNvGrpSpPr>
            <p:nvPr/>
          </p:nvGrpSpPr>
          <p:grpSpPr bwMode="auto">
            <a:xfrm rot="2470477">
              <a:off x="612" y="1979"/>
              <a:ext cx="238" cy="953"/>
              <a:chOff x="1837" y="1525"/>
              <a:chExt cx="341" cy="1225"/>
            </a:xfrm>
          </p:grpSpPr>
          <p:sp>
            <p:nvSpPr>
              <p:cNvPr id="7202" name="Freeform 53"/>
              <p:cNvSpPr>
                <a:spLocks noChangeAspect="1"/>
              </p:cNvSpPr>
              <p:nvPr/>
            </p:nvSpPr>
            <p:spPr bwMode="auto">
              <a:xfrm>
                <a:off x="1837" y="1570"/>
                <a:ext cx="341" cy="1134"/>
              </a:xfrm>
              <a:custGeom>
                <a:avLst/>
                <a:gdLst>
                  <a:gd name="T0" fmla="*/ 86 w 681"/>
                  <a:gd name="T1" fmla="*/ 0 h 2495"/>
                  <a:gd name="T2" fmla="*/ 86 w 681"/>
                  <a:gd name="T3" fmla="*/ 10 h 2495"/>
                  <a:gd name="T4" fmla="*/ 86 w 681"/>
                  <a:gd name="T5" fmla="*/ 56 h 2495"/>
                  <a:gd name="T6" fmla="*/ 52 w 681"/>
                  <a:gd name="T7" fmla="*/ 85 h 2495"/>
                  <a:gd name="T8" fmla="*/ 131 w 681"/>
                  <a:gd name="T9" fmla="*/ 122 h 2495"/>
                  <a:gd name="T10" fmla="*/ 40 w 681"/>
                  <a:gd name="T11" fmla="*/ 178 h 2495"/>
                  <a:gd name="T12" fmla="*/ 165 w 681"/>
                  <a:gd name="T13" fmla="*/ 225 h 2495"/>
                  <a:gd name="T14" fmla="*/ 6 w 681"/>
                  <a:gd name="T15" fmla="*/ 262 h 2495"/>
                  <a:gd name="T16" fmla="*/ 131 w 681"/>
                  <a:gd name="T17" fmla="*/ 300 h 2495"/>
                  <a:gd name="T18" fmla="*/ 63 w 681"/>
                  <a:gd name="T19" fmla="*/ 356 h 2495"/>
                  <a:gd name="T20" fmla="*/ 120 w 681"/>
                  <a:gd name="T21" fmla="*/ 412 h 2495"/>
                  <a:gd name="T22" fmla="*/ 86 w 681"/>
                  <a:gd name="T23" fmla="*/ 450 h 2495"/>
                  <a:gd name="T24" fmla="*/ 86 w 681"/>
                  <a:gd name="T25" fmla="*/ 497 h 2495"/>
                  <a:gd name="T26" fmla="*/ 86 w 681"/>
                  <a:gd name="T27" fmla="*/ 515 h 249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81"/>
                  <a:gd name="T43" fmla="*/ 0 h 2495"/>
                  <a:gd name="T44" fmla="*/ 681 w 681"/>
                  <a:gd name="T45" fmla="*/ 2495 h 249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81" h="2495">
                    <a:moveTo>
                      <a:pt x="341" y="0"/>
                    </a:moveTo>
                    <a:cubicBezTo>
                      <a:pt x="341" y="0"/>
                      <a:pt x="341" y="1"/>
                      <a:pt x="341" y="46"/>
                    </a:cubicBezTo>
                    <a:cubicBezTo>
                      <a:pt x="341" y="91"/>
                      <a:pt x="364" y="212"/>
                      <a:pt x="341" y="272"/>
                    </a:cubicBezTo>
                    <a:cubicBezTo>
                      <a:pt x="318" y="332"/>
                      <a:pt x="175" y="356"/>
                      <a:pt x="205" y="409"/>
                    </a:cubicBezTo>
                    <a:cubicBezTo>
                      <a:pt x="235" y="462"/>
                      <a:pt x="530" y="515"/>
                      <a:pt x="522" y="590"/>
                    </a:cubicBezTo>
                    <a:cubicBezTo>
                      <a:pt x="514" y="665"/>
                      <a:pt x="136" y="779"/>
                      <a:pt x="159" y="862"/>
                    </a:cubicBezTo>
                    <a:cubicBezTo>
                      <a:pt x="182" y="945"/>
                      <a:pt x="681" y="1021"/>
                      <a:pt x="658" y="1089"/>
                    </a:cubicBezTo>
                    <a:cubicBezTo>
                      <a:pt x="635" y="1157"/>
                      <a:pt x="46" y="1210"/>
                      <a:pt x="23" y="1270"/>
                    </a:cubicBezTo>
                    <a:cubicBezTo>
                      <a:pt x="0" y="1330"/>
                      <a:pt x="484" y="1377"/>
                      <a:pt x="522" y="1452"/>
                    </a:cubicBezTo>
                    <a:cubicBezTo>
                      <a:pt x="560" y="1527"/>
                      <a:pt x="258" y="1633"/>
                      <a:pt x="250" y="1724"/>
                    </a:cubicBezTo>
                    <a:cubicBezTo>
                      <a:pt x="242" y="1815"/>
                      <a:pt x="462" y="1920"/>
                      <a:pt x="477" y="1996"/>
                    </a:cubicBezTo>
                    <a:cubicBezTo>
                      <a:pt x="492" y="2072"/>
                      <a:pt x="364" y="2110"/>
                      <a:pt x="341" y="2178"/>
                    </a:cubicBezTo>
                    <a:cubicBezTo>
                      <a:pt x="318" y="2246"/>
                      <a:pt x="341" y="2351"/>
                      <a:pt x="341" y="2404"/>
                    </a:cubicBezTo>
                    <a:cubicBezTo>
                      <a:pt x="341" y="2457"/>
                      <a:pt x="341" y="2476"/>
                      <a:pt x="341" y="2495"/>
                    </a:cubicBezTo>
                  </a:path>
                </a:pathLst>
              </a:custGeom>
              <a:solidFill>
                <a:schemeClr val="bg2"/>
              </a:solidFill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203" name="Line 54"/>
              <p:cNvSpPr>
                <a:spLocks noChangeAspect="1" noChangeShapeType="1"/>
              </p:cNvSpPr>
              <p:nvPr/>
            </p:nvSpPr>
            <p:spPr bwMode="auto">
              <a:xfrm flipV="1">
                <a:off x="1927" y="1525"/>
                <a:ext cx="91" cy="136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204" name="Line 5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018" y="1525"/>
                <a:ext cx="91" cy="136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205" name="Line 56"/>
              <p:cNvSpPr>
                <a:spLocks noChangeAspect="1" noChangeShapeType="1"/>
              </p:cNvSpPr>
              <p:nvPr/>
            </p:nvSpPr>
            <p:spPr bwMode="auto">
              <a:xfrm>
                <a:off x="1927" y="2614"/>
                <a:ext cx="91" cy="136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206" name="Line 57"/>
              <p:cNvSpPr>
                <a:spLocks noChangeAspect="1" noChangeShapeType="1"/>
              </p:cNvSpPr>
              <p:nvPr/>
            </p:nvSpPr>
            <p:spPr bwMode="auto">
              <a:xfrm flipH="1">
                <a:off x="2018" y="2614"/>
                <a:ext cx="92" cy="136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7200" name="Line 58"/>
            <p:cNvSpPr>
              <a:spLocks noChangeShapeType="1"/>
            </p:cNvSpPr>
            <p:nvPr/>
          </p:nvSpPr>
          <p:spPr bwMode="auto">
            <a:xfrm>
              <a:off x="703" y="2478"/>
              <a:ext cx="45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201" name="Arc 59"/>
            <p:cNvSpPr>
              <a:spLocks/>
            </p:cNvSpPr>
            <p:nvPr/>
          </p:nvSpPr>
          <p:spPr bwMode="auto">
            <a:xfrm>
              <a:off x="703" y="2115"/>
              <a:ext cx="453" cy="363"/>
            </a:xfrm>
            <a:custGeom>
              <a:avLst/>
              <a:gdLst>
                <a:gd name="T0" fmla="*/ 0 w 21600"/>
                <a:gd name="T1" fmla="*/ 0 h 15591"/>
                <a:gd name="T2" fmla="*/ 0 w 21600"/>
                <a:gd name="T3" fmla="*/ 0 h 15591"/>
                <a:gd name="T4" fmla="*/ 0 w 21600"/>
                <a:gd name="T5" fmla="*/ 0 h 15591"/>
                <a:gd name="T6" fmla="*/ 0 60000 65536"/>
                <a:gd name="T7" fmla="*/ 0 60000 65536"/>
                <a:gd name="T8" fmla="*/ 0 60000 65536"/>
                <a:gd name="T9" fmla="*/ 0 w 21600"/>
                <a:gd name="T10" fmla="*/ 0 h 15591"/>
                <a:gd name="T11" fmla="*/ 21600 w 21600"/>
                <a:gd name="T12" fmla="*/ 15591 h 155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5591" fill="none" extrusionOk="0">
                  <a:moveTo>
                    <a:pt x="14949" y="-1"/>
                  </a:moveTo>
                  <a:cubicBezTo>
                    <a:pt x="19197" y="4073"/>
                    <a:pt x="21600" y="9704"/>
                    <a:pt x="21600" y="15591"/>
                  </a:cubicBezTo>
                </a:path>
                <a:path w="21600" h="15591" stroke="0" extrusionOk="0">
                  <a:moveTo>
                    <a:pt x="14949" y="-1"/>
                  </a:moveTo>
                  <a:cubicBezTo>
                    <a:pt x="19197" y="4073"/>
                    <a:pt x="21600" y="9704"/>
                    <a:pt x="21600" y="15591"/>
                  </a:cubicBezTo>
                  <a:lnTo>
                    <a:pt x="0" y="15591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7180" name="Group 60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7667625" y="2133600"/>
            <a:ext cx="900113" cy="1368425"/>
            <a:chOff x="612" y="1979"/>
            <a:chExt cx="813" cy="953"/>
          </a:xfrm>
        </p:grpSpPr>
        <p:graphicFrame>
          <p:nvGraphicFramePr>
            <p:cNvPr id="7171" name="Object 61"/>
            <p:cNvGraphicFramePr>
              <a:graphicFrameLocks noChangeAspect="1"/>
            </p:cNvGraphicFramePr>
            <p:nvPr/>
          </p:nvGraphicFramePr>
          <p:xfrm>
            <a:off x="1212" y="2115"/>
            <a:ext cx="213" cy="298"/>
          </p:xfrm>
          <a:graphic>
            <a:graphicData uri="http://schemas.openxmlformats.org/presentationml/2006/ole">
              <p:oleObj spid="_x0000_s7171" name="Equation" r:id="rId14" imgW="126720" imgH="177480" progId="Equation.3">
                <p:embed/>
              </p:oleObj>
            </a:graphicData>
          </a:graphic>
        </p:graphicFrame>
        <p:grpSp>
          <p:nvGrpSpPr>
            <p:cNvPr id="7191" name="Group 62"/>
            <p:cNvGrpSpPr>
              <a:grpSpLocks noChangeAspect="1"/>
            </p:cNvGrpSpPr>
            <p:nvPr/>
          </p:nvGrpSpPr>
          <p:grpSpPr bwMode="auto">
            <a:xfrm rot="2470477">
              <a:off x="612" y="1979"/>
              <a:ext cx="238" cy="953"/>
              <a:chOff x="1837" y="1525"/>
              <a:chExt cx="341" cy="1225"/>
            </a:xfrm>
          </p:grpSpPr>
          <p:sp>
            <p:nvSpPr>
              <p:cNvPr id="7194" name="Freeform 63"/>
              <p:cNvSpPr>
                <a:spLocks noChangeAspect="1"/>
              </p:cNvSpPr>
              <p:nvPr/>
            </p:nvSpPr>
            <p:spPr bwMode="auto">
              <a:xfrm>
                <a:off x="1837" y="1570"/>
                <a:ext cx="341" cy="1134"/>
              </a:xfrm>
              <a:custGeom>
                <a:avLst/>
                <a:gdLst>
                  <a:gd name="T0" fmla="*/ 86 w 681"/>
                  <a:gd name="T1" fmla="*/ 0 h 2495"/>
                  <a:gd name="T2" fmla="*/ 86 w 681"/>
                  <a:gd name="T3" fmla="*/ 10 h 2495"/>
                  <a:gd name="T4" fmla="*/ 86 w 681"/>
                  <a:gd name="T5" fmla="*/ 56 h 2495"/>
                  <a:gd name="T6" fmla="*/ 52 w 681"/>
                  <a:gd name="T7" fmla="*/ 85 h 2495"/>
                  <a:gd name="T8" fmla="*/ 131 w 681"/>
                  <a:gd name="T9" fmla="*/ 122 h 2495"/>
                  <a:gd name="T10" fmla="*/ 40 w 681"/>
                  <a:gd name="T11" fmla="*/ 178 h 2495"/>
                  <a:gd name="T12" fmla="*/ 165 w 681"/>
                  <a:gd name="T13" fmla="*/ 225 h 2495"/>
                  <a:gd name="T14" fmla="*/ 6 w 681"/>
                  <a:gd name="T15" fmla="*/ 262 h 2495"/>
                  <a:gd name="T16" fmla="*/ 131 w 681"/>
                  <a:gd name="T17" fmla="*/ 300 h 2495"/>
                  <a:gd name="T18" fmla="*/ 63 w 681"/>
                  <a:gd name="T19" fmla="*/ 356 h 2495"/>
                  <a:gd name="T20" fmla="*/ 120 w 681"/>
                  <a:gd name="T21" fmla="*/ 412 h 2495"/>
                  <a:gd name="T22" fmla="*/ 86 w 681"/>
                  <a:gd name="T23" fmla="*/ 450 h 2495"/>
                  <a:gd name="T24" fmla="*/ 86 w 681"/>
                  <a:gd name="T25" fmla="*/ 497 h 2495"/>
                  <a:gd name="T26" fmla="*/ 86 w 681"/>
                  <a:gd name="T27" fmla="*/ 515 h 249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81"/>
                  <a:gd name="T43" fmla="*/ 0 h 2495"/>
                  <a:gd name="T44" fmla="*/ 681 w 681"/>
                  <a:gd name="T45" fmla="*/ 2495 h 249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81" h="2495">
                    <a:moveTo>
                      <a:pt x="341" y="0"/>
                    </a:moveTo>
                    <a:cubicBezTo>
                      <a:pt x="341" y="0"/>
                      <a:pt x="341" y="1"/>
                      <a:pt x="341" y="46"/>
                    </a:cubicBezTo>
                    <a:cubicBezTo>
                      <a:pt x="341" y="91"/>
                      <a:pt x="364" y="212"/>
                      <a:pt x="341" y="272"/>
                    </a:cubicBezTo>
                    <a:cubicBezTo>
                      <a:pt x="318" y="332"/>
                      <a:pt x="175" y="356"/>
                      <a:pt x="205" y="409"/>
                    </a:cubicBezTo>
                    <a:cubicBezTo>
                      <a:pt x="235" y="462"/>
                      <a:pt x="530" y="515"/>
                      <a:pt x="522" y="590"/>
                    </a:cubicBezTo>
                    <a:cubicBezTo>
                      <a:pt x="514" y="665"/>
                      <a:pt x="136" y="779"/>
                      <a:pt x="159" y="862"/>
                    </a:cubicBezTo>
                    <a:cubicBezTo>
                      <a:pt x="182" y="945"/>
                      <a:pt x="681" y="1021"/>
                      <a:pt x="658" y="1089"/>
                    </a:cubicBezTo>
                    <a:cubicBezTo>
                      <a:pt x="635" y="1157"/>
                      <a:pt x="46" y="1210"/>
                      <a:pt x="23" y="1270"/>
                    </a:cubicBezTo>
                    <a:cubicBezTo>
                      <a:pt x="0" y="1330"/>
                      <a:pt x="484" y="1377"/>
                      <a:pt x="522" y="1452"/>
                    </a:cubicBezTo>
                    <a:cubicBezTo>
                      <a:pt x="560" y="1527"/>
                      <a:pt x="258" y="1633"/>
                      <a:pt x="250" y="1724"/>
                    </a:cubicBezTo>
                    <a:cubicBezTo>
                      <a:pt x="242" y="1815"/>
                      <a:pt x="462" y="1920"/>
                      <a:pt x="477" y="1996"/>
                    </a:cubicBezTo>
                    <a:cubicBezTo>
                      <a:pt x="492" y="2072"/>
                      <a:pt x="364" y="2110"/>
                      <a:pt x="341" y="2178"/>
                    </a:cubicBezTo>
                    <a:cubicBezTo>
                      <a:pt x="318" y="2246"/>
                      <a:pt x="341" y="2351"/>
                      <a:pt x="341" y="2404"/>
                    </a:cubicBezTo>
                    <a:cubicBezTo>
                      <a:pt x="341" y="2457"/>
                      <a:pt x="341" y="2476"/>
                      <a:pt x="341" y="2495"/>
                    </a:cubicBezTo>
                  </a:path>
                </a:pathLst>
              </a:custGeom>
              <a:solidFill>
                <a:schemeClr val="bg2"/>
              </a:solidFill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195" name="Line 64"/>
              <p:cNvSpPr>
                <a:spLocks noChangeAspect="1" noChangeShapeType="1"/>
              </p:cNvSpPr>
              <p:nvPr/>
            </p:nvSpPr>
            <p:spPr bwMode="auto">
              <a:xfrm flipV="1">
                <a:off x="1927" y="1525"/>
                <a:ext cx="91" cy="136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196" name="Line 6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018" y="1525"/>
                <a:ext cx="91" cy="136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197" name="Line 66"/>
              <p:cNvSpPr>
                <a:spLocks noChangeAspect="1" noChangeShapeType="1"/>
              </p:cNvSpPr>
              <p:nvPr/>
            </p:nvSpPr>
            <p:spPr bwMode="auto">
              <a:xfrm>
                <a:off x="1927" y="2614"/>
                <a:ext cx="91" cy="136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198" name="Line 67"/>
              <p:cNvSpPr>
                <a:spLocks noChangeAspect="1" noChangeShapeType="1"/>
              </p:cNvSpPr>
              <p:nvPr/>
            </p:nvSpPr>
            <p:spPr bwMode="auto">
              <a:xfrm flipH="1">
                <a:off x="2018" y="2614"/>
                <a:ext cx="92" cy="136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7192" name="Line 68"/>
            <p:cNvSpPr>
              <a:spLocks noChangeShapeType="1"/>
            </p:cNvSpPr>
            <p:nvPr/>
          </p:nvSpPr>
          <p:spPr bwMode="auto">
            <a:xfrm>
              <a:off x="703" y="2478"/>
              <a:ext cx="45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193" name="Arc 69"/>
            <p:cNvSpPr>
              <a:spLocks/>
            </p:cNvSpPr>
            <p:nvPr/>
          </p:nvSpPr>
          <p:spPr bwMode="auto">
            <a:xfrm>
              <a:off x="703" y="2115"/>
              <a:ext cx="453" cy="363"/>
            </a:xfrm>
            <a:custGeom>
              <a:avLst/>
              <a:gdLst>
                <a:gd name="T0" fmla="*/ 0 w 21600"/>
                <a:gd name="T1" fmla="*/ 0 h 15591"/>
                <a:gd name="T2" fmla="*/ 0 w 21600"/>
                <a:gd name="T3" fmla="*/ 0 h 15591"/>
                <a:gd name="T4" fmla="*/ 0 w 21600"/>
                <a:gd name="T5" fmla="*/ 0 h 15591"/>
                <a:gd name="T6" fmla="*/ 0 60000 65536"/>
                <a:gd name="T7" fmla="*/ 0 60000 65536"/>
                <a:gd name="T8" fmla="*/ 0 60000 65536"/>
                <a:gd name="T9" fmla="*/ 0 w 21600"/>
                <a:gd name="T10" fmla="*/ 0 h 15591"/>
                <a:gd name="T11" fmla="*/ 21600 w 21600"/>
                <a:gd name="T12" fmla="*/ 15591 h 155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5591" fill="none" extrusionOk="0">
                  <a:moveTo>
                    <a:pt x="14949" y="-1"/>
                  </a:moveTo>
                  <a:cubicBezTo>
                    <a:pt x="19197" y="4073"/>
                    <a:pt x="21600" y="9704"/>
                    <a:pt x="21600" y="15591"/>
                  </a:cubicBezTo>
                </a:path>
                <a:path w="21600" h="15591" stroke="0" extrusionOk="0">
                  <a:moveTo>
                    <a:pt x="14949" y="-1"/>
                  </a:moveTo>
                  <a:cubicBezTo>
                    <a:pt x="19197" y="4073"/>
                    <a:pt x="21600" y="9704"/>
                    <a:pt x="21600" y="15591"/>
                  </a:cubicBezTo>
                  <a:lnTo>
                    <a:pt x="0" y="15591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7181" name="Group 70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7596188" y="4221163"/>
            <a:ext cx="900112" cy="1368425"/>
            <a:chOff x="612" y="1979"/>
            <a:chExt cx="813" cy="953"/>
          </a:xfrm>
        </p:grpSpPr>
        <p:graphicFrame>
          <p:nvGraphicFramePr>
            <p:cNvPr id="7170" name="Object 71"/>
            <p:cNvGraphicFramePr>
              <a:graphicFrameLocks noChangeAspect="1"/>
            </p:cNvGraphicFramePr>
            <p:nvPr/>
          </p:nvGraphicFramePr>
          <p:xfrm>
            <a:off x="1212" y="2115"/>
            <a:ext cx="213" cy="298"/>
          </p:xfrm>
          <a:graphic>
            <a:graphicData uri="http://schemas.openxmlformats.org/presentationml/2006/ole">
              <p:oleObj spid="_x0000_s7170" name="Equation" r:id="rId15" imgW="126720" imgH="177480" progId="Equation.3">
                <p:embed/>
              </p:oleObj>
            </a:graphicData>
          </a:graphic>
        </p:graphicFrame>
        <p:grpSp>
          <p:nvGrpSpPr>
            <p:cNvPr id="7183" name="Group 72"/>
            <p:cNvGrpSpPr>
              <a:grpSpLocks noChangeAspect="1"/>
            </p:cNvGrpSpPr>
            <p:nvPr/>
          </p:nvGrpSpPr>
          <p:grpSpPr bwMode="auto">
            <a:xfrm rot="2470477">
              <a:off x="612" y="1979"/>
              <a:ext cx="238" cy="953"/>
              <a:chOff x="1837" y="1525"/>
              <a:chExt cx="341" cy="1225"/>
            </a:xfrm>
          </p:grpSpPr>
          <p:sp>
            <p:nvSpPr>
              <p:cNvPr id="7186" name="Freeform 73"/>
              <p:cNvSpPr>
                <a:spLocks noChangeAspect="1"/>
              </p:cNvSpPr>
              <p:nvPr/>
            </p:nvSpPr>
            <p:spPr bwMode="auto">
              <a:xfrm>
                <a:off x="1837" y="1570"/>
                <a:ext cx="341" cy="1134"/>
              </a:xfrm>
              <a:custGeom>
                <a:avLst/>
                <a:gdLst>
                  <a:gd name="T0" fmla="*/ 86 w 681"/>
                  <a:gd name="T1" fmla="*/ 0 h 2495"/>
                  <a:gd name="T2" fmla="*/ 86 w 681"/>
                  <a:gd name="T3" fmla="*/ 10 h 2495"/>
                  <a:gd name="T4" fmla="*/ 86 w 681"/>
                  <a:gd name="T5" fmla="*/ 56 h 2495"/>
                  <a:gd name="T6" fmla="*/ 52 w 681"/>
                  <a:gd name="T7" fmla="*/ 85 h 2495"/>
                  <a:gd name="T8" fmla="*/ 131 w 681"/>
                  <a:gd name="T9" fmla="*/ 122 h 2495"/>
                  <a:gd name="T10" fmla="*/ 40 w 681"/>
                  <a:gd name="T11" fmla="*/ 178 h 2495"/>
                  <a:gd name="T12" fmla="*/ 165 w 681"/>
                  <a:gd name="T13" fmla="*/ 225 h 2495"/>
                  <a:gd name="T14" fmla="*/ 6 w 681"/>
                  <a:gd name="T15" fmla="*/ 262 h 2495"/>
                  <a:gd name="T16" fmla="*/ 131 w 681"/>
                  <a:gd name="T17" fmla="*/ 300 h 2495"/>
                  <a:gd name="T18" fmla="*/ 63 w 681"/>
                  <a:gd name="T19" fmla="*/ 356 h 2495"/>
                  <a:gd name="T20" fmla="*/ 120 w 681"/>
                  <a:gd name="T21" fmla="*/ 412 h 2495"/>
                  <a:gd name="T22" fmla="*/ 86 w 681"/>
                  <a:gd name="T23" fmla="*/ 450 h 2495"/>
                  <a:gd name="T24" fmla="*/ 86 w 681"/>
                  <a:gd name="T25" fmla="*/ 497 h 2495"/>
                  <a:gd name="T26" fmla="*/ 86 w 681"/>
                  <a:gd name="T27" fmla="*/ 515 h 249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81"/>
                  <a:gd name="T43" fmla="*/ 0 h 2495"/>
                  <a:gd name="T44" fmla="*/ 681 w 681"/>
                  <a:gd name="T45" fmla="*/ 2495 h 249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81" h="2495">
                    <a:moveTo>
                      <a:pt x="341" y="0"/>
                    </a:moveTo>
                    <a:cubicBezTo>
                      <a:pt x="341" y="0"/>
                      <a:pt x="341" y="1"/>
                      <a:pt x="341" y="46"/>
                    </a:cubicBezTo>
                    <a:cubicBezTo>
                      <a:pt x="341" y="91"/>
                      <a:pt x="364" y="212"/>
                      <a:pt x="341" y="272"/>
                    </a:cubicBezTo>
                    <a:cubicBezTo>
                      <a:pt x="318" y="332"/>
                      <a:pt x="175" y="356"/>
                      <a:pt x="205" y="409"/>
                    </a:cubicBezTo>
                    <a:cubicBezTo>
                      <a:pt x="235" y="462"/>
                      <a:pt x="530" y="515"/>
                      <a:pt x="522" y="590"/>
                    </a:cubicBezTo>
                    <a:cubicBezTo>
                      <a:pt x="514" y="665"/>
                      <a:pt x="136" y="779"/>
                      <a:pt x="159" y="862"/>
                    </a:cubicBezTo>
                    <a:cubicBezTo>
                      <a:pt x="182" y="945"/>
                      <a:pt x="681" y="1021"/>
                      <a:pt x="658" y="1089"/>
                    </a:cubicBezTo>
                    <a:cubicBezTo>
                      <a:pt x="635" y="1157"/>
                      <a:pt x="46" y="1210"/>
                      <a:pt x="23" y="1270"/>
                    </a:cubicBezTo>
                    <a:cubicBezTo>
                      <a:pt x="0" y="1330"/>
                      <a:pt x="484" y="1377"/>
                      <a:pt x="522" y="1452"/>
                    </a:cubicBezTo>
                    <a:cubicBezTo>
                      <a:pt x="560" y="1527"/>
                      <a:pt x="258" y="1633"/>
                      <a:pt x="250" y="1724"/>
                    </a:cubicBezTo>
                    <a:cubicBezTo>
                      <a:pt x="242" y="1815"/>
                      <a:pt x="462" y="1920"/>
                      <a:pt x="477" y="1996"/>
                    </a:cubicBezTo>
                    <a:cubicBezTo>
                      <a:pt x="492" y="2072"/>
                      <a:pt x="364" y="2110"/>
                      <a:pt x="341" y="2178"/>
                    </a:cubicBezTo>
                    <a:cubicBezTo>
                      <a:pt x="318" y="2246"/>
                      <a:pt x="341" y="2351"/>
                      <a:pt x="341" y="2404"/>
                    </a:cubicBezTo>
                    <a:cubicBezTo>
                      <a:pt x="341" y="2457"/>
                      <a:pt x="341" y="2476"/>
                      <a:pt x="341" y="2495"/>
                    </a:cubicBezTo>
                  </a:path>
                </a:pathLst>
              </a:custGeom>
              <a:solidFill>
                <a:schemeClr val="bg2"/>
              </a:solidFill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187" name="Line 74"/>
              <p:cNvSpPr>
                <a:spLocks noChangeAspect="1" noChangeShapeType="1"/>
              </p:cNvSpPr>
              <p:nvPr/>
            </p:nvSpPr>
            <p:spPr bwMode="auto">
              <a:xfrm flipV="1">
                <a:off x="1927" y="1525"/>
                <a:ext cx="91" cy="136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188" name="Line 7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018" y="1525"/>
                <a:ext cx="91" cy="136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189" name="Line 76"/>
              <p:cNvSpPr>
                <a:spLocks noChangeAspect="1" noChangeShapeType="1"/>
              </p:cNvSpPr>
              <p:nvPr/>
            </p:nvSpPr>
            <p:spPr bwMode="auto">
              <a:xfrm>
                <a:off x="1927" y="2614"/>
                <a:ext cx="91" cy="136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190" name="Line 77"/>
              <p:cNvSpPr>
                <a:spLocks noChangeAspect="1" noChangeShapeType="1"/>
              </p:cNvSpPr>
              <p:nvPr/>
            </p:nvSpPr>
            <p:spPr bwMode="auto">
              <a:xfrm flipH="1">
                <a:off x="2018" y="2614"/>
                <a:ext cx="92" cy="136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7184" name="Line 78"/>
            <p:cNvSpPr>
              <a:spLocks noChangeShapeType="1"/>
            </p:cNvSpPr>
            <p:nvPr/>
          </p:nvSpPr>
          <p:spPr bwMode="auto">
            <a:xfrm>
              <a:off x="703" y="2478"/>
              <a:ext cx="45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185" name="Arc 79"/>
            <p:cNvSpPr>
              <a:spLocks/>
            </p:cNvSpPr>
            <p:nvPr/>
          </p:nvSpPr>
          <p:spPr bwMode="auto">
            <a:xfrm>
              <a:off x="703" y="2115"/>
              <a:ext cx="453" cy="363"/>
            </a:xfrm>
            <a:custGeom>
              <a:avLst/>
              <a:gdLst>
                <a:gd name="T0" fmla="*/ 0 w 21600"/>
                <a:gd name="T1" fmla="*/ 0 h 15591"/>
                <a:gd name="T2" fmla="*/ 0 w 21600"/>
                <a:gd name="T3" fmla="*/ 0 h 15591"/>
                <a:gd name="T4" fmla="*/ 0 w 21600"/>
                <a:gd name="T5" fmla="*/ 0 h 15591"/>
                <a:gd name="T6" fmla="*/ 0 60000 65536"/>
                <a:gd name="T7" fmla="*/ 0 60000 65536"/>
                <a:gd name="T8" fmla="*/ 0 60000 65536"/>
                <a:gd name="T9" fmla="*/ 0 w 21600"/>
                <a:gd name="T10" fmla="*/ 0 h 15591"/>
                <a:gd name="T11" fmla="*/ 21600 w 21600"/>
                <a:gd name="T12" fmla="*/ 15591 h 155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5591" fill="none" extrusionOk="0">
                  <a:moveTo>
                    <a:pt x="14949" y="-1"/>
                  </a:moveTo>
                  <a:cubicBezTo>
                    <a:pt x="19197" y="4073"/>
                    <a:pt x="21600" y="9704"/>
                    <a:pt x="21600" y="15591"/>
                  </a:cubicBezTo>
                </a:path>
                <a:path w="21600" h="15591" stroke="0" extrusionOk="0">
                  <a:moveTo>
                    <a:pt x="14949" y="-1"/>
                  </a:moveTo>
                  <a:cubicBezTo>
                    <a:pt x="19197" y="4073"/>
                    <a:pt x="21600" y="9704"/>
                    <a:pt x="21600" y="15591"/>
                  </a:cubicBezTo>
                  <a:lnTo>
                    <a:pt x="0" y="15591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7182" name="AutoShape 8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1812863">
            <a:off x="5940425" y="4149725"/>
            <a:ext cx="719138" cy="576263"/>
          </a:xfrm>
          <a:prstGeom prst="rightArrow">
            <a:avLst>
              <a:gd name="adj1" fmla="val 50000"/>
              <a:gd name="adj2" fmla="val 31198"/>
            </a:avLst>
          </a:prstGeom>
          <a:solidFill>
            <a:srgbClr val="FF0000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sz="quarter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A" smtClean="0"/>
              <a:t>Possible</a:t>
            </a:r>
          </a:p>
        </p:txBody>
      </p:sp>
      <p:grpSp>
        <p:nvGrpSpPr>
          <p:cNvPr id="8199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2843213" y="2133600"/>
            <a:ext cx="1719262" cy="2409825"/>
            <a:chOff x="1967" y="1480"/>
            <a:chExt cx="1083" cy="1518"/>
          </a:xfrm>
        </p:grpSpPr>
        <p:sp>
          <p:nvSpPr>
            <p:cNvPr id="8217" name="Freeform 5"/>
            <p:cNvSpPr>
              <a:spLocks/>
            </p:cNvSpPr>
            <p:nvPr/>
          </p:nvSpPr>
          <p:spPr bwMode="auto">
            <a:xfrm>
              <a:off x="2351" y="2483"/>
              <a:ext cx="61" cy="131"/>
            </a:xfrm>
            <a:custGeom>
              <a:avLst/>
              <a:gdLst>
                <a:gd name="T0" fmla="*/ 44 w 61"/>
                <a:gd name="T1" fmla="*/ 7 h 131"/>
                <a:gd name="T2" fmla="*/ 22 w 61"/>
                <a:gd name="T3" fmla="*/ 27 h 131"/>
                <a:gd name="T4" fmla="*/ 7 w 61"/>
                <a:gd name="T5" fmla="*/ 54 h 131"/>
                <a:gd name="T6" fmla="*/ 0 w 61"/>
                <a:gd name="T7" fmla="*/ 84 h 131"/>
                <a:gd name="T8" fmla="*/ 2 w 61"/>
                <a:gd name="T9" fmla="*/ 106 h 131"/>
                <a:gd name="T10" fmla="*/ 7 w 61"/>
                <a:gd name="T11" fmla="*/ 121 h 131"/>
                <a:gd name="T12" fmla="*/ 14 w 61"/>
                <a:gd name="T13" fmla="*/ 126 h 131"/>
                <a:gd name="T14" fmla="*/ 17 w 61"/>
                <a:gd name="T15" fmla="*/ 126 h 131"/>
                <a:gd name="T16" fmla="*/ 27 w 61"/>
                <a:gd name="T17" fmla="*/ 131 h 131"/>
                <a:gd name="T18" fmla="*/ 39 w 61"/>
                <a:gd name="T19" fmla="*/ 118 h 131"/>
                <a:gd name="T20" fmla="*/ 42 w 61"/>
                <a:gd name="T21" fmla="*/ 84 h 131"/>
                <a:gd name="T22" fmla="*/ 37 w 61"/>
                <a:gd name="T23" fmla="*/ 59 h 131"/>
                <a:gd name="T24" fmla="*/ 32 w 61"/>
                <a:gd name="T25" fmla="*/ 47 h 131"/>
                <a:gd name="T26" fmla="*/ 27 w 61"/>
                <a:gd name="T27" fmla="*/ 42 h 131"/>
                <a:gd name="T28" fmla="*/ 27 w 61"/>
                <a:gd name="T29" fmla="*/ 42 h 131"/>
                <a:gd name="T30" fmla="*/ 24 w 61"/>
                <a:gd name="T31" fmla="*/ 39 h 131"/>
                <a:gd name="T32" fmla="*/ 24 w 61"/>
                <a:gd name="T33" fmla="*/ 42 h 131"/>
                <a:gd name="T34" fmla="*/ 32 w 61"/>
                <a:gd name="T35" fmla="*/ 57 h 131"/>
                <a:gd name="T36" fmla="*/ 37 w 61"/>
                <a:gd name="T37" fmla="*/ 89 h 131"/>
                <a:gd name="T38" fmla="*/ 37 w 61"/>
                <a:gd name="T39" fmla="*/ 111 h 131"/>
                <a:gd name="T40" fmla="*/ 32 w 61"/>
                <a:gd name="T41" fmla="*/ 121 h 131"/>
                <a:gd name="T42" fmla="*/ 29 w 61"/>
                <a:gd name="T43" fmla="*/ 123 h 131"/>
                <a:gd name="T44" fmla="*/ 27 w 61"/>
                <a:gd name="T45" fmla="*/ 126 h 131"/>
                <a:gd name="T46" fmla="*/ 27 w 61"/>
                <a:gd name="T47" fmla="*/ 126 h 131"/>
                <a:gd name="T48" fmla="*/ 27 w 61"/>
                <a:gd name="T49" fmla="*/ 126 h 131"/>
                <a:gd name="T50" fmla="*/ 24 w 61"/>
                <a:gd name="T51" fmla="*/ 126 h 131"/>
                <a:gd name="T52" fmla="*/ 24 w 61"/>
                <a:gd name="T53" fmla="*/ 126 h 131"/>
                <a:gd name="T54" fmla="*/ 22 w 61"/>
                <a:gd name="T55" fmla="*/ 123 h 131"/>
                <a:gd name="T56" fmla="*/ 22 w 61"/>
                <a:gd name="T57" fmla="*/ 123 h 131"/>
                <a:gd name="T58" fmla="*/ 22 w 61"/>
                <a:gd name="T59" fmla="*/ 123 h 131"/>
                <a:gd name="T60" fmla="*/ 19 w 61"/>
                <a:gd name="T61" fmla="*/ 123 h 131"/>
                <a:gd name="T62" fmla="*/ 17 w 61"/>
                <a:gd name="T63" fmla="*/ 121 h 131"/>
                <a:gd name="T64" fmla="*/ 12 w 61"/>
                <a:gd name="T65" fmla="*/ 113 h 131"/>
                <a:gd name="T66" fmla="*/ 7 w 61"/>
                <a:gd name="T67" fmla="*/ 106 h 131"/>
                <a:gd name="T68" fmla="*/ 7 w 61"/>
                <a:gd name="T69" fmla="*/ 71 h 131"/>
                <a:gd name="T70" fmla="*/ 17 w 61"/>
                <a:gd name="T71" fmla="*/ 39 h 131"/>
                <a:gd name="T72" fmla="*/ 27 w 61"/>
                <a:gd name="T73" fmla="*/ 27 h 131"/>
                <a:gd name="T74" fmla="*/ 39 w 61"/>
                <a:gd name="T75" fmla="*/ 17 h 131"/>
                <a:gd name="T76" fmla="*/ 46 w 61"/>
                <a:gd name="T77" fmla="*/ 10 h 131"/>
                <a:gd name="T78" fmla="*/ 56 w 61"/>
                <a:gd name="T79" fmla="*/ 5 h 131"/>
                <a:gd name="T80" fmla="*/ 59 w 61"/>
                <a:gd name="T81" fmla="*/ 5 h 131"/>
                <a:gd name="T82" fmla="*/ 59 w 61"/>
                <a:gd name="T83" fmla="*/ 5 h 131"/>
                <a:gd name="T84" fmla="*/ 59 w 61"/>
                <a:gd name="T85" fmla="*/ 0 h 13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1"/>
                <a:gd name="T130" fmla="*/ 0 h 131"/>
                <a:gd name="T131" fmla="*/ 61 w 61"/>
                <a:gd name="T132" fmla="*/ 131 h 13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1" h="131">
                  <a:moveTo>
                    <a:pt x="59" y="0"/>
                  </a:moveTo>
                  <a:lnTo>
                    <a:pt x="44" y="7"/>
                  </a:lnTo>
                  <a:lnTo>
                    <a:pt x="32" y="15"/>
                  </a:lnTo>
                  <a:lnTo>
                    <a:pt x="22" y="27"/>
                  </a:lnTo>
                  <a:lnTo>
                    <a:pt x="12" y="39"/>
                  </a:lnTo>
                  <a:lnTo>
                    <a:pt x="7" y="54"/>
                  </a:lnTo>
                  <a:lnTo>
                    <a:pt x="2" y="69"/>
                  </a:lnTo>
                  <a:lnTo>
                    <a:pt x="0" y="84"/>
                  </a:lnTo>
                  <a:lnTo>
                    <a:pt x="0" y="99"/>
                  </a:lnTo>
                  <a:lnTo>
                    <a:pt x="2" y="106"/>
                  </a:lnTo>
                  <a:lnTo>
                    <a:pt x="5" y="113"/>
                  </a:lnTo>
                  <a:lnTo>
                    <a:pt x="7" y="121"/>
                  </a:lnTo>
                  <a:lnTo>
                    <a:pt x="12" y="126"/>
                  </a:lnTo>
                  <a:lnTo>
                    <a:pt x="14" y="126"/>
                  </a:lnTo>
                  <a:lnTo>
                    <a:pt x="17" y="126"/>
                  </a:lnTo>
                  <a:lnTo>
                    <a:pt x="17" y="128"/>
                  </a:lnTo>
                  <a:lnTo>
                    <a:pt x="27" y="131"/>
                  </a:lnTo>
                  <a:lnTo>
                    <a:pt x="29" y="131"/>
                  </a:lnTo>
                  <a:lnTo>
                    <a:pt x="39" y="118"/>
                  </a:lnTo>
                  <a:lnTo>
                    <a:pt x="42" y="101"/>
                  </a:lnTo>
                  <a:lnTo>
                    <a:pt x="42" y="84"/>
                  </a:lnTo>
                  <a:lnTo>
                    <a:pt x="39" y="67"/>
                  </a:lnTo>
                  <a:lnTo>
                    <a:pt x="37" y="59"/>
                  </a:lnTo>
                  <a:lnTo>
                    <a:pt x="34" y="54"/>
                  </a:lnTo>
                  <a:lnTo>
                    <a:pt x="32" y="47"/>
                  </a:lnTo>
                  <a:lnTo>
                    <a:pt x="29" y="42"/>
                  </a:lnTo>
                  <a:lnTo>
                    <a:pt x="27" y="42"/>
                  </a:lnTo>
                  <a:lnTo>
                    <a:pt x="24" y="39"/>
                  </a:lnTo>
                  <a:lnTo>
                    <a:pt x="24" y="42"/>
                  </a:lnTo>
                  <a:lnTo>
                    <a:pt x="32" y="57"/>
                  </a:lnTo>
                  <a:lnTo>
                    <a:pt x="34" y="71"/>
                  </a:lnTo>
                  <a:lnTo>
                    <a:pt x="37" y="89"/>
                  </a:lnTo>
                  <a:lnTo>
                    <a:pt x="37" y="106"/>
                  </a:lnTo>
                  <a:lnTo>
                    <a:pt x="37" y="111"/>
                  </a:lnTo>
                  <a:lnTo>
                    <a:pt x="34" y="116"/>
                  </a:lnTo>
                  <a:lnTo>
                    <a:pt x="32" y="121"/>
                  </a:lnTo>
                  <a:lnTo>
                    <a:pt x="29" y="123"/>
                  </a:lnTo>
                  <a:lnTo>
                    <a:pt x="27" y="126"/>
                  </a:lnTo>
                  <a:lnTo>
                    <a:pt x="24" y="126"/>
                  </a:lnTo>
                  <a:lnTo>
                    <a:pt x="24" y="123"/>
                  </a:lnTo>
                  <a:lnTo>
                    <a:pt x="22" y="123"/>
                  </a:lnTo>
                  <a:lnTo>
                    <a:pt x="19" y="123"/>
                  </a:lnTo>
                  <a:lnTo>
                    <a:pt x="17" y="121"/>
                  </a:lnTo>
                  <a:lnTo>
                    <a:pt x="14" y="118"/>
                  </a:lnTo>
                  <a:lnTo>
                    <a:pt x="12" y="113"/>
                  </a:lnTo>
                  <a:lnTo>
                    <a:pt x="10" y="111"/>
                  </a:lnTo>
                  <a:lnTo>
                    <a:pt x="7" y="106"/>
                  </a:lnTo>
                  <a:lnTo>
                    <a:pt x="5" y="89"/>
                  </a:lnTo>
                  <a:lnTo>
                    <a:pt x="7" y="71"/>
                  </a:lnTo>
                  <a:lnTo>
                    <a:pt x="12" y="54"/>
                  </a:lnTo>
                  <a:lnTo>
                    <a:pt x="17" y="39"/>
                  </a:lnTo>
                  <a:lnTo>
                    <a:pt x="22" y="34"/>
                  </a:lnTo>
                  <a:lnTo>
                    <a:pt x="27" y="27"/>
                  </a:lnTo>
                  <a:lnTo>
                    <a:pt x="34" y="22"/>
                  </a:lnTo>
                  <a:lnTo>
                    <a:pt x="39" y="17"/>
                  </a:lnTo>
                  <a:lnTo>
                    <a:pt x="44" y="15"/>
                  </a:lnTo>
                  <a:lnTo>
                    <a:pt x="46" y="10"/>
                  </a:lnTo>
                  <a:lnTo>
                    <a:pt x="51" y="7"/>
                  </a:lnTo>
                  <a:lnTo>
                    <a:pt x="56" y="5"/>
                  </a:lnTo>
                  <a:lnTo>
                    <a:pt x="59" y="5"/>
                  </a:lnTo>
                  <a:lnTo>
                    <a:pt x="61" y="5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218" name="Freeform 6"/>
            <p:cNvSpPr>
              <a:spLocks/>
            </p:cNvSpPr>
            <p:nvPr/>
          </p:nvSpPr>
          <p:spPr bwMode="auto">
            <a:xfrm>
              <a:off x="2292" y="2503"/>
              <a:ext cx="71" cy="108"/>
            </a:xfrm>
            <a:custGeom>
              <a:avLst/>
              <a:gdLst>
                <a:gd name="T0" fmla="*/ 32 w 71"/>
                <a:gd name="T1" fmla="*/ 2 h 108"/>
                <a:gd name="T2" fmla="*/ 17 w 71"/>
                <a:gd name="T3" fmla="*/ 14 h 108"/>
                <a:gd name="T4" fmla="*/ 5 w 71"/>
                <a:gd name="T5" fmla="*/ 37 h 108"/>
                <a:gd name="T6" fmla="*/ 2 w 71"/>
                <a:gd name="T7" fmla="*/ 49 h 108"/>
                <a:gd name="T8" fmla="*/ 2 w 71"/>
                <a:gd name="T9" fmla="*/ 51 h 108"/>
                <a:gd name="T10" fmla="*/ 0 w 71"/>
                <a:gd name="T11" fmla="*/ 64 h 108"/>
                <a:gd name="T12" fmla="*/ 0 w 71"/>
                <a:gd name="T13" fmla="*/ 86 h 108"/>
                <a:gd name="T14" fmla="*/ 7 w 71"/>
                <a:gd name="T15" fmla="*/ 98 h 108"/>
                <a:gd name="T16" fmla="*/ 7 w 71"/>
                <a:gd name="T17" fmla="*/ 101 h 108"/>
                <a:gd name="T18" fmla="*/ 9 w 71"/>
                <a:gd name="T19" fmla="*/ 101 h 108"/>
                <a:gd name="T20" fmla="*/ 9 w 71"/>
                <a:gd name="T21" fmla="*/ 103 h 108"/>
                <a:gd name="T22" fmla="*/ 17 w 71"/>
                <a:gd name="T23" fmla="*/ 108 h 108"/>
                <a:gd name="T24" fmla="*/ 32 w 71"/>
                <a:gd name="T25" fmla="*/ 103 h 108"/>
                <a:gd name="T26" fmla="*/ 32 w 71"/>
                <a:gd name="T27" fmla="*/ 98 h 108"/>
                <a:gd name="T28" fmla="*/ 37 w 71"/>
                <a:gd name="T29" fmla="*/ 88 h 108"/>
                <a:gd name="T30" fmla="*/ 37 w 71"/>
                <a:gd name="T31" fmla="*/ 76 h 108"/>
                <a:gd name="T32" fmla="*/ 37 w 71"/>
                <a:gd name="T33" fmla="*/ 71 h 108"/>
                <a:gd name="T34" fmla="*/ 37 w 71"/>
                <a:gd name="T35" fmla="*/ 71 h 108"/>
                <a:gd name="T36" fmla="*/ 37 w 71"/>
                <a:gd name="T37" fmla="*/ 69 h 108"/>
                <a:gd name="T38" fmla="*/ 37 w 71"/>
                <a:gd name="T39" fmla="*/ 69 h 108"/>
                <a:gd name="T40" fmla="*/ 37 w 71"/>
                <a:gd name="T41" fmla="*/ 66 h 108"/>
                <a:gd name="T42" fmla="*/ 37 w 71"/>
                <a:gd name="T43" fmla="*/ 64 h 108"/>
                <a:gd name="T44" fmla="*/ 34 w 71"/>
                <a:gd name="T45" fmla="*/ 59 h 108"/>
                <a:gd name="T46" fmla="*/ 34 w 71"/>
                <a:gd name="T47" fmla="*/ 54 h 108"/>
                <a:gd name="T48" fmla="*/ 27 w 71"/>
                <a:gd name="T49" fmla="*/ 34 h 108"/>
                <a:gd name="T50" fmla="*/ 22 w 71"/>
                <a:gd name="T51" fmla="*/ 29 h 108"/>
                <a:gd name="T52" fmla="*/ 19 w 71"/>
                <a:gd name="T53" fmla="*/ 32 h 108"/>
                <a:gd name="T54" fmla="*/ 22 w 71"/>
                <a:gd name="T55" fmla="*/ 37 h 108"/>
                <a:gd name="T56" fmla="*/ 32 w 71"/>
                <a:gd name="T57" fmla="*/ 69 h 108"/>
                <a:gd name="T58" fmla="*/ 27 w 71"/>
                <a:gd name="T59" fmla="*/ 101 h 108"/>
                <a:gd name="T60" fmla="*/ 24 w 71"/>
                <a:gd name="T61" fmla="*/ 101 h 108"/>
                <a:gd name="T62" fmla="*/ 22 w 71"/>
                <a:gd name="T63" fmla="*/ 101 h 108"/>
                <a:gd name="T64" fmla="*/ 17 w 71"/>
                <a:gd name="T65" fmla="*/ 101 h 108"/>
                <a:gd name="T66" fmla="*/ 12 w 71"/>
                <a:gd name="T67" fmla="*/ 98 h 108"/>
                <a:gd name="T68" fmla="*/ 5 w 71"/>
                <a:gd name="T69" fmla="*/ 69 h 108"/>
                <a:gd name="T70" fmla="*/ 12 w 71"/>
                <a:gd name="T71" fmla="*/ 37 h 108"/>
                <a:gd name="T72" fmla="*/ 22 w 71"/>
                <a:gd name="T73" fmla="*/ 17 h 108"/>
                <a:gd name="T74" fmla="*/ 37 w 71"/>
                <a:gd name="T75" fmla="*/ 5 h 108"/>
                <a:gd name="T76" fmla="*/ 49 w 71"/>
                <a:gd name="T77" fmla="*/ 5 h 108"/>
                <a:gd name="T78" fmla="*/ 59 w 71"/>
                <a:gd name="T79" fmla="*/ 7 h 108"/>
                <a:gd name="T80" fmla="*/ 66 w 71"/>
                <a:gd name="T81" fmla="*/ 12 h 108"/>
                <a:gd name="T82" fmla="*/ 71 w 71"/>
                <a:gd name="T83" fmla="*/ 12 h 108"/>
                <a:gd name="T84" fmla="*/ 71 w 71"/>
                <a:gd name="T85" fmla="*/ 10 h 108"/>
                <a:gd name="T86" fmla="*/ 71 w 71"/>
                <a:gd name="T87" fmla="*/ 7 h 108"/>
                <a:gd name="T88" fmla="*/ 69 w 71"/>
                <a:gd name="T89" fmla="*/ 5 h 108"/>
                <a:gd name="T90" fmla="*/ 69 w 71"/>
                <a:gd name="T91" fmla="*/ 5 h 10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1"/>
                <a:gd name="T139" fmla="*/ 0 h 108"/>
                <a:gd name="T140" fmla="*/ 71 w 71"/>
                <a:gd name="T141" fmla="*/ 108 h 10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1" h="108">
                  <a:moveTo>
                    <a:pt x="44" y="0"/>
                  </a:moveTo>
                  <a:lnTo>
                    <a:pt x="32" y="2"/>
                  </a:lnTo>
                  <a:lnTo>
                    <a:pt x="24" y="5"/>
                  </a:lnTo>
                  <a:lnTo>
                    <a:pt x="17" y="14"/>
                  </a:lnTo>
                  <a:lnTo>
                    <a:pt x="9" y="24"/>
                  </a:lnTo>
                  <a:lnTo>
                    <a:pt x="5" y="37"/>
                  </a:lnTo>
                  <a:lnTo>
                    <a:pt x="2" y="49"/>
                  </a:lnTo>
                  <a:lnTo>
                    <a:pt x="2" y="51"/>
                  </a:lnTo>
                  <a:lnTo>
                    <a:pt x="0" y="64"/>
                  </a:lnTo>
                  <a:lnTo>
                    <a:pt x="0" y="74"/>
                  </a:lnTo>
                  <a:lnTo>
                    <a:pt x="0" y="86"/>
                  </a:lnTo>
                  <a:lnTo>
                    <a:pt x="5" y="98"/>
                  </a:lnTo>
                  <a:lnTo>
                    <a:pt x="7" y="98"/>
                  </a:lnTo>
                  <a:lnTo>
                    <a:pt x="7" y="101"/>
                  </a:lnTo>
                  <a:lnTo>
                    <a:pt x="9" y="101"/>
                  </a:lnTo>
                  <a:lnTo>
                    <a:pt x="9" y="103"/>
                  </a:lnTo>
                  <a:lnTo>
                    <a:pt x="17" y="108"/>
                  </a:lnTo>
                  <a:lnTo>
                    <a:pt x="29" y="106"/>
                  </a:lnTo>
                  <a:lnTo>
                    <a:pt x="32" y="103"/>
                  </a:lnTo>
                  <a:lnTo>
                    <a:pt x="32" y="101"/>
                  </a:lnTo>
                  <a:lnTo>
                    <a:pt x="32" y="98"/>
                  </a:lnTo>
                  <a:lnTo>
                    <a:pt x="34" y="96"/>
                  </a:lnTo>
                  <a:lnTo>
                    <a:pt x="37" y="88"/>
                  </a:lnTo>
                  <a:lnTo>
                    <a:pt x="37" y="83"/>
                  </a:lnTo>
                  <a:lnTo>
                    <a:pt x="37" y="76"/>
                  </a:lnTo>
                  <a:lnTo>
                    <a:pt x="37" y="71"/>
                  </a:lnTo>
                  <a:lnTo>
                    <a:pt x="37" y="69"/>
                  </a:lnTo>
                  <a:lnTo>
                    <a:pt x="37" y="66"/>
                  </a:lnTo>
                  <a:lnTo>
                    <a:pt x="37" y="64"/>
                  </a:lnTo>
                  <a:lnTo>
                    <a:pt x="37" y="61"/>
                  </a:lnTo>
                  <a:lnTo>
                    <a:pt x="34" y="59"/>
                  </a:lnTo>
                  <a:lnTo>
                    <a:pt x="34" y="56"/>
                  </a:lnTo>
                  <a:lnTo>
                    <a:pt x="34" y="54"/>
                  </a:lnTo>
                  <a:lnTo>
                    <a:pt x="32" y="51"/>
                  </a:lnTo>
                  <a:lnTo>
                    <a:pt x="27" y="34"/>
                  </a:lnTo>
                  <a:lnTo>
                    <a:pt x="22" y="32"/>
                  </a:lnTo>
                  <a:lnTo>
                    <a:pt x="22" y="29"/>
                  </a:lnTo>
                  <a:lnTo>
                    <a:pt x="19" y="32"/>
                  </a:lnTo>
                  <a:lnTo>
                    <a:pt x="19" y="34"/>
                  </a:lnTo>
                  <a:lnTo>
                    <a:pt x="22" y="37"/>
                  </a:lnTo>
                  <a:lnTo>
                    <a:pt x="29" y="51"/>
                  </a:lnTo>
                  <a:lnTo>
                    <a:pt x="32" y="69"/>
                  </a:lnTo>
                  <a:lnTo>
                    <a:pt x="32" y="86"/>
                  </a:lnTo>
                  <a:lnTo>
                    <a:pt x="27" y="101"/>
                  </a:lnTo>
                  <a:lnTo>
                    <a:pt x="24" y="101"/>
                  </a:lnTo>
                  <a:lnTo>
                    <a:pt x="22" y="101"/>
                  </a:lnTo>
                  <a:lnTo>
                    <a:pt x="19" y="101"/>
                  </a:lnTo>
                  <a:lnTo>
                    <a:pt x="17" y="101"/>
                  </a:lnTo>
                  <a:lnTo>
                    <a:pt x="14" y="101"/>
                  </a:lnTo>
                  <a:lnTo>
                    <a:pt x="12" y="98"/>
                  </a:lnTo>
                  <a:lnTo>
                    <a:pt x="7" y="83"/>
                  </a:lnTo>
                  <a:lnTo>
                    <a:pt x="5" y="69"/>
                  </a:lnTo>
                  <a:lnTo>
                    <a:pt x="7" y="51"/>
                  </a:lnTo>
                  <a:lnTo>
                    <a:pt x="12" y="37"/>
                  </a:lnTo>
                  <a:lnTo>
                    <a:pt x="17" y="27"/>
                  </a:lnTo>
                  <a:lnTo>
                    <a:pt x="22" y="17"/>
                  </a:lnTo>
                  <a:lnTo>
                    <a:pt x="29" y="10"/>
                  </a:lnTo>
                  <a:lnTo>
                    <a:pt x="37" y="5"/>
                  </a:lnTo>
                  <a:lnTo>
                    <a:pt x="44" y="5"/>
                  </a:lnTo>
                  <a:lnTo>
                    <a:pt x="49" y="5"/>
                  </a:lnTo>
                  <a:lnTo>
                    <a:pt x="54" y="7"/>
                  </a:lnTo>
                  <a:lnTo>
                    <a:pt x="59" y="7"/>
                  </a:lnTo>
                  <a:lnTo>
                    <a:pt x="61" y="10"/>
                  </a:lnTo>
                  <a:lnTo>
                    <a:pt x="66" y="12"/>
                  </a:lnTo>
                  <a:lnTo>
                    <a:pt x="69" y="12"/>
                  </a:lnTo>
                  <a:lnTo>
                    <a:pt x="71" y="12"/>
                  </a:lnTo>
                  <a:lnTo>
                    <a:pt x="71" y="10"/>
                  </a:lnTo>
                  <a:lnTo>
                    <a:pt x="71" y="7"/>
                  </a:lnTo>
                  <a:lnTo>
                    <a:pt x="69" y="5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219" name="Freeform 7"/>
            <p:cNvSpPr>
              <a:spLocks/>
            </p:cNvSpPr>
            <p:nvPr/>
          </p:nvSpPr>
          <p:spPr bwMode="auto">
            <a:xfrm>
              <a:off x="2156" y="1961"/>
              <a:ext cx="828" cy="1037"/>
            </a:xfrm>
            <a:custGeom>
              <a:avLst/>
              <a:gdLst>
                <a:gd name="T0" fmla="*/ 502 w 828"/>
                <a:gd name="T1" fmla="*/ 1030 h 1037"/>
                <a:gd name="T2" fmla="*/ 574 w 828"/>
                <a:gd name="T3" fmla="*/ 1000 h 1037"/>
                <a:gd name="T4" fmla="*/ 643 w 828"/>
                <a:gd name="T5" fmla="*/ 973 h 1037"/>
                <a:gd name="T6" fmla="*/ 690 w 828"/>
                <a:gd name="T7" fmla="*/ 951 h 1037"/>
                <a:gd name="T8" fmla="*/ 724 w 828"/>
                <a:gd name="T9" fmla="*/ 938 h 1037"/>
                <a:gd name="T10" fmla="*/ 761 w 828"/>
                <a:gd name="T11" fmla="*/ 926 h 1037"/>
                <a:gd name="T12" fmla="*/ 773 w 828"/>
                <a:gd name="T13" fmla="*/ 924 h 1037"/>
                <a:gd name="T14" fmla="*/ 810 w 828"/>
                <a:gd name="T15" fmla="*/ 869 h 1037"/>
                <a:gd name="T16" fmla="*/ 813 w 828"/>
                <a:gd name="T17" fmla="*/ 756 h 1037"/>
                <a:gd name="T18" fmla="*/ 813 w 828"/>
                <a:gd name="T19" fmla="*/ 704 h 1037"/>
                <a:gd name="T20" fmla="*/ 813 w 828"/>
                <a:gd name="T21" fmla="*/ 660 h 1037"/>
                <a:gd name="T22" fmla="*/ 815 w 828"/>
                <a:gd name="T23" fmla="*/ 566 h 1037"/>
                <a:gd name="T24" fmla="*/ 823 w 828"/>
                <a:gd name="T25" fmla="*/ 362 h 1037"/>
                <a:gd name="T26" fmla="*/ 825 w 828"/>
                <a:gd name="T27" fmla="*/ 322 h 1037"/>
                <a:gd name="T28" fmla="*/ 828 w 828"/>
                <a:gd name="T29" fmla="*/ 261 h 1037"/>
                <a:gd name="T30" fmla="*/ 828 w 828"/>
                <a:gd name="T31" fmla="*/ 209 h 1037"/>
                <a:gd name="T32" fmla="*/ 828 w 828"/>
                <a:gd name="T33" fmla="*/ 199 h 1037"/>
                <a:gd name="T34" fmla="*/ 823 w 828"/>
                <a:gd name="T35" fmla="*/ 194 h 1037"/>
                <a:gd name="T36" fmla="*/ 512 w 828"/>
                <a:gd name="T37" fmla="*/ 9 h 1037"/>
                <a:gd name="T38" fmla="*/ 500 w 828"/>
                <a:gd name="T39" fmla="*/ 2 h 1037"/>
                <a:gd name="T40" fmla="*/ 475 w 828"/>
                <a:gd name="T41" fmla="*/ 7 h 1037"/>
                <a:gd name="T42" fmla="*/ 426 w 828"/>
                <a:gd name="T43" fmla="*/ 24 h 1037"/>
                <a:gd name="T44" fmla="*/ 345 w 828"/>
                <a:gd name="T45" fmla="*/ 49 h 1037"/>
                <a:gd name="T46" fmla="*/ 266 w 828"/>
                <a:gd name="T47" fmla="*/ 76 h 1037"/>
                <a:gd name="T48" fmla="*/ 212 w 828"/>
                <a:gd name="T49" fmla="*/ 93 h 1037"/>
                <a:gd name="T50" fmla="*/ 173 w 828"/>
                <a:gd name="T51" fmla="*/ 110 h 1037"/>
                <a:gd name="T52" fmla="*/ 131 w 828"/>
                <a:gd name="T53" fmla="*/ 123 h 1037"/>
                <a:gd name="T54" fmla="*/ 91 w 828"/>
                <a:gd name="T55" fmla="*/ 135 h 1037"/>
                <a:gd name="T56" fmla="*/ 52 w 828"/>
                <a:gd name="T57" fmla="*/ 147 h 1037"/>
                <a:gd name="T58" fmla="*/ 20 w 828"/>
                <a:gd name="T59" fmla="*/ 155 h 1037"/>
                <a:gd name="T60" fmla="*/ 5 w 828"/>
                <a:gd name="T61" fmla="*/ 167 h 1037"/>
                <a:gd name="T62" fmla="*/ 3 w 828"/>
                <a:gd name="T63" fmla="*/ 167 h 1037"/>
                <a:gd name="T64" fmla="*/ 12 w 828"/>
                <a:gd name="T65" fmla="*/ 236 h 1037"/>
                <a:gd name="T66" fmla="*/ 40 w 828"/>
                <a:gd name="T67" fmla="*/ 340 h 1037"/>
                <a:gd name="T68" fmla="*/ 69 w 828"/>
                <a:gd name="T69" fmla="*/ 446 h 1037"/>
                <a:gd name="T70" fmla="*/ 76 w 828"/>
                <a:gd name="T71" fmla="*/ 470 h 1037"/>
                <a:gd name="T72" fmla="*/ 84 w 828"/>
                <a:gd name="T73" fmla="*/ 500 h 1037"/>
                <a:gd name="T74" fmla="*/ 180 w 828"/>
                <a:gd name="T75" fmla="*/ 899 h 1037"/>
                <a:gd name="T76" fmla="*/ 185 w 828"/>
                <a:gd name="T77" fmla="*/ 904 h 1037"/>
                <a:gd name="T78" fmla="*/ 202 w 828"/>
                <a:gd name="T79" fmla="*/ 914 h 1037"/>
                <a:gd name="T80" fmla="*/ 229 w 828"/>
                <a:gd name="T81" fmla="*/ 926 h 1037"/>
                <a:gd name="T82" fmla="*/ 286 w 828"/>
                <a:gd name="T83" fmla="*/ 958 h 1037"/>
                <a:gd name="T84" fmla="*/ 345 w 828"/>
                <a:gd name="T85" fmla="*/ 988 h 1037"/>
                <a:gd name="T86" fmla="*/ 394 w 828"/>
                <a:gd name="T87" fmla="*/ 1012 h 1037"/>
                <a:gd name="T88" fmla="*/ 404 w 828"/>
                <a:gd name="T89" fmla="*/ 1017 h 1037"/>
                <a:gd name="T90" fmla="*/ 411 w 828"/>
                <a:gd name="T91" fmla="*/ 1020 h 1037"/>
                <a:gd name="T92" fmla="*/ 431 w 828"/>
                <a:gd name="T93" fmla="*/ 1032 h 1037"/>
                <a:gd name="T94" fmla="*/ 436 w 828"/>
                <a:gd name="T95" fmla="*/ 1035 h 103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28"/>
                <a:gd name="T145" fmla="*/ 0 h 1037"/>
                <a:gd name="T146" fmla="*/ 828 w 828"/>
                <a:gd name="T147" fmla="*/ 1037 h 10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28" h="1037">
                  <a:moveTo>
                    <a:pt x="441" y="1037"/>
                  </a:moveTo>
                  <a:lnTo>
                    <a:pt x="480" y="1037"/>
                  </a:lnTo>
                  <a:lnTo>
                    <a:pt x="502" y="1030"/>
                  </a:lnTo>
                  <a:lnTo>
                    <a:pt x="527" y="1020"/>
                  </a:lnTo>
                  <a:lnTo>
                    <a:pt x="549" y="1010"/>
                  </a:lnTo>
                  <a:lnTo>
                    <a:pt x="574" y="1000"/>
                  </a:lnTo>
                  <a:lnTo>
                    <a:pt x="596" y="993"/>
                  </a:lnTo>
                  <a:lnTo>
                    <a:pt x="621" y="983"/>
                  </a:lnTo>
                  <a:lnTo>
                    <a:pt x="643" y="973"/>
                  </a:lnTo>
                  <a:lnTo>
                    <a:pt x="665" y="963"/>
                  </a:lnTo>
                  <a:lnTo>
                    <a:pt x="677" y="958"/>
                  </a:lnTo>
                  <a:lnTo>
                    <a:pt x="690" y="951"/>
                  </a:lnTo>
                  <a:lnTo>
                    <a:pt x="702" y="946"/>
                  </a:lnTo>
                  <a:lnTo>
                    <a:pt x="714" y="943"/>
                  </a:lnTo>
                  <a:lnTo>
                    <a:pt x="724" y="938"/>
                  </a:lnTo>
                  <a:lnTo>
                    <a:pt x="736" y="934"/>
                  </a:lnTo>
                  <a:lnTo>
                    <a:pt x="749" y="931"/>
                  </a:lnTo>
                  <a:lnTo>
                    <a:pt x="761" y="926"/>
                  </a:lnTo>
                  <a:lnTo>
                    <a:pt x="766" y="926"/>
                  </a:lnTo>
                  <a:lnTo>
                    <a:pt x="771" y="924"/>
                  </a:lnTo>
                  <a:lnTo>
                    <a:pt x="773" y="924"/>
                  </a:lnTo>
                  <a:lnTo>
                    <a:pt x="778" y="924"/>
                  </a:lnTo>
                  <a:lnTo>
                    <a:pt x="810" y="909"/>
                  </a:lnTo>
                  <a:lnTo>
                    <a:pt x="810" y="869"/>
                  </a:lnTo>
                  <a:lnTo>
                    <a:pt x="813" y="832"/>
                  </a:lnTo>
                  <a:lnTo>
                    <a:pt x="813" y="793"/>
                  </a:lnTo>
                  <a:lnTo>
                    <a:pt x="813" y="756"/>
                  </a:lnTo>
                  <a:lnTo>
                    <a:pt x="813" y="739"/>
                  </a:lnTo>
                  <a:lnTo>
                    <a:pt x="813" y="722"/>
                  </a:lnTo>
                  <a:lnTo>
                    <a:pt x="813" y="704"/>
                  </a:lnTo>
                  <a:lnTo>
                    <a:pt x="813" y="687"/>
                  </a:lnTo>
                  <a:lnTo>
                    <a:pt x="815" y="675"/>
                  </a:lnTo>
                  <a:lnTo>
                    <a:pt x="813" y="660"/>
                  </a:lnTo>
                  <a:lnTo>
                    <a:pt x="813" y="648"/>
                  </a:lnTo>
                  <a:lnTo>
                    <a:pt x="813" y="635"/>
                  </a:lnTo>
                  <a:lnTo>
                    <a:pt x="815" y="566"/>
                  </a:lnTo>
                  <a:lnTo>
                    <a:pt x="818" y="497"/>
                  </a:lnTo>
                  <a:lnTo>
                    <a:pt x="820" y="428"/>
                  </a:lnTo>
                  <a:lnTo>
                    <a:pt x="823" y="362"/>
                  </a:lnTo>
                  <a:lnTo>
                    <a:pt x="823" y="349"/>
                  </a:lnTo>
                  <a:lnTo>
                    <a:pt x="823" y="335"/>
                  </a:lnTo>
                  <a:lnTo>
                    <a:pt x="825" y="322"/>
                  </a:lnTo>
                  <a:lnTo>
                    <a:pt x="828" y="310"/>
                  </a:lnTo>
                  <a:lnTo>
                    <a:pt x="828" y="285"/>
                  </a:lnTo>
                  <a:lnTo>
                    <a:pt x="828" y="261"/>
                  </a:lnTo>
                  <a:lnTo>
                    <a:pt x="828" y="236"/>
                  </a:lnTo>
                  <a:lnTo>
                    <a:pt x="828" y="211"/>
                  </a:lnTo>
                  <a:lnTo>
                    <a:pt x="828" y="209"/>
                  </a:lnTo>
                  <a:lnTo>
                    <a:pt x="828" y="207"/>
                  </a:lnTo>
                  <a:lnTo>
                    <a:pt x="828" y="202"/>
                  </a:lnTo>
                  <a:lnTo>
                    <a:pt x="828" y="199"/>
                  </a:lnTo>
                  <a:lnTo>
                    <a:pt x="825" y="197"/>
                  </a:lnTo>
                  <a:lnTo>
                    <a:pt x="825" y="194"/>
                  </a:lnTo>
                  <a:lnTo>
                    <a:pt x="823" y="194"/>
                  </a:lnTo>
                  <a:lnTo>
                    <a:pt x="823" y="192"/>
                  </a:lnTo>
                  <a:lnTo>
                    <a:pt x="522" y="12"/>
                  </a:lnTo>
                  <a:lnTo>
                    <a:pt x="512" y="9"/>
                  </a:lnTo>
                  <a:lnTo>
                    <a:pt x="510" y="7"/>
                  </a:lnTo>
                  <a:lnTo>
                    <a:pt x="505" y="4"/>
                  </a:lnTo>
                  <a:lnTo>
                    <a:pt x="500" y="2"/>
                  </a:lnTo>
                  <a:lnTo>
                    <a:pt x="495" y="0"/>
                  </a:lnTo>
                  <a:lnTo>
                    <a:pt x="485" y="4"/>
                  </a:lnTo>
                  <a:lnTo>
                    <a:pt x="475" y="7"/>
                  </a:lnTo>
                  <a:lnTo>
                    <a:pt x="463" y="12"/>
                  </a:lnTo>
                  <a:lnTo>
                    <a:pt x="453" y="17"/>
                  </a:lnTo>
                  <a:lnTo>
                    <a:pt x="426" y="24"/>
                  </a:lnTo>
                  <a:lnTo>
                    <a:pt x="399" y="34"/>
                  </a:lnTo>
                  <a:lnTo>
                    <a:pt x="372" y="41"/>
                  </a:lnTo>
                  <a:lnTo>
                    <a:pt x="345" y="49"/>
                  </a:lnTo>
                  <a:lnTo>
                    <a:pt x="318" y="59"/>
                  </a:lnTo>
                  <a:lnTo>
                    <a:pt x="291" y="66"/>
                  </a:lnTo>
                  <a:lnTo>
                    <a:pt x="266" y="76"/>
                  </a:lnTo>
                  <a:lnTo>
                    <a:pt x="239" y="86"/>
                  </a:lnTo>
                  <a:lnTo>
                    <a:pt x="224" y="91"/>
                  </a:lnTo>
                  <a:lnTo>
                    <a:pt x="212" y="93"/>
                  </a:lnTo>
                  <a:lnTo>
                    <a:pt x="200" y="98"/>
                  </a:lnTo>
                  <a:lnTo>
                    <a:pt x="185" y="103"/>
                  </a:lnTo>
                  <a:lnTo>
                    <a:pt x="173" y="110"/>
                  </a:lnTo>
                  <a:lnTo>
                    <a:pt x="160" y="115"/>
                  </a:lnTo>
                  <a:lnTo>
                    <a:pt x="145" y="118"/>
                  </a:lnTo>
                  <a:lnTo>
                    <a:pt x="131" y="123"/>
                  </a:lnTo>
                  <a:lnTo>
                    <a:pt x="118" y="128"/>
                  </a:lnTo>
                  <a:lnTo>
                    <a:pt x="104" y="130"/>
                  </a:lnTo>
                  <a:lnTo>
                    <a:pt x="91" y="135"/>
                  </a:lnTo>
                  <a:lnTo>
                    <a:pt x="79" y="138"/>
                  </a:lnTo>
                  <a:lnTo>
                    <a:pt x="64" y="142"/>
                  </a:lnTo>
                  <a:lnTo>
                    <a:pt x="52" y="147"/>
                  </a:lnTo>
                  <a:lnTo>
                    <a:pt x="40" y="150"/>
                  </a:lnTo>
                  <a:lnTo>
                    <a:pt x="27" y="155"/>
                  </a:lnTo>
                  <a:lnTo>
                    <a:pt x="20" y="155"/>
                  </a:lnTo>
                  <a:lnTo>
                    <a:pt x="12" y="160"/>
                  </a:lnTo>
                  <a:lnTo>
                    <a:pt x="10" y="162"/>
                  </a:lnTo>
                  <a:lnTo>
                    <a:pt x="5" y="167"/>
                  </a:lnTo>
                  <a:lnTo>
                    <a:pt x="3" y="167"/>
                  </a:lnTo>
                  <a:lnTo>
                    <a:pt x="0" y="170"/>
                  </a:lnTo>
                  <a:lnTo>
                    <a:pt x="5" y="202"/>
                  </a:lnTo>
                  <a:lnTo>
                    <a:pt x="12" y="236"/>
                  </a:lnTo>
                  <a:lnTo>
                    <a:pt x="22" y="268"/>
                  </a:lnTo>
                  <a:lnTo>
                    <a:pt x="27" y="303"/>
                  </a:lnTo>
                  <a:lnTo>
                    <a:pt x="40" y="340"/>
                  </a:lnTo>
                  <a:lnTo>
                    <a:pt x="49" y="377"/>
                  </a:lnTo>
                  <a:lnTo>
                    <a:pt x="62" y="411"/>
                  </a:lnTo>
                  <a:lnTo>
                    <a:pt x="69" y="446"/>
                  </a:lnTo>
                  <a:lnTo>
                    <a:pt x="69" y="453"/>
                  </a:lnTo>
                  <a:lnTo>
                    <a:pt x="74" y="460"/>
                  </a:lnTo>
                  <a:lnTo>
                    <a:pt x="76" y="470"/>
                  </a:lnTo>
                  <a:lnTo>
                    <a:pt x="76" y="478"/>
                  </a:lnTo>
                  <a:lnTo>
                    <a:pt x="81" y="487"/>
                  </a:lnTo>
                  <a:lnTo>
                    <a:pt x="84" y="500"/>
                  </a:lnTo>
                  <a:lnTo>
                    <a:pt x="89" y="510"/>
                  </a:lnTo>
                  <a:lnTo>
                    <a:pt x="91" y="522"/>
                  </a:lnTo>
                  <a:lnTo>
                    <a:pt x="180" y="899"/>
                  </a:lnTo>
                  <a:lnTo>
                    <a:pt x="180" y="901"/>
                  </a:lnTo>
                  <a:lnTo>
                    <a:pt x="182" y="901"/>
                  </a:lnTo>
                  <a:lnTo>
                    <a:pt x="185" y="904"/>
                  </a:lnTo>
                  <a:lnTo>
                    <a:pt x="187" y="906"/>
                  </a:lnTo>
                  <a:lnTo>
                    <a:pt x="192" y="914"/>
                  </a:lnTo>
                  <a:lnTo>
                    <a:pt x="202" y="914"/>
                  </a:lnTo>
                  <a:lnTo>
                    <a:pt x="212" y="919"/>
                  </a:lnTo>
                  <a:lnTo>
                    <a:pt x="219" y="924"/>
                  </a:lnTo>
                  <a:lnTo>
                    <a:pt x="229" y="926"/>
                  </a:lnTo>
                  <a:lnTo>
                    <a:pt x="249" y="936"/>
                  </a:lnTo>
                  <a:lnTo>
                    <a:pt x="266" y="948"/>
                  </a:lnTo>
                  <a:lnTo>
                    <a:pt x="286" y="958"/>
                  </a:lnTo>
                  <a:lnTo>
                    <a:pt x="305" y="968"/>
                  </a:lnTo>
                  <a:lnTo>
                    <a:pt x="325" y="980"/>
                  </a:lnTo>
                  <a:lnTo>
                    <a:pt x="345" y="988"/>
                  </a:lnTo>
                  <a:lnTo>
                    <a:pt x="365" y="998"/>
                  </a:lnTo>
                  <a:lnTo>
                    <a:pt x="384" y="1005"/>
                  </a:lnTo>
                  <a:lnTo>
                    <a:pt x="394" y="1012"/>
                  </a:lnTo>
                  <a:lnTo>
                    <a:pt x="399" y="1012"/>
                  </a:lnTo>
                  <a:lnTo>
                    <a:pt x="402" y="1015"/>
                  </a:lnTo>
                  <a:lnTo>
                    <a:pt x="404" y="1017"/>
                  </a:lnTo>
                  <a:lnTo>
                    <a:pt x="406" y="1020"/>
                  </a:lnTo>
                  <a:lnTo>
                    <a:pt x="409" y="1020"/>
                  </a:lnTo>
                  <a:lnTo>
                    <a:pt x="411" y="1020"/>
                  </a:lnTo>
                  <a:lnTo>
                    <a:pt x="414" y="1020"/>
                  </a:lnTo>
                  <a:lnTo>
                    <a:pt x="431" y="1032"/>
                  </a:lnTo>
                  <a:lnTo>
                    <a:pt x="434" y="1032"/>
                  </a:lnTo>
                  <a:lnTo>
                    <a:pt x="436" y="1035"/>
                  </a:lnTo>
                  <a:lnTo>
                    <a:pt x="438" y="1037"/>
                  </a:lnTo>
                  <a:lnTo>
                    <a:pt x="441" y="10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220" name="Freeform 8"/>
            <p:cNvSpPr>
              <a:spLocks/>
            </p:cNvSpPr>
            <p:nvPr/>
          </p:nvSpPr>
          <p:spPr bwMode="auto">
            <a:xfrm>
              <a:off x="2688" y="2022"/>
              <a:ext cx="261" cy="828"/>
            </a:xfrm>
            <a:custGeom>
              <a:avLst/>
              <a:gdLst>
                <a:gd name="T0" fmla="*/ 249 w 261"/>
                <a:gd name="T1" fmla="*/ 828 h 828"/>
                <a:gd name="T2" fmla="*/ 249 w 261"/>
                <a:gd name="T3" fmla="*/ 828 h 828"/>
                <a:gd name="T4" fmla="*/ 251 w 261"/>
                <a:gd name="T5" fmla="*/ 828 h 828"/>
                <a:gd name="T6" fmla="*/ 251 w 261"/>
                <a:gd name="T7" fmla="*/ 828 h 828"/>
                <a:gd name="T8" fmla="*/ 254 w 261"/>
                <a:gd name="T9" fmla="*/ 826 h 828"/>
                <a:gd name="T10" fmla="*/ 254 w 261"/>
                <a:gd name="T11" fmla="*/ 767 h 828"/>
                <a:gd name="T12" fmla="*/ 254 w 261"/>
                <a:gd name="T13" fmla="*/ 707 h 828"/>
                <a:gd name="T14" fmla="*/ 254 w 261"/>
                <a:gd name="T15" fmla="*/ 648 h 828"/>
                <a:gd name="T16" fmla="*/ 254 w 261"/>
                <a:gd name="T17" fmla="*/ 589 h 828"/>
                <a:gd name="T18" fmla="*/ 256 w 261"/>
                <a:gd name="T19" fmla="*/ 476 h 828"/>
                <a:gd name="T20" fmla="*/ 259 w 261"/>
                <a:gd name="T21" fmla="*/ 362 h 828"/>
                <a:gd name="T22" fmla="*/ 261 w 261"/>
                <a:gd name="T23" fmla="*/ 252 h 828"/>
                <a:gd name="T24" fmla="*/ 259 w 261"/>
                <a:gd name="T25" fmla="*/ 138 h 828"/>
                <a:gd name="T26" fmla="*/ 241 w 261"/>
                <a:gd name="T27" fmla="*/ 128 h 828"/>
                <a:gd name="T28" fmla="*/ 227 w 261"/>
                <a:gd name="T29" fmla="*/ 118 h 828"/>
                <a:gd name="T30" fmla="*/ 209 w 261"/>
                <a:gd name="T31" fmla="*/ 109 h 828"/>
                <a:gd name="T32" fmla="*/ 192 w 261"/>
                <a:gd name="T33" fmla="*/ 99 h 828"/>
                <a:gd name="T34" fmla="*/ 175 w 261"/>
                <a:gd name="T35" fmla="*/ 91 h 828"/>
                <a:gd name="T36" fmla="*/ 160 w 261"/>
                <a:gd name="T37" fmla="*/ 81 h 828"/>
                <a:gd name="T38" fmla="*/ 143 w 261"/>
                <a:gd name="T39" fmla="*/ 72 h 828"/>
                <a:gd name="T40" fmla="*/ 126 w 261"/>
                <a:gd name="T41" fmla="*/ 62 h 828"/>
                <a:gd name="T42" fmla="*/ 113 w 261"/>
                <a:gd name="T43" fmla="*/ 57 h 828"/>
                <a:gd name="T44" fmla="*/ 103 w 261"/>
                <a:gd name="T45" fmla="*/ 49 h 828"/>
                <a:gd name="T46" fmla="*/ 91 w 261"/>
                <a:gd name="T47" fmla="*/ 45 h 828"/>
                <a:gd name="T48" fmla="*/ 81 w 261"/>
                <a:gd name="T49" fmla="*/ 37 h 828"/>
                <a:gd name="T50" fmla="*/ 69 w 261"/>
                <a:gd name="T51" fmla="*/ 32 h 828"/>
                <a:gd name="T52" fmla="*/ 59 w 261"/>
                <a:gd name="T53" fmla="*/ 27 h 828"/>
                <a:gd name="T54" fmla="*/ 47 w 261"/>
                <a:gd name="T55" fmla="*/ 20 h 828"/>
                <a:gd name="T56" fmla="*/ 37 w 261"/>
                <a:gd name="T57" fmla="*/ 15 h 828"/>
                <a:gd name="T58" fmla="*/ 30 w 261"/>
                <a:gd name="T59" fmla="*/ 10 h 828"/>
                <a:gd name="T60" fmla="*/ 22 w 261"/>
                <a:gd name="T61" fmla="*/ 8 h 828"/>
                <a:gd name="T62" fmla="*/ 15 w 261"/>
                <a:gd name="T63" fmla="*/ 3 h 828"/>
                <a:gd name="T64" fmla="*/ 7 w 261"/>
                <a:gd name="T65" fmla="*/ 0 h 828"/>
                <a:gd name="T66" fmla="*/ 2 w 261"/>
                <a:gd name="T67" fmla="*/ 20 h 828"/>
                <a:gd name="T68" fmla="*/ 5 w 261"/>
                <a:gd name="T69" fmla="*/ 40 h 828"/>
                <a:gd name="T70" fmla="*/ 5 w 261"/>
                <a:gd name="T71" fmla="*/ 59 h 828"/>
                <a:gd name="T72" fmla="*/ 0 w 261"/>
                <a:gd name="T73" fmla="*/ 79 h 828"/>
                <a:gd name="T74" fmla="*/ 0 w 261"/>
                <a:gd name="T75" fmla="*/ 148 h 828"/>
                <a:gd name="T76" fmla="*/ 0 w 261"/>
                <a:gd name="T77" fmla="*/ 217 h 828"/>
                <a:gd name="T78" fmla="*/ 0 w 261"/>
                <a:gd name="T79" fmla="*/ 286 h 828"/>
                <a:gd name="T80" fmla="*/ 0 w 261"/>
                <a:gd name="T81" fmla="*/ 355 h 828"/>
                <a:gd name="T82" fmla="*/ 5 w 261"/>
                <a:gd name="T83" fmla="*/ 424 h 828"/>
                <a:gd name="T84" fmla="*/ 7 w 261"/>
                <a:gd name="T85" fmla="*/ 495 h 828"/>
                <a:gd name="T86" fmla="*/ 10 w 261"/>
                <a:gd name="T87" fmla="*/ 564 h 828"/>
                <a:gd name="T88" fmla="*/ 20 w 261"/>
                <a:gd name="T89" fmla="*/ 636 h 828"/>
                <a:gd name="T90" fmla="*/ 22 w 261"/>
                <a:gd name="T91" fmla="*/ 658 h 828"/>
                <a:gd name="T92" fmla="*/ 27 w 261"/>
                <a:gd name="T93" fmla="*/ 678 h 828"/>
                <a:gd name="T94" fmla="*/ 32 w 261"/>
                <a:gd name="T95" fmla="*/ 698 h 828"/>
                <a:gd name="T96" fmla="*/ 37 w 261"/>
                <a:gd name="T97" fmla="*/ 717 h 828"/>
                <a:gd name="T98" fmla="*/ 84 w 261"/>
                <a:gd name="T99" fmla="*/ 732 h 828"/>
                <a:gd name="T100" fmla="*/ 86 w 261"/>
                <a:gd name="T101" fmla="*/ 739 h 828"/>
                <a:gd name="T102" fmla="*/ 126 w 261"/>
                <a:gd name="T103" fmla="*/ 757 h 828"/>
                <a:gd name="T104" fmla="*/ 175 w 261"/>
                <a:gd name="T105" fmla="*/ 784 h 828"/>
                <a:gd name="T106" fmla="*/ 249 w 261"/>
                <a:gd name="T107" fmla="*/ 828 h 828"/>
                <a:gd name="T108" fmla="*/ 249 w 261"/>
                <a:gd name="T109" fmla="*/ 828 h 82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1"/>
                <a:gd name="T166" fmla="*/ 0 h 828"/>
                <a:gd name="T167" fmla="*/ 261 w 261"/>
                <a:gd name="T168" fmla="*/ 828 h 82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1" h="828">
                  <a:moveTo>
                    <a:pt x="249" y="828"/>
                  </a:moveTo>
                  <a:lnTo>
                    <a:pt x="249" y="828"/>
                  </a:lnTo>
                  <a:lnTo>
                    <a:pt x="251" y="828"/>
                  </a:lnTo>
                  <a:lnTo>
                    <a:pt x="254" y="826"/>
                  </a:lnTo>
                  <a:lnTo>
                    <a:pt x="254" y="767"/>
                  </a:lnTo>
                  <a:lnTo>
                    <a:pt x="254" y="707"/>
                  </a:lnTo>
                  <a:lnTo>
                    <a:pt x="254" y="648"/>
                  </a:lnTo>
                  <a:lnTo>
                    <a:pt x="254" y="589"/>
                  </a:lnTo>
                  <a:lnTo>
                    <a:pt x="256" y="476"/>
                  </a:lnTo>
                  <a:lnTo>
                    <a:pt x="259" y="362"/>
                  </a:lnTo>
                  <a:lnTo>
                    <a:pt x="261" y="252"/>
                  </a:lnTo>
                  <a:lnTo>
                    <a:pt x="259" y="138"/>
                  </a:lnTo>
                  <a:lnTo>
                    <a:pt x="241" y="128"/>
                  </a:lnTo>
                  <a:lnTo>
                    <a:pt x="227" y="118"/>
                  </a:lnTo>
                  <a:lnTo>
                    <a:pt x="209" y="109"/>
                  </a:lnTo>
                  <a:lnTo>
                    <a:pt x="192" y="99"/>
                  </a:lnTo>
                  <a:lnTo>
                    <a:pt x="175" y="91"/>
                  </a:lnTo>
                  <a:lnTo>
                    <a:pt x="160" y="81"/>
                  </a:lnTo>
                  <a:lnTo>
                    <a:pt x="143" y="72"/>
                  </a:lnTo>
                  <a:lnTo>
                    <a:pt x="126" y="62"/>
                  </a:lnTo>
                  <a:lnTo>
                    <a:pt x="113" y="57"/>
                  </a:lnTo>
                  <a:lnTo>
                    <a:pt x="103" y="49"/>
                  </a:lnTo>
                  <a:lnTo>
                    <a:pt x="91" y="45"/>
                  </a:lnTo>
                  <a:lnTo>
                    <a:pt x="81" y="37"/>
                  </a:lnTo>
                  <a:lnTo>
                    <a:pt x="69" y="32"/>
                  </a:lnTo>
                  <a:lnTo>
                    <a:pt x="59" y="27"/>
                  </a:lnTo>
                  <a:lnTo>
                    <a:pt x="47" y="20"/>
                  </a:lnTo>
                  <a:lnTo>
                    <a:pt x="37" y="15"/>
                  </a:lnTo>
                  <a:lnTo>
                    <a:pt x="30" y="10"/>
                  </a:lnTo>
                  <a:lnTo>
                    <a:pt x="22" y="8"/>
                  </a:lnTo>
                  <a:lnTo>
                    <a:pt x="15" y="3"/>
                  </a:lnTo>
                  <a:lnTo>
                    <a:pt x="7" y="0"/>
                  </a:lnTo>
                  <a:lnTo>
                    <a:pt x="2" y="20"/>
                  </a:lnTo>
                  <a:lnTo>
                    <a:pt x="5" y="40"/>
                  </a:lnTo>
                  <a:lnTo>
                    <a:pt x="5" y="59"/>
                  </a:lnTo>
                  <a:lnTo>
                    <a:pt x="0" y="79"/>
                  </a:lnTo>
                  <a:lnTo>
                    <a:pt x="0" y="148"/>
                  </a:lnTo>
                  <a:lnTo>
                    <a:pt x="0" y="217"/>
                  </a:lnTo>
                  <a:lnTo>
                    <a:pt x="0" y="286"/>
                  </a:lnTo>
                  <a:lnTo>
                    <a:pt x="0" y="355"/>
                  </a:lnTo>
                  <a:lnTo>
                    <a:pt x="5" y="424"/>
                  </a:lnTo>
                  <a:lnTo>
                    <a:pt x="7" y="495"/>
                  </a:lnTo>
                  <a:lnTo>
                    <a:pt x="10" y="564"/>
                  </a:lnTo>
                  <a:lnTo>
                    <a:pt x="20" y="636"/>
                  </a:lnTo>
                  <a:lnTo>
                    <a:pt x="22" y="658"/>
                  </a:lnTo>
                  <a:lnTo>
                    <a:pt x="27" y="678"/>
                  </a:lnTo>
                  <a:lnTo>
                    <a:pt x="32" y="698"/>
                  </a:lnTo>
                  <a:lnTo>
                    <a:pt x="37" y="717"/>
                  </a:lnTo>
                  <a:lnTo>
                    <a:pt x="84" y="732"/>
                  </a:lnTo>
                  <a:lnTo>
                    <a:pt x="86" y="739"/>
                  </a:lnTo>
                  <a:lnTo>
                    <a:pt x="126" y="757"/>
                  </a:lnTo>
                  <a:lnTo>
                    <a:pt x="175" y="784"/>
                  </a:lnTo>
                  <a:lnTo>
                    <a:pt x="249" y="828"/>
                  </a:lnTo>
                  <a:close/>
                </a:path>
              </a:pathLst>
            </a:custGeom>
            <a:solidFill>
              <a:srgbClr val="6899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221" name="Freeform 9"/>
            <p:cNvSpPr>
              <a:spLocks/>
            </p:cNvSpPr>
            <p:nvPr/>
          </p:nvSpPr>
          <p:spPr bwMode="auto">
            <a:xfrm>
              <a:off x="2186" y="1990"/>
              <a:ext cx="500" cy="858"/>
            </a:xfrm>
            <a:custGeom>
              <a:avLst/>
              <a:gdLst>
                <a:gd name="T0" fmla="*/ 408 w 500"/>
                <a:gd name="T1" fmla="*/ 779 h 858"/>
                <a:gd name="T2" fmla="*/ 411 w 500"/>
                <a:gd name="T3" fmla="*/ 776 h 858"/>
                <a:gd name="T4" fmla="*/ 411 w 500"/>
                <a:gd name="T5" fmla="*/ 774 h 858"/>
                <a:gd name="T6" fmla="*/ 500 w 500"/>
                <a:gd name="T7" fmla="*/ 744 h 858"/>
                <a:gd name="T8" fmla="*/ 497 w 500"/>
                <a:gd name="T9" fmla="*/ 641 h 858"/>
                <a:gd name="T10" fmla="*/ 490 w 500"/>
                <a:gd name="T11" fmla="*/ 535 h 858"/>
                <a:gd name="T12" fmla="*/ 490 w 500"/>
                <a:gd name="T13" fmla="*/ 429 h 858"/>
                <a:gd name="T14" fmla="*/ 490 w 500"/>
                <a:gd name="T15" fmla="*/ 323 h 858"/>
                <a:gd name="T16" fmla="*/ 485 w 500"/>
                <a:gd name="T17" fmla="*/ 163 h 858"/>
                <a:gd name="T18" fmla="*/ 477 w 500"/>
                <a:gd name="T19" fmla="*/ 5 h 858"/>
                <a:gd name="T20" fmla="*/ 465 w 500"/>
                <a:gd name="T21" fmla="*/ 0 h 858"/>
                <a:gd name="T22" fmla="*/ 450 w 500"/>
                <a:gd name="T23" fmla="*/ 3 h 858"/>
                <a:gd name="T24" fmla="*/ 416 w 500"/>
                <a:gd name="T25" fmla="*/ 12 h 858"/>
                <a:gd name="T26" fmla="*/ 381 w 500"/>
                <a:gd name="T27" fmla="*/ 22 h 858"/>
                <a:gd name="T28" fmla="*/ 342 w 500"/>
                <a:gd name="T29" fmla="*/ 35 h 858"/>
                <a:gd name="T30" fmla="*/ 305 w 500"/>
                <a:gd name="T31" fmla="*/ 47 h 858"/>
                <a:gd name="T32" fmla="*/ 268 w 500"/>
                <a:gd name="T33" fmla="*/ 62 h 858"/>
                <a:gd name="T34" fmla="*/ 231 w 500"/>
                <a:gd name="T35" fmla="*/ 74 h 858"/>
                <a:gd name="T36" fmla="*/ 172 w 500"/>
                <a:gd name="T37" fmla="*/ 94 h 858"/>
                <a:gd name="T38" fmla="*/ 113 w 500"/>
                <a:gd name="T39" fmla="*/ 111 h 858"/>
                <a:gd name="T40" fmla="*/ 56 w 500"/>
                <a:gd name="T41" fmla="*/ 131 h 858"/>
                <a:gd name="T42" fmla="*/ 0 w 500"/>
                <a:gd name="T43" fmla="*/ 155 h 858"/>
                <a:gd name="T44" fmla="*/ 22 w 500"/>
                <a:gd name="T45" fmla="*/ 269 h 858"/>
                <a:gd name="T46" fmla="*/ 51 w 500"/>
                <a:gd name="T47" fmla="*/ 382 h 858"/>
                <a:gd name="T48" fmla="*/ 66 w 500"/>
                <a:gd name="T49" fmla="*/ 431 h 858"/>
                <a:gd name="T50" fmla="*/ 79 w 500"/>
                <a:gd name="T51" fmla="*/ 481 h 858"/>
                <a:gd name="T52" fmla="*/ 86 w 500"/>
                <a:gd name="T53" fmla="*/ 508 h 858"/>
                <a:gd name="T54" fmla="*/ 91 w 500"/>
                <a:gd name="T55" fmla="*/ 540 h 858"/>
                <a:gd name="T56" fmla="*/ 101 w 500"/>
                <a:gd name="T57" fmla="*/ 574 h 858"/>
                <a:gd name="T58" fmla="*/ 111 w 500"/>
                <a:gd name="T59" fmla="*/ 609 h 858"/>
                <a:gd name="T60" fmla="*/ 115 w 500"/>
                <a:gd name="T61" fmla="*/ 636 h 858"/>
                <a:gd name="T62" fmla="*/ 120 w 500"/>
                <a:gd name="T63" fmla="*/ 661 h 858"/>
                <a:gd name="T64" fmla="*/ 128 w 500"/>
                <a:gd name="T65" fmla="*/ 693 h 858"/>
                <a:gd name="T66" fmla="*/ 135 w 500"/>
                <a:gd name="T67" fmla="*/ 725 h 858"/>
                <a:gd name="T68" fmla="*/ 155 w 500"/>
                <a:gd name="T69" fmla="*/ 791 h 858"/>
                <a:gd name="T70" fmla="*/ 175 w 500"/>
                <a:gd name="T71" fmla="*/ 858 h 8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0"/>
                <a:gd name="T109" fmla="*/ 0 h 858"/>
                <a:gd name="T110" fmla="*/ 500 w 500"/>
                <a:gd name="T111" fmla="*/ 858 h 8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0" h="858">
                  <a:moveTo>
                    <a:pt x="177" y="855"/>
                  </a:moveTo>
                  <a:lnTo>
                    <a:pt x="408" y="779"/>
                  </a:lnTo>
                  <a:lnTo>
                    <a:pt x="411" y="776"/>
                  </a:lnTo>
                  <a:lnTo>
                    <a:pt x="411" y="774"/>
                  </a:lnTo>
                  <a:lnTo>
                    <a:pt x="431" y="774"/>
                  </a:lnTo>
                  <a:lnTo>
                    <a:pt x="500" y="744"/>
                  </a:lnTo>
                  <a:lnTo>
                    <a:pt x="500" y="693"/>
                  </a:lnTo>
                  <a:lnTo>
                    <a:pt x="497" y="641"/>
                  </a:lnTo>
                  <a:lnTo>
                    <a:pt x="492" y="589"/>
                  </a:lnTo>
                  <a:lnTo>
                    <a:pt x="490" y="535"/>
                  </a:lnTo>
                  <a:lnTo>
                    <a:pt x="490" y="483"/>
                  </a:lnTo>
                  <a:lnTo>
                    <a:pt x="490" y="429"/>
                  </a:lnTo>
                  <a:lnTo>
                    <a:pt x="490" y="377"/>
                  </a:lnTo>
                  <a:lnTo>
                    <a:pt x="490" y="323"/>
                  </a:lnTo>
                  <a:lnTo>
                    <a:pt x="487" y="242"/>
                  </a:lnTo>
                  <a:lnTo>
                    <a:pt x="485" y="163"/>
                  </a:lnTo>
                  <a:lnTo>
                    <a:pt x="482" y="84"/>
                  </a:lnTo>
                  <a:lnTo>
                    <a:pt x="477" y="5"/>
                  </a:lnTo>
                  <a:lnTo>
                    <a:pt x="472" y="3"/>
                  </a:lnTo>
                  <a:lnTo>
                    <a:pt x="465" y="0"/>
                  </a:lnTo>
                  <a:lnTo>
                    <a:pt x="458" y="3"/>
                  </a:lnTo>
                  <a:lnTo>
                    <a:pt x="450" y="3"/>
                  </a:lnTo>
                  <a:lnTo>
                    <a:pt x="433" y="8"/>
                  </a:lnTo>
                  <a:lnTo>
                    <a:pt x="416" y="12"/>
                  </a:lnTo>
                  <a:lnTo>
                    <a:pt x="399" y="17"/>
                  </a:lnTo>
                  <a:lnTo>
                    <a:pt x="381" y="22"/>
                  </a:lnTo>
                  <a:lnTo>
                    <a:pt x="362" y="27"/>
                  </a:lnTo>
                  <a:lnTo>
                    <a:pt x="342" y="35"/>
                  </a:lnTo>
                  <a:lnTo>
                    <a:pt x="325" y="42"/>
                  </a:lnTo>
                  <a:lnTo>
                    <a:pt x="305" y="47"/>
                  </a:lnTo>
                  <a:lnTo>
                    <a:pt x="288" y="54"/>
                  </a:lnTo>
                  <a:lnTo>
                    <a:pt x="268" y="62"/>
                  </a:lnTo>
                  <a:lnTo>
                    <a:pt x="251" y="69"/>
                  </a:lnTo>
                  <a:lnTo>
                    <a:pt x="231" y="74"/>
                  </a:lnTo>
                  <a:lnTo>
                    <a:pt x="202" y="84"/>
                  </a:lnTo>
                  <a:lnTo>
                    <a:pt x="172" y="94"/>
                  </a:lnTo>
                  <a:lnTo>
                    <a:pt x="143" y="104"/>
                  </a:lnTo>
                  <a:lnTo>
                    <a:pt x="113" y="111"/>
                  </a:lnTo>
                  <a:lnTo>
                    <a:pt x="83" y="121"/>
                  </a:lnTo>
                  <a:lnTo>
                    <a:pt x="56" y="131"/>
                  </a:lnTo>
                  <a:lnTo>
                    <a:pt x="27" y="143"/>
                  </a:lnTo>
                  <a:lnTo>
                    <a:pt x="0" y="155"/>
                  </a:lnTo>
                  <a:lnTo>
                    <a:pt x="10" y="212"/>
                  </a:lnTo>
                  <a:lnTo>
                    <a:pt x="22" y="269"/>
                  </a:lnTo>
                  <a:lnTo>
                    <a:pt x="37" y="325"/>
                  </a:lnTo>
                  <a:lnTo>
                    <a:pt x="51" y="382"/>
                  </a:lnTo>
                  <a:lnTo>
                    <a:pt x="59" y="404"/>
                  </a:lnTo>
                  <a:lnTo>
                    <a:pt x="66" y="431"/>
                  </a:lnTo>
                  <a:lnTo>
                    <a:pt x="74" y="456"/>
                  </a:lnTo>
                  <a:lnTo>
                    <a:pt x="79" y="481"/>
                  </a:lnTo>
                  <a:lnTo>
                    <a:pt x="81" y="495"/>
                  </a:lnTo>
                  <a:lnTo>
                    <a:pt x="86" y="508"/>
                  </a:lnTo>
                  <a:lnTo>
                    <a:pt x="88" y="523"/>
                  </a:lnTo>
                  <a:lnTo>
                    <a:pt x="91" y="540"/>
                  </a:lnTo>
                  <a:lnTo>
                    <a:pt x="98" y="555"/>
                  </a:lnTo>
                  <a:lnTo>
                    <a:pt x="101" y="574"/>
                  </a:lnTo>
                  <a:lnTo>
                    <a:pt x="103" y="592"/>
                  </a:lnTo>
                  <a:lnTo>
                    <a:pt x="111" y="609"/>
                  </a:lnTo>
                  <a:lnTo>
                    <a:pt x="113" y="624"/>
                  </a:lnTo>
                  <a:lnTo>
                    <a:pt x="115" y="636"/>
                  </a:lnTo>
                  <a:lnTo>
                    <a:pt x="118" y="648"/>
                  </a:lnTo>
                  <a:lnTo>
                    <a:pt x="120" y="661"/>
                  </a:lnTo>
                  <a:lnTo>
                    <a:pt x="123" y="678"/>
                  </a:lnTo>
                  <a:lnTo>
                    <a:pt x="128" y="693"/>
                  </a:lnTo>
                  <a:lnTo>
                    <a:pt x="133" y="710"/>
                  </a:lnTo>
                  <a:lnTo>
                    <a:pt x="135" y="725"/>
                  </a:lnTo>
                  <a:lnTo>
                    <a:pt x="145" y="757"/>
                  </a:lnTo>
                  <a:lnTo>
                    <a:pt x="155" y="791"/>
                  </a:lnTo>
                  <a:lnTo>
                    <a:pt x="165" y="823"/>
                  </a:lnTo>
                  <a:lnTo>
                    <a:pt x="175" y="858"/>
                  </a:lnTo>
                  <a:lnTo>
                    <a:pt x="177" y="855"/>
                  </a:lnTo>
                  <a:close/>
                </a:path>
              </a:pathLst>
            </a:custGeom>
            <a:solidFill>
              <a:srgbClr val="CE3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222" name="Freeform 10"/>
            <p:cNvSpPr>
              <a:spLocks/>
            </p:cNvSpPr>
            <p:nvPr/>
          </p:nvSpPr>
          <p:spPr bwMode="auto">
            <a:xfrm>
              <a:off x="2326" y="2513"/>
              <a:ext cx="128" cy="113"/>
            </a:xfrm>
            <a:custGeom>
              <a:avLst/>
              <a:gdLst>
                <a:gd name="T0" fmla="*/ 86 w 128"/>
                <a:gd name="T1" fmla="*/ 113 h 113"/>
                <a:gd name="T2" fmla="*/ 108 w 128"/>
                <a:gd name="T3" fmla="*/ 108 h 113"/>
                <a:gd name="T4" fmla="*/ 118 w 128"/>
                <a:gd name="T5" fmla="*/ 93 h 113"/>
                <a:gd name="T6" fmla="*/ 126 w 128"/>
                <a:gd name="T7" fmla="*/ 73 h 113"/>
                <a:gd name="T8" fmla="*/ 128 w 128"/>
                <a:gd name="T9" fmla="*/ 54 h 113"/>
                <a:gd name="T10" fmla="*/ 126 w 128"/>
                <a:gd name="T11" fmla="*/ 34 h 113"/>
                <a:gd name="T12" fmla="*/ 121 w 128"/>
                <a:gd name="T13" fmla="*/ 24 h 113"/>
                <a:gd name="T14" fmla="*/ 116 w 128"/>
                <a:gd name="T15" fmla="*/ 14 h 113"/>
                <a:gd name="T16" fmla="*/ 113 w 128"/>
                <a:gd name="T17" fmla="*/ 7 h 113"/>
                <a:gd name="T18" fmla="*/ 106 w 128"/>
                <a:gd name="T19" fmla="*/ 2 h 113"/>
                <a:gd name="T20" fmla="*/ 96 w 128"/>
                <a:gd name="T21" fmla="*/ 0 h 113"/>
                <a:gd name="T22" fmla="*/ 86 w 128"/>
                <a:gd name="T23" fmla="*/ 0 h 113"/>
                <a:gd name="T24" fmla="*/ 74 w 128"/>
                <a:gd name="T25" fmla="*/ 0 h 113"/>
                <a:gd name="T26" fmla="*/ 64 w 128"/>
                <a:gd name="T27" fmla="*/ 0 h 113"/>
                <a:gd name="T28" fmla="*/ 54 w 128"/>
                <a:gd name="T29" fmla="*/ 2 h 113"/>
                <a:gd name="T30" fmla="*/ 44 w 128"/>
                <a:gd name="T31" fmla="*/ 4 h 113"/>
                <a:gd name="T32" fmla="*/ 35 w 128"/>
                <a:gd name="T33" fmla="*/ 4 h 113"/>
                <a:gd name="T34" fmla="*/ 25 w 128"/>
                <a:gd name="T35" fmla="*/ 7 h 113"/>
                <a:gd name="T36" fmla="*/ 17 w 128"/>
                <a:gd name="T37" fmla="*/ 14 h 113"/>
                <a:gd name="T38" fmla="*/ 12 w 128"/>
                <a:gd name="T39" fmla="*/ 19 h 113"/>
                <a:gd name="T40" fmla="*/ 7 w 128"/>
                <a:gd name="T41" fmla="*/ 24 h 113"/>
                <a:gd name="T42" fmla="*/ 3 w 128"/>
                <a:gd name="T43" fmla="*/ 29 h 113"/>
                <a:gd name="T44" fmla="*/ 0 w 128"/>
                <a:gd name="T45" fmla="*/ 46 h 113"/>
                <a:gd name="T46" fmla="*/ 3 w 128"/>
                <a:gd name="T47" fmla="*/ 61 h 113"/>
                <a:gd name="T48" fmla="*/ 7 w 128"/>
                <a:gd name="T49" fmla="*/ 76 h 113"/>
                <a:gd name="T50" fmla="*/ 15 w 128"/>
                <a:gd name="T51" fmla="*/ 88 h 113"/>
                <a:gd name="T52" fmla="*/ 17 w 128"/>
                <a:gd name="T53" fmla="*/ 91 h 113"/>
                <a:gd name="T54" fmla="*/ 20 w 128"/>
                <a:gd name="T55" fmla="*/ 93 h 113"/>
                <a:gd name="T56" fmla="*/ 22 w 128"/>
                <a:gd name="T57" fmla="*/ 96 h 113"/>
                <a:gd name="T58" fmla="*/ 22 w 128"/>
                <a:gd name="T59" fmla="*/ 98 h 113"/>
                <a:gd name="T60" fmla="*/ 86 w 128"/>
                <a:gd name="T61" fmla="*/ 113 h 11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"/>
                <a:gd name="T94" fmla="*/ 0 h 113"/>
                <a:gd name="T95" fmla="*/ 128 w 128"/>
                <a:gd name="T96" fmla="*/ 113 h 11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" h="113">
                  <a:moveTo>
                    <a:pt x="86" y="113"/>
                  </a:moveTo>
                  <a:lnTo>
                    <a:pt x="108" y="108"/>
                  </a:lnTo>
                  <a:lnTo>
                    <a:pt x="118" y="93"/>
                  </a:lnTo>
                  <a:lnTo>
                    <a:pt x="126" y="73"/>
                  </a:lnTo>
                  <a:lnTo>
                    <a:pt x="128" y="54"/>
                  </a:lnTo>
                  <a:lnTo>
                    <a:pt x="126" y="34"/>
                  </a:lnTo>
                  <a:lnTo>
                    <a:pt x="121" y="24"/>
                  </a:lnTo>
                  <a:lnTo>
                    <a:pt x="116" y="14"/>
                  </a:lnTo>
                  <a:lnTo>
                    <a:pt x="113" y="7"/>
                  </a:lnTo>
                  <a:lnTo>
                    <a:pt x="106" y="2"/>
                  </a:lnTo>
                  <a:lnTo>
                    <a:pt x="96" y="0"/>
                  </a:lnTo>
                  <a:lnTo>
                    <a:pt x="86" y="0"/>
                  </a:lnTo>
                  <a:lnTo>
                    <a:pt x="74" y="0"/>
                  </a:lnTo>
                  <a:lnTo>
                    <a:pt x="64" y="0"/>
                  </a:lnTo>
                  <a:lnTo>
                    <a:pt x="54" y="2"/>
                  </a:lnTo>
                  <a:lnTo>
                    <a:pt x="44" y="4"/>
                  </a:lnTo>
                  <a:lnTo>
                    <a:pt x="35" y="4"/>
                  </a:lnTo>
                  <a:lnTo>
                    <a:pt x="25" y="7"/>
                  </a:lnTo>
                  <a:lnTo>
                    <a:pt x="17" y="14"/>
                  </a:lnTo>
                  <a:lnTo>
                    <a:pt x="12" y="19"/>
                  </a:lnTo>
                  <a:lnTo>
                    <a:pt x="7" y="24"/>
                  </a:lnTo>
                  <a:lnTo>
                    <a:pt x="3" y="29"/>
                  </a:lnTo>
                  <a:lnTo>
                    <a:pt x="0" y="46"/>
                  </a:lnTo>
                  <a:lnTo>
                    <a:pt x="3" y="61"/>
                  </a:lnTo>
                  <a:lnTo>
                    <a:pt x="7" y="76"/>
                  </a:lnTo>
                  <a:lnTo>
                    <a:pt x="15" y="88"/>
                  </a:lnTo>
                  <a:lnTo>
                    <a:pt x="17" y="91"/>
                  </a:lnTo>
                  <a:lnTo>
                    <a:pt x="20" y="93"/>
                  </a:lnTo>
                  <a:lnTo>
                    <a:pt x="22" y="96"/>
                  </a:lnTo>
                  <a:lnTo>
                    <a:pt x="22" y="98"/>
                  </a:lnTo>
                  <a:lnTo>
                    <a:pt x="86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223" name="Freeform 11"/>
            <p:cNvSpPr>
              <a:spLocks/>
            </p:cNvSpPr>
            <p:nvPr/>
          </p:nvSpPr>
          <p:spPr bwMode="auto">
            <a:xfrm>
              <a:off x="2521" y="2485"/>
              <a:ext cx="115" cy="119"/>
            </a:xfrm>
            <a:custGeom>
              <a:avLst/>
              <a:gdLst>
                <a:gd name="T0" fmla="*/ 103 w 115"/>
                <a:gd name="T1" fmla="*/ 119 h 119"/>
                <a:gd name="T2" fmla="*/ 105 w 115"/>
                <a:gd name="T3" fmla="*/ 119 h 119"/>
                <a:gd name="T4" fmla="*/ 113 w 115"/>
                <a:gd name="T5" fmla="*/ 92 h 119"/>
                <a:gd name="T6" fmla="*/ 115 w 115"/>
                <a:gd name="T7" fmla="*/ 62 h 119"/>
                <a:gd name="T8" fmla="*/ 115 w 115"/>
                <a:gd name="T9" fmla="*/ 35 h 119"/>
                <a:gd name="T10" fmla="*/ 108 w 115"/>
                <a:gd name="T11" fmla="*/ 8 h 119"/>
                <a:gd name="T12" fmla="*/ 91 w 115"/>
                <a:gd name="T13" fmla="*/ 3 h 119"/>
                <a:gd name="T14" fmla="*/ 76 w 115"/>
                <a:gd name="T15" fmla="*/ 0 h 119"/>
                <a:gd name="T16" fmla="*/ 59 w 115"/>
                <a:gd name="T17" fmla="*/ 3 h 119"/>
                <a:gd name="T18" fmla="*/ 41 w 115"/>
                <a:gd name="T19" fmla="*/ 3 h 119"/>
                <a:gd name="T20" fmla="*/ 34 w 115"/>
                <a:gd name="T21" fmla="*/ 5 h 119"/>
                <a:gd name="T22" fmla="*/ 27 w 115"/>
                <a:gd name="T23" fmla="*/ 8 h 119"/>
                <a:gd name="T24" fmla="*/ 19 w 115"/>
                <a:gd name="T25" fmla="*/ 10 h 119"/>
                <a:gd name="T26" fmla="*/ 12 w 115"/>
                <a:gd name="T27" fmla="*/ 13 h 119"/>
                <a:gd name="T28" fmla="*/ 5 w 115"/>
                <a:gd name="T29" fmla="*/ 30 h 119"/>
                <a:gd name="T30" fmla="*/ 0 w 115"/>
                <a:gd name="T31" fmla="*/ 47 h 119"/>
                <a:gd name="T32" fmla="*/ 0 w 115"/>
                <a:gd name="T33" fmla="*/ 67 h 119"/>
                <a:gd name="T34" fmla="*/ 5 w 115"/>
                <a:gd name="T35" fmla="*/ 84 h 119"/>
                <a:gd name="T36" fmla="*/ 7 w 115"/>
                <a:gd name="T37" fmla="*/ 89 h 119"/>
                <a:gd name="T38" fmla="*/ 9 w 115"/>
                <a:gd name="T39" fmla="*/ 94 h 119"/>
                <a:gd name="T40" fmla="*/ 12 w 115"/>
                <a:gd name="T41" fmla="*/ 99 h 119"/>
                <a:gd name="T42" fmla="*/ 14 w 115"/>
                <a:gd name="T43" fmla="*/ 104 h 119"/>
                <a:gd name="T44" fmla="*/ 24 w 115"/>
                <a:gd name="T45" fmla="*/ 111 h 119"/>
                <a:gd name="T46" fmla="*/ 103 w 115"/>
                <a:gd name="T47" fmla="*/ 119 h 11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5"/>
                <a:gd name="T73" fmla="*/ 0 h 119"/>
                <a:gd name="T74" fmla="*/ 115 w 115"/>
                <a:gd name="T75" fmla="*/ 119 h 11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5" h="119">
                  <a:moveTo>
                    <a:pt x="103" y="119"/>
                  </a:moveTo>
                  <a:lnTo>
                    <a:pt x="105" y="119"/>
                  </a:lnTo>
                  <a:lnTo>
                    <a:pt x="113" y="92"/>
                  </a:lnTo>
                  <a:lnTo>
                    <a:pt x="115" y="62"/>
                  </a:lnTo>
                  <a:lnTo>
                    <a:pt x="115" y="35"/>
                  </a:lnTo>
                  <a:lnTo>
                    <a:pt x="108" y="8"/>
                  </a:lnTo>
                  <a:lnTo>
                    <a:pt x="91" y="3"/>
                  </a:lnTo>
                  <a:lnTo>
                    <a:pt x="76" y="0"/>
                  </a:lnTo>
                  <a:lnTo>
                    <a:pt x="59" y="3"/>
                  </a:lnTo>
                  <a:lnTo>
                    <a:pt x="41" y="3"/>
                  </a:lnTo>
                  <a:lnTo>
                    <a:pt x="34" y="5"/>
                  </a:lnTo>
                  <a:lnTo>
                    <a:pt x="27" y="8"/>
                  </a:lnTo>
                  <a:lnTo>
                    <a:pt x="19" y="10"/>
                  </a:lnTo>
                  <a:lnTo>
                    <a:pt x="12" y="13"/>
                  </a:lnTo>
                  <a:lnTo>
                    <a:pt x="5" y="30"/>
                  </a:lnTo>
                  <a:lnTo>
                    <a:pt x="0" y="47"/>
                  </a:lnTo>
                  <a:lnTo>
                    <a:pt x="0" y="67"/>
                  </a:lnTo>
                  <a:lnTo>
                    <a:pt x="5" y="84"/>
                  </a:lnTo>
                  <a:lnTo>
                    <a:pt x="7" y="89"/>
                  </a:lnTo>
                  <a:lnTo>
                    <a:pt x="9" y="94"/>
                  </a:lnTo>
                  <a:lnTo>
                    <a:pt x="12" y="99"/>
                  </a:lnTo>
                  <a:lnTo>
                    <a:pt x="14" y="104"/>
                  </a:lnTo>
                  <a:lnTo>
                    <a:pt x="24" y="111"/>
                  </a:lnTo>
                  <a:lnTo>
                    <a:pt x="103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224" name="Freeform 12"/>
            <p:cNvSpPr>
              <a:spLocks/>
            </p:cNvSpPr>
            <p:nvPr/>
          </p:nvSpPr>
          <p:spPr bwMode="auto">
            <a:xfrm>
              <a:off x="2577" y="2840"/>
              <a:ext cx="335" cy="133"/>
            </a:xfrm>
            <a:custGeom>
              <a:avLst/>
              <a:gdLst>
                <a:gd name="T0" fmla="*/ 37 w 335"/>
                <a:gd name="T1" fmla="*/ 133 h 133"/>
                <a:gd name="T2" fmla="*/ 37 w 335"/>
                <a:gd name="T3" fmla="*/ 131 h 133"/>
                <a:gd name="T4" fmla="*/ 40 w 335"/>
                <a:gd name="T5" fmla="*/ 131 h 133"/>
                <a:gd name="T6" fmla="*/ 40 w 335"/>
                <a:gd name="T7" fmla="*/ 128 h 133"/>
                <a:gd name="T8" fmla="*/ 40 w 335"/>
                <a:gd name="T9" fmla="*/ 128 h 133"/>
                <a:gd name="T10" fmla="*/ 40 w 335"/>
                <a:gd name="T11" fmla="*/ 126 h 133"/>
                <a:gd name="T12" fmla="*/ 42 w 335"/>
                <a:gd name="T13" fmla="*/ 124 h 133"/>
                <a:gd name="T14" fmla="*/ 45 w 335"/>
                <a:gd name="T15" fmla="*/ 124 h 133"/>
                <a:gd name="T16" fmla="*/ 47 w 335"/>
                <a:gd name="T17" fmla="*/ 121 h 133"/>
                <a:gd name="T18" fmla="*/ 49 w 335"/>
                <a:gd name="T19" fmla="*/ 121 h 133"/>
                <a:gd name="T20" fmla="*/ 49 w 335"/>
                <a:gd name="T21" fmla="*/ 124 h 133"/>
                <a:gd name="T22" fmla="*/ 49 w 335"/>
                <a:gd name="T23" fmla="*/ 124 h 133"/>
                <a:gd name="T24" fmla="*/ 52 w 335"/>
                <a:gd name="T25" fmla="*/ 126 h 133"/>
                <a:gd name="T26" fmla="*/ 52 w 335"/>
                <a:gd name="T27" fmla="*/ 126 h 133"/>
                <a:gd name="T28" fmla="*/ 54 w 335"/>
                <a:gd name="T29" fmla="*/ 124 h 133"/>
                <a:gd name="T30" fmla="*/ 54 w 335"/>
                <a:gd name="T31" fmla="*/ 121 h 133"/>
                <a:gd name="T32" fmla="*/ 54 w 335"/>
                <a:gd name="T33" fmla="*/ 119 h 133"/>
                <a:gd name="T34" fmla="*/ 118 w 335"/>
                <a:gd name="T35" fmla="*/ 99 h 133"/>
                <a:gd name="T36" fmla="*/ 298 w 335"/>
                <a:gd name="T37" fmla="*/ 32 h 133"/>
                <a:gd name="T38" fmla="*/ 335 w 335"/>
                <a:gd name="T39" fmla="*/ 18 h 133"/>
                <a:gd name="T40" fmla="*/ 335 w 335"/>
                <a:gd name="T41" fmla="*/ 10 h 133"/>
                <a:gd name="T42" fmla="*/ 330 w 335"/>
                <a:gd name="T43" fmla="*/ 8 h 133"/>
                <a:gd name="T44" fmla="*/ 325 w 335"/>
                <a:gd name="T45" fmla="*/ 3 h 133"/>
                <a:gd name="T46" fmla="*/ 320 w 335"/>
                <a:gd name="T47" fmla="*/ 0 h 133"/>
                <a:gd name="T48" fmla="*/ 313 w 335"/>
                <a:gd name="T49" fmla="*/ 0 h 133"/>
                <a:gd name="T50" fmla="*/ 45 w 335"/>
                <a:gd name="T51" fmla="*/ 96 h 133"/>
                <a:gd name="T52" fmla="*/ 40 w 335"/>
                <a:gd name="T53" fmla="*/ 99 h 133"/>
                <a:gd name="T54" fmla="*/ 37 w 335"/>
                <a:gd name="T55" fmla="*/ 99 h 133"/>
                <a:gd name="T56" fmla="*/ 32 w 335"/>
                <a:gd name="T57" fmla="*/ 101 h 133"/>
                <a:gd name="T58" fmla="*/ 27 w 335"/>
                <a:gd name="T59" fmla="*/ 101 h 133"/>
                <a:gd name="T60" fmla="*/ 0 w 335"/>
                <a:gd name="T61" fmla="*/ 114 h 133"/>
                <a:gd name="T62" fmla="*/ 37 w 335"/>
                <a:gd name="T63" fmla="*/ 133 h 13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35"/>
                <a:gd name="T97" fmla="*/ 0 h 133"/>
                <a:gd name="T98" fmla="*/ 335 w 335"/>
                <a:gd name="T99" fmla="*/ 133 h 13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35" h="133">
                  <a:moveTo>
                    <a:pt x="37" y="133"/>
                  </a:moveTo>
                  <a:lnTo>
                    <a:pt x="37" y="131"/>
                  </a:lnTo>
                  <a:lnTo>
                    <a:pt x="40" y="131"/>
                  </a:lnTo>
                  <a:lnTo>
                    <a:pt x="40" y="128"/>
                  </a:lnTo>
                  <a:lnTo>
                    <a:pt x="40" y="126"/>
                  </a:lnTo>
                  <a:lnTo>
                    <a:pt x="42" y="124"/>
                  </a:lnTo>
                  <a:lnTo>
                    <a:pt x="45" y="124"/>
                  </a:lnTo>
                  <a:lnTo>
                    <a:pt x="47" y="121"/>
                  </a:lnTo>
                  <a:lnTo>
                    <a:pt x="49" y="121"/>
                  </a:lnTo>
                  <a:lnTo>
                    <a:pt x="49" y="124"/>
                  </a:lnTo>
                  <a:lnTo>
                    <a:pt x="52" y="126"/>
                  </a:lnTo>
                  <a:lnTo>
                    <a:pt x="54" y="124"/>
                  </a:lnTo>
                  <a:lnTo>
                    <a:pt x="54" y="121"/>
                  </a:lnTo>
                  <a:lnTo>
                    <a:pt x="54" y="119"/>
                  </a:lnTo>
                  <a:lnTo>
                    <a:pt x="118" y="99"/>
                  </a:lnTo>
                  <a:lnTo>
                    <a:pt x="298" y="32"/>
                  </a:lnTo>
                  <a:lnTo>
                    <a:pt x="335" y="18"/>
                  </a:lnTo>
                  <a:lnTo>
                    <a:pt x="335" y="10"/>
                  </a:lnTo>
                  <a:lnTo>
                    <a:pt x="330" y="8"/>
                  </a:lnTo>
                  <a:lnTo>
                    <a:pt x="325" y="3"/>
                  </a:lnTo>
                  <a:lnTo>
                    <a:pt x="320" y="0"/>
                  </a:lnTo>
                  <a:lnTo>
                    <a:pt x="313" y="0"/>
                  </a:lnTo>
                  <a:lnTo>
                    <a:pt x="45" y="96"/>
                  </a:lnTo>
                  <a:lnTo>
                    <a:pt x="40" y="99"/>
                  </a:lnTo>
                  <a:lnTo>
                    <a:pt x="37" y="99"/>
                  </a:lnTo>
                  <a:lnTo>
                    <a:pt x="32" y="101"/>
                  </a:lnTo>
                  <a:lnTo>
                    <a:pt x="27" y="101"/>
                  </a:lnTo>
                  <a:lnTo>
                    <a:pt x="0" y="114"/>
                  </a:lnTo>
                  <a:lnTo>
                    <a:pt x="37" y="133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225" name="Freeform 13"/>
            <p:cNvSpPr>
              <a:spLocks/>
            </p:cNvSpPr>
            <p:nvPr/>
          </p:nvSpPr>
          <p:spPr bwMode="auto">
            <a:xfrm>
              <a:off x="2521" y="2826"/>
              <a:ext cx="349" cy="118"/>
            </a:xfrm>
            <a:custGeom>
              <a:avLst/>
              <a:gdLst>
                <a:gd name="T0" fmla="*/ 41 w 349"/>
                <a:gd name="T1" fmla="*/ 118 h 118"/>
                <a:gd name="T2" fmla="*/ 96 w 349"/>
                <a:gd name="T3" fmla="*/ 98 h 118"/>
                <a:gd name="T4" fmla="*/ 349 w 349"/>
                <a:gd name="T5" fmla="*/ 4 h 118"/>
                <a:gd name="T6" fmla="*/ 339 w 349"/>
                <a:gd name="T7" fmla="*/ 0 h 118"/>
                <a:gd name="T8" fmla="*/ 327 w 349"/>
                <a:gd name="T9" fmla="*/ 2 h 118"/>
                <a:gd name="T10" fmla="*/ 315 w 349"/>
                <a:gd name="T11" fmla="*/ 4 h 118"/>
                <a:gd name="T12" fmla="*/ 302 w 349"/>
                <a:gd name="T13" fmla="*/ 7 h 118"/>
                <a:gd name="T14" fmla="*/ 290 w 349"/>
                <a:gd name="T15" fmla="*/ 9 h 118"/>
                <a:gd name="T16" fmla="*/ 280 w 349"/>
                <a:gd name="T17" fmla="*/ 14 h 118"/>
                <a:gd name="T18" fmla="*/ 268 w 349"/>
                <a:gd name="T19" fmla="*/ 17 h 118"/>
                <a:gd name="T20" fmla="*/ 258 w 349"/>
                <a:gd name="T21" fmla="*/ 19 h 118"/>
                <a:gd name="T22" fmla="*/ 246 w 349"/>
                <a:gd name="T23" fmla="*/ 22 h 118"/>
                <a:gd name="T24" fmla="*/ 234 w 349"/>
                <a:gd name="T25" fmla="*/ 24 h 118"/>
                <a:gd name="T26" fmla="*/ 224 w 349"/>
                <a:gd name="T27" fmla="*/ 27 h 118"/>
                <a:gd name="T28" fmla="*/ 211 w 349"/>
                <a:gd name="T29" fmla="*/ 32 h 118"/>
                <a:gd name="T30" fmla="*/ 201 w 349"/>
                <a:gd name="T31" fmla="*/ 34 h 118"/>
                <a:gd name="T32" fmla="*/ 192 w 349"/>
                <a:gd name="T33" fmla="*/ 36 h 118"/>
                <a:gd name="T34" fmla="*/ 182 w 349"/>
                <a:gd name="T35" fmla="*/ 39 h 118"/>
                <a:gd name="T36" fmla="*/ 174 w 349"/>
                <a:gd name="T37" fmla="*/ 41 h 118"/>
                <a:gd name="T38" fmla="*/ 165 w 349"/>
                <a:gd name="T39" fmla="*/ 44 h 118"/>
                <a:gd name="T40" fmla="*/ 155 w 349"/>
                <a:gd name="T41" fmla="*/ 46 h 118"/>
                <a:gd name="T42" fmla="*/ 145 w 349"/>
                <a:gd name="T43" fmla="*/ 49 h 118"/>
                <a:gd name="T44" fmla="*/ 135 w 349"/>
                <a:gd name="T45" fmla="*/ 51 h 118"/>
                <a:gd name="T46" fmla="*/ 125 w 349"/>
                <a:gd name="T47" fmla="*/ 54 h 118"/>
                <a:gd name="T48" fmla="*/ 115 w 349"/>
                <a:gd name="T49" fmla="*/ 59 h 118"/>
                <a:gd name="T50" fmla="*/ 105 w 349"/>
                <a:gd name="T51" fmla="*/ 61 h 118"/>
                <a:gd name="T52" fmla="*/ 96 w 349"/>
                <a:gd name="T53" fmla="*/ 64 h 118"/>
                <a:gd name="T54" fmla="*/ 86 w 349"/>
                <a:gd name="T55" fmla="*/ 69 h 118"/>
                <a:gd name="T56" fmla="*/ 73 w 349"/>
                <a:gd name="T57" fmla="*/ 71 h 118"/>
                <a:gd name="T58" fmla="*/ 64 w 349"/>
                <a:gd name="T59" fmla="*/ 73 h 118"/>
                <a:gd name="T60" fmla="*/ 54 w 349"/>
                <a:gd name="T61" fmla="*/ 76 h 118"/>
                <a:gd name="T62" fmla="*/ 39 w 349"/>
                <a:gd name="T63" fmla="*/ 81 h 118"/>
                <a:gd name="T64" fmla="*/ 27 w 349"/>
                <a:gd name="T65" fmla="*/ 86 h 118"/>
                <a:gd name="T66" fmla="*/ 12 w 349"/>
                <a:gd name="T67" fmla="*/ 91 h 118"/>
                <a:gd name="T68" fmla="*/ 0 w 349"/>
                <a:gd name="T69" fmla="*/ 96 h 118"/>
                <a:gd name="T70" fmla="*/ 5 w 349"/>
                <a:gd name="T71" fmla="*/ 101 h 118"/>
                <a:gd name="T72" fmla="*/ 12 w 349"/>
                <a:gd name="T73" fmla="*/ 105 h 118"/>
                <a:gd name="T74" fmla="*/ 19 w 349"/>
                <a:gd name="T75" fmla="*/ 110 h 118"/>
                <a:gd name="T76" fmla="*/ 27 w 349"/>
                <a:gd name="T77" fmla="*/ 115 h 118"/>
                <a:gd name="T78" fmla="*/ 32 w 349"/>
                <a:gd name="T79" fmla="*/ 115 h 118"/>
                <a:gd name="T80" fmla="*/ 34 w 349"/>
                <a:gd name="T81" fmla="*/ 115 h 118"/>
                <a:gd name="T82" fmla="*/ 39 w 349"/>
                <a:gd name="T83" fmla="*/ 118 h 118"/>
                <a:gd name="T84" fmla="*/ 41 w 349"/>
                <a:gd name="T85" fmla="*/ 118 h 11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9"/>
                <a:gd name="T130" fmla="*/ 0 h 118"/>
                <a:gd name="T131" fmla="*/ 349 w 349"/>
                <a:gd name="T132" fmla="*/ 118 h 11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9" h="118">
                  <a:moveTo>
                    <a:pt x="41" y="118"/>
                  </a:moveTo>
                  <a:lnTo>
                    <a:pt x="96" y="98"/>
                  </a:lnTo>
                  <a:lnTo>
                    <a:pt x="349" y="4"/>
                  </a:lnTo>
                  <a:lnTo>
                    <a:pt x="339" y="0"/>
                  </a:lnTo>
                  <a:lnTo>
                    <a:pt x="327" y="2"/>
                  </a:lnTo>
                  <a:lnTo>
                    <a:pt x="315" y="4"/>
                  </a:lnTo>
                  <a:lnTo>
                    <a:pt x="302" y="7"/>
                  </a:lnTo>
                  <a:lnTo>
                    <a:pt x="290" y="9"/>
                  </a:lnTo>
                  <a:lnTo>
                    <a:pt x="280" y="14"/>
                  </a:lnTo>
                  <a:lnTo>
                    <a:pt x="268" y="17"/>
                  </a:lnTo>
                  <a:lnTo>
                    <a:pt x="258" y="19"/>
                  </a:lnTo>
                  <a:lnTo>
                    <a:pt x="246" y="22"/>
                  </a:lnTo>
                  <a:lnTo>
                    <a:pt x="234" y="24"/>
                  </a:lnTo>
                  <a:lnTo>
                    <a:pt x="224" y="27"/>
                  </a:lnTo>
                  <a:lnTo>
                    <a:pt x="211" y="32"/>
                  </a:lnTo>
                  <a:lnTo>
                    <a:pt x="201" y="34"/>
                  </a:lnTo>
                  <a:lnTo>
                    <a:pt x="192" y="36"/>
                  </a:lnTo>
                  <a:lnTo>
                    <a:pt x="182" y="39"/>
                  </a:lnTo>
                  <a:lnTo>
                    <a:pt x="174" y="41"/>
                  </a:lnTo>
                  <a:lnTo>
                    <a:pt x="165" y="44"/>
                  </a:lnTo>
                  <a:lnTo>
                    <a:pt x="155" y="46"/>
                  </a:lnTo>
                  <a:lnTo>
                    <a:pt x="145" y="49"/>
                  </a:lnTo>
                  <a:lnTo>
                    <a:pt x="135" y="51"/>
                  </a:lnTo>
                  <a:lnTo>
                    <a:pt x="125" y="54"/>
                  </a:lnTo>
                  <a:lnTo>
                    <a:pt x="115" y="59"/>
                  </a:lnTo>
                  <a:lnTo>
                    <a:pt x="105" y="61"/>
                  </a:lnTo>
                  <a:lnTo>
                    <a:pt x="96" y="64"/>
                  </a:lnTo>
                  <a:lnTo>
                    <a:pt x="86" y="69"/>
                  </a:lnTo>
                  <a:lnTo>
                    <a:pt x="73" y="71"/>
                  </a:lnTo>
                  <a:lnTo>
                    <a:pt x="64" y="73"/>
                  </a:lnTo>
                  <a:lnTo>
                    <a:pt x="54" y="76"/>
                  </a:lnTo>
                  <a:lnTo>
                    <a:pt x="39" y="81"/>
                  </a:lnTo>
                  <a:lnTo>
                    <a:pt x="27" y="86"/>
                  </a:lnTo>
                  <a:lnTo>
                    <a:pt x="12" y="91"/>
                  </a:lnTo>
                  <a:lnTo>
                    <a:pt x="0" y="96"/>
                  </a:lnTo>
                  <a:lnTo>
                    <a:pt x="5" y="101"/>
                  </a:lnTo>
                  <a:lnTo>
                    <a:pt x="12" y="105"/>
                  </a:lnTo>
                  <a:lnTo>
                    <a:pt x="19" y="110"/>
                  </a:lnTo>
                  <a:lnTo>
                    <a:pt x="27" y="115"/>
                  </a:lnTo>
                  <a:lnTo>
                    <a:pt x="32" y="115"/>
                  </a:lnTo>
                  <a:lnTo>
                    <a:pt x="34" y="115"/>
                  </a:lnTo>
                  <a:lnTo>
                    <a:pt x="39" y="118"/>
                  </a:lnTo>
                  <a:lnTo>
                    <a:pt x="41" y="118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226" name="Freeform 14"/>
            <p:cNvSpPr>
              <a:spLocks/>
            </p:cNvSpPr>
            <p:nvPr/>
          </p:nvSpPr>
          <p:spPr bwMode="auto">
            <a:xfrm>
              <a:off x="2476" y="2798"/>
              <a:ext cx="360" cy="114"/>
            </a:xfrm>
            <a:custGeom>
              <a:avLst/>
              <a:gdLst>
                <a:gd name="T0" fmla="*/ 20 w 360"/>
                <a:gd name="T1" fmla="*/ 114 h 114"/>
                <a:gd name="T2" fmla="*/ 212 w 360"/>
                <a:gd name="T3" fmla="*/ 55 h 114"/>
                <a:gd name="T4" fmla="*/ 357 w 360"/>
                <a:gd name="T5" fmla="*/ 15 h 114"/>
                <a:gd name="T6" fmla="*/ 360 w 360"/>
                <a:gd name="T7" fmla="*/ 13 h 114"/>
                <a:gd name="T8" fmla="*/ 360 w 360"/>
                <a:gd name="T9" fmla="*/ 13 h 114"/>
                <a:gd name="T10" fmla="*/ 357 w 360"/>
                <a:gd name="T11" fmla="*/ 10 h 114"/>
                <a:gd name="T12" fmla="*/ 355 w 360"/>
                <a:gd name="T13" fmla="*/ 8 h 114"/>
                <a:gd name="T14" fmla="*/ 355 w 360"/>
                <a:gd name="T15" fmla="*/ 8 h 114"/>
                <a:gd name="T16" fmla="*/ 355 w 360"/>
                <a:gd name="T17" fmla="*/ 8 h 114"/>
                <a:gd name="T18" fmla="*/ 352 w 360"/>
                <a:gd name="T19" fmla="*/ 8 h 114"/>
                <a:gd name="T20" fmla="*/ 352 w 360"/>
                <a:gd name="T21" fmla="*/ 8 h 114"/>
                <a:gd name="T22" fmla="*/ 343 w 360"/>
                <a:gd name="T23" fmla="*/ 3 h 114"/>
                <a:gd name="T24" fmla="*/ 333 w 360"/>
                <a:gd name="T25" fmla="*/ 0 h 114"/>
                <a:gd name="T26" fmla="*/ 323 w 360"/>
                <a:gd name="T27" fmla="*/ 0 h 114"/>
                <a:gd name="T28" fmla="*/ 313 w 360"/>
                <a:gd name="T29" fmla="*/ 3 h 114"/>
                <a:gd name="T30" fmla="*/ 301 w 360"/>
                <a:gd name="T31" fmla="*/ 3 h 114"/>
                <a:gd name="T32" fmla="*/ 291 w 360"/>
                <a:gd name="T33" fmla="*/ 8 h 114"/>
                <a:gd name="T34" fmla="*/ 281 w 360"/>
                <a:gd name="T35" fmla="*/ 10 h 114"/>
                <a:gd name="T36" fmla="*/ 271 w 360"/>
                <a:gd name="T37" fmla="*/ 13 h 114"/>
                <a:gd name="T38" fmla="*/ 266 w 360"/>
                <a:gd name="T39" fmla="*/ 23 h 114"/>
                <a:gd name="T40" fmla="*/ 246 w 360"/>
                <a:gd name="T41" fmla="*/ 23 h 114"/>
                <a:gd name="T42" fmla="*/ 232 w 360"/>
                <a:gd name="T43" fmla="*/ 28 h 114"/>
                <a:gd name="T44" fmla="*/ 214 w 360"/>
                <a:gd name="T45" fmla="*/ 30 h 114"/>
                <a:gd name="T46" fmla="*/ 200 w 360"/>
                <a:gd name="T47" fmla="*/ 37 h 114"/>
                <a:gd name="T48" fmla="*/ 185 w 360"/>
                <a:gd name="T49" fmla="*/ 42 h 114"/>
                <a:gd name="T50" fmla="*/ 170 w 360"/>
                <a:gd name="T51" fmla="*/ 47 h 114"/>
                <a:gd name="T52" fmla="*/ 155 w 360"/>
                <a:gd name="T53" fmla="*/ 52 h 114"/>
                <a:gd name="T54" fmla="*/ 143 w 360"/>
                <a:gd name="T55" fmla="*/ 57 h 114"/>
                <a:gd name="T56" fmla="*/ 128 w 360"/>
                <a:gd name="T57" fmla="*/ 62 h 114"/>
                <a:gd name="T58" fmla="*/ 121 w 360"/>
                <a:gd name="T59" fmla="*/ 62 h 114"/>
                <a:gd name="T60" fmla="*/ 116 w 360"/>
                <a:gd name="T61" fmla="*/ 64 h 114"/>
                <a:gd name="T62" fmla="*/ 109 w 360"/>
                <a:gd name="T63" fmla="*/ 67 h 114"/>
                <a:gd name="T64" fmla="*/ 104 w 360"/>
                <a:gd name="T65" fmla="*/ 67 h 114"/>
                <a:gd name="T66" fmla="*/ 101 w 360"/>
                <a:gd name="T67" fmla="*/ 67 h 114"/>
                <a:gd name="T68" fmla="*/ 101 w 360"/>
                <a:gd name="T69" fmla="*/ 67 h 114"/>
                <a:gd name="T70" fmla="*/ 101 w 360"/>
                <a:gd name="T71" fmla="*/ 69 h 114"/>
                <a:gd name="T72" fmla="*/ 99 w 360"/>
                <a:gd name="T73" fmla="*/ 69 h 114"/>
                <a:gd name="T74" fmla="*/ 0 w 360"/>
                <a:gd name="T75" fmla="*/ 104 h 114"/>
                <a:gd name="T76" fmla="*/ 3 w 360"/>
                <a:gd name="T77" fmla="*/ 109 h 114"/>
                <a:gd name="T78" fmla="*/ 5 w 360"/>
                <a:gd name="T79" fmla="*/ 111 h 114"/>
                <a:gd name="T80" fmla="*/ 10 w 360"/>
                <a:gd name="T81" fmla="*/ 111 h 114"/>
                <a:gd name="T82" fmla="*/ 15 w 360"/>
                <a:gd name="T83" fmla="*/ 114 h 114"/>
                <a:gd name="T84" fmla="*/ 20 w 360"/>
                <a:gd name="T85" fmla="*/ 114 h 1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60"/>
                <a:gd name="T130" fmla="*/ 0 h 114"/>
                <a:gd name="T131" fmla="*/ 360 w 360"/>
                <a:gd name="T132" fmla="*/ 114 h 11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60" h="114">
                  <a:moveTo>
                    <a:pt x="20" y="114"/>
                  </a:moveTo>
                  <a:lnTo>
                    <a:pt x="212" y="55"/>
                  </a:lnTo>
                  <a:lnTo>
                    <a:pt x="357" y="15"/>
                  </a:lnTo>
                  <a:lnTo>
                    <a:pt x="360" y="13"/>
                  </a:lnTo>
                  <a:lnTo>
                    <a:pt x="357" y="10"/>
                  </a:lnTo>
                  <a:lnTo>
                    <a:pt x="355" y="8"/>
                  </a:lnTo>
                  <a:lnTo>
                    <a:pt x="352" y="8"/>
                  </a:lnTo>
                  <a:lnTo>
                    <a:pt x="343" y="3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3"/>
                  </a:lnTo>
                  <a:lnTo>
                    <a:pt x="301" y="3"/>
                  </a:lnTo>
                  <a:lnTo>
                    <a:pt x="291" y="8"/>
                  </a:lnTo>
                  <a:lnTo>
                    <a:pt x="281" y="10"/>
                  </a:lnTo>
                  <a:lnTo>
                    <a:pt x="271" y="13"/>
                  </a:lnTo>
                  <a:lnTo>
                    <a:pt x="266" y="23"/>
                  </a:lnTo>
                  <a:lnTo>
                    <a:pt x="246" y="23"/>
                  </a:lnTo>
                  <a:lnTo>
                    <a:pt x="232" y="28"/>
                  </a:lnTo>
                  <a:lnTo>
                    <a:pt x="214" y="30"/>
                  </a:lnTo>
                  <a:lnTo>
                    <a:pt x="200" y="37"/>
                  </a:lnTo>
                  <a:lnTo>
                    <a:pt x="185" y="42"/>
                  </a:lnTo>
                  <a:lnTo>
                    <a:pt x="170" y="47"/>
                  </a:lnTo>
                  <a:lnTo>
                    <a:pt x="155" y="52"/>
                  </a:lnTo>
                  <a:lnTo>
                    <a:pt x="143" y="57"/>
                  </a:lnTo>
                  <a:lnTo>
                    <a:pt x="128" y="62"/>
                  </a:lnTo>
                  <a:lnTo>
                    <a:pt x="121" y="62"/>
                  </a:lnTo>
                  <a:lnTo>
                    <a:pt x="116" y="64"/>
                  </a:lnTo>
                  <a:lnTo>
                    <a:pt x="109" y="67"/>
                  </a:lnTo>
                  <a:lnTo>
                    <a:pt x="104" y="67"/>
                  </a:lnTo>
                  <a:lnTo>
                    <a:pt x="101" y="67"/>
                  </a:lnTo>
                  <a:lnTo>
                    <a:pt x="101" y="69"/>
                  </a:lnTo>
                  <a:lnTo>
                    <a:pt x="99" y="69"/>
                  </a:lnTo>
                  <a:lnTo>
                    <a:pt x="0" y="104"/>
                  </a:lnTo>
                  <a:lnTo>
                    <a:pt x="3" y="109"/>
                  </a:lnTo>
                  <a:lnTo>
                    <a:pt x="5" y="111"/>
                  </a:lnTo>
                  <a:lnTo>
                    <a:pt x="10" y="111"/>
                  </a:lnTo>
                  <a:lnTo>
                    <a:pt x="15" y="114"/>
                  </a:lnTo>
                  <a:lnTo>
                    <a:pt x="20" y="114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227" name="Freeform 15"/>
            <p:cNvSpPr>
              <a:spLocks/>
            </p:cNvSpPr>
            <p:nvPr/>
          </p:nvSpPr>
          <p:spPr bwMode="auto">
            <a:xfrm>
              <a:off x="2439" y="2781"/>
              <a:ext cx="338" cy="111"/>
            </a:xfrm>
            <a:custGeom>
              <a:avLst/>
              <a:gdLst>
                <a:gd name="T0" fmla="*/ 15 w 338"/>
                <a:gd name="T1" fmla="*/ 111 h 111"/>
                <a:gd name="T2" fmla="*/ 338 w 338"/>
                <a:gd name="T3" fmla="*/ 5 h 111"/>
                <a:gd name="T4" fmla="*/ 338 w 338"/>
                <a:gd name="T5" fmla="*/ 5 h 111"/>
                <a:gd name="T6" fmla="*/ 338 w 338"/>
                <a:gd name="T7" fmla="*/ 3 h 111"/>
                <a:gd name="T8" fmla="*/ 338 w 338"/>
                <a:gd name="T9" fmla="*/ 3 h 111"/>
                <a:gd name="T10" fmla="*/ 335 w 338"/>
                <a:gd name="T11" fmla="*/ 3 h 111"/>
                <a:gd name="T12" fmla="*/ 303 w 338"/>
                <a:gd name="T13" fmla="*/ 0 h 111"/>
                <a:gd name="T14" fmla="*/ 271 w 338"/>
                <a:gd name="T15" fmla="*/ 5 h 111"/>
                <a:gd name="T16" fmla="*/ 242 w 338"/>
                <a:gd name="T17" fmla="*/ 12 h 111"/>
                <a:gd name="T18" fmla="*/ 210 w 338"/>
                <a:gd name="T19" fmla="*/ 25 h 111"/>
                <a:gd name="T20" fmla="*/ 180 w 338"/>
                <a:gd name="T21" fmla="*/ 37 h 111"/>
                <a:gd name="T22" fmla="*/ 151 w 338"/>
                <a:gd name="T23" fmla="*/ 52 h 111"/>
                <a:gd name="T24" fmla="*/ 119 w 338"/>
                <a:gd name="T25" fmla="*/ 62 h 111"/>
                <a:gd name="T26" fmla="*/ 89 w 338"/>
                <a:gd name="T27" fmla="*/ 69 h 111"/>
                <a:gd name="T28" fmla="*/ 72 w 338"/>
                <a:gd name="T29" fmla="*/ 77 h 111"/>
                <a:gd name="T30" fmla="*/ 57 w 338"/>
                <a:gd name="T31" fmla="*/ 81 h 111"/>
                <a:gd name="T32" fmla="*/ 42 w 338"/>
                <a:gd name="T33" fmla="*/ 86 h 111"/>
                <a:gd name="T34" fmla="*/ 27 w 338"/>
                <a:gd name="T35" fmla="*/ 94 h 111"/>
                <a:gd name="T36" fmla="*/ 18 w 338"/>
                <a:gd name="T37" fmla="*/ 94 h 111"/>
                <a:gd name="T38" fmla="*/ 10 w 338"/>
                <a:gd name="T39" fmla="*/ 96 h 111"/>
                <a:gd name="T40" fmla="*/ 5 w 338"/>
                <a:gd name="T41" fmla="*/ 99 h 111"/>
                <a:gd name="T42" fmla="*/ 0 w 338"/>
                <a:gd name="T43" fmla="*/ 101 h 111"/>
                <a:gd name="T44" fmla="*/ 15 w 338"/>
                <a:gd name="T45" fmla="*/ 111 h 1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38"/>
                <a:gd name="T70" fmla="*/ 0 h 111"/>
                <a:gd name="T71" fmla="*/ 338 w 338"/>
                <a:gd name="T72" fmla="*/ 111 h 1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38" h="111">
                  <a:moveTo>
                    <a:pt x="15" y="111"/>
                  </a:moveTo>
                  <a:lnTo>
                    <a:pt x="338" y="5"/>
                  </a:lnTo>
                  <a:lnTo>
                    <a:pt x="338" y="3"/>
                  </a:lnTo>
                  <a:lnTo>
                    <a:pt x="335" y="3"/>
                  </a:lnTo>
                  <a:lnTo>
                    <a:pt x="303" y="0"/>
                  </a:lnTo>
                  <a:lnTo>
                    <a:pt x="271" y="5"/>
                  </a:lnTo>
                  <a:lnTo>
                    <a:pt x="242" y="12"/>
                  </a:lnTo>
                  <a:lnTo>
                    <a:pt x="210" y="25"/>
                  </a:lnTo>
                  <a:lnTo>
                    <a:pt x="180" y="37"/>
                  </a:lnTo>
                  <a:lnTo>
                    <a:pt x="151" y="52"/>
                  </a:lnTo>
                  <a:lnTo>
                    <a:pt x="119" y="62"/>
                  </a:lnTo>
                  <a:lnTo>
                    <a:pt x="89" y="69"/>
                  </a:lnTo>
                  <a:lnTo>
                    <a:pt x="72" y="77"/>
                  </a:lnTo>
                  <a:lnTo>
                    <a:pt x="57" y="81"/>
                  </a:lnTo>
                  <a:lnTo>
                    <a:pt x="42" y="86"/>
                  </a:lnTo>
                  <a:lnTo>
                    <a:pt x="27" y="94"/>
                  </a:lnTo>
                  <a:lnTo>
                    <a:pt x="18" y="94"/>
                  </a:lnTo>
                  <a:lnTo>
                    <a:pt x="10" y="96"/>
                  </a:lnTo>
                  <a:lnTo>
                    <a:pt x="5" y="99"/>
                  </a:lnTo>
                  <a:lnTo>
                    <a:pt x="0" y="101"/>
                  </a:lnTo>
                  <a:lnTo>
                    <a:pt x="15" y="111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228" name="Freeform 16"/>
            <p:cNvSpPr>
              <a:spLocks/>
            </p:cNvSpPr>
            <p:nvPr/>
          </p:nvSpPr>
          <p:spPr bwMode="auto">
            <a:xfrm>
              <a:off x="2388" y="2759"/>
              <a:ext cx="330" cy="116"/>
            </a:xfrm>
            <a:custGeom>
              <a:avLst/>
              <a:gdLst>
                <a:gd name="T0" fmla="*/ 27 w 330"/>
                <a:gd name="T1" fmla="*/ 116 h 116"/>
                <a:gd name="T2" fmla="*/ 330 w 330"/>
                <a:gd name="T3" fmla="*/ 5 h 116"/>
                <a:gd name="T4" fmla="*/ 317 w 330"/>
                <a:gd name="T5" fmla="*/ 0 h 116"/>
                <a:gd name="T6" fmla="*/ 302 w 330"/>
                <a:gd name="T7" fmla="*/ 0 h 116"/>
                <a:gd name="T8" fmla="*/ 288 w 330"/>
                <a:gd name="T9" fmla="*/ 2 h 116"/>
                <a:gd name="T10" fmla="*/ 273 w 330"/>
                <a:gd name="T11" fmla="*/ 5 h 116"/>
                <a:gd name="T12" fmla="*/ 256 w 330"/>
                <a:gd name="T13" fmla="*/ 12 h 116"/>
                <a:gd name="T14" fmla="*/ 241 w 330"/>
                <a:gd name="T15" fmla="*/ 20 h 116"/>
                <a:gd name="T16" fmla="*/ 224 w 330"/>
                <a:gd name="T17" fmla="*/ 25 h 116"/>
                <a:gd name="T18" fmla="*/ 206 w 330"/>
                <a:gd name="T19" fmla="*/ 32 h 116"/>
                <a:gd name="T20" fmla="*/ 199 w 330"/>
                <a:gd name="T21" fmla="*/ 32 h 116"/>
                <a:gd name="T22" fmla="*/ 194 w 330"/>
                <a:gd name="T23" fmla="*/ 34 h 116"/>
                <a:gd name="T24" fmla="*/ 187 w 330"/>
                <a:gd name="T25" fmla="*/ 37 h 116"/>
                <a:gd name="T26" fmla="*/ 182 w 330"/>
                <a:gd name="T27" fmla="*/ 37 h 116"/>
                <a:gd name="T28" fmla="*/ 177 w 330"/>
                <a:gd name="T29" fmla="*/ 42 h 116"/>
                <a:gd name="T30" fmla="*/ 170 w 330"/>
                <a:gd name="T31" fmla="*/ 42 h 116"/>
                <a:gd name="T32" fmla="*/ 162 w 330"/>
                <a:gd name="T33" fmla="*/ 44 h 116"/>
                <a:gd name="T34" fmla="*/ 155 w 330"/>
                <a:gd name="T35" fmla="*/ 47 h 116"/>
                <a:gd name="T36" fmla="*/ 142 w 330"/>
                <a:gd name="T37" fmla="*/ 49 h 116"/>
                <a:gd name="T38" fmla="*/ 130 w 330"/>
                <a:gd name="T39" fmla="*/ 54 h 116"/>
                <a:gd name="T40" fmla="*/ 118 w 330"/>
                <a:gd name="T41" fmla="*/ 57 h 116"/>
                <a:gd name="T42" fmla="*/ 106 w 330"/>
                <a:gd name="T43" fmla="*/ 62 h 116"/>
                <a:gd name="T44" fmla="*/ 93 w 330"/>
                <a:gd name="T45" fmla="*/ 64 h 116"/>
                <a:gd name="T46" fmla="*/ 83 w 330"/>
                <a:gd name="T47" fmla="*/ 69 h 116"/>
                <a:gd name="T48" fmla="*/ 71 w 330"/>
                <a:gd name="T49" fmla="*/ 71 h 116"/>
                <a:gd name="T50" fmla="*/ 59 w 330"/>
                <a:gd name="T51" fmla="*/ 76 h 116"/>
                <a:gd name="T52" fmla="*/ 44 w 330"/>
                <a:gd name="T53" fmla="*/ 86 h 116"/>
                <a:gd name="T54" fmla="*/ 29 w 330"/>
                <a:gd name="T55" fmla="*/ 94 h 116"/>
                <a:gd name="T56" fmla="*/ 14 w 330"/>
                <a:gd name="T57" fmla="*/ 99 h 116"/>
                <a:gd name="T58" fmla="*/ 0 w 330"/>
                <a:gd name="T59" fmla="*/ 103 h 116"/>
                <a:gd name="T60" fmla="*/ 27 w 330"/>
                <a:gd name="T61" fmla="*/ 116 h 116"/>
                <a:gd name="T62" fmla="*/ 27 w 330"/>
                <a:gd name="T63" fmla="*/ 116 h 1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30"/>
                <a:gd name="T97" fmla="*/ 0 h 116"/>
                <a:gd name="T98" fmla="*/ 330 w 330"/>
                <a:gd name="T99" fmla="*/ 116 h 1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30" h="116">
                  <a:moveTo>
                    <a:pt x="27" y="116"/>
                  </a:moveTo>
                  <a:lnTo>
                    <a:pt x="330" y="5"/>
                  </a:lnTo>
                  <a:lnTo>
                    <a:pt x="317" y="0"/>
                  </a:lnTo>
                  <a:lnTo>
                    <a:pt x="302" y="0"/>
                  </a:lnTo>
                  <a:lnTo>
                    <a:pt x="288" y="2"/>
                  </a:lnTo>
                  <a:lnTo>
                    <a:pt x="273" y="5"/>
                  </a:lnTo>
                  <a:lnTo>
                    <a:pt x="256" y="12"/>
                  </a:lnTo>
                  <a:lnTo>
                    <a:pt x="241" y="20"/>
                  </a:lnTo>
                  <a:lnTo>
                    <a:pt x="224" y="25"/>
                  </a:lnTo>
                  <a:lnTo>
                    <a:pt x="206" y="32"/>
                  </a:lnTo>
                  <a:lnTo>
                    <a:pt x="199" y="32"/>
                  </a:lnTo>
                  <a:lnTo>
                    <a:pt x="194" y="34"/>
                  </a:lnTo>
                  <a:lnTo>
                    <a:pt x="187" y="37"/>
                  </a:lnTo>
                  <a:lnTo>
                    <a:pt x="182" y="37"/>
                  </a:lnTo>
                  <a:lnTo>
                    <a:pt x="177" y="42"/>
                  </a:lnTo>
                  <a:lnTo>
                    <a:pt x="170" y="42"/>
                  </a:lnTo>
                  <a:lnTo>
                    <a:pt x="162" y="44"/>
                  </a:lnTo>
                  <a:lnTo>
                    <a:pt x="155" y="47"/>
                  </a:lnTo>
                  <a:lnTo>
                    <a:pt x="142" y="49"/>
                  </a:lnTo>
                  <a:lnTo>
                    <a:pt x="130" y="54"/>
                  </a:lnTo>
                  <a:lnTo>
                    <a:pt x="118" y="57"/>
                  </a:lnTo>
                  <a:lnTo>
                    <a:pt x="106" y="62"/>
                  </a:lnTo>
                  <a:lnTo>
                    <a:pt x="93" y="64"/>
                  </a:lnTo>
                  <a:lnTo>
                    <a:pt x="83" y="69"/>
                  </a:lnTo>
                  <a:lnTo>
                    <a:pt x="71" y="71"/>
                  </a:lnTo>
                  <a:lnTo>
                    <a:pt x="59" y="76"/>
                  </a:lnTo>
                  <a:lnTo>
                    <a:pt x="44" y="86"/>
                  </a:lnTo>
                  <a:lnTo>
                    <a:pt x="29" y="94"/>
                  </a:lnTo>
                  <a:lnTo>
                    <a:pt x="14" y="99"/>
                  </a:lnTo>
                  <a:lnTo>
                    <a:pt x="0" y="103"/>
                  </a:lnTo>
                  <a:lnTo>
                    <a:pt x="27" y="116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229" name="Freeform 17"/>
            <p:cNvSpPr>
              <a:spLocks/>
            </p:cNvSpPr>
            <p:nvPr/>
          </p:nvSpPr>
          <p:spPr bwMode="auto">
            <a:xfrm>
              <a:off x="2397" y="2535"/>
              <a:ext cx="40" cy="71"/>
            </a:xfrm>
            <a:custGeom>
              <a:avLst/>
              <a:gdLst>
                <a:gd name="T0" fmla="*/ 20 w 40"/>
                <a:gd name="T1" fmla="*/ 71 h 71"/>
                <a:gd name="T2" fmla="*/ 30 w 40"/>
                <a:gd name="T3" fmla="*/ 61 h 71"/>
                <a:gd name="T4" fmla="*/ 37 w 40"/>
                <a:gd name="T5" fmla="*/ 49 h 71"/>
                <a:gd name="T6" fmla="*/ 40 w 40"/>
                <a:gd name="T7" fmla="*/ 34 h 71"/>
                <a:gd name="T8" fmla="*/ 40 w 40"/>
                <a:gd name="T9" fmla="*/ 19 h 71"/>
                <a:gd name="T10" fmla="*/ 40 w 40"/>
                <a:gd name="T11" fmla="*/ 15 h 71"/>
                <a:gd name="T12" fmla="*/ 37 w 40"/>
                <a:gd name="T13" fmla="*/ 10 h 71"/>
                <a:gd name="T14" fmla="*/ 35 w 40"/>
                <a:gd name="T15" fmla="*/ 5 h 71"/>
                <a:gd name="T16" fmla="*/ 35 w 40"/>
                <a:gd name="T17" fmla="*/ 0 h 71"/>
                <a:gd name="T18" fmla="*/ 35 w 40"/>
                <a:gd name="T19" fmla="*/ 0 h 71"/>
                <a:gd name="T20" fmla="*/ 35 w 40"/>
                <a:gd name="T21" fmla="*/ 0 h 71"/>
                <a:gd name="T22" fmla="*/ 32 w 40"/>
                <a:gd name="T23" fmla="*/ 0 h 71"/>
                <a:gd name="T24" fmla="*/ 32 w 40"/>
                <a:gd name="T25" fmla="*/ 0 h 71"/>
                <a:gd name="T26" fmla="*/ 0 w 40"/>
                <a:gd name="T27" fmla="*/ 2 h 71"/>
                <a:gd name="T28" fmla="*/ 5 w 40"/>
                <a:gd name="T29" fmla="*/ 17 h 71"/>
                <a:gd name="T30" fmla="*/ 8 w 40"/>
                <a:gd name="T31" fmla="*/ 34 h 71"/>
                <a:gd name="T32" fmla="*/ 8 w 40"/>
                <a:gd name="T33" fmla="*/ 54 h 71"/>
                <a:gd name="T34" fmla="*/ 8 w 40"/>
                <a:gd name="T35" fmla="*/ 69 h 71"/>
                <a:gd name="T36" fmla="*/ 10 w 40"/>
                <a:gd name="T37" fmla="*/ 69 h 71"/>
                <a:gd name="T38" fmla="*/ 13 w 40"/>
                <a:gd name="T39" fmla="*/ 69 h 71"/>
                <a:gd name="T40" fmla="*/ 18 w 40"/>
                <a:gd name="T41" fmla="*/ 71 h 71"/>
                <a:gd name="T42" fmla="*/ 20 w 40"/>
                <a:gd name="T43" fmla="*/ 71 h 7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0"/>
                <a:gd name="T67" fmla="*/ 0 h 71"/>
                <a:gd name="T68" fmla="*/ 40 w 40"/>
                <a:gd name="T69" fmla="*/ 71 h 7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0" h="71">
                  <a:moveTo>
                    <a:pt x="20" y="71"/>
                  </a:moveTo>
                  <a:lnTo>
                    <a:pt x="30" y="61"/>
                  </a:lnTo>
                  <a:lnTo>
                    <a:pt x="37" y="49"/>
                  </a:lnTo>
                  <a:lnTo>
                    <a:pt x="40" y="34"/>
                  </a:lnTo>
                  <a:lnTo>
                    <a:pt x="40" y="19"/>
                  </a:lnTo>
                  <a:lnTo>
                    <a:pt x="40" y="15"/>
                  </a:lnTo>
                  <a:lnTo>
                    <a:pt x="37" y="10"/>
                  </a:lnTo>
                  <a:lnTo>
                    <a:pt x="35" y="5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0" y="2"/>
                  </a:lnTo>
                  <a:lnTo>
                    <a:pt x="5" y="17"/>
                  </a:lnTo>
                  <a:lnTo>
                    <a:pt x="8" y="34"/>
                  </a:lnTo>
                  <a:lnTo>
                    <a:pt x="8" y="54"/>
                  </a:lnTo>
                  <a:lnTo>
                    <a:pt x="8" y="69"/>
                  </a:lnTo>
                  <a:lnTo>
                    <a:pt x="10" y="69"/>
                  </a:lnTo>
                  <a:lnTo>
                    <a:pt x="13" y="69"/>
                  </a:lnTo>
                  <a:lnTo>
                    <a:pt x="18" y="71"/>
                  </a:lnTo>
                  <a:lnTo>
                    <a:pt x="20" y="71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230" name="Freeform 18"/>
            <p:cNvSpPr>
              <a:spLocks/>
            </p:cNvSpPr>
            <p:nvPr/>
          </p:nvSpPr>
          <p:spPr bwMode="auto">
            <a:xfrm>
              <a:off x="2353" y="2542"/>
              <a:ext cx="27" cy="59"/>
            </a:xfrm>
            <a:custGeom>
              <a:avLst/>
              <a:gdLst>
                <a:gd name="T0" fmla="*/ 10 w 27"/>
                <a:gd name="T1" fmla="*/ 59 h 59"/>
                <a:gd name="T2" fmla="*/ 17 w 27"/>
                <a:gd name="T3" fmla="*/ 57 h 59"/>
                <a:gd name="T4" fmla="*/ 25 w 27"/>
                <a:gd name="T5" fmla="*/ 52 h 59"/>
                <a:gd name="T6" fmla="*/ 27 w 27"/>
                <a:gd name="T7" fmla="*/ 42 h 59"/>
                <a:gd name="T8" fmla="*/ 27 w 27"/>
                <a:gd name="T9" fmla="*/ 32 h 59"/>
                <a:gd name="T10" fmla="*/ 25 w 27"/>
                <a:gd name="T11" fmla="*/ 20 h 59"/>
                <a:gd name="T12" fmla="*/ 25 w 27"/>
                <a:gd name="T13" fmla="*/ 15 h 59"/>
                <a:gd name="T14" fmla="*/ 22 w 27"/>
                <a:gd name="T15" fmla="*/ 8 h 59"/>
                <a:gd name="T16" fmla="*/ 20 w 27"/>
                <a:gd name="T17" fmla="*/ 3 h 59"/>
                <a:gd name="T18" fmla="*/ 15 w 27"/>
                <a:gd name="T19" fmla="*/ 0 h 59"/>
                <a:gd name="T20" fmla="*/ 12 w 27"/>
                <a:gd name="T21" fmla="*/ 0 h 59"/>
                <a:gd name="T22" fmla="*/ 12 w 27"/>
                <a:gd name="T23" fmla="*/ 0 h 59"/>
                <a:gd name="T24" fmla="*/ 10 w 27"/>
                <a:gd name="T25" fmla="*/ 0 h 59"/>
                <a:gd name="T26" fmla="*/ 10 w 27"/>
                <a:gd name="T27" fmla="*/ 3 h 59"/>
                <a:gd name="T28" fmla="*/ 5 w 27"/>
                <a:gd name="T29" fmla="*/ 15 h 59"/>
                <a:gd name="T30" fmla="*/ 0 w 27"/>
                <a:gd name="T31" fmla="*/ 27 h 59"/>
                <a:gd name="T32" fmla="*/ 0 w 27"/>
                <a:gd name="T33" fmla="*/ 42 h 59"/>
                <a:gd name="T34" fmla="*/ 3 w 27"/>
                <a:gd name="T35" fmla="*/ 54 h 59"/>
                <a:gd name="T36" fmla="*/ 5 w 27"/>
                <a:gd name="T37" fmla="*/ 57 h 59"/>
                <a:gd name="T38" fmla="*/ 5 w 27"/>
                <a:gd name="T39" fmla="*/ 57 h 59"/>
                <a:gd name="T40" fmla="*/ 5 w 27"/>
                <a:gd name="T41" fmla="*/ 59 h 59"/>
                <a:gd name="T42" fmla="*/ 8 w 27"/>
                <a:gd name="T43" fmla="*/ 59 h 59"/>
                <a:gd name="T44" fmla="*/ 10 w 27"/>
                <a:gd name="T45" fmla="*/ 59 h 5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7"/>
                <a:gd name="T70" fmla="*/ 0 h 59"/>
                <a:gd name="T71" fmla="*/ 27 w 27"/>
                <a:gd name="T72" fmla="*/ 59 h 5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7" h="59">
                  <a:moveTo>
                    <a:pt x="10" y="59"/>
                  </a:moveTo>
                  <a:lnTo>
                    <a:pt x="17" y="57"/>
                  </a:lnTo>
                  <a:lnTo>
                    <a:pt x="25" y="52"/>
                  </a:lnTo>
                  <a:lnTo>
                    <a:pt x="27" y="42"/>
                  </a:lnTo>
                  <a:lnTo>
                    <a:pt x="27" y="32"/>
                  </a:lnTo>
                  <a:lnTo>
                    <a:pt x="25" y="20"/>
                  </a:lnTo>
                  <a:lnTo>
                    <a:pt x="25" y="15"/>
                  </a:lnTo>
                  <a:lnTo>
                    <a:pt x="22" y="8"/>
                  </a:lnTo>
                  <a:lnTo>
                    <a:pt x="20" y="3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3"/>
                  </a:lnTo>
                  <a:lnTo>
                    <a:pt x="5" y="15"/>
                  </a:lnTo>
                  <a:lnTo>
                    <a:pt x="0" y="27"/>
                  </a:lnTo>
                  <a:lnTo>
                    <a:pt x="0" y="42"/>
                  </a:lnTo>
                  <a:lnTo>
                    <a:pt x="3" y="54"/>
                  </a:lnTo>
                  <a:lnTo>
                    <a:pt x="5" y="57"/>
                  </a:lnTo>
                  <a:lnTo>
                    <a:pt x="5" y="59"/>
                  </a:lnTo>
                  <a:lnTo>
                    <a:pt x="8" y="59"/>
                  </a:lnTo>
                  <a:lnTo>
                    <a:pt x="10" y="59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231" name="Freeform 19"/>
            <p:cNvSpPr>
              <a:spLocks/>
            </p:cNvSpPr>
            <p:nvPr/>
          </p:nvSpPr>
          <p:spPr bwMode="auto">
            <a:xfrm>
              <a:off x="2592" y="2510"/>
              <a:ext cx="30" cy="69"/>
            </a:xfrm>
            <a:custGeom>
              <a:avLst/>
              <a:gdLst>
                <a:gd name="T0" fmla="*/ 7 w 30"/>
                <a:gd name="T1" fmla="*/ 67 h 69"/>
                <a:gd name="T2" fmla="*/ 10 w 30"/>
                <a:gd name="T3" fmla="*/ 67 h 69"/>
                <a:gd name="T4" fmla="*/ 12 w 30"/>
                <a:gd name="T5" fmla="*/ 69 h 69"/>
                <a:gd name="T6" fmla="*/ 15 w 30"/>
                <a:gd name="T7" fmla="*/ 69 h 69"/>
                <a:gd name="T8" fmla="*/ 17 w 30"/>
                <a:gd name="T9" fmla="*/ 69 h 69"/>
                <a:gd name="T10" fmla="*/ 27 w 30"/>
                <a:gd name="T11" fmla="*/ 54 h 69"/>
                <a:gd name="T12" fmla="*/ 30 w 30"/>
                <a:gd name="T13" fmla="*/ 37 h 69"/>
                <a:gd name="T14" fmla="*/ 30 w 30"/>
                <a:gd name="T15" fmla="*/ 20 h 69"/>
                <a:gd name="T16" fmla="*/ 25 w 30"/>
                <a:gd name="T17" fmla="*/ 5 h 69"/>
                <a:gd name="T18" fmla="*/ 7 w 30"/>
                <a:gd name="T19" fmla="*/ 0 h 69"/>
                <a:gd name="T20" fmla="*/ 5 w 30"/>
                <a:gd name="T21" fmla="*/ 0 h 69"/>
                <a:gd name="T22" fmla="*/ 5 w 30"/>
                <a:gd name="T23" fmla="*/ 0 h 69"/>
                <a:gd name="T24" fmla="*/ 2 w 30"/>
                <a:gd name="T25" fmla="*/ 3 h 69"/>
                <a:gd name="T26" fmla="*/ 0 w 30"/>
                <a:gd name="T27" fmla="*/ 5 h 69"/>
                <a:gd name="T28" fmla="*/ 5 w 30"/>
                <a:gd name="T29" fmla="*/ 20 h 69"/>
                <a:gd name="T30" fmla="*/ 7 w 30"/>
                <a:gd name="T31" fmla="*/ 35 h 69"/>
                <a:gd name="T32" fmla="*/ 7 w 30"/>
                <a:gd name="T33" fmla="*/ 49 h 69"/>
                <a:gd name="T34" fmla="*/ 2 w 30"/>
                <a:gd name="T35" fmla="*/ 64 h 69"/>
                <a:gd name="T36" fmla="*/ 2 w 30"/>
                <a:gd name="T37" fmla="*/ 64 h 69"/>
                <a:gd name="T38" fmla="*/ 5 w 30"/>
                <a:gd name="T39" fmla="*/ 67 h 69"/>
                <a:gd name="T40" fmla="*/ 5 w 30"/>
                <a:gd name="T41" fmla="*/ 69 h 69"/>
                <a:gd name="T42" fmla="*/ 7 w 30"/>
                <a:gd name="T43" fmla="*/ 67 h 6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0"/>
                <a:gd name="T67" fmla="*/ 0 h 69"/>
                <a:gd name="T68" fmla="*/ 30 w 30"/>
                <a:gd name="T69" fmla="*/ 69 h 6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0" h="69">
                  <a:moveTo>
                    <a:pt x="7" y="67"/>
                  </a:moveTo>
                  <a:lnTo>
                    <a:pt x="10" y="67"/>
                  </a:lnTo>
                  <a:lnTo>
                    <a:pt x="12" y="69"/>
                  </a:lnTo>
                  <a:lnTo>
                    <a:pt x="15" y="69"/>
                  </a:lnTo>
                  <a:lnTo>
                    <a:pt x="17" y="69"/>
                  </a:lnTo>
                  <a:lnTo>
                    <a:pt x="27" y="54"/>
                  </a:lnTo>
                  <a:lnTo>
                    <a:pt x="30" y="37"/>
                  </a:lnTo>
                  <a:lnTo>
                    <a:pt x="30" y="20"/>
                  </a:lnTo>
                  <a:lnTo>
                    <a:pt x="25" y="5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5" y="20"/>
                  </a:lnTo>
                  <a:lnTo>
                    <a:pt x="7" y="35"/>
                  </a:lnTo>
                  <a:lnTo>
                    <a:pt x="7" y="49"/>
                  </a:lnTo>
                  <a:lnTo>
                    <a:pt x="2" y="64"/>
                  </a:lnTo>
                  <a:lnTo>
                    <a:pt x="5" y="67"/>
                  </a:lnTo>
                  <a:lnTo>
                    <a:pt x="5" y="69"/>
                  </a:lnTo>
                  <a:lnTo>
                    <a:pt x="7" y="67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232" name="Freeform 20"/>
            <p:cNvSpPr>
              <a:spLocks/>
            </p:cNvSpPr>
            <p:nvPr/>
          </p:nvSpPr>
          <p:spPr bwMode="auto">
            <a:xfrm>
              <a:off x="2540" y="2515"/>
              <a:ext cx="37" cy="57"/>
            </a:xfrm>
            <a:custGeom>
              <a:avLst/>
              <a:gdLst>
                <a:gd name="T0" fmla="*/ 5 w 37"/>
                <a:gd name="T1" fmla="*/ 57 h 57"/>
                <a:gd name="T2" fmla="*/ 22 w 37"/>
                <a:gd name="T3" fmla="*/ 57 h 57"/>
                <a:gd name="T4" fmla="*/ 27 w 37"/>
                <a:gd name="T5" fmla="*/ 52 h 57"/>
                <a:gd name="T6" fmla="*/ 30 w 37"/>
                <a:gd name="T7" fmla="*/ 47 h 57"/>
                <a:gd name="T8" fmla="*/ 35 w 37"/>
                <a:gd name="T9" fmla="*/ 44 h 57"/>
                <a:gd name="T10" fmla="*/ 37 w 37"/>
                <a:gd name="T11" fmla="*/ 39 h 57"/>
                <a:gd name="T12" fmla="*/ 27 w 37"/>
                <a:gd name="T13" fmla="*/ 0 h 57"/>
                <a:gd name="T14" fmla="*/ 20 w 37"/>
                <a:gd name="T15" fmla="*/ 0 h 57"/>
                <a:gd name="T16" fmla="*/ 13 w 37"/>
                <a:gd name="T17" fmla="*/ 10 h 57"/>
                <a:gd name="T18" fmla="*/ 8 w 37"/>
                <a:gd name="T19" fmla="*/ 22 h 57"/>
                <a:gd name="T20" fmla="*/ 5 w 37"/>
                <a:gd name="T21" fmla="*/ 35 h 57"/>
                <a:gd name="T22" fmla="*/ 0 w 37"/>
                <a:gd name="T23" fmla="*/ 47 h 57"/>
                <a:gd name="T24" fmla="*/ 3 w 37"/>
                <a:gd name="T25" fmla="*/ 57 h 57"/>
                <a:gd name="T26" fmla="*/ 5 w 37"/>
                <a:gd name="T27" fmla="*/ 57 h 5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7"/>
                <a:gd name="T43" fmla="*/ 0 h 57"/>
                <a:gd name="T44" fmla="*/ 37 w 37"/>
                <a:gd name="T45" fmla="*/ 57 h 5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7" h="57">
                  <a:moveTo>
                    <a:pt x="5" y="57"/>
                  </a:moveTo>
                  <a:lnTo>
                    <a:pt x="22" y="57"/>
                  </a:lnTo>
                  <a:lnTo>
                    <a:pt x="27" y="52"/>
                  </a:lnTo>
                  <a:lnTo>
                    <a:pt x="30" y="47"/>
                  </a:lnTo>
                  <a:lnTo>
                    <a:pt x="35" y="44"/>
                  </a:lnTo>
                  <a:lnTo>
                    <a:pt x="37" y="39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3" y="10"/>
                  </a:lnTo>
                  <a:lnTo>
                    <a:pt x="8" y="22"/>
                  </a:lnTo>
                  <a:lnTo>
                    <a:pt x="5" y="35"/>
                  </a:lnTo>
                  <a:lnTo>
                    <a:pt x="0" y="47"/>
                  </a:lnTo>
                  <a:lnTo>
                    <a:pt x="3" y="57"/>
                  </a:lnTo>
                  <a:lnTo>
                    <a:pt x="5" y="57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233" name="Freeform 21"/>
            <p:cNvSpPr>
              <a:spLocks/>
            </p:cNvSpPr>
            <p:nvPr/>
          </p:nvSpPr>
          <p:spPr bwMode="auto">
            <a:xfrm>
              <a:off x="2257" y="2094"/>
              <a:ext cx="404" cy="332"/>
            </a:xfrm>
            <a:custGeom>
              <a:avLst/>
              <a:gdLst>
                <a:gd name="T0" fmla="*/ 64 w 404"/>
                <a:gd name="T1" fmla="*/ 325 h 332"/>
                <a:gd name="T2" fmla="*/ 101 w 404"/>
                <a:gd name="T3" fmla="*/ 315 h 332"/>
                <a:gd name="T4" fmla="*/ 138 w 404"/>
                <a:gd name="T5" fmla="*/ 303 h 332"/>
                <a:gd name="T6" fmla="*/ 182 w 404"/>
                <a:gd name="T7" fmla="*/ 288 h 332"/>
                <a:gd name="T8" fmla="*/ 224 w 404"/>
                <a:gd name="T9" fmla="*/ 276 h 332"/>
                <a:gd name="T10" fmla="*/ 266 w 404"/>
                <a:gd name="T11" fmla="*/ 261 h 332"/>
                <a:gd name="T12" fmla="*/ 301 w 404"/>
                <a:gd name="T13" fmla="*/ 249 h 332"/>
                <a:gd name="T14" fmla="*/ 335 w 404"/>
                <a:gd name="T15" fmla="*/ 239 h 332"/>
                <a:gd name="T16" fmla="*/ 362 w 404"/>
                <a:gd name="T17" fmla="*/ 229 h 332"/>
                <a:gd name="T18" fmla="*/ 384 w 404"/>
                <a:gd name="T19" fmla="*/ 221 h 332"/>
                <a:gd name="T20" fmla="*/ 404 w 404"/>
                <a:gd name="T21" fmla="*/ 209 h 332"/>
                <a:gd name="T22" fmla="*/ 401 w 404"/>
                <a:gd name="T23" fmla="*/ 157 h 332"/>
                <a:gd name="T24" fmla="*/ 382 w 404"/>
                <a:gd name="T25" fmla="*/ 106 h 332"/>
                <a:gd name="T26" fmla="*/ 377 w 404"/>
                <a:gd name="T27" fmla="*/ 96 h 332"/>
                <a:gd name="T28" fmla="*/ 372 w 404"/>
                <a:gd name="T29" fmla="*/ 83 h 332"/>
                <a:gd name="T30" fmla="*/ 345 w 404"/>
                <a:gd name="T31" fmla="*/ 39 h 332"/>
                <a:gd name="T32" fmla="*/ 303 w 404"/>
                <a:gd name="T33" fmla="*/ 12 h 332"/>
                <a:gd name="T34" fmla="*/ 281 w 404"/>
                <a:gd name="T35" fmla="*/ 7 h 332"/>
                <a:gd name="T36" fmla="*/ 261 w 404"/>
                <a:gd name="T37" fmla="*/ 5 h 332"/>
                <a:gd name="T38" fmla="*/ 249 w 404"/>
                <a:gd name="T39" fmla="*/ 5 h 332"/>
                <a:gd name="T40" fmla="*/ 237 w 404"/>
                <a:gd name="T41" fmla="*/ 5 h 332"/>
                <a:gd name="T42" fmla="*/ 212 w 404"/>
                <a:gd name="T43" fmla="*/ 2 h 332"/>
                <a:gd name="T44" fmla="*/ 187 w 404"/>
                <a:gd name="T45" fmla="*/ 0 h 332"/>
                <a:gd name="T46" fmla="*/ 168 w 404"/>
                <a:gd name="T47" fmla="*/ 5 h 332"/>
                <a:gd name="T48" fmla="*/ 150 w 404"/>
                <a:gd name="T49" fmla="*/ 9 h 332"/>
                <a:gd name="T50" fmla="*/ 143 w 404"/>
                <a:gd name="T51" fmla="*/ 9 h 332"/>
                <a:gd name="T52" fmla="*/ 136 w 404"/>
                <a:gd name="T53" fmla="*/ 12 h 332"/>
                <a:gd name="T54" fmla="*/ 104 w 404"/>
                <a:gd name="T55" fmla="*/ 32 h 332"/>
                <a:gd name="T56" fmla="*/ 79 w 404"/>
                <a:gd name="T57" fmla="*/ 54 h 332"/>
                <a:gd name="T58" fmla="*/ 49 w 404"/>
                <a:gd name="T59" fmla="*/ 81 h 332"/>
                <a:gd name="T60" fmla="*/ 27 w 404"/>
                <a:gd name="T61" fmla="*/ 118 h 332"/>
                <a:gd name="T62" fmla="*/ 12 w 404"/>
                <a:gd name="T63" fmla="*/ 160 h 332"/>
                <a:gd name="T64" fmla="*/ 0 w 404"/>
                <a:gd name="T65" fmla="*/ 204 h 332"/>
                <a:gd name="T66" fmla="*/ 3 w 404"/>
                <a:gd name="T67" fmla="*/ 268 h 332"/>
                <a:gd name="T68" fmla="*/ 25 w 404"/>
                <a:gd name="T69" fmla="*/ 325 h 332"/>
                <a:gd name="T70" fmla="*/ 30 w 404"/>
                <a:gd name="T71" fmla="*/ 322 h 332"/>
                <a:gd name="T72" fmla="*/ 35 w 404"/>
                <a:gd name="T73" fmla="*/ 322 h 332"/>
                <a:gd name="T74" fmla="*/ 42 w 404"/>
                <a:gd name="T75" fmla="*/ 327 h 332"/>
                <a:gd name="T76" fmla="*/ 49 w 404"/>
                <a:gd name="T77" fmla="*/ 332 h 33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04"/>
                <a:gd name="T118" fmla="*/ 0 h 332"/>
                <a:gd name="T119" fmla="*/ 404 w 404"/>
                <a:gd name="T120" fmla="*/ 332 h 33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04" h="332">
                  <a:moveTo>
                    <a:pt x="49" y="332"/>
                  </a:moveTo>
                  <a:lnTo>
                    <a:pt x="64" y="325"/>
                  </a:lnTo>
                  <a:lnTo>
                    <a:pt x="81" y="320"/>
                  </a:lnTo>
                  <a:lnTo>
                    <a:pt x="101" y="315"/>
                  </a:lnTo>
                  <a:lnTo>
                    <a:pt x="118" y="310"/>
                  </a:lnTo>
                  <a:lnTo>
                    <a:pt x="138" y="303"/>
                  </a:lnTo>
                  <a:lnTo>
                    <a:pt x="160" y="295"/>
                  </a:lnTo>
                  <a:lnTo>
                    <a:pt x="182" y="288"/>
                  </a:lnTo>
                  <a:lnTo>
                    <a:pt x="202" y="281"/>
                  </a:lnTo>
                  <a:lnTo>
                    <a:pt x="224" y="276"/>
                  </a:lnTo>
                  <a:lnTo>
                    <a:pt x="246" y="268"/>
                  </a:lnTo>
                  <a:lnTo>
                    <a:pt x="266" y="261"/>
                  </a:lnTo>
                  <a:lnTo>
                    <a:pt x="286" y="253"/>
                  </a:lnTo>
                  <a:lnTo>
                    <a:pt x="301" y="249"/>
                  </a:lnTo>
                  <a:lnTo>
                    <a:pt x="318" y="244"/>
                  </a:lnTo>
                  <a:lnTo>
                    <a:pt x="335" y="239"/>
                  </a:lnTo>
                  <a:lnTo>
                    <a:pt x="350" y="234"/>
                  </a:lnTo>
                  <a:lnTo>
                    <a:pt x="362" y="229"/>
                  </a:lnTo>
                  <a:lnTo>
                    <a:pt x="374" y="224"/>
                  </a:lnTo>
                  <a:lnTo>
                    <a:pt x="384" y="221"/>
                  </a:lnTo>
                  <a:lnTo>
                    <a:pt x="397" y="219"/>
                  </a:lnTo>
                  <a:lnTo>
                    <a:pt x="404" y="209"/>
                  </a:lnTo>
                  <a:lnTo>
                    <a:pt x="404" y="182"/>
                  </a:lnTo>
                  <a:lnTo>
                    <a:pt x="401" y="157"/>
                  </a:lnTo>
                  <a:lnTo>
                    <a:pt x="394" y="130"/>
                  </a:lnTo>
                  <a:lnTo>
                    <a:pt x="382" y="106"/>
                  </a:lnTo>
                  <a:lnTo>
                    <a:pt x="379" y="101"/>
                  </a:lnTo>
                  <a:lnTo>
                    <a:pt x="377" y="96"/>
                  </a:lnTo>
                  <a:lnTo>
                    <a:pt x="374" y="91"/>
                  </a:lnTo>
                  <a:lnTo>
                    <a:pt x="372" y="83"/>
                  </a:lnTo>
                  <a:lnTo>
                    <a:pt x="360" y="61"/>
                  </a:lnTo>
                  <a:lnTo>
                    <a:pt x="345" y="39"/>
                  </a:lnTo>
                  <a:lnTo>
                    <a:pt x="325" y="24"/>
                  </a:lnTo>
                  <a:lnTo>
                    <a:pt x="303" y="12"/>
                  </a:lnTo>
                  <a:lnTo>
                    <a:pt x="291" y="9"/>
                  </a:lnTo>
                  <a:lnTo>
                    <a:pt x="281" y="7"/>
                  </a:lnTo>
                  <a:lnTo>
                    <a:pt x="271" y="7"/>
                  </a:lnTo>
                  <a:lnTo>
                    <a:pt x="261" y="5"/>
                  </a:lnTo>
                  <a:lnTo>
                    <a:pt x="256" y="5"/>
                  </a:lnTo>
                  <a:lnTo>
                    <a:pt x="249" y="5"/>
                  </a:lnTo>
                  <a:lnTo>
                    <a:pt x="241" y="5"/>
                  </a:lnTo>
                  <a:lnTo>
                    <a:pt x="237" y="5"/>
                  </a:lnTo>
                  <a:lnTo>
                    <a:pt x="224" y="2"/>
                  </a:lnTo>
                  <a:lnTo>
                    <a:pt x="212" y="2"/>
                  </a:lnTo>
                  <a:lnTo>
                    <a:pt x="200" y="2"/>
                  </a:lnTo>
                  <a:lnTo>
                    <a:pt x="187" y="0"/>
                  </a:lnTo>
                  <a:lnTo>
                    <a:pt x="177" y="2"/>
                  </a:lnTo>
                  <a:lnTo>
                    <a:pt x="168" y="5"/>
                  </a:lnTo>
                  <a:lnTo>
                    <a:pt x="158" y="7"/>
                  </a:lnTo>
                  <a:lnTo>
                    <a:pt x="150" y="9"/>
                  </a:lnTo>
                  <a:lnTo>
                    <a:pt x="145" y="9"/>
                  </a:lnTo>
                  <a:lnTo>
                    <a:pt x="143" y="9"/>
                  </a:lnTo>
                  <a:lnTo>
                    <a:pt x="138" y="12"/>
                  </a:lnTo>
                  <a:lnTo>
                    <a:pt x="136" y="12"/>
                  </a:lnTo>
                  <a:lnTo>
                    <a:pt x="118" y="22"/>
                  </a:lnTo>
                  <a:lnTo>
                    <a:pt x="104" y="32"/>
                  </a:lnTo>
                  <a:lnTo>
                    <a:pt x="91" y="42"/>
                  </a:lnTo>
                  <a:lnTo>
                    <a:pt x="79" y="54"/>
                  </a:lnTo>
                  <a:lnTo>
                    <a:pt x="62" y="66"/>
                  </a:lnTo>
                  <a:lnTo>
                    <a:pt x="49" y="81"/>
                  </a:lnTo>
                  <a:lnTo>
                    <a:pt x="37" y="101"/>
                  </a:lnTo>
                  <a:lnTo>
                    <a:pt x="27" y="118"/>
                  </a:lnTo>
                  <a:lnTo>
                    <a:pt x="20" y="140"/>
                  </a:lnTo>
                  <a:lnTo>
                    <a:pt x="12" y="160"/>
                  </a:lnTo>
                  <a:lnTo>
                    <a:pt x="8" y="182"/>
                  </a:lnTo>
                  <a:lnTo>
                    <a:pt x="0" y="204"/>
                  </a:lnTo>
                  <a:lnTo>
                    <a:pt x="0" y="236"/>
                  </a:lnTo>
                  <a:lnTo>
                    <a:pt x="3" y="268"/>
                  </a:lnTo>
                  <a:lnTo>
                    <a:pt x="10" y="298"/>
                  </a:lnTo>
                  <a:lnTo>
                    <a:pt x="25" y="325"/>
                  </a:lnTo>
                  <a:lnTo>
                    <a:pt x="27" y="325"/>
                  </a:lnTo>
                  <a:lnTo>
                    <a:pt x="30" y="322"/>
                  </a:lnTo>
                  <a:lnTo>
                    <a:pt x="32" y="322"/>
                  </a:lnTo>
                  <a:lnTo>
                    <a:pt x="35" y="322"/>
                  </a:lnTo>
                  <a:lnTo>
                    <a:pt x="40" y="322"/>
                  </a:lnTo>
                  <a:lnTo>
                    <a:pt x="42" y="327"/>
                  </a:lnTo>
                  <a:lnTo>
                    <a:pt x="44" y="330"/>
                  </a:lnTo>
                  <a:lnTo>
                    <a:pt x="49" y="3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234" name="Freeform 22"/>
            <p:cNvSpPr>
              <a:spLocks/>
            </p:cNvSpPr>
            <p:nvPr/>
          </p:nvSpPr>
          <p:spPr bwMode="auto">
            <a:xfrm>
              <a:off x="2282" y="2111"/>
              <a:ext cx="359" cy="293"/>
            </a:xfrm>
            <a:custGeom>
              <a:avLst/>
              <a:gdLst>
                <a:gd name="T0" fmla="*/ 172 w 359"/>
                <a:gd name="T1" fmla="*/ 241 h 293"/>
                <a:gd name="T2" fmla="*/ 165 w 359"/>
                <a:gd name="T3" fmla="*/ 232 h 293"/>
                <a:gd name="T4" fmla="*/ 160 w 359"/>
                <a:gd name="T5" fmla="*/ 222 h 293"/>
                <a:gd name="T6" fmla="*/ 118 w 359"/>
                <a:gd name="T7" fmla="*/ 190 h 293"/>
                <a:gd name="T8" fmla="*/ 111 w 359"/>
                <a:gd name="T9" fmla="*/ 187 h 293"/>
                <a:gd name="T10" fmla="*/ 74 w 359"/>
                <a:gd name="T11" fmla="*/ 155 h 293"/>
                <a:gd name="T12" fmla="*/ 51 w 359"/>
                <a:gd name="T13" fmla="*/ 138 h 293"/>
                <a:gd name="T14" fmla="*/ 51 w 359"/>
                <a:gd name="T15" fmla="*/ 135 h 293"/>
                <a:gd name="T16" fmla="*/ 54 w 359"/>
                <a:gd name="T17" fmla="*/ 133 h 293"/>
                <a:gd name="T18" fmla="*/ 66 w 359"/>
                <a:gd name="T19" fmla="*/ 133 h 293"/>
                <a:gd name="T20" fmla="*/ 86 w 359"/>
                <a:gd name="T21" fmla="*/ 148 h 293"/>
                <a:gd name="T22" fmla="*/ 120 w 359"/>
                <a:gd name="T23" fmla="*/ 170 h 293"/>
                <a:gd name="T24" fmla="*/ 145 w 359"/>
                <a:gd name="T25" fmla="*/ 185 h 293"/>
                <a:gd name="T26" fmla="*/ 160 w 359"/>
                <a:gd name="T27" fmla="*/ 192 h 293"/>
                <a:gd name="T28" fmla="*/ 172 w 359"/>
                <a:gd name="T29" fmla="*/ 190 h 293"/>
                <a:gd name="T30" fmla="*/ 187 w 359"/>
                <a:gd name="T31" fmla="*/ 182 h 293"/>
                <a:gd name="T32" fmla="*/ 246 w 359"/>
                <a:gd name="T33" fmla="*/ 69 h 293"/>
                <a:gd name="T34" fmla="*/ 256 w 359"/>
                <a:gd name="T35" fmla="*/ 74 h 293"/>
                <a:gd name="T36" fmla="*/ 256 w 359"/>
                <a:gd name="T37" fmla="*/ 76 h 293"/>
                <a:gd name="T38" fmla="*/ 244 w 359"/>
                <a:gd name="T39" fmla="*/ 111 h 293"/>
                <a:gd name="T40" fmla="*/ 221 w 359"/>
                <a:gd name="T41" fmla="*/ 187 h 293"/>
                <a:gd name="T42" fmla="*/ 357 w 359"/>
                <a:gd name="T43" fmla="*/ 180 h 293"/>
                <a:gd name="T44" fmla="*/ 357 w 359"/>
                <a:gd name="T45" fmla="*/ 150 h 293"/>
                <a:gd name="T46" fmla="*/ 349 w 359"/>
                <a:gd name="T47" fmla="*/ 121 h 293"/>
                <a:gd name="T48" fmla="*/ 337 w 359"/>
                <a:gd name="T49" fmla="*/ 89 h 293"/>
                <a:gd name="T50" fmla="*/ 322 w 359"/>
                <a:gd name="T51" fmla="*/ 59 h 293"/>
                <a:gd name="T52" fmla="*/ 303 w 359"/>
                <a:gd name="T53" fmla="*/ 34 h 293"/>
                <a:gd name="T54" fmla="*/ 276 w 359"/>
                <a:gd name="T55" fmla="*/ 15 h 293"/>
                <a:gd name="T56" fmla="*/ 231 w 359"/>
                <a:gd name="T57" fmla="*/ 2 h 293"/>
                <a:gd name="T58" fmla="*/ 187 w 359"/>
                <a:gd name="T59" fmla="*/ 0 h 293"/>
                <a:gd name="T60" fmla="*/ 143 w 359"/>
                <a:gd name="T61" fmla="*/ 7 h 293"/>
                <a:gd name="T62" fmla="*/ 101 w 359"/>
                <a:gd name="T63" fmla="*/ 25 h 293"/>
                <a:gd name="T64" fmla="*/ 76 w 359"/>
                <a:gd name="T65" fmla="*/ 42 h 293"/>
                <a:gd name="T66" fmla="*/ 54 w 359"/>
                <a:gd name="T67" fmla="*/ 59 h 293"/>
                <a:gd name="T68" fmla="*/ 39 w 359"/>
                <a:gd name="T69" fmla="*/ 81 h 293"/>
                <a:gd name="T70" fmla="*/ 24 w 359"/>
                <a:gd name="T71" fmla="*/ 103 h 293"/>
                <a:gd name="T72" fmla="*/ 15 w 359"/>
                <a:gd name="T73" fmla="*/ 128 h 293"/>
                <a:gd name="T74" fmla="*/ 5 w 359"/>
                <a:gd name="T75" fmla="*/ 153 h 293"/>
                <a:gd name="T76" fmla="*/ 2 w 359"/>
                <a:gd name="T77" fmla="*/ 190 h 293"/>
                <a:gd name="T78" fmla="*/ 0 w 359"/>
                <a:gd name="T79" fmla="*/ 229 h 293"/>
                <a:gd name="T80" fmla="*/ 2 w 359"/>
                <a:gd name="T81" fmla="*/ 251 h 293"/>
                <a:gd name="T82" fmla="*/ 7 w 359"/>
                <a:gd name="T83" fmla="*/ 276 h 293"/>
                <a:gd name="T84" fmla="*/ 15 w 359"/>
                <a:gd name="T85" fmla="*/ 283 h 293"/>
                <a:gd name="T86" fmla="*/ 17 w 359"/>
                <a:gd name="T87" fmla="*/ 293 h 293"/>
                <a:gd name="T88" fmla="*/ 19 w 359"/>
                <a:gd name="T89" fmla="*/ 293 h 293"/>
                <a:gd name="T90" fmla="*/ 19 w 359"/>
                <a:gd name="T91" fmla="*/ 293 h 2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59"/>
                <a:gd name="T139" fmla="*/ 0 h 293"/>
                <a:gd name="T140" fmla="*/ 359 w 359"/>
                <a:gd name="T141" fmla="*/ 293 h 29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59" h="293">
                  <a:moveTo>
                    <a:pt x="19" y="293"/>
                  </a:moveTo>
                  <a:lnTo>
                    <a:pt x="172" y="241"/>
                  </a:lnTo>
                  <a:lnTo>
                    <a:pt x="170" y="236"/>
                  </a:lnTo>
                  <a:lnTo>
                    <a:pt x="165" y="232"/>
                  </a:lnTo>
                  <a:lnTo>
                    <a:pt x="162" y="229"/>
                  </a:lnTo>
                  <a:lnTo>
                    <a:pt x="160" y="222"/>
                  </a:lnTo>
                  <a:lnTo>
                    <a:pt x="118" y="192"/>
                  </a:lnTo>
                  <a:lnTo>
                    <a:pt x="118" y="190"/>
                  </a:lnTo>
                  <a:lnTo>
                    <a:pt x="113" y="187"/>
                  </a:lnTo>
                  <a:lnTo>
                    <a:pt x="111" y="187"/>
                  </a:lnTo>
                  <a:lnTo>
                    <a:pt x="106" y="185"/>
                  </a:lnTo>
                  <a:lnTo>
                    <a:pt x="74" y="155"/>
                  </a:lnTo>
                  <a:lnTo>
                    <a:pt x="51" y="140"/>
                  </a:lnTo>
                  <a:lnTo>
                    <a:pt x="51" y="138"/>
                  </a:lnTo>
                  <a:lnTo>
                    <a:pt x="51" y="135"/>
                  </a:lnTo>
                  <a:lnTo>
                    <a:pt x="54" y="133"/>
                  </a:lnTo>
                  <a:lnTo>
                    <a:pt x="61" y="133"/>
                  </a:lnTo>
                  <a:lnTo>
                    <a:pt x="66" y="133"/>
                  </a:lnTo>
                  <a:lnTo>
                    <a:pt x="69" y="135"/>
                  </a:lnTo>
                  <a:lnTo>
                    <a:pt x="86" y="148"/>
                  </a:lnTo>
                  <a:lnTo>
                    <a:pt x="103" y="160"/>
                  </a:lnTo>
                  <a:lnTo>
                    <a:pt x="120" y="170"/>
                  </a:lnTo>
                  <a:lnTo>
                    <a:pt x="138" y="180"/>
                  </a:lnTo>
                  <a:lnTo>
                    <a:pt x="145" y="185"/>
                  </a:lnTo>
                  <a:lnTo>
                    <a:pt x="152" y="187"/>
                  </a:lnTo>
                  <a:lnTo>
                    <a:pt x="160" y="192"/>
                  </a:lnTo>
                  <a:lnTo>
                    <a:pt x="167" y="195"/>
                  </a:lnTo>
                  <a:lnTo>
                    <a:pt x="172" y="190"/>
                  </a:lnTo>
                  <a:lnTo>
                    <a:pt x="179" y="185"/>
                  </a:lnTo>
                  <a:lnTo>
                    <a:pt x="187" y="182"/>
                  </a:lnTo>
                  <a:lnTo>
                    <a:pt x="194" y="182"/>
                  </a:lnTo>
                  <a:lnTo>
                    <a:pt x="246" y="69"/>
                  </a:lnTo>
                  <a:lnTo>
                    <a:pt x="256" y="74"/>
                  </a:lnTo>
                  <a:lnTo>
                    <a:pt x="256" y="76"/>
                  </a:lnTo>
                  <a:lnTo>
                    <a:pt x="258" y="76"/>
                  </a:lnTo>
                  <a:lnTo>
                    <a:pt x="244" y="111"/>
                  </a:lnTo>
                  <a:lnTo>
                    <a:pt x="231" y="148"/>
                  </a:lnTo>
                  <a:lnTo>
                    <a:pt x="221" y="187"/>
                  </a:lnTo>
                  <a:lnTo>
                    <a:pt x="214" y="227"/>
                  </a:lnTo>
                  <a:lnTo>
                    <a:pt x="357" y="180"/>
                  </a:lnTo>
                  <a:lnTo>
                    <a:pt x="359" y="165"/>
                  </a:lnTo>
                  <a:lnTo>
                    <a:pt x="357" y="150"/>
                  </a:lnTo>
                  <a:lnTo>
                    <a:pt x="352" y="135"/>
                  </a:lnTo>
                  <a:lnTo>
                    <a:pt x="349" y="121"/>
                  </a:lnTo>
                  <a:lnTo>
                    <a:pt x="344" y="103"/>
                  </a:lnTo>
                  <a:lnTo>
                    <a:pt x="337" y="89"/>
                  </a:lnTo>
                  <a:lnTo>
                    <a:pt x="330" y="74"/>
                  </a:lnTo>
                  <a:lnTo>
                    <a:pt x="322" y="59"/>
                  </a:lnTo>
                  <a:lnTo>
                    <a:pt x="312" y="47"/>
                  </a:lnTo>
                  <a:lnTo>
                    <a:pt x="303" y="34"/>
                  </a:lnTo>
                  <a:lnTo>
                    <a:pt x="290" y="25"/>
                  </a:lnTo>
                  <a:lnTo>
                    <a:pt x="276" y="15"/>
                  </a:lnTo>
                  <a:lnTo>
                    <a:pt x="253" y="7"/>
                  </a:lnTo>
                  <a:lnTo>
                    <a:pt x="231" y="2"/>
                  </a:lnTo>
                  <a:lnTo>
                    <a:pt x="209" y="0"/>
                  </a:lnTo>
                  <a:lnTo>
                    <a:pt x="187" y="0"/>
                  </a:lnTo>
                  <a:lnTo>
                    <a:pt x="165" y="5"/>
                  </a:lnTo>
                  <a:lnTo>
                    <a:pt x="143" y="7"/>
                  </a:lnTo>
                  <a:lnTo>
                    <a:pt x="120" y="15"/>
                  </a:lnTo>
                  <a:lnTo>
                    <a:pt x="101" y="25"/>
                  </a:lnTo>
                  <a:lnTo>
                    <a:pt x="88" y="34"/>
                  </a:lnTo>
                  <a:lnTo>
                    <a:pt x="76" y="42"/>
                  </a:lnTo>
                  <a:lnTo>
                    <a:pt x="66" y="49"/>
                  </a:lnTo>
                  <a:lnTo>
                    <a:pt x="54" y="59"/>
                  </a:lnTo>
                  <a:lnTo>
                    <a:pt x="47" y="69"/>
                  </a:lnTo>
                  <a:lnTo>
                    <a:pt x="39" y="81"/>
                  </a:lnTo>
                  <a:lnTo>
                    <a:pt x="32" y="91"/>
                  </a:lnTo>
                  <a:lnTo>
                    <a:pt x="24" y="103"/>
                  </a:lnTo>
                  <a:lnTo>
                    <a:pt x="17" y="116"/>
                  </a:lnTo>
                  <a:lnTo>
                    <a:pt x="15" y="128"/>
                  </a:lnTo>
                  <a:lnTo>
                    <a:pt x="10" y="140"/>
                  </a:lnTo>
                  <a:lnTo>
                    <a:pt x="5" y="153"/>
                  </a:lnTo>
                  <a:lnTo>
                    <a:pt x="2" y="172"/>
                  </a:lnTo>
                  <a:lnTo>
                    <a:pt x="2" y="190"/>
                  </a:lnTo>
                  <a:lnTo>
                    <a:pt x="0" y="209"/>
                  </a:lnTo>
                  <a:lnTo>
                    <a:pt x="0" y="229"/>
                  </a:lnTo>
                  <a:lnTo>
                    <a:pt x="2" y="241"/>
                  </a:lnTo>
                  <a:lnTo>
                    <a:pt x="2" y="251"/>
                  </a:lnTo>
                  <a:lnTo>
                    <a:pt x="5" y="264"/>
                  </a:lnTo>
                  <a:lnTo>
                    <a:pt x="7" y="276"/>
                  </a:lnTo>
                  <a:lnTo>
                    <a:pt x="12" y="281"/>
                  </a:lnTo>
                  <a:lnTo>
                    <a:pt x="15" y="283"/>
                  </a:lnTo>
                  <a:lnTo>
                    <a:pt x="15" y="288"/>
                  </a:lnTo>
                  <a:lnTo>
                    <a:pt x="17" y="293"/>
                  </a:lnTo>
                  <a:lnTo>
                    <a:pt x="19" y="2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235" name="Freeform 23"/>
            <p:cNvSpPr>
              <a:spLocks/>
            </p:cNvSpPr>
            <p:nvPr/>
          </p:nvSpPr>
          <p:spPr bwMode="auto">
            <a:xfrm>
              <a:off x="2316" y="2360"/>
              <a:ext cx="35" cy="19"/>
            </a:xfrm>
            <a:custGeom>
              <a:avLst/>
              <a:gdLst>
                <a:gd name="T0" fmla="*/ 5 w 35"/>
                <a:gd name="T1" fmla="*/ 19 h 19"/>
                <a:gd name="T2" fmla="*/ 32 w 35"/>
                <a:gd name="T3" fmla="*/ 7 h 19"/>
                <a:gd name="T4" fmla="*/ 35 w 35"/>
                <a:gd name="T5" fmla="*/ 5 h 19"/>
                <a:gd name="T6" fmla="*/ 35 w 35"/>
                <a:gd name="T7" fmla="*/ 2 h 19"/>
                <a:gd name="T8" fmla="*/ 35 w 35"/>
                <a:gd name="T9" fmla="*/ 0 h 19"/>
                <a:gd name="T10" fmla="*/ 32 w 35"/>
                <a:gd name="T11" fmla="*/ 0 h 19"/>
                <a:gd name="T12" fmla="*/ 22 w 35"/>
                <a:gd name="T13" fmla="*/ 0 h 19"/>
                <a:gd name="T14" fmla="*/ 15 w 35"/>
                <a:gd name="T15" fmla="*/ 2 h 19"/>
                <a:gd name="T16" fmla="*/ 8 w 35"/>
                <a:gd name="T17" fmla="*/ 7 h 19"/>
                <a:gd name="T18" fmla="*/ 0 w 35"/>
                <a:gd name="T19" fmla="*/ 15 h 19"/>
                <a:gd name="T20" fmla="*/ 0 w 35"/>
                <a:gd name="T21" fmla="*/ 17 h 19"/>
                <a:gd name="T22" fmla="*/ 0 w 35"/>
                <a:gd name="T23" fmla="*/ 17 h 19"/>
                <a:gd name="T24" fmla="*/ 3 w 35"/>
                <a:gd name="T25" fmla="*/ 19 h 19"/>
                <a:gd name="T26" fmla="*/ 5 w 35"/>
                <a:gd name="T27" fmla="*/ 19 h 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5"/>
                <a:gd name="T43" fmla="*/ 0 h 19"/>
                <a:gd name="T44" fmla="*/ 35 w 35"/>
                <a:gd name="T45" fmla="*/ 19 h 1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5" h="19">
                  <a:moveTo>
                    <a:pt x="5" y="19"/>
                  </a:moveTo>
                  <a:lnTo>
                    <a:pt x="32" y="7"/>
                  </a:lnTo>
                  <a:lnTo>
                    <a:pt x="35" y="5"/>
                  </a:lnTo>
                  <a:lnTo>
                    <a:pt x="35" y="2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15" y="2"/>
                  </a:lnTo>
                  <a:lnTo>
                    <a:pt x="8" y="7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236" name="Freeform 24"/>
            <p:cNvSpPr>
              <a:spLocks/>
            </p:cNvSpPr>
            <p:nvPr/>
          </p:nvSpPr>
          <p:spPr bwMode="auto">
            <a:xfrm>
              <a:off x="2306" y="2323"/>
              <a:ext cx="37" cy="15"/>
            </a:xfrm>
            <a:custGeom>
              <a:avLst/>
              <a:gdLst>
                <a:gd name="T0" fmla="*/ 5 w 37"/>
                <a:gd name="T1" fmla="*/ 12 h 15"/>
                <a:gd name="T2" fmla="*/ 37 w 37"/>
                <a:gd name="T3" fmla="*/ 7 h 15"/>
                <a:gd name="T4" fmla="*/ 37 w 37"/>
                <a:gd name="T5" fmla="*/ 5 h 15"/>
                <a:gd name="T6" fmla="*/ 37 w 37"/>
                <a:gd name="T7" fmla="*/ 5 h 15"/>
                <a:gd name="T8" fmla="*/ 37 w 37"/>
                <a:gd name="T9" fmla="*/ 2 h 15"/>
                <a:gd name="T10" fmla="*/ 37 w 37"/>
                <a:gd name="T11" fmla="*/ 0 h 15"/>
                <a:gd name="T12" fmla="*/ 0 w 37"/>
                <a:gd name="T13" fmla="*/ 5 h 15"/>
                <a:gd name="T14" fmla="*/ 0 w 37"/>
                <a:gd name="T15" fmla="*/ 5 h 15"/>
                <a:gd name="T16" fmla="*/ 0 w 37"/>
                <a:gd name="T17" fmla="*/ 7 h 15"/>
                <a:gd name="T18" fmla="*/ 0 w 37"/>
                <a:gd name="T19" fmla="*/ 7 h 15"/>
                <a:gd name="T20" fmla="*/ 0 w 37"/>
                <a:gd name="T21" fmla="*/ 10 h 15"/>
                <a:gd name="T22" fmla="*/ 0 w 37"/>
                <a:gd name="T23" fmla="*/ 10 h 15"/>
                <a:gd name="T24" fmla="*/ 0 w 37"/>
                <a:gd name="T25" fmla="*/ 12 h 15"/>
                <a:gd name="T26" fmla="*/ 0 w 37"/>
                <a:gd name="T27" fmla="*/ 12 h 15"/>
                <a:gd name="T28" fmla="*/ 3 w 37"/>
                <a:gd name="T29" fmla="*/ 15 h 15"/>
                <a:gd name="T30" fmla="*/ 5 w 37"/>
                <a:gd name="T31" fmla="*/ 12 h 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7"/>
                <a:gd name="T49" fmla="*/ 0 h 15"/>
                <a:gd name="T50" fmla="*/ 37 w 37"/>
                <a:gd name="T51" fmla="*/ 15 h 1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7" h="15">
                  <a:moveTo>
                    <a:pt x="5" y="12"/>
                  </a:moveTo>
                  <a:lnTo>
                    <a:pt x="37" y="7"/>
                  </a:lnTo>
                  <a:lnTo>
                    <a:pt x="37" y="5"/>
                  </a:lnTo>
                  <a:lnTo>
                    <a:pt x="37" y="2"/>
                  </a:lnTo>
                  <a:lnTo>
                    <a:pt x="37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3" y="15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237" name="Freeform 25"/>
            <p:cNvSpPr>
              <a:spLocks/>
            </p:cNvSpPr>
            <p:nvPr/>
          </p:nvSpPr>
          <p:spPr bwMode="auto">
            <a:xfrm>
              <a:off x="2461" y="2313"/>
              <a:ext cx="18" cy="22"/>
            </a:xfrm>
            <a:custGeom>
              <a:avLst/>
              <a:gdLst>
                <a:gd name="T0" fmla="*/ 13 w 18"/>
                <a:gd name="T1" fmla="*/ 20 h 22"/>
                <a:gd name="T2" fmla="*/ 15 w 18"/>
                <a:gd name="T3" fmla="*/ 20 h 22"/>
                <a:gd name="T4" fmla="*/ 18 w 18"/>
                <a:gd name="T5" fmla="*/ 15 h 22"/>
                <a:gd name="T6" fmla="*/ 18 w 18"/>
                <a:gd name="T7" fmla="*/ 10 h 22"/>
                <a:gd name="T8" fmla="*/ 15 w 18"/>
                <a:gd name="T9" fmla="*/ 5 h 22"/>
                <a:gd name="T10" fmla="*/ 13 w 18"/>
                <a:gd name="T11" fmla="*/ 0 h 22"/>
                <a:gd name="T12" fmla="*/ 3 w 18"/>
                <a:gd name="T13" fmla="*/ 5 h 22"/>
                <a:gd name="T14" fmla="*/ 3 w 18"/>
                <a:gd name="T15" fmla="*/ 7 h 22"/>
                <a:gd name="T16" fmla="*/ 0 w 18"/>
                <a:gd name="T17" fmla="*/ 10 h 22"/>
                <a:gd name="T18" fmla="*/ 0 w 18"/>
                <a:gd name="T19" fmla="*/ 15 h 22"/>
                <a:gd name="T20" fmla="*/ 0 w 18"/>
                <a:gd name="T21" fmla="*/ 17 h 22"/>
                <a:gd name="T22" fmla="*/ 13 w 18"/>
                <a:gd name="T23" fmla="*/ 22 h 22"/>
                <a:gd name="T24" fmla="*/ 13 w 18"/>
                <a:gd name="T25" fmla="*/ 20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22"/>
                <a:gd name="T41" fmla="*/ 18 w 18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22">
                  <a:moveTo>
                    <a:pt x="13" y="20"/>
                  </a:moveTo>
                  <a:lnTo>
                    <a:pt x="15" y="20"/>
                  </a:lnTo>
                  <a:lnTo>
                    <a:pt x="18" y="15"/>
                  </a:lnTo>
                  <a:lnTo>
                    <a:pt x="18" y="10"/>
                  </a:lnTo>
                  <a:lnTo>
                    <a:pt x="15" y="5"/>
                  </a:lnTo>
                  <a:lnTo>
                    <a:pt x="13" y="0"/>
                  </a:lnTo>
                  <a:lnTo>
                    <a:pt x="3" y="5"/>
                  </a:lnTo>
                  <a:lnTo>
                    <a:pt x="3" y="7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3" y="22"/>
                  </a:lnTo>
                  <a:lnTo>
                    <a:pt x="13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238" name="Freeform 26"/>
            <p:cNvSpPr>
              <a:spLocks/>
            </p:cNvSpPr>
            <p:nvPr/>
          </p:nvSpPr>
          <p:spPr bwMode="auto">
            <a:xfrm>
              <a:off x="2309" y="2276"/>
              <a:ext cx="37" cy="12"/>
            </a:xfrm>
            <a:custGeom>
              <a:avLst/>
              <a:gdLst>
                <a:gd name="T0" fmla="*/ 27 w 37"/>
                <a:gd name="T1" fmla="*/ 12 h 12"/>
                <a:gd name="T2" fmla="*/ 29 w 37"/>
                <a:gd name="T3" fmla="*/ 12 h 12"/>
                <a:gd name="T4" fmla="*/ 29 w 37"/>
                <a:gd name="T5" fmla="*/ 12 h 12"/>
                <a:gd name="T6" fmla="*/ 32 w 37"/>
                <a:gd name="T7" fmla="*/ 12 h 12"/>
                <a:gd name="T8" fmla="*/ 34 w 37"/>
                <a:gd name="T9" fmla="*/ 12 h 12"/>
                <a:gd name="T10" fmla="*/ 34 w 37"/>
                <a:gd name="T11" fmla="*/ 12 h 12"/>
                <a:gd name="T12" fmla="*/ 34 w 37"/>
                <a:gd name="T13" fmla="*/ 10 h 12"/>
                <a:gd name="T14" fmla="*/ 34 w 37"/>
                <a:gd name="T15" fmla="*/ 10 h 12"/>
                <a:gd name="T16" fmla="*/ 37 w 37"/>
                <a:gd name="T17" fmla="*/ 7 h 12"/>
                <a:gd name="T18" fmla="*/ 34 w 37"/>
                <a:gd name="T19" fmla="*/ 2 h 12"/>
                <a:gd name="T20" fmla="*/ 27 w 37"/>
                <a:gd name="T21" fmla="*/ 2 h 12"/>
                <a:gd name="T22" fmla="*/ 22 w 37"/>
                <a:gd name="T23" fmla="*/ 0 h 12"/>
                <a:gd name="T24" fmla="*/ 17 w 37"/>
                <a:gd name="T25" fmla="*/ 0 h 12"/>
                <a:gd name="T26" fmla="*/ 12 w 37"/>
                <a:gd name="T27" fmla="*/ 0 h 12"/>
                <a:gd name="T28" fmla="*/ 10 w 37"/>
                <a:gd name="T29" fmla="*/ 0 h 12"/>
                <a:gd name="T30" fmla="*/ 5 w 37"/>
                <a:gd name="T31" fmla="*/ 0 h 12"/>
                <a:gd name="T32" fmla="*/ 2 w 37"/>
                <a:gd name="T33" fmla="*/ 0 h 12"/>
                <a:gd name="T34" fmla="*/ 0 w 37"/>
                <a:gd name="T35" fmla="*/ 2 h 12"/>
                <a:gd name="T36" fmla="*/ 0 w 37"/>
                <a:gd name="T37" fmla="*/ 2 h 12"/>
                <a:gd name="T38" fmla="*/ 0 w 37"/>
                <a:gd name="T39" fmla="*/ 5 h 12"/>
                <a:gd name="T40" fmla="*/ 0 w 37"/>
                <a:gd name="T41" fmla="*/ 7 h 12"/>
                <a:gd name="T42" fmla="*/ 27 w 37"/>
                <a:gd name="T43" fmla="*/ 12 h 1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7"/>
                <a:gd name="T67" fmla="*/ 0 h 12"/>
                <a:gd name="T68" fmla="*/ 37 w 37"/>
                <a:gd name="T69" fmla="*/ 12 h 1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7" h="12">
                  <a:moveTo>
                    <a:pt x="27" y="12"/>
                  </a:moveTo>
                  <a:lnTo>
                    <a:pt x="29" y="12"/>
                  </a:lnTo>
                  <a:lnTo>
                    <a:pt x="32" y="12"/>
                  </a:lnTo>
                  <a:lnTo>
                    <a:pt x="34" y="12"/>
                  </a:lnTo>
                  <a:lnTo>
                    <a:pt x="34" y="10"/>
                  </a:lnTo>
                  <a:lnTo>
                    <a:pt x="37" y="7"/>
                  </a:lnTo>
                  <a:lnTo>
                    <a:pt x="34" y="2"/>
                  </a:lnTo>
                  <a:lnTo>
                    <a:pt x="27" y="2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27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239" name="Freeform 27"/>
            <p:cNvSpPr>
              <a:spLocks/>
            </p:cNvSpPr>
            <p:nvPr/>
          </p:nvSpPr>
          <p:spPr bwMode="auto">
            <a:xfrm>
              <a:off x="2594" y="2259"/>
              <a:ext cx="32" cy="19"/>
            </a:xfrm>
            <a:custGeom>
              <a:avLst/>
              <a:gdLst>
                <a:gd name="T0" fmla="*/ 3 w 32"/>
                <a:gd name="T1" fmla="*/ 19 h 19"/>
                <a:gd name="T2" fmla="*/ 32 w 32"/>
                <a:gd name="T3" fmla="*/ 10 h 19"/>
                <a:gd name="T4" fmla="*/ 30 w 32"/>
                <a:gd name="T5" fmla="*/ 0 h 19"/>
                <a:gd name="T6" fmla="*/ 0 w 32"/>
                <a:gd name="T7" fmla="*/ 10 h 19"/>
                <a:gd name="T8" fmla="*/ 0 w 32"/>
                <a:gd name="T9" fmla="*/ 10 h 19"/>
                <a:gd name="T10" fmla="*/ 0 w 32"/>
                <a:gd name="T11" fmla="*/ 12 h 19"/>
                <a:gd name="T12" fmla="*/ 0 w 32"/>
                <a:gd name="T13" fmla="*/ 15 h 19"/>
                <a:gd name="T14" fmla="*/ 0 w 32"/>
                <a:gd name="T15" fmla="*/ 17 h 19"/>
                <a:gd name="T16" fmla="*/ 0 w 32"/>
                <a:gd name="T17" fmla="*/ 17 h 19"/>
                <a:gd name="T18" fmla="*/ 3 w 32"/>
                <a:gd name="T19" fmla="*/ 17 h 19"/>
                <a:gd name="T20" fmla="*/ 3 w 32"/>
                <a:gd name="T21" fmla="*/ 17 h 19"/>
                <a:gd name="T22" fmla="*/ 3 w 32"/>
                <a:gd name="T23" fmla="*/ 19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"/>
                <a:gd name="T37" fmla="*/ 0 h 19"/>
                <a:gd name="T38" fmla="*/ 32 w 32"/>
                <a:gd name="T39" fmla="*/ 19 h 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" h="19">
                  <a:moveTo>
                    <a:pt x="3" y="19"/>
                  </a:moveTo>
                  <a:lnTo>
                    <a:pt x="32" y="10"/>
                  </a:lnTo>
                  <a:lnTo>
                    <a:pt x="30" y="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3" y="17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240" name="Freeform 28"/>
            <p:cNvSpPr>
              <a:spLocks/>
            </p:cNvSpPr>
            <p:nvPr/>
          </p:nvSpPr>
          <p:spPr bwMode="auto">
            <a:xfrm>
              <a:off x="2577" y="2214"/>
              <a:ext cx="30" cy="20"/>
            </a:xfrm>
            <a:custGeom>
              <a:avLst/>
              <a:gdLst>
                <a:gd name="T0" fmla="*/ 5 w 30"/>
                <a:gd name="T1" fmla="*/ 20 h 20"/>
                <a:gd name="T2" fmla="*/ 30 w 30"/>
                <a:gd name="T3" fmla="*/ 8 h 20"/>
                <a:gd name="T4" fmla="*/ 30 w 30"/>
                <a:gd name="T5" fmla="*/ 8 h 20"/>
                <a:gd name="T6" fmla="*/ 30 w 30"/>
                <a:gd name="T7" fmla="*/ 5 h 20"/>
                <a:gd name="T8" fmla="*/ 30 w 30"/>
                <a:gd name="T9" fmla="*/ 3 h 20"/>
                <a:gd name="T10" fmla="*/ 30 w 30"/>
                <a:gd name="T11" fmla="*/ 0 h 20"/>
                <a:gd name="T12" fmla="*/ 22 w 30"/>
                <a:gd name="T13" fmla="*/ 0 h 20"/>
                <a:gd name="T14" fmla="*/ 15 w 30"/>
                <a:gd name="T15" fmla="*/ 3 h 20"/>
                <a:gd name="T16" fmla="*/ 8 w 30"/>
                <a:gd name="T17" fmla="*/ 8 h 20"/>
                <a:gd name="T18" fmla="*/ 0 w 30"/>
                <a:gd name="T19" fmla="*/ 13 h 20"/>
                <a:gd name="T20" fmla="*/ 0 w 30"/>
                <a:gd name="T21" fmla="*/ 15 h 20"/>
                <a:gd name="T22" fmla="*/ 0 w 30"/>
                <a:gd name="T23" fmla="*/ 15 h 20"/>
                <a:gd name="T24" fmla="*/ 0 w 30"/>
                <a:gd name="T25" fmla="*/ 18 h 20"/>
                <a:gd name="T26" fmla="*/ 3 w 30"/>
                <a:gd name="T27" fmla="*/ 20 h 20"/>
                <a:gd name="T28" fmla="*/ 3 w 30"/>
                <a:gd name="T29" fmla="*/ 20 h 20"/>
                <a:gd name="T30" fmla="*/ 3 w 30"/>
                <a:gd name="T31" fmla="*/ 20 h 20"/>
                <a:gd name="T32" fmla="*/ 3 w 30"/>
                <a:gd name="T33" fmla="*/ 20 h 20"/>
                <a:gd name="T34" fmla="*/ 5 w 30"/>
                <a:gd name="T35" fmla="*/ 20 h 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0"/>
                <a:gd name="T55" fmla="*/ 0 h 20"/>
                <a:gd name="T56" fmla="*/ 30 w 30"/>
                <a:gd name="T57" fmla="*/ 20 h 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0" h="20">
                  <a:moveTo>
                    <a:pt x="5" y="20"/>
                  </a:moveTo>
                  <a:lnTo>
                    <a:pt x="30" y="8"/>
                  </a:lnTo>
                  <a:lnTo>
                    <a:pt x="30" y="5"/>
                  </a:lnTo>
                  <a:lnTo>
                    <a:pt x="30" y="3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5" y="3"/>
                  </a:lnTo>
                  <a:lnTo>
                    <a:pt x="8" y="8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3" y="20"/>
                  </a:lnTo>
                  <a:lnTo>
                    <a:pt x="5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241" name="Freeform 29"/>
            <p:cNvSpPr>
              <a:spLocks/>
            </p:cNvSpPr>
            <p:nvPr/>
          </p:nvSpPr>
          <p:spPr bwMode="auto">
            <a:xfrm>
              <a:off x="2346" y="2205"/>
              <a:ext cx="29" cy="17"/>
            </a:xfrm>
            <a:custGeom>
              <a:avLst/>
              <a:gdLst>
                <a:gd name="T0" fmla="*/ 29 w 29"/>
                <a:gd name="T1" fmla="*/ 17 h 17"/>
                <a:gd name="T2" fmla="*/ 29 w 29"/>
                <a:gd name="T3" fmla="*/ 7 h 17"/>
                <a:gd name="T4" fmla="*/ 2 w 29"/>
                <a:gd name="T5" fmla="*/ 0 h 17"/>
                <a:gd name="T6" fmla="*/ 2 w 29"/>
                <a:gd name="T7" fmla="*/ 0 h 17"/>
                <a:gd name="T8" fmla="*/ 2 w 29"/>
                <a:gd name="T9" fmla="*/ 0 h 17"/>
                <a:gd name="T10" fmla="*/ 0 w 29"/>
                <a:gd name="T11" fmla="*/ 2 h 17"/>
                <a:gd name="T12" fmla="*/ 0 w 29"/>
                <a:gd name="T13" fmla="*/ 4 h 17"/>
                <a:gd name="T14" fmla="*/ 29 w 29"/>
                <a:gd name="T15" fmla="*/ 17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"/>
                <a:gd name="T25" fmla="*/ 0 h 17"/>
                <a:gd name="T26" fmla="*/ 29 w 29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" h="17">
                  <a:moveTo>
                    <a:pt x="29" y="17"/>
                  </a:moveTo>
                  <a:lnTo>
                    <a:pt x="29" y="7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9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242" name="Freeform 30"/>
            <p:cNvSpPr>
              <a:spLocks/>
            </p:cNvSpPr>
            <p:nvPr/>
          </p:nvSpPr>
          <p:spPr bwMode="auto">
            <a:xfrm>
              <a:off x="2560" y="2177"/>
              <a:ext cx="27" cy="30"/>
            </a:xfrm>
            <a:custGeom>
              <a:avLst/>
              <a:gdLst>
                <a:gd name="T0" fmla="*/ 7 w 27"/>
                <a:gd name="T1" fmla="*/ 28 h 30"/>
                <a:gd name="T2" fmla="*/ 27 w 27"/>
                <a:gd name="T3" fmla="*/ 5 h 30"/>
                <a:gd name="T4" fmla="*/ 27 w 27"/>
                <a:gd name="T5" fmla="*/ 3 h 30"/>
                <a:gd name="T6" fmla="*/ 27 w 27"/>
                <a:gd name="T7" fmla="*/ 3 h 30"/>
                <a:gd name="T8" fmla="*/ 27 w 27"/>
                <a:gd name="T9" fmla="*/ 0 h 30"/>
                <a:gd name="T10" fmla="*/ 27 w 27"/>
                <a:gd name="T11" fmla="*/ 0 h 30"/>
                <a:gd name="T12" fmla="*/ 17 w 27"/>
                <a:gd name="T13" fmla="*/ 0 h 30"/>
                <a:gd name="T14" fmla="*/ 0 w 27"/>
                <a:gd name="T15" fmla="*/ 25 h 30"/>
                <a:gd name="T16" fmla="*/ 2 w 27"/>
                <a:gd name="T17" fmla="*/ 25 h 30"/>
                <a:gd name="T18" fmla="*/ 2 w 27"/>
                <a:gd name="T19" fmla="*/ 28 h 30"/>
                <a:gd name="T20" fmla="*/ 5 w 27"/>
                <a:gd name="T21" fmla="*/ 30 h 30"/>
                <a:gd name="T22" fmla="*/ 7 w 27"/>
                <a:gd name="T23" fmla="*/ 28 h 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"/>
                <a:gd name="T37" fmla="*/ 0 h 30"/>
                <a:gd name="T38" fmla="*/ 27 w 27"/>
                <a:gd name="T39" fmla="*/ 30 h 3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" h="30">
                  <a:moveTo>
                    <a:pt x="7" y="28"/>
                  </a:moveTo>
                  <a:lnTo>
                    <a:pt x="27" y="5"/>
                  </a:lnTo>
                  <a:lnTo>
                    <a:pt x="27" y="3"/>
                  </a:lnTo>
                  <a:lnTo>
                    <a:pt x="27" y="0"/>
                  </a:lnTo>
                  <a:lnTo>
                    <a:pt x="17" y="0"/>
                  </a:lnTo>
                  <a:lnTo>
                    <a:pt x="0" y="25"/>
                  </a:lnTo>
                  <a:lnTo>
                    <a:pt x="2" y="25"/>
                  </a:lnTo>
                  <a:lnTo>
                    <a:pt x="2" y="28"/>
                  </a:lnTo>
                  <a:lnTo>
                    <a:pt x="5" y="30"/>
                  </a:lnTo>
                  <a:lnTo>
                    <a:pt x="7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243" name="Freeform 31"/>
            <p:cNvSpPr>
              <a:spLocks/>
            </p:cNvSpPr>
            <p:nvPr/>
          </p:nvSpPr>
          <p:spPr bwMode="auto">
            <a:xfrm>
              <a:off x="2380" y="2163"/>
              <a:ext cx="22" cy="32"/>
            </a:xfrm>
            <a:custGeom>
              <a:avLst/>
              <a:gdLst>
                <a:gd name="T0" fmla="*/ 17 w 22"/>
                <a:gd name="T1" fmla="*/ 32 h 32"/>
                <a:gd name="T2" fmla="*/ 17 w 22"/>
                <a:gd name="T3" fmla="*/ 32 h 32"/>
                <a:gd name="T4" fmla="*/ 20 w 22"/>
                <a:gd name="T5" fmla="*/ 32 h 32"/>
                <a:gd name="T6" fmla="*/ 20 w 22"/>
                <a:gd name="T7" fmla="*/ 32 h 32"/>
                <a:gd name="T8" fmla="*/ 22 w 22"/>
                <a:gd name="T9" fmla="*/ 32 h 32"/>
                <a:gd name="T10" fmla="*/ 20 w 22"/>
                <a:gd name="T11" fmla="*/ 22 h 32"/>
                <a:gd name="T12" fmla="*/ 17 w 22"/>
                <a:gd name="T13" fmla="*/ 14 h 32"/>
                <a:gd name="T14" fmla="*/ 10 w 22"/>
                <a:gd name="T15" fmla="*/ 7 h 32"/>
                <a:gd name="T16" fmla="*/ 3 w 22"/>
                <a:gd name="T17" fmla="*/ 0 h 32"/>
                <a:gd name="T18" fmla="*/ 0 w 22"/>
                <a:gd name="T19" fmla="*/ 2 h 32"/>
                <a:gd name="T20" fmla="*/ 0 w 22"/>
                <a:gd name="T21" fmla="*/ 5 h 32"/>
                <a:gd name="T22" fmla="*/ 0 w 22"/>
                <a:gd name="T23" fmla="*/ 9 h 32"/>
                <a:gd name="T24" fmla="*/ 0 w 22"/>
                <a:gd name="T25" fmla="*/ 12 h 32"/>
                <a:gd name="T26" fmla="*/ 15 w 22"/>
                <a:gd name="T27" fmla="*/ 32 h 32"/>
                <a:gd name="T28" fmla="*/ 15 w 22"/>
                <a:gd name="T29" fmla="*/ 32 h 32"/>
                <a:gd name="T30" fmla="*/ 17 w 22"/>
                <a:gd name="T31" fmla="*/ 32 h 32"/>
                <a:gd name="T32" fmla="*/ 17 w 22"/>
                <a:gd name="T33" fmla="*/ 32 h 32"/>
                <a:gd name="T34" fmla="*/ 17 w 22"/>
                <a:gd name="T35" fmla="*/ 32 h 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"/>
                <a:gd name="T55" fmla="*/ 0 h 32"/>
                <a:gd name="T56" fmla="*/ 22 w 22"/>
                <a:gd name="T57" fmla="*/ 32 h 3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" h="32">
                  <a:moveTo>
                    <a:pt x="17" y="32"/>
                  </a:moveTo>
                  <a:lnTo>
                    <a:pt x="17" y="32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0" y="22"/>
                  </a:lnTo>
                  <a:lnTo>
                    <a:pt x="17" y="14"/>
                  </a:lnTo>
                  <a:lnTo>
                    <a:pt x="10" y="7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15" y="32"/>
                  </a:lnTo>
                  <a:lnTo>
                    <a:pt x="17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244" name="Freeform 32"/>
            <p:cNvSpPr>
              <a:spLocks/>
            </p:cNvSpPr>
            <p:nvPr/>
          </p:nvSpPr>
          <p:spPr bwMode="auto">
            <a:xfrm>
              <a:off x="2491" y="2133"/>
              <a:ext cx="12" cy="44"/>
            </a:xfrm>
            <a:custGeom>
              <a:avLst/>
              <a:gdLst>
                <a:gd name="T0" fmla="*/ 5 w 12"/>
                <a:gd name="T1" fmla="*/ 44 h 44"/>
                <a:gd name="T2" fmla="*/ 10 w 12"/>
                <a:gd name="T3" fmla="*/ 35 h 44"/>
                <a:gd name="T4" fmla="*/ 12 w 12"/>
                <a:gd name="T5" fmla="*/ 25 h 44"/>
                <a:gd name="T6" fmla="*/ 12 w 12"/>
                <a:gd name="T7" fmla="*/ 12 h 44"/>
                <a:gd name="T8" fmla="*/ 10 w 12"/>
                <a:gd name="T9" fmla="*/ 3 h 44"/>
                <a:gd name="T10" fmla="*/ 10 w 12"/>
                <a:gd name="T11" fmla="*/ 3 h 44"/>
                <a:gd name="T12" fmla="*/ 10 w 12"/>
                <a:gd name="T13" fmla="*/ 3 h 44"/>
                <a:gd name="T14" fmla="*/ 10 w 12"/>
                <a:gd name="T15" fmla="*/ 3 h 44"/>
                <a:gd name="T16" fmla="*/ 7 w 12"/>
                <a:gd name="T17" fmla="*/ 0 h 44"/>
                <a:gd name="T18" fmla="*/ 3 w 12"/>
                <a:gd name="T19" fmla="*/ 10 h 44"/>
                <a:gd name="T20" fmla="*/ 0 w 12"/>
                <a:gd name="T21" fmla="*/ 20 h 44"/>
                <a:gd name="T22" fmla="*/ 0 w 12"/>
                <a:gd name="T23" fmla="*/ 32 h 44"/>
                <a:gd name="T24" fmla="*/ 0 w 12"/>
                <a:gd name="T25" fmla="*/ 42 h 44"/>
                <a:gd name="T26" fmla="*/ 0 w 12"/>
                <a:gd name="T27" fmla="*/ 44 h 44"/>
                <a:gd name="T28" fmla="*/ 3 w 12"/>
                <a:gd name="T29" fmla="*/ 44 h 44"/>
                <a:gd name="T30" fmla="*/ 3 w 12"/>
                <a:gd name="T31" fmla="*/ 44 h 44"/>
                <a:gd name="T32" fmla="*/ 3 w 12"/>
                <a:gd name="T33" fmla="*/ 44 h 44"/>
                <a:gd name="T34" fmla="*/ 5 w 12"/>
                <a:gd name="T35" fmla="*/ 44 h 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"/>
                <a:gd name="T55" fmla="*/ 0 h 44"/>
                <a:gd name="T56" fmla="*/ 12 w 12"/>
                <a:gd name="T57" fmla="*/ 44 h 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" h="44">
                  <a:moveTo>
                    <a:pt x="5" y="44"/>
                  </a:moveTo>
                  <a:lnTo>
                    <a:pt x="10" y="35"/>
                  </a:lnTo>
                  <a:lnTo>
                    <a:pt x="12" y="25"/>
                  </a:lnTo>
                  <a:lnTo>
                    <a:pt x="12" y="12"/>
                  </a:lnTo>
                  <a:lnTo>
                    <a:pt x="10" y="3"/>
                  </a:lnTo>
                  <a:lnTo>
                    <a:pt x="7" y="0"/>
                  </a:lnTo>
                  <a:lnTo>
                    <a:pt x="3" y="10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3" y="44"/>
                  </a:lnTo>
                  <a:lnTo>
                    <a:pt x="5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245" name="Freeform 33"/>
            <p:cNvSpPr>
              <a:spLocks/>
            </p:cNvSpPr>
            <p:nvPr/>
          </p:nvSpPr>
          <p:spPr bwMode="auto">
            <a:xfrm>
              <a:off x="2429" y="2138"/>
              <a:ext cx="18" cy="32"/>
            </a:xfrm>
            <a:custGeom>
              <a:avLst/>
              <a:gdLst>
                <a:gd name="T0" fmla="*/ 13 w 18"/>
                <a:gd name="T1" fmla="*/ 32 h 32"/>
                <a:gd name="T2" fmla="*/ 15 w 18"/>
                <a:gd name="T3" fmla="*/ 32 h 32"/>
                <a:gd name="T4" fmla="*/ 15 w 18"/>
                <a:gd name="T5" fmla="*/ 32 h 32"/>
                <a:gd name="T6" fmla="*/ 18 w 18"/>
                <a:gd name="T7" fmla="*/ 32 h 32"/>
                <a:gd name="T8" fmla="*/ 18 w 18"/>
                <a:gd name="T9" fmla="*/ 30 h 32"/>
                <a:gd name="T10" fmla="*/ 8 w 18"/>
                <a:gd name="T11" fmla="*/ 0 h 32"/>
                <a:gd name="T12" fmla="*/ 8 w 18"/>
                <a:gd name="T13" fmla="*/ 0 h 32"/>
                <a:gd name="T14" fmla="*/ 8 w 18"/>
                <a:gd name="T15" fmla="*/ 0 h 32"/>
                <a:gd name="T16" fmla="*/ 5 w 18"/>
                <a:gd name="T17" fmla="*/ 0 h 32"/>
                <a:gd name="T18" fmla="*/ 5 w 18"/>
                <a:gd name="T19" fmla="*/ 0 h 32"/>
                <a:gd name="T20" fmla="*/ 0 w 18"/>
                <a:gd name="T21" fmla="*/ 7 h 32"/>
                <a:gd name="T22" fmla="*/ 5 w 18"/>
                <a:gd name="T23" fmla="*/ 25 h 32"/>
                <a:gd name="T24" fmla="*/ 13 w 18"/>
                <a:gd name="T25" fmla="*/ 32 h 32"/>
                <a:gd name="T26" fmla="*/ 13 w 18"/>
                <a:gd name="T27" fmla="*/ 32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"/>
                <a:gd name="T43" fmla="*/ 0 h 32"/>
                <a:gd name="T44" fmla="*/ 18 w 18"/>
                <a:gd name="T45" fmla="*/ 32 h 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" h="32">
                  <a:moveTo>
                    <a:pt x="13" y="32"/>
                  </a:moveTo>
                  <a:lnTo>
                    <a:pt x="15" y="32"/>
                  </a:lnTo>
                  <a:lnTo>
                    <a:pt x="18" y="32"/>
                  </a:lnTo>
                  <a:lnTo>
                    <a:pt x="18" y="30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7"/>
                  </a:lnTo>
                  <a:lnTo>
                    <a:pt x="5" y="25"/>
                  </a:lnTo>
                  <a:lnTo>
                    <a:pt x="13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246" name="Freeform 34"/>
            <p:cNvSpPr>
              <a:spLocks/>
            </p:cNvSpPr>
            <p:nvPr/>
          </p:nvSpPr>
          <p:spPr bwMode="auto">
            <a:xfrm>
              <a:off x="2863" y="1598"/>
              <a:ext cx="187" cy="404"/>
            </a:xfrm>
            <a:custGeom>
              <a:avLst/>
              <a:gdLst>
                <a:gd name="T0" fmla="*/ 160 w 187"/>
                <a:gd name="T1" fmla="*/ 0 h 404"/>
                <a:gd name="T2" fmla="*/ 27 w 187"/>
                <a:gd name="T3" fmla="*/ 254 h 404"/>
                <a:gd name="T4" fmla="*/ 96 w 187"/>
                <a:gd name="T5" fmla="*/ 207 h 404"/>
                <a:gd name="T6" fmla="*/ 0 w 187"/>
                <a:gd name="T7" fmla="*/ 404 h 404"/>
                <a:gd name="T8" fmla="*/ 187 w 187"/>
                <a:gd name="T9" fmla="*/ 131 h 404"/>
                <a:gd name="T10" fmla="*/ 108 w 187"/>
                <a:gd name="T11" fmla="*/ 173 h 404"/>
                <a:gd name="T12" fmla="*/ 160 w 187"/>
                <a:gd name="T13" fmla="*/ 0 h 4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7"/>
                <a:gd name="T22" fmla="*/ 0 h 404"/>
                <a:gd name="T23" fmla="*/ 187 w 187"/>
                <a:gd name="T24" fmla="*/ 404 h 4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7" h="404">
                  <a:moveTo>
                    <a:pt x="160" y="0"/>
                  </a:moveTo>
                  <a:lnTo>
                    <a:pt x="27" y="254"/>
                  </a:lnTo>
                  <a:lnTo>
                    <a:pt x="96" y="207"/>
                  </a:lnTo>
                  <a:lnTo>
                    <a:pt x="0" y="404"/>
                  </a:lnTo>
                  <a:lnTo>
                    <a:pt x="187" y="131"/>
                  </a:lnTo>
                  <a:lnTo>
                    <a:pt x="108" y="173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FFB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247" name="Freeform 35"/>
            <p:cNvSpPr>
              <a:spLocks/>
            </p:cNvSpPr>
            <p:nvPr/>
          </p:nvSpPr>
          <p:spPr bwMode="auto">
            <a:xfrm>
              <a:off x="2521" y="1480"/>
              <a:ext cx="101" cy="434"/>
            </a:xfrm>
            <a:custGeom>
              <a:avLst/>
              <a:gdLst>
                <a:gd name="T0" fmla="*/ 27 w 101"/>
                <a:gd name="T1" fmla="*/ 0 h 434"/>
                <a:gd name="T2" fmla="*/ 0 w 101"/>
                <a:gd name="T3" fmla="*/ 286 h 434"/>
                <a:gd name="T4" fmla="*/ 44 w 101"/>
                <a:gd name="T5" fmla="*/ 217 h 434"/>
                <a:gd name="T6" fmla="*/ 29 w 101"/>
                <a:gd name="T7" fmla="*/ 434 h 434"/>
                <a:gd name="T8" fmla="*/ 101 w 101"/>
                <a:gd name="T9" fmla="*/ 111 h 434"/>
                <a:gd name="T10" fmla="*/ 44 w 101"/>
                <a:gd name="T11" fmla="*/ 180 h 434"/>
                <a:gd name="T12" fmla="*/ 27 w 101"/>
                <a:gd name="T13" fmla="*/ 0 h 4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"/>
                <a:gd name="T22" fmla="*/ 0 h 434"/>
                <a:gd name="T23" fmla="*/ 101 w 101"/>
                <a:gd name="T24" fmla="*/ 434 h 4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" h="434">
                  <a:moveTo>
                    <a:pt x="27" y="0"/>
                  </a:moveTo>
                  <a:lnTo>
                    <a:pt x="0" y="286"/>
                  </a:lnTo>
                  <a:lnTo>
                    <a:pt x="44" y="217"/>
                  </a:lnTo>
                  <a:lnTo>
                    <a:pt x="29" y="434"/>
                  </a:lnTo>
                  <a:lnTo>
                    <a:pt x="101" y="111"/>
                  </a:lnTo>
                  <a:lnTo>
                    <a:pt x="44" y="18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B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248" name="Freeform 36"/>
            <p:cNvSpPr>
              <a:spLocks/>
            </p:cNvSpPr>
            <p:nvPr/>
          </p:nvSpPr>
          <p:spPr bwMode="auto">
            <a:xfrm>
              <a:off x="1967" y="1618"/>
              <a:ext cx="233" cy="367"/>
            </a:xfrm>
            <a:custGeom>
              <a:avLst/>
              <a:gdLst>
                <a:gd name="T0" fmla="*/ 2 w 233"/>
                <a:gd name="T1" fmla="*/ 0 h 367"/>
                <a:gd name="T2" fmla="*/ 179 w 233"/>
                <a:gd name="T3" fmla="*/ 227 h 367"/>
                <a:gd name="T4" fmla="*/ 103 w 233"/>
                <a:gd name="T5" fmla="*/ 190 h 367"/>
                <a:gd name="T6" fmla="*/ 233 w 233"/>
                <a:gd name="T7" fmla="*/ 367 h 367"/>
                <a:gd name="T8" fmla="*/ 0 w 233"/>
                <a:gd name="T9" fmla="*/ 133 h 367"/>
                <a:gd name="T10" fmla="*/ 83 w 233"/>
                <a:gd name="T11" fmla="*/ 160 h 367"/>
                <a:gd name="T12" fmla="*/ 2 w 233"/>
                <a:gd name="T13" fmla="*/ 0 h 3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3"/>
                <a:gd name="T22" fmla="*/ 0 h 367"/>
                <a:gd name="T23" fmla="*/ 233 w 233"/>
                <a:gd name="T24" fmla="*/ 367 h 3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3" h="367">
                  <a:moveTo>
                    <a:pt x="2" y="0"/>
                  </a:moveTo>
                  <a:lnTo>
                    <a:pt x="179" y="227"/>
                  </a:lnTo>
                  <a:lnTo>
                    <a:pt x="103" y="190"/>
                  </a:lnTo>
                  <a:lnTo>
                    <a:pt x="233" y="367"/>
                  </a:lnTo>
                  <a:lnTo>
                    <a:pt x="0" y="133"/>
                  </a:lnTo>
                  <a:lnTo>
                    <a:pt x="83" y="16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B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aphicFrame>
        <p:nvGraphicFramePr>
          <p:cNvPr id="8194" name="Object 86"/>
          <p:cNvGraphicFramePr>
            <a:graphicFrameLocks noChangeAspect="1"/>
          </p:cNvGraphicFramePr>
          <p:nvPr>
            <p:ph sz="quarter" idx="2"/>
          </p:nvPr>
        </p:nvGraphicFramePr>
        <p:xfrm>
          <a:off x="6804025" y="2781300"/>
          <a:ext cx="2016125" cy="647700"/>
        </p:xfrm>
        <a:graphic>
          <a:graphicData uri="http://schemas.openxmlformats.org/presentationml/2006/ole">
            <p:oleObj spid="_x0000_s8194" name="Equation" r:id="rId14" imgW="711000" imgH="228600" progId="Equation.3">
              <p:embed/>
            </p:oleObj>
          </a:graphicData>
        </a:graphic>
      </p:graphicFrame>
      <p:graphicFrame>
        <p:nvGraphicFramePr>
          <p:cNvPr id="8195" name="Object 81"/>
          <p:cNvGraphicFramePr>
            <a:graphicFrameLocks noChangeAspect="1"/>
          </p:cNvGraphicFramePr>
          <p:nvPr>
            <p:ph sz="quarter" idx="3"/>
          </p:nvPr>
        </p:nvGraphicFramePr>
        <p:xfrm>
          <a:off x="1258888" y="5013325"/>
          <a:ext cx="736600" cy="936625"/>
        </p:xfrm>
        <a:graphic>
          <a:graphicData uri="http://schemas.openxmlformats.org/presentationml/2006/ole">
            <p:oleObj spid="_x0000_s8195" name="Equation" r:id="rId15" imgW="139680" imgH="177480" progId="Equation.3">
              <p:embed/>
            </p:oleObj>
          </a:graphicData>
        </a:graphic>
      </p:graphicFrame>
      <p:grpSp>
        <p:nvGrpSpPr>
          <p:cNvPr id="8200" name="Group 37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684213" y="2349500"/>
            <a:ext cx="1079500" cy="1081088"/>
            <a:chOff x="612" y="1979"/>
            <a:chExt cx="813" cy="953"/>
          </a:xfrm>
        </p:grpSpPr>
        <p:graphicFrame>
          <p:nvGraphicFramePr>
            <p:cNvPr id="8197" name="Object 38"/>
            <p:cNvGraphicFramePr>
              <a:graphicFrameLocks noChangeAspect="1"/>
            </p:cNvGraphicFramePr>
            <p:nvPr/>
          </p:nvGraphicFramePr>
          <p:xfrm>
            <a:off x="1212" y="2115"/>
            <a:ext cx="213" cy="298"/>
          </p:xfrm>
          <a:graphic>
            <a:graphicData uri="http://schemas.openxmlformats.org/presentationml/2006/ole">
              <p:oleObj spid="_x0000_s8197" name="Equation" r:id="rId16" imgW="126720" imgH="177480" progId="Equation.3">
                <p:embed/>
              </p:oleObj>
            </a:graphicData>
          </a:graphic>
        </p:graphicFrame>
        <p:grpSp>
          <p:nvGrpSpPr>
            <p:cNvPr id="8209" name="Group 39"/>
            <p:cNvGrpSpPr>
              <a:grpSpLocks noChangeAspect="1"/>
            </p:cNvGrpSpPr>
            <p:nvPr/>
          </p:nvGrpSpPr>
          <p:grpSpPr bwMode="auto">
            <a:xfrm rot="2470477">
              <a:off x="612" y="1979"/>
              <a:ext cx="238" cy="953"/>
              <a:chOff x="1837" y="1525"/>
              <a:chExt cx="341" cy="1225"/>
            </a:xfrm>
          </p:grpSpPr>
          <p:sp>
            <p:nvSpPr>
              <p:cNvPr id="8212" name="Freeform 40"/>
              <p:cNvSpPr>
                <a:spLocks noChangeAspect="1"/>
              </p:cNvSpPr>
              <p:nvPr/>
            </p:nvSpPr>
            <p:spPr bwMode="auto">
              <a:xfrm>
                <a:off x="1837" y="1570"/>
                <a:ext cx="341" cy="1134"/>
              </a:xfrm>
              <a:custGeom>
                <a:avLst/>
                <a:gdLst>
                  <a:gd name="T0" fmla="*/ 86 w 681"/>
                  <a:gd name="T1" fmla="*/ 0 h 2495"/>
                  <a:gd name="T2" fmla="*/ 86 w 681"/>
                  <a:gd name="T3" fmla="*/ 10 h 2495"/>
                  <a:gd name="T4" fmla="*/ 86 w 681"/>
                  <a:gd name="T5" fmla="*/ 56 h 2495"/>
                  <a:gd name="T6" fmla="*/ 52 w 681"/>
                  <a:gd name="T7" fmla="*/ 85 h 2495"/>
                  <a:gd name="T8" fmla="*/ 131 w 681"/>
                  <a:gd name="T9" fmla="*/ 122 h 2495"/>
                  <a:gd name="T10" fmla="*/ 40 w 681"/>
                  <a:gd name="T11" fmla="*/ 178 h 2495"/>
                  <a:gd name="T12" fmla="*/ 165 w 681"/>
                  <a:gd name="T13" fmla="*/ 225 h 2495"/>
                  <a:gd name="T14" fmla="*/ 6 w 681"/>
                  <a:gd name="T15" fmla="*/ 262 h 2495"/>
                  <a:gd name="T16" fmla="*/ 131 w 681"/>
                  <a:gd name="T17" fmla="*/ 300 h 2495"/>
                  <a:gd name="T18" fmla="*/ 63 w 681"/>
                  <a:gd name="T19" fmla="*/ 356 h 2495"/>
                  <a:gd name="T20" fmla="*/ 120 w 681"/>
                  <a:gd name="T21" fmla="*/ 412 h 2495"/>
                  <a:gd name="T22" fmla="*/ 86 w 681"/>
                  <a:gd name="T23" fmla="*/ 450 h 2495"/>
                  <a:gd name="T24" fmla="*/ 86 w 681"/>
                  <a:gd name="T25" fmla="*/ 497 h 2495"/>
                  <a:gd name="T26" fmla="*/ 86 w 681"/>
                  <a:gd name="T27" fmla="*/ 515 h 249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81"/>
                  <a:gd name="T43" fmla="*/ 0 h 2495"/>
                  <a:gd name="T44" fmla="*/ 681 w 681"/>
                  <a:gd name="T45" fmla="*/ 2495 h 249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81" h="2495">
                    <a:moveTo>
                      <a:pt x="341" y="0"/>
                    </a:moveTo>
                    <a:cubicBezTo>
                      <a:pt x="341" y="0"/>
                      <a:pt x="341" y="1"/>
                      <a:pt x="341" y="46"/>
                    </a:cubicBezTo>
                    <a:cubicBezTo>
                      <a:pt x="341" y="91"/>
                      <a:pt x="364" y="212"/>
                      <a:pt x="341" y="272"/>
                    </a:cubicBezTo>
                    <a:cubicBezTo>
                      <a:pt x="318" y="332"/>
                      <a:pt x="175" y="356"/>
                      <a:pt x="205" y="409"/>
                    </a:cubicBezTo>
                    <a:cubicBezTo>
                      <a:pt x="235" y="462"/>
                      <a:pt x="530" y="515"/>
                      <a:pt x="522" y="590"/>
                    </a:cubicBezTo>
                    <a:cubicBezTo>
                      <a:pt x="514" y="665"/>
                      <a:pt x="136" y="779"/>
                      <a:pt x="159" y="862"/>
                    </a:cubicBezTo>
                    <a:cubicBezTo>
                      <a:pt x="182" y="945"/>
                      <a:pt x="681" y="1021"/>
                      <a:pt x="658" y="1089"/>
                    </a:cubicBezTo>
                    <a:cubicBezTo>
                      <a:pt x="635" y="1157"/>
                      <a:pt x="46" y="1210"/>
                      <a:pt x="23" y="1270"/>
                    </a:cubicBezTo>
                    <a:cubicBezTo>
                      <a:pt x="0" y="1330"/>
                      <a:pt x="484" y="1377"/>
                      <a:pt x="522" y="1452"/>
                    </a:cubicBezTo>
                    <a:cubicBezTo>
                      <a:pt x="560" y="1527"/>
                      <a:pt x="258" y="1633"/>
                      <a:pt x="250" y="1724"/>
                    </a:cubicBezTo>
                    <a:cubicBezTo>
                      <a:pt x="242" y="1815"/>
                      <a:pt x="462" y="1920"/>
                      <a:pt x="477" y="1996"/>
                    </a:cubicBezTo>
                    <a:cubicBezTo>
                      <a:pt x="492" y="2072"/>
                      <a:pt x="364" y="2110"/>
                      <a:pt x="341" y="2178"/>
                    </a:cubicBezTo>
                    <a:cubicBezTo>
                      <a:pt x="318" y="2246"/>
                      <a:pt x="341" y="2351"/>
                      <a:pt x="341" y="2404"/>
                    </a:cubicBezTo>
                    <a:cubicBezTo>
                      <a:pt x="341" y="2457"/>
                      <a:pt x="341" y="2476"/>
                      <a:pt x="341" y="2495"/>
                    </a:cubicBezTo>
                  </a:path>
                </a:pathLst>
              </a:custGeom>
              <a:solidFill>
                <a:schemeClr val="bg2"/>
              </a:solidFill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213" name="Line 41"/>
              <p:cNvSpPr>
                <a:spLocks noChangeAspect="1" noChangeShapeType="1"/>
              </p:cNvSpPr>
              <p:nvPr/>
            </p:nvSpPr>
            <p:spPr bwMode="auto">
              <a:xfrm flipV="1">
                <a:off x="1927" y="1525"/>
                <a:ext cx="91" cy="136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214" name="Line 4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018" y="1525"/>
                <a:ext cx="91" cy="136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215" name="Line 43"/>
              <p:cNvSpPr>
                <a:spLocks noChangeAspect="1" noChangeShapeType="1"/>
              </p:cNvSpPr>
              <p:nvPr/>
            </p:nvSpPr>
            <p:spPr bwMode="auto">
              <a:xfrm>
                <a:off x="1927" y="2614"/>
                <a:ext cx="91" cy="136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216" name="Line 44"/>
              <p:cNvSpPr>
                <a:spLocks noChangeAspect="1" noChangeShapeType="1"/>
              </p:cNvSpPr>
              <p:nvPr/>
            </p:nvSpPr>
            <p:spPr bwMode="auto">
              <a:xfrm flipH="1">
                <a:off x="2018" y="2614"/>
                <a:ext cx="92" cy="136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8210" name="Line 45"/>
            <p:cNvSpPr>
              <a:spLocks noChangeShapeType="1"/>
            </p:cNvSpPr>
            <p:nvPr/>
          </p:nvSpPr>
          <p:spPr bwMode="auto">
            <a:xfrm>
              <a:off x="703" y="2478"/>
              <a:ext cx="45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211" name="Arc 46"/>
            <p:cNvSpPr>
              <a:spLocks/>
            </p:cNvSpPr>
            <p:nvPr/>
          </p:nvSpPr>
          <p:spPr bwMode="auto">
            <a:xfrm>
              <a:off x="703" y="2115"/>
              <a:ext cx="453" cy="363"/>
            </a:xfrm>
            <a:custGeom>
              <a:avLst/>
              <a:gdLst>
                <a:gd name="T0" fmla="*/ 0 w 21600"/>
                <a:gd name="T1" fmla="*/ 0 h 15591"/>
                <a:gd name="T2" fmla="*/ 0 w 21600"/>
                <a:gd name="T3" fmla="*/ 0 h 15591"/>
                <a:gd name="T4" fmla="*/ 0 w 21600"/>
                <a:gd name="T5" fmla="*/ 0 h 15591"/>
                <a:gd name="T6" fmla="*/ 0 60000 65536"/>
                <a:gd name="T7" fmla="*/ 0 60000 65536"/>
                <a:gd name="T8" fmla="*/ 0 60000 65536"/>
                <a:gd name="T9" fmla="*/ 0 w 21600"/>
                <a:gd name="T10" fmla="*/ 0 h 15591"/>
                <a:gd name="T11" fmla="*/ 21600 w 21600"/>
                <a:gd name="T12" fmla="*/ 15591 h 155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5591" fill="none" extrusionOk="0">
                  <a:moveTo>
                    <a:pt x="14949" y="-1"/>
                  </a:moveTo>
                  <a:cubicBezTo>
                    <a:pt x="19197" y="4073"/>
                    <a:pt x="21600" y="9704"/>
                    <a:pt x="21600" y="15591"/>
                  </a:cubicBezTo>
                </a:path>
                <a:path w="21600" h="15591" stroke="0" extrusionOk="0">
                  <a:moveTo>
                    <a:pt x="14949" y="-1"/>
                  </a:moveTo>
                  <a:cubicBezTo>
                    <a:pt x="19197" y="4073"/>
                    <a:pt x="21600" y="9704"/>
                    <a:pt x="21600" y="15591"/>
                  </a:cubicBezTo>
                  <a:lnTo>
                    <a:pt x="0" y="15591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8201" name="AutoShape 4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-1726212">
            <a:off x="2484438" y="4365625"/>
            <a:ext cx="719137" cy="576263"/>
          </a:xfrm>
          <a:prstGeom prst="rightArrow">
            <a:avLst>
              <a:gd name="adj1" fmla="val 50000"/>
              <a:gd name="adj2" fmla="val 31198"/>
            </a:avLst>
          </a:prstGeom>
          <a:solidFill>
            <a:srgbClr val="FF0000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8202" name="AutoShape 4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rot="-932673">
            <a:off x="4859338" y="2997200"/>
            <a:ext cx="719137" cy="576263"/>
          </a:xfrm>
          <a:prstGeom prst="rightArrow">
            <a:avLst>
              <a:gd name="adj1" fmla="val 50000"/>
              <a:gd name="adj2" fmla="val 31198"/>
            </a:avLst>
          </a:prstGeom>
          <a:solidFill>
            <a:srgbClr val="FF0000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8203" name="AutoShape 7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 rot="1812863">
            <a:off x="4716463" y="4437063"/>
            <a:ext cx="719137" cy="576262"/>
          </a:xfrm>
          <a:prstGeom prst="rightArrow">
            <a:avLst>
              <a:gd name="adj1" fmla="val 50000"/>
              <a:gd name="adj2" fmla="val 31198"/>
            </a:avLst>
          </a:prstGeom>
          <a:solidFill>
            <a:srgbClr val="FF0000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8204" name="AutoShape 8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 rot="1671011">
            <a:off x="1979613" y="3068638"/>
            <a:ext cx="719137" cy="576262"/>
          </a:xfrm>
          <a:prstGeom prst="rightArrow">
            <a:avLst>
              <a:gd name="adj1" fmla="val 50000"/>
              <a:gd name="adj2" fmla="val 31198"/>
            </a:avLst>
          </a:prstGeom>
          <a:solidFill>
            <a:srgbClr val="FF0000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8205" name="Text Box 8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795963" y="2708275"/>
            <a:ext cx="461962" cy="7016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CA" sz="4000">
                <a:solidFill>
                  <a:srgbClr val="000000"/>
                </a:solidFill>
                <a:latin typeface="Tahoma" pitchFamily="34" charset="0"/>
              </a:rPr>
              <a:t>0</a:t>
            </a:r>
          </a:p>
        </p:txBody>
      </p:sp>
      <p:sp>
        <p:nvSpPr>
          <p:cNvPr id="8206" name="Text Box 8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724525" y="4868863"/>
            <a:ext cx="461963" cy="7016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CA" sz="4000">
                <a:solidFill>
                  <a:srgbClr val="000000"/>
                </a:solidFill>
                <a:latin typeface="Tahoma" pitchFamily="34" charset="0"/>
              </a:rPr>
              <a:t>1</a:t>
            </a:r>
          </a:p>
        </p:txBody>
      </p:sp>
      <p:sp>
        <p:nvSpPr>
          <p:cNvPr id="8207" name="Text Box 8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918325" y="1770063"/>
            <a:ext cx="1595438" cy="4572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CA" sz="2400">
                <a:latin typeface="Tahoma" pitchFamily="34" charset="0"/>
              </a:rPr>
              <a:t>Probabilité</a:t>
            </a:r>
          </a:p>
        </p:txBody>
      </p:sp>
      <p:graphicFrame>
        <p:nvGraphicFramePr>
          <p:cNvPr id="8196" name="Object 88"/>
          <p:cNvGraphicFramePr>
            <a:graphicFrameLocks noChangeAspect="1"/>
          </p:cNvGraphicFramePr>
          <p:nvPr>
            <p:ph sz="quarter" idx="4"/>
          </p:nvPr>
        </p:nvGraphicFramePr>
        <p:xfrm>
          <a:off x="6948488" y="4868863"/>
          <a:ext cx="1862137" cy="577850"/>
        </p:xfrm>
        <a:graphic>
          <a:graphicData uri="http://schemas.openxmlformats.org/presentationml/2006/ole">
            <p:oleObj spid="_x0000_s8196" name="Equation" r:id="rId17" imgW="736560" imgH="228600" progId="Equation.3">
              <p:embed/>
            </p:oleObj>
          </a:graphicData>
        </a:graphic>
      </p:graphicFrame>
      <p:sp>
        <p:nvSpPr>
          <p:cNvPr id="8208" name="Text Box 90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665663" y="5995988"/>
            <a:ext cx="4116387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CA" sz="2000">
                <a:solidFill>
                  <a:schemeClr val="hlink"/>
                </a:solidFill>
                <a:latin typeface="Tahoma" pitchFamily="34" charset="0"/>
              </a:rPr>
              <a:t>L’état est détruit lors de la mesure.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sz="quarter" idx="4294967295"/>
            <p:custDataLst>
              <p:tags r:id="rId2"/>
            </p:custDataLst>
          </p:nvPr>
        </p:nvSpPr>
        <p:spPr>
          <a:xfrm>
            <a:off x="0" y="3810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fr-CA" smtClean="0"/>
              <a:t>États distinguables</a:t>
            </a:r>
          </a:p>
        </p:txBody>
      </p:sp>
      <p:graphicFrame>
        <p:nvGraphicFramePr>
          <p:cNvPr id="9218" name="Object 62"/>
          <p:cNvGraphicFramePr>
            <a:graphicFrameLocks noChangeAspect="1"/>
          </p:cNvGraphicFramePr>
          <p:nvPr>
            <p:ph sz="quarter" idx="4294967295"/>
          </p:nvPr>
        </p:nvGraphicFramePr>
        <p:xfrm>
          <a:off x="1979613" y="2547938"/>
          <a:ext cx="393700" cy="463550"/>
        </p:xfrm>
        <a:graphic>
          <a:graphicData uri="http://schemas.openxmlformats.org/presentationml/2006/ole">
            <p:oleObj spid="_x0000_s9218" name="Equation" r:id="rId15" imgW="215640" imgH="253800" progId="Equation.3">
              <p:embed/>
            </p:oleObj>
          </a:graphicData>
        </a:graphic>
      </p:graphicFrame>
      <p:graphicFrame>
        <p:nvGraphicFramePr>
          <p:cNvPr id="9219" name="Object 64"/>
          <p:cNvGraphicFramePr>
            <a:graphicFrameLocks noChangeAspect="1"/>
          </p:cNvGraphicFramePr>
          <p:nvPr>
            <p:ph sz="quarter" idx="4294967295"/>
          </p:nvPr>
        </p:nvGraphicFramePr>
        <p:xfrm>
          <a:off x="2051050" y="4721225"/>
          <a:ext cx="382588" cy="509588"/>
        </p:xfrm>
        <a:graphic>
          <a:graphicData uri="http://schemas.openxmlformats.org/presentationml/2006/ole">
            <p:oleObj spid="_x0000_s9219" name="Equation" r:id="rId16" imgW="190440" imgH="253800" progId="Equation.3">
              <p:embed/>
            </p:oleObj>
          </a:graphicData>
        </a:graphic>
      </p:graphicFrame>
      <p:graphicFrame>
        <p:nvGraphicFramePr>
          <p:cNvPr id="9220" name="Object 68"/>
          <p:cNvGraphicFramePr>
            <a:graphicFrameLocks noChangeAspect="1"/>
          </p:cNvGraphicFramePr>
          <p:nvPr>
            <p:ph sz="quarter" idx="4294967295"/>
          </p:nvPr>
        </p:nvGraphicFramePr>
        <p:xfrm>
          <a:off x="7885113" y="4627563"/>
          <a:ext cx="936625" cy="819150"/>
        </p:xfrm>
        <a:graphic>
          <a:graphicData uri="http://schemas.openxmlformats.org/presentationml/2006/ole">
            <p:oleObj spid="_x0000_s9220" name="Equation" r:id="rId17" imgW="507960" imgH="444240" progId="Equation.3">
              <p:embed/>
            </p:oleObj>
          </a:graphicData>
        </a:graphic>
      </p:graphicFrame>
      <p:grpSp>
        <p:nvGrpSpPr>
          <p:cNvPr id="9225" name="Group 4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971550" y="2205038"/>
            <a:ext cx="252413" cy="1009650"/>
            <a:chOff x="1837" y="1525"/>
            <a:chExt cx="341" cy="1225"/>
          </a:xfrm>
        </p:grpSpPr>
        <p:sp>
          <p:nvSpPr>
            <p:cNvPr id="9261" name="Freeform 5"/>
            <p:cNvSpPr>
              <a:spLocks noChangeAspect="1"/>
            </p:cNvSpPr>
            <p:nvPr/>
          </p:nvSpPr>
          <p:spPr bwMode="auto">
            <a:xfrm>
              <a:off x="1837" y="1570"/>
              <a:ext cx="341" cy="1134"/>
            </a:xfrm>
            <a:custGeom>
              <a:avLst/>
              <a:gdLst>
                <a:gd name="T0" fmla="*/ 86 w 681"/>
                <a:gd name="T1" fmla="*/ 0 h 2495"/>
                <a:gd name="T2" fmla="*/ 86 w 681"/>
                <a:gd name="T3" fmla="*/ 10 h 2495"/>
                <a:gd name="T4" fmla="*/ 86 w 681"/>
                <a:gd name="T5" fmla="*/ 56 h 2495"/>
                <a:gd name="T6" fmla="*/ 52 w 681"/>
                <a:gd name="T7" fmla="*/ 85 h 2495"/>
                <a:gd name="T8" fmla="*/ 131 w 681"/>
                <a:gd name="T9" fmla="*/ 122 h 2495"/>
                <a:gd name="T10" fmla="*/ 40 w 681"/>
                <a:gd name="T11" fmla="*/ 178 h 2495"/>
                <a:gd name="T12" fmla="*/ 165 w 681"/>
                <a:gd name="T13" fmla="*/ 225 h 2495"/>
                <a:gd name="T14" fmla="*/ 6 w 681"/>
                <a:gd name="T15" fmla="*/ 262 h 2495"/>
                <a:gd name="T16" fmla="*/ 131 w 681"/>
                <a:gd name="T17" fmla="*/ 300 h 2495"/>
                <a:gd name="T18" fmla="*/ 63 w 681"/>
                <a:gd name="T19" fmla="*/ 356 h 2495"/>
                <a:gd name="T20" fmla="*/ 120 w 681"/>
                <a:gd name="T21" fmla="*/ 412 h 2495"/>
                <a:gd name="T22" fmla="*/ 86 w 681"/>
                <a:gd name="T23" fmla="*/ 450 h 2495"/>
                <a:gd name="T24" fmla="*/ 86 w 681"/>
                <a:gd name="T25" fmla="*/ 497 h 2495"/>
                <a:gd name="T26" fmla="*/ 86 w 681"/>
                <a:gd name="T27" fmla="*/ 515 h 249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81"/>
                <a:gd name="T43" fmla="*/ 0 h 2495"/>
                <a:gd name="T44" fmla="*/ 681 w 681"/>
                <a:gd name="T45" fmla="*/ 2495 h 249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81" h="2495">
                  <a:moveTo>
                    <a:pt x="341" y="0"/>
                  </a:moveTo>
                  <a:cubicBezTo>
                    <a:pt x="341" y="0"/>
                    <a:pt x="341" y="1"/>
                    <a:pt x="341" y="46"/>
                  </a:cubicBezTo>
                  <a:cubicBezTo>
                    <a:pt x="341" y="91"/>
                    <a:pt x="364" y="212"/>
                    <a:pt x="341" y="272"/>
                  </a:cubicBezTo>
                  <a:cubicBezTo>
                    <a:pt x="318" y="332"/>
                    <a:pt x="175" y="356"/>
                    <a:pt x="205" y="409"/>
                  </a:cubicBezTo>
                  <a:cubicBezTo>
                    <a:pt x="235" y="462"/>
                    <a:pt x="530" y="515"/>
                    <a:pt x="522" y="590"/>
                  </a:cubicBezTo>
                  <a:cubicBezTo>
                    <a:pt x="514" y="665"/>
                    <a:pt x="136" y="779"/>
                    <a:pt x="159" y="862"/>
                  </a:cubicBezTo>
                  <a:cubicBezTo>
                    <a:pt x="182" y="945"/>
                    <a:pt x="681" y="1021"/>
                    <a:pt x="658" y="1089"/>
                  </a:cubicBezTo>
                  <a:cubicBezTo>
                    <a:pt x="635" y="1157"/>
                    <a:pt x="46" y="1210"/>
                    <a:pt x="23" y="1270"/>
                  </a:cubicBezTo>
                  <a:cubicBezTo>
                    <a:pt x="0" y="1330"/>
                    <a:pt x="484" y="1377"/>
                    <a:pt x="522" y="1452"/>
                  </a:cubicBezTo>
                  <a:cubicBezTo>
                    <a:pt x="560" y="1527"/>
                    <a:pt x="258" y="1633"/>
                    <a:pt x="250" y="1724"/>
                  </a:cubicBezTo>
                  <a:cubicBezTo>
                    <a:pt x="242" y="1815"/>
                    <a:pt x="462" y="1920"/>
                    <a:pt x="477" y="1996"/>
                  </a:cubicBezTo>
                  <a:cubicBezTo>
                    <a:pt x="492" y="2072"/>
                    <a:pt x="364" y="2110"/>
                    <a:pt x="341" y="2178"/>
                  </a:cubicBezTo>
                  <a:cubicBezTo>
                    <a:pt x="318" y="2246"/>
                    <a:pt x="341" y="2351"/>
                    <a:pt x="341" y="2404"/>
                  </a:cubicBezTo>
                  <a:cubicBezTo>
                    <a:pt x="341" y="2457"/>
                    <a:pt x="341" y="2476"/>
                    <a:pt x="341" y="2495"/>
                  </a:cubicBezTo>
                </a:path>
              </a:pathLst>
            </a:custGeom>
            <a:solidFill>
              <a:schemeClr val="bg2"/>
            </a:solidFill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262" name="Line 6"/>
            <p:cNvSpPr>
              <a:spLocks noChangeAspect="1" noChangeShapeType="1"/>
            </p:cNvSpPr>
            <p:nvPr/>
          </p:nvSpPr>
          <p:spPr bwMode="auto">
            <a:xfrm flipV="1">
              <a:off x="1927" y="1525"/>
              <a:ext cx="91" cy="1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263" name="Line 7"/>
            <p:cNvSpPr>
              <a:spLocks noChangeAspect="1" noChangeShapeType="1"/>
            </p:cNvSpPr>
            <p:nvPr/>
          </p:nvSpPr>
          <p:spPr bwMode="auto">
            <a:xfrm flipH="1" flipV="1">
              <a:off x="2018" y="1525"/>
              <a:ext cx="91" cy="1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264" name="Line 8"/>
            <p:cNvSpPr>
              <a:spLocks noChangeAspect="1" noChangeShapeType="1"/>
            </p:cNvSpPr>
            <p:nvPr/>
          </p:nvSpPr>
          <p:spPr bwMode="auto">
            <a:xfrm>
              <a:off x="1927" y="2614"/>
              <a:ext cx="91" cy="1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265" name="Line 9"/>
            <p:cNvSpPr>
              <a:spLocks noChangeAspect="1" noChangeShapeType="1"/>
            </p:cNvSpPr>
            <p:nvPr/>
          </p:nvSpPr>
          <p:spPr bwMode="auto">
            <a:xfrm flipH="1">
              <a:off x="2018" y="2614"/>
              <a:ext cx="92" cy="1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9226" name="Group 10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 rot="5400000">
            <a:off x="972343" y="4507707"/>
            <a:ext cx="252413" cy="1009650"/>
            <a:chOff x="1837" y="1525"/>
            <a:chExt cx="341" cy="1225"/>
          </a:xfrm>
        </p:grpSpPr>
        <p:sp>
          <p:nvSpPr>
            <p:cNvPr id="9256" name="Freeform 11"/>
            <p:cNvSpPr>
              <a:spLocks noChangeAspect="1"/>
            </p:cNvSpPr>
            <p:nvPr/>
          </p:nvSpPr>
          <p:spPr bwMode="auto">
            <a:xfrm>
              <a:off x="1837" y="1570"/>
              <a:ext cx="341" cy="1134"/>
            </a:xfrm>
            <a:custGeom>
              <a:avLst/>
              <a:gdLst>
                <a:gd name="T0" fmla="*/ 86 w 681"/>
                <a:gd name="T1" fmla="*/ 0 h 2495"/>
                <a:gd name="T2" fmla="*/ 86 w 681"/>
                <a:gd name="T3" fmla="*/ 10 h 2495"/>
                <a:gd name="T4" fmla="*/ 86 w 681"/>
                <a:gd name="T5" fmla="*/ 56 h 2495"/>
                <a:gd name="T6" fmla="*/ 52 w 681"/>
                <a:gd name="T7" fmla="*/ 85 h 2495"/>
                <a:gd name="T8" fmla="*/ 131 w 681"/>
                <a:gd name="T9" fmla="*/ 122 h 2495"/>
                <a:gd name="T10" fmla="*/ 40 w 681"/>
                <a:gd name="T11" fmla="*/ 178 h 2495"/>
                <a:gd name="T12" fmla="*/ 165 w 681"/>
                <a:gd name="T13" fmla="*/ 225 h 2495"/>
                <a:gd name="T14" fmla="*/ 6 w 681"/>
                <a:gd name="T15" fmla="*/ 262 h 2495"/>
                <a:gd name="T16" fmla="*/ 131 w 681"/>
                <a:gd name="T17" fmla="*/ 300 h 2495"/>
                <a:gd name="T18" fmla="*/ 63 w 681"/>
                <a:gd name="T19" fmla="*/ 356 h 2495"/>
                <a:gd name="T20" fmla="*/ 120 w 681"/>
                <a:gd name="T21" fmla="*/ 412 h 2495"/>
                <a:gd name="T22" fmla="*/ 86 w 681"/>
                <a:gd name="T23" fmla="*/ 450 h 2495"/>
                <a:gd name="T24" fmla="*/ 86 w 681"/>
                <a:gd name="T25" fmla="*/ 497 h 2495"/>
                <a:gd name="T26" fmla="*/ 86 w 681"/>
                <a:gd name="T27" fmla="*/ 515 h 249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81"/>
                <a:gd name="T43" fmla="*/ 0 h 2495"/>
                <a:gd name="T44" fmla="*/ 681 w 681"/>
                <a:gd name="T45" fmla="*/ 2495 h 249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81" h="2495">
                  <a:moveTo>
                    <a:pt x="341" y="0"/>
                  </a:moveTo>
                  <a:cubicBezTo>
                    <a:pt x="341" y="0"/>
                    <a:pt x="341" y="1"/>
                    <a:pt x="341" y="46"/>
                  </a:cubicBezTo>
                  <a:cubicBezTo>
                    <a:pt x="341" y="91"/>
                    <a:pt x="364" y="212"/>
                    <a:pt x="341" y="272"/>
                  </a:cubicBezTo>
                  <a:cubicBezTo>
                    <a:pt x="318" y="332"/>
                    <a:pt x="175" y="356"/>
                    <a:pt x="205" y="409"/>
                  </a:cubicBezTo>
                  <a:cubicBezTo>
                    <a:pt x="235" y="462"/>
                    <a:pt x="530" y="515"/>
                    <a:pt x="522" y="590"/>
                  </a:cubicBezTo>
                  <a:cubicBezTo>
                    <a:pt x="514" y="665"/>
                    <a:pt x="136" y="779"/>
                    <a:pt x="159" y="862"/>
                  </a:cubicBezTo>
                  <a:cubicBezTo>
                    <a:pt x="182" y="945"/>
                    <a:pt x="681" y="1021"/>
                    <a:pt x="658" y="1089"/>
                  </a:cubicBezTo>
                  <a:cubicBezTo>
                    <a:pt x="635" y="1157"/>
                    <a:pt x="46" y="1210"/>
                    <a:pt x="23" y="1270"/>
                  </a:cubicBezTo>
                  <a:cubicBezTo>
                    <a:pt x="0" y="1330"/>
                    <a:pt x="484" y="1377"/>
                    <a:pt x="522" y="1452"/>
                  </a:cubicBezTo>
                  <a:cubicBezTo>
                    <a:pt x="560" y="1527"/>
                    <a:pt x="258" y="1633"/>
                    <a:pt x="250" y="1724"/>
                  </a:cubicBezTo>
                  <a:cubicBezTo>
                    <a:pt x="242" y="1815"/>
                    <a:pt x="462" y="1920"/>
                    <a:pt x="477" y="1996"/>
                  </a:cubicBezTo>
                  <a:cubicBezTo>
                    <a:pt x="492" y="2072"/>
                    <a:pt x="364" y="2110"/>
                    <a:pt x="341" y="2178"/>
                  </a:cubicBezTo>
                  <a:cubicBezTo>
                    <a:pt x="318" y="2246"/>
                    <a:pt x="341" y="2351"/>
                    <a:pt x="341" y="2404"/>
                  </a:cubicBezTo>
                  <a:cubicBezTo>
                    <a:pt x="341" y="2457"/>
                    <a:pt x="341" y="2476"/>
                    <a:pt x="341" y="2495"/>
                  </a:cubicBezTo>
                </a:path>
              </a:pathLst>
            </a:custGeom>
            <a:solidFill>
              <a:schemeClr val="bg2"/>
            </a:solidFill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257" name="Line 12"/>
            <p:cNvSpPr>
              <a:spLocks noChangeAspect="1" noChangeShapeType="1"/>
            </p:cNvSpPr>
            <p:nvPr/>
          </p:nvSpPr>
          <p:spPr bwMode="auto">
            <a:xfrm flipV="1">
              <a:off x="1927" y="1525"/>
              <a:ext cx="91" cy="1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258" name="Line 13"/>
            <p:cNvSpPr>
              <a:spLocks noChangeAspect="1" noChangeShapeType="1"/>
            </p:cNvSpPr>
            <p:nvPr/>
          </p:nvSpPr>
          <p:spPr bwMode="auto">
            <a:xfrm flipH="1" flipV="1">
              <a:off x="2018" y="1525"/>
              <a:ext cx="91" cy="1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259" name="Line 14"/>
            <p:cNvSpPr>
              <a:spLocks noChangeAspect="1" noChangeShapeType="1"/>
            </p:cNvSpPr>
            <p:nvPr/>
          </p:nvSpPr>
          <p:spPr bwMode="auto">
            <a:xfrm>
              <a:off x="1927" y="2614"/>
              <a:ext cx="91" cy="1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260" name="Line 15"/>
            <p:cNvSpPr>
              <a:spLocks noChangeAspect="1" noChangeShapeType="1"/>
            </p:cNvSpPr>
            <p:nvPr/>
          </p:nvSpPr>
          <p:spPr bwMode="auto">
            <a:xfrm flipH="1">
              <a:off x="2018" y="2614"/>
              <a:ext cx="92" cy="1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9227" name="Text Box 1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44575" y="3644900"/>
            <a:ext cx="1049338" cy="4572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CA" sz="2400">
                <a:latin typeface="Tahoma" pitchFamily="34" charset="0"/>
              </a:rPr>
              <a:t>versus</a:t>
            </a:r>
          </a:p>
        </p:txBody>
      </p:sp>
      <p:grpSp>
        <p:nvGrpSpPr>
          <p:cNvPr id="9228" name="Group 23"/>
          <p:cNvGrpSpPr>
            <a:grpSpLocks noChangeAspect="1"/>
          </p:cNvGrpSpPr>
          <p:nvPr>
            <p:custDataLst>
              <p:tags r:id="rId6"/>
            </p:custDataLst>
          </p:nvPr>
        </p:nvGrpSpPr>
        <p:grpSpPr bwMode="auto">
          <a:xfrm rot="1065135">
            <a:off x="3635375" y="2133600"/>
            <a:ext cx="252413" cy="1009650"/>
            <a:chOff x="1837" y="1525"/>
            <a:chExt cx="341" cy="1225"/>
          </a:xfrm>
        </p:grpSpPr>
        <p:sp>
          <p:nvSpPr>
            <p:cNvPr id="9251" name="Freeform 24"/>
            <p:cNvSpPr>
              <a:spLocks noChangeAspect="1"/>
            </p:cNvSpPr>
            <p:nvPr/>
          </p:nvSpPr>
          <p:spPr bwMode="auto">
            <a:xfrm>
              <a:off x="1837" y="1570"/>
              <a:ext cx="341" cy="1134"/>
            </a:xfrm>
            <a:custGeom>
              <a:avLst/>
              <a:gdLst>
                <a:gd name="T0" fmla="*/ 86 w 681"/>
                <a:gd name="T1" fmla="*/ 0 h 2495"/>
                <a:gd name="T2" fmla="*/ 86 w 681"/>
                <a:gd name="T3" fmla="*/ 10 h 2495"/>
                <a:gd name="T4" fmla="*/ 86 w 681"/>
                <a:gd name="T5" fmla="*/ 56 h 2495"/>
                <a:gd name="T6" fmla="*/ 52 w 681"/>
                <a:gd name="T7" fmla="*/ 85 h 2495"/>
                <a:gd name="T8" fmla="*/ 131 w 681"/>
                <a:gd name="T9" fmla="*/ 122 h 2495"/>
                <a:gd name="T10" fmla="*/ 40 w 681"/>
                <a:gd name="T11" fmla="*/ 178 h 2495"/>
                <a:gd name="T12" fmla="*/ 165 w 681"/>
                <a:gd name="T13" fmla="*/ 225 h 2495"/>
                <a:gd name="T14" fmla="*/ 6 w 681"/>
                <a:gd name="T15" fmla="*/ 262 h 2495"/>
                <a:gd name="T16" fmla="*/ 131 w 681"/>
                <a:gd name="T17" fmla="*/ 300 h 2495"/>
                <a:gd name="T18" fmla="*/ 63 w 681"/>
                <a:gd name="T19" fmla="*/ 356 h 2495"/>
                <a:gd name="T20" fmla="*/ 120 w 681"/>
                <a:gd name="T21" fmla="*/ 412 h 2495"/>
                <a:gd name="T22" fmla="*/ 86 w 681"/>
                <a:gd name="T23" fmla="*/ 450 h 2495"/>
                <a:gd name="T24" fmla="*/ 86 w 681"/>
                <a:gd name="T25" fmla="*/ 497 h 2495"/>
                <a:gd name="T26" fmla="*/ 86 w 681"/>
                <a:gd name="T27" fmla="*/ 515 h 249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81"/>
                <a:gd name="T43" fmla="*/ 0 h 2495"/>
                <a:gd name="T44" fmla="*/ 681 w 681"/>
                <a:gd name="T45" fmla="*/ 2495 h 249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81" h="2495">
                  <a:moveTo>
                    <a:pt x="341" y="0"/>
                  </a:moveTo>
                  <a:cubicBezTo>
                    <a:pt x="341" y="0"/>
                    <a:pt x="341" y="1"/>
                    <a:pt x="341" y="46"/>
                  </a:cubicBezTo>
                  <a:cubicBezTo>
                    <a:pt x="341" y="91"/>
                    <a:pt x="364" y="212"/>
                    <a:pt x="341" y="272"/>
                  </a:cubicBezTo>
                  <a:cubicBezTo>
                    <a:pt x="318" y="332"/>
                    <a:pt x="175" y="356"/>
                    <a:pt x="205" y="409"/>
                  </a:cubicBezTo>
                  <a:cubicBezTo>
                    <a:pt x="235" y="462"/>
                    <a:pt x="530" y="515"/>
                    <a:pt x="522" y="590"/>
                  </a:cubicBezTo>
                  <a:cubicBezTo>
                    <a:pt x="514" y="665"/>
                    <a:pt x="136" y="779"/>
                    <a:pt x="159" y="862"/>
                  </a:cubicBezTo>
                  <a:cubicBezTo>
                    <a:pt x="182" y="945"/>
                    <a:pt x="681" y="1021"/>
                    <a:pt x="658" y="1089"/>
                  </a:cubicBezTo>
                  <a:cubicBezTo>
                    <a:pt x="635" y="1157"/>
                    <a:pt x="46" y="1210"/>
                    <a:pt x="23" y="1270"/>
                  </a:cubicBezTo>
                  <a:cubicBezTo>
                    <a:pt x="0" y="1330"/>
                    <a:pt x="484" y="1377"/>
                    <a:pt x="522" y="1452"/>
                  </a:cubicBezTo>
                  <a:cubicBezTo>
                    <a:pt x="560" y="1527"/>
                    <a:pt x="258" y="1633"/>
                    <a:pt x="250" y="1724"/>
                  </a:cubicBezTo>
                  <a:cubicBezTo>
                    <a:pt x="242" y="1815"/>
                    <a:pt x="462" y="1920"/>
                    <a:pt x="477" y="1996"/>
                  </a:cubicBezTo>
                  <a:cubicBezTo>
                    <a:pt x="492" y="2072"/>
                    <a:pt x="364" y="2110"/>
                    <a:pt x="341" y="2178"/>
                  </a:cubicBezTo>
                  <a:cubicBezTo>
                    <a:pt x="318" y="2246"/>
                    <a:pt x="341" y="2351"/>
                    <a:pt x="341" y="2404"/>
                  </a:cubicBezTo>
                  <a:cubicBezTo>
                    <a:pt x="341" y="2457"/>
                    <a:pt x="341" y="2476"/>
                    <a:pt x="341" y="2495"/>
                  </a:cubicBezTo>
                </a:path>
              </a:pathLst>
            </a:custGeom>
            <a:solidFill>
              <a:schemeClr val="bg2"/>
            </a:solidFill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252" name="Line 25"/>
            <p:cNvSpPr>
              <a:spLocks noChangeAspect="1" noChangeShapeType="1"/>
            </p:cNvSpPr>
            <p:nvPr/>
          </p:nvSpPr>
          <p:spPr bwMode="auto">
            <a:xfrm flipV="1">
              <a:off x="1927" y="1525"/>
              <a:ext cx="91" cy="1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253" name="Line 26"/>
            <p:cNvSpPr>
              <a:spLocks noChangeAspect="1" noChangeShapeType="1"/>
            </p:cNvSpPr>
            <p:nvPr/>
          </p:nvSpPr>
          <p:spPr bwMode="auto">
            <a:xfrm flipH="1" flipV="1">
              <a:off x="2018" y="1525"/>
              <a:ext cx="91" cy="1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254" name="Line 27"/>
            <p:cNvSpPr>
              <a:spLocks noChangeAspect="1" noChangeShapeType="1"/>
            </p:cNvSpPr>
            <p:nvPr/>
          </p:nvSpPr>
          <p:spPr bwMode="auto">
            <a:xfrm>
              <a:off x="1927" y="2614"/>
              <a:ext cx="91" cy="1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255" name="Line 28"/>
            <p:cNvSpPr>
              <a:spLocks noChangeAspect="1" noChangeShapeType="1"/>
            </p:cNvSpPr>
            <p:nvPr/>
          </p:nvSpPr>
          <p:spPr bwMode="auto">
            <a:xfrm flipH="1">
              <a:off x="2018" y="2614"/>
              <a:ext cx="92" cy="1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9229" name="Group 29"/>
          <p:cNvGrpSpPr>
            <a:grpSpLocks noChangeAspect="1"/>
          </p:cNvGrpSpPr>
          <p:nvPr>
            <p:custDataLst>
              <p:tags r:id="rId7"/>
            </p:custDataLst>
          </p:nvPr>
        </p:nvGrpSpPr>
        <p:grpSpPr bwMode="auto">
          <a:xfrm rot="6410693">
            <a:off x="3636169" y="4436269"/>
            <a:ext cx="252412" cy="1009650"/>
            <a:chOff x="1837" y="1525"/>
            <a:chExt cx="341" cy="1225"/>
          </a:xfrm>
        </p:grpSpPr>
        <p:sp>
          <p:nvSpPr>
            <p:cNvPr id="9246" name="Freeform 30"/>
            <p:cNvSpPr>
              <a:spLocks noChangeAspect="1"/>
            </p:cNvSpPr>
            <p:nvPr/>
          </p:nvSpPr>
          <p:spPr bwMode="auto">
            <a:xfrm>
              <a:off x="1837" y="1570"/>
              <a:ext cx="341" cy="1134"/>
            </a:xfrm>
            <a:custGeom>
              <a:avLst/>
              <a:gdLst>
                <a:gd name="T0" fmla="*/ 86 w 681"/>
                <a:gd name="T1" fmla="*/ 0 h 2495"/>
                <a:gd name="T2" fmla="*/ 86 w 681"/>
                <a:gd name="T3" fmla="*/ 10 h 2495"/>
                <a:gd name="T4" fmla="*/ 86 w 681"/>
                <a:gd name="T5" fmla="*/ 56 h 2495"/>
                <a:gd name="T6" fmla="*/ 52 w 681"/>
                <a:gd name="T7" fmla="*/ 85 h 2495"/>
                <a:gd name="T8" fmla="*/ 131 w 681"/>
                <a:gd name="T9" fmla="*/ 122 h 2495"/>
                <a:gd name="T10" fmla="*/ 40 w 681"/>
                <a:gd name="T11" fmla="*/ 178 h 2495"/>
                <a:gd name="T12" fmla="*/ 165 w 681"/>
                <a:gd name="T13" fmla="*/ 225 h 2495"/>
                <a:gd name="T14" fmla="*/ 6 w 681"/>
                <a:gd name="T15" fmla="*/ 262 h 2495"/>
                <a:gd name="T16" fmla="*/ 131 w 681"/>
                <a:gd name="T17" fmla="*/ 300 h 2495"/>
                <a:gd name="T18" fmla="*/ 63 w 681"/>
                <a:gd name="T19" fmla="*/ 356 h 2495"/>
                <a:gd name="T20" fmla="*/ 120 w 681"/>
                <a:gd name="T21" fmla="*/ 412 h 2495"/>
                <a:gd name="T22" fmla="*/ 86 w 681"/>
                <a:gd name="T23" fmla="*/ 450 h 2495"/>
                <a:gd name="T24" fmla="*/ 86 w 681"/>
                <a:gd name="T25" fmla="*/ 497 h 2495"/>
                <a:gd name="T26" fmla="*/ 86 w 681"/>
                <a:gd name="T27" fmla="*/ 515 h 249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81"/>
                <a:gd name="T43" fmla="*/ 0 h 2495"/>
                <a:gd name="T44" fmla="*/ 681 w 681"/>
                <a:gd name="T45" fmla="*/ 2495 h 249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81" h="2495">
                  <a:moveTo>
                    <a:pt x="341" y="0"/>
                  </a:moveTo>
                  <a:cubicBezTo>
                    <a:pt x="341" y="0"/>
                    <a:pt x="341" y="1"/>
                    <a:pt x="341" y="46"/>
                  </a:cubicBezTo>
                  <a:cubicBezTo>
                    <a:pt x="341" y="91"/>
                    <a:pt x="364" y="212"/>
                    <a:pt x="341" y="272"/>
                  </a:cubicBezTo>
                  <a:cubicBezTo>
                    <a:pt x="318" y="332"/>
                    <a:pt x="175" y="356"/>
                    <a:pt x="205" y="409"/>
                  </a:cubicBezTo>
                  <a:cubicBezTo>
                    <a:pt x="235" y="462"/>
                    <a:pt x="530" y="515"/>
                    <a:pt x="522" y="590"/>
                  </a:cubicBezTo>
                  <a:cubicBezTo>
                    <a:pt x="514" y="665"/>
                    <a:pt x="136" y="779"/>
                    <a:pt x="159" y="862"/>
                  </a:cubicBezTo>
                  <a:cubicBezTo>
                    <a:pt x="182" y="945"/>
                    <a:pt x="681" y="1021"/>
                    <a:pt x="658" y="1089"/>
                  </a:cubicBezTo>
                  <a:cubicBezTo>
                    <a:pt x="635" y="1157"/>
                    <a:pt x="46" y="1210"/>
                    <a:pt x="23" y="1270"/>
                  </a:cubicBezTo>
                  <a:cubicBezTo>
                    <a:pt x="0" y="1330"/>
                    <a:pt x="484" y="1377"/>
                    <a:pt x="522" y="1452"/>
                  </a:cubicBezTo>
                  <a:cubicBezTo>
                    <a:pt x="560" y="1527"/>
                    <a:pt x="258" y="1633"/>
                    <a:pt x="250" y="1724"/>
                  </a:cubicBezTo>
                  <a:cubicBezTo>
                    <a:pt x="242" y="1815"/>
                    <a:pt x="462" y="1920"/>
                    <a:pt x="477" y="1996"/>
                  </a:cubicBezTo>
                  <a:cubicBezTo>
                    <a:pt x="492" y="2072"/>
                    <a:pt x="364" y="2110"/>
                    <a:pt x="341" y="2178"/>
                  </a:cubicBezTo>
                  <a:cubicBezTo>
                    <a:pt x="318" y="2246"/>
                    <a:pt x="341" y="2351"/>
                    <a:pt x="341" y="2404"/>
                  </a:cubicBezTo>
                  <a:cubicBezTo>
                    <a:pt x="341" y="2457"/>
                    <a:pt x="341" y="2476"/>
                    <a:pt x="341" y="2495"/>
                  </a:cubicBezTo>
                </a:path>
              </a:pathLst>
            </a:custGeom>
            <a:solidFill>
              <a:schemeClr val="bg2"/>
            </a:solidFill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247" name="Line 31"/>
            <p:cNvSpPr>
              <a:spLocks noChangeAspect="1" noChangeShapeType="1"/>
            </p:cNvSpPr>
            <p:nvPr/>
          </p:nvSpPr>
          <p:spPr bwMode="auto">
            <a:xfrm flipV="1">
              <a:off x="1927" y="1525"/>
              <a:ext cx="91" cy="1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248" name="Line 32"/>
            <p:cNvSpPr>
              <a:spLocks noChangeAspect="1" noChangeShapeType="1"/>
            </p:cNvSpPr>
            <p:nvPr/>
          </p:nvSpPr>
          <p:spPr bwMode="auto">
            <a:xfrm flipH="1" flipV="1">
              <a:off x="2018" y="1525"/>
              <a:ext cx="91" cy="1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249" name="Line 33"/>
            <p:cNvSpPr>
              <a:spLocks noChangeAspect="1" noChangeShapeType="1"/>
            </p:cNvSpPr>
            <p:nvPr/>
          </p:nvSpPr>
          <p:spPr bwMode="auto">
            <a:xfrm>
              <a:off x="1927" y="2614"/>
              <a:ext cx="91" cy="1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250" name="Line 34"/>
            <p:cNvSpPr>
              <a:spLocks noChangeAspect="1" noChangeShapeType="1"/>
            </p:cNvSpPr>
            <p:nvPr/>
          </p:nvSpPr>
          <p:spPr bwMode="auto">
            <a:xfrm flipH="1">
              <a:off x="2018" y="2614"/>
              <a:ext cx="92" cy="1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9230" name="Text Box 3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995738" y="3573463"/>
            <a:ext cx="1049337" cy="4572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CA" sz="2400">
                <a:latin typeface="Tahoma" pitchFamily="34" charset="0"/>
              </a:rPr>
              <a:t>versus</a:t>
            </a:r>
          </a:p>
        </p:txBody>
      </p:sp>
      <p:grpSp>
        <p:nvGrpSpPr>
          <p:cNvPr id="9231" name="Group 36"/>
          <p:cNvGrpSpPr>
            <a:grpSpLocks noChangeAspect="1"/>
          </p:cNvGrpSpPr>
          <p:nvPr>
            <p:custDataLst>
              <p:tags r:id="rId9"/>
            </p:custDataLst>
          </p:nvPr>
        </p:nvGrpSpPr>
        <p:grpSpPr bwMode="auto">
          <a:xfrm rot="3302432">
            <a:off x="6534943" y="2186782"/>
            <a:ext cx="252413" cy="1009650"/>
            <a:chOff x="1837" y="1525"/>
            <a:chExt cx="341" cy="1225"/>
          </a:xfrm>
        </p:grpSpPr>
        <p:sp>
          <p:nvSpPr>
            <p:cNvPr id="9241" name="Freeform 37"/>
            <p:cNvSpPr>
              <a:spLocks noChangeAspect="1"/>
            </p:cNvSpPr>
            <p:nvPr/>
          </p:nvSpPr>
          <p:spPr bwMode="auto">
            <a:xfrm>
              <a:off x="1837" y="1570"/>
              <a:ext cx="341" cy="1134"/>
            </a:xfrm>
            <a:custGeom>
              <a:avLst/>
              <a:gdLst>
                <a:gd name="T0" fmla="*/ 86 w 681"/>
                <a:gd name="T1" fmla="*/ 0 h 2495"/>
                <a:gd name="T2" fmla="*/ 86 w 681"/>
                <a:gd name="T3" fmla="*/ 10 h 2495"/>
                <a:gd name="T4" fmla="*/ 86 w 681"/>
                <a:gd name="T5" fmla="*/ 56 h 2495"/>
                <a:gd name="T6" fmla="*/ 52 w 681"/>
                <a:gd name="T7" fmla="*/ 85 h 2495"/>
                <a:gd name="T8" fmla="*/ 131 w 681"/>
                <a:gd name="T9" fmla="*/ 122 h 2495"/>
                <a:gd name="T10" fmla="*/ 40 w 681"/>
                <a:gd name="T11" fmla="*/ 178 h 2495"/>
                <a:gd name="T12" fmla="*/ 165 w 681"/>
                <a:gd name="T13" fmla="*/ 225 h 2495"/>
                <a:gd name="T14" fmla="*/ 6 w 681"/>
                <a:gd name="T15" fmla="*/ 262 h 2495"/>
                <a:gd name="T16" fmla="*/ 131 w 681"/>
                <a:gd name="T17" fmla="*/ 300 h 2495"/>
                <a:gd name="T18" fmla="*/ 63 w 681"/>
                <a:gd name="T19" fmla="*/ 356 h 2495"/>
                <a:gd name="T20" fmla="*/ 120 w 681"/>
                <a:gd name="T21" fmla="*/ 412 h 2495"/>
                <a:gd name="T22" fmla="*/ 86 w 681"/>
                <a:gd name="T23" fmla="*/ 450 h 2495"/>
                <a:gd name="T24" fmla="*/ 86 w 681"/>
                <a:gd name="T25" fmla="*/ 497 h 2495"/>
                <a:gd name="T26" fmla="*/ 86 w 681"/>
                <a:gd name="T27" fmla="*/ 515 h 249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81"/>
                <a:gd name="T43" fmla="*/ 0 h 2495"/>
                <a:gd name="T44" fmla="*/ 681 w 681"/>
                <a:gd name="T45" fmla="*/ 2495 h 249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81" h="2495">
                  <a:moveTo>
                    <a:pt x="341" y="0"/>
                  </a:moveTo>
                  <a:cubicBezTo>
                    <a:pt x="341" y="0"/>
                    <a:pt x="341" y="1"/>
                    <a:pt x="341" y="46"/>
                  </a:cubicBezTo>
                  <a:cubicBezTo>
                    <a:pt x="341" y="91"/>
                    <a:pt x="364" y="212"/>
                    <a:pt x="341" y="272"/>
                  </a:cubicBezTo>
                  <a:cubicBezTo>
                    <a:pt x="318" y="332"/>
                    <a:pt x="175" y="356"/>
                    <a:pt x="205" y="409"/>
                  </a:cubicBezTo>
                  <a:cubicBezTo>
                    <a:pt x="235" y="462"/>
                    <a:pt x="530" y="515"/>
                    <a:pt x="522" y="590"/>
                  </a:cubicBezTo>
                  <a:cubicBezTo>
                    <a:pt x="514" y="665"/>
                    <a:pt x="136" y="779"/>
                    <a:pt x="159" y="862"/>
                  </a:cubicBezTo>
                  <a:cubicBezTo>
                    <a:pt x="182" y="945"/>
                    <a:pt x="681" y="1021"/>
                    <a:pt x="658" y="1089"/>
                  </a:cubicBezTo>
                  <a:cubicBezTo>
                    <a:pt x="635" y="1157"/>
                    <a:pt x="46" y="1210"/>
                    <a:pt x="23" y="1270"/>
                  </a:cubicBezTo>
                  <a:cubicBezTo>
                    <a:pt x="0" y="1330"/>
                    <a:pt x="484" y="1377"/>
                    <a:pt x="522" y="1452"/>
                  </a:cubicBezTo>
                  <a:cubicBezTo>
                    <a:pt x="560" y="1527"/>
                    <a:pt x="258" y="1633"/>
                    <a:pt x="250" y="1724"/>
                  </a:cubicBezTo>
                  <a:cubicBezTo>
                    <a:pt x="242" y="1815"/>
                    <a:pt x="462" y="1920"/>
                    <a:pt x="477" y="1996"/>
                  </a:cubicBezTo>
                  <a:cubicBezTo>
                    <a:pt x="492" y="2072"/>
                    <a:pt x="364" y="2110"/>
                    <a:pt x="341" y="2178"/>
                  </a:cubicBezTo>
                  <a:cubicBezTo>
                    <a:pt x="318" y="2246"/>
                    <a:pt x="341" y="2351"/>
                    <a:pt x="341" y="2404"/>
                  </a:cubicBezTo>
                  <a:cubicBezTo>
                    <a:pt x="341" y="2457"/>
                    <a:pt x="341" y="2476"/>
                    <a:pt x="341" y="2495"/>
                  </a:cubicBezTo>
                </a:path>
              </a:pathLst>
            </a:custGeom>
            <a:solidFill>
              <a:schemeClr val="bg2"/>
            </a:solidFill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242" name="Line 38"/>
            <p:cNvSpPr>
              <a:spLocks noChangeAspect="1" noChangeShapeType="1"/>
            </p:cNvSpPr>
            <p:nvPr/>
          </p:nvSpPr>
          <p:spPr bwMode="auto">
            <a:xfrm flipV="1">
              <a:off x="1927" y="1525"/>
              <a:ext cx="91" cy="1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243" name="Line 39"/>
            <p:cNvSpPr>
              <a:spLocks noChangeAspect="1" noChangeShapeType="1"/>
            </p:cNvSpPr>
            <p:nvPr/>
          </p:nvSpPr>
          <p:spPr bwMode="auto">
            <a:xfrm flipH="1" flipV="1">
              <a:off x="2018" y="1525"/>
              <a:ext cx="91" cy="1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244" name="Line 40"/>
            <p:cNvSpPr>
              <a:spLocks noChangeAspect="1" noChangeShapeType="1"/>
            </p:cNvSpPr>
            <p:nvPr/>
          </p:nvSpPr>
          <p:spPr bwMode="auto">
            <a:xfrm>
              <a:off x="1927" y="2614"/>
              <a:ext cx="91" cy="1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245" name="Line 41"/>
            <p:cNvSpPr>
              <a:spLocks noChangeAspect="1" noChangeShapeType="1"/>
            </p:cNvSpPr>
            <p:nvPr/>
          </p:nvSpPr>
          <p:spPr bwMode="auto">
            <a:xfrm flipH="1">
              <a:off x="2018" y="2614"/>
              <a:ext cx="92" cy="1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9232" name="Group 42"/>
          <p:cNvGrpSpPr>
            <a:grpSpLocks noChangeAspect="1"/>
          </p:cNvGrpSpPr>
          <p:nvPr>
            <p:custDataLst>
              <p:tags r:id="rId10"/>
            </p:custDataLst>
          </p:nvPr>
        </p:nvGrpSpPr>
        <p:grpSpPr bwMode="auto">
          <a:xfrm rot="8682795">
            <a:off x="6534150" y="4491038"/>
            <a:ext cx="252413" cy="1009650"/>
            <a:chOff x="1837" y="1525"/>
            <a:chExt cx="341" cy="1225"/>
          </a:xfrm>
        </p:grpSpPr>
        <p:sp>
          <p:nvSpPr>
            <p:cNvPr id="9236" name="Freeform 43"/>
            <p:cNvSpPr>
              <a:spLocks noChangeAspect="1"/>
            </p:cNvSpPr>
            <p:nvPr/>
          </p:nvSpPr>
          <p:spPr bwMode="auto">
            <a:xfrm>
              <a:off x="1837" y="1570"/>
              <a:ext cx="341" cy="1134"/>
            </a:xfrm>
            <a:custGeom>
              <a:avLst/>
              <a:gdLst>
                <a:gd name="T0" fmla="*/ 86 w 681"/>
                <a:gd name="T1" fmla="*/ 0 h 2495"/>
                <a:gd name="T2" fmla="*/ 86 w 681"/>
                <a:gd name="T3" fmla="*/ 10 h 2495"/>
                <a:gd name="T4" fmla="*/ 86 w 681"/>
                <a:gd name="T5" fmla="*/ 56 h 2495"/>
                <a:gd name="T6" fmla="*/ 52 w 681"/>
                <a:gd name="T7" fmla="*/ 85 h 2495"/>
                <a:gd name="T8" fmla="*/ 131 w 681"/>
                <a:gd name="T9" fmla="*/ 122 h 2495"/>
                <a:gd name="T10" fmla="*/ 40 w 681"/>
                <a:gd name="T11" fmla="*/ 178 h 2495"/>
                <a:gd name="T12" fmla="*/ 165 w 681"/>
                <a:gd name="T13" fmla="*/ 225 h 2495"/>
                <a:gd name="T14" fmla="*/ 6 w 681"/>
                <a:gd name="T15" fmla="*/ 262 h 2495"/>
                <a:gd name="T16" fmla="*/ 131 w 681"/>
                <a:gd name="T17" fmla="*/ 300 h 2495"/>
                <a:gd name="T18" fmla="*/ 63 w 681"/>
                <a:gd name="T19" fmla="*/ 356 h 2495"/>
                <a:gd name="T20" fmla="*/ 120 w 681"/>
                <a:gd name="T21" fmla="*/ 412 h 2495"/>
                <a:gd name="T22" fmla="*/ 86 w 681"/>
                <a:gd name="T23" fmla="*/ 450 h 2495"/>
                <a:gd name="T24" fmla="*/ 86 w 681"/>
                <a:gd name="T25" fmla="*/ 497 h 2495"/>
                <a:gd name="T26" fmla="*/ 86 w 681"/>
                <a:gd name="T27" fmla="*/ 515 h 249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81"/>
                <a:gd name="T43" fmla="*/ 0 h 2495"/>
                <a:gd name="T44" fmla="*/ 681 w 681"/>
                <a:gd name="T45" fmla="*/ 2495 h 249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81" h="2495">
                  <a:moveTo>
                    <a:pt x="341" y="0"/>
                  </a:moveTo>
                  <a:cubicBezTo>
                    <a:pt x="341" y="0"/>
                    <a:pt x="341" y="1"/>
                    <a:pt x="341" y="46"/>
                  </a:cubicBezTo>
                  <a:cubicBezTo>
                    <a:pt x="341" y="91"/>
                    <a:pt x="364" y="212"/>
                    <a:pt x="341" y="272"/>
                  </a:cubicBezTo>
                  <a:cubicBezTo>
                    <a:pt x="318" y="332"/>
                    <a:pt x="175" y="356"/>
                    <a:pt x="205" y="409"/>
                  </a:cubicBezTo>
                  <a:cubicBezTo>
                    <a:pt x="235" y="462"/>
                    <a:pt x="530" y="515"/>
                    <a:pt x="522" y="590"/>
                  </a:cubicBezTo>
                  <a:cubicBezTo>
                    <a:pt x="514" y="665"/>
                    <a:pt x="136" y="779"/>
                    <a:pt x="159" y="862"/>
                  </a:cubicBezTo>
                  <a:cubicBezTo>
                    <a:pt x="182" y="945"/>
                    <a:pt x="681" y="1021"/>
                    <a:pt x="658" y="1089"/>
                  </a:cubicBezTo>
                  <a:cubicBezTo>
                    <a:pt x="635" y="1157"/>
                    <a:pt x="46" y="1210"/>
                    <a:pt x="23" y="1270"/>
                  </a:cubicBezTo>
                  <a:cubicBezTo>
                    <a:pt x="0" y="1330"/>
                    <a:pt x="484" y="1377"/>
                    <a:pt x="522" y="1452"/>
                  </a:cubicBezTo>
                  <a:cubicBezTo>
                    <a:pt x="560" y="1527"/>
                    <a:pt x="258" y="1633"/>
                    <a:pt x="250" y="1724"/>
                  </a:cubicBezTo>
                  <a:cubicBezTo>
                    <a:pt x="242" y="1815"/>
                    <a:pt x="462" y="1920"/>
                    <a:pt x="477" y="1996"/>
                  </a:cubicBezTo>
                  <a:cubicBezTo>
                    <a:pt x="492" y="2072"/>
                    <a:pt x="364" y="2110"/>
                    <a:pt x="341" y="2178"/>
                  </a:cubicBezTo>
                  <a:cubicBezTo>
                    <a:pt x="318" y="2246"/>
                    <a:pt x="341" y="2351"/>
                    <a:pt x="341" y="2404"/>
                  </a:cubicBezTo>
                  <a:cubicBezTo>
                    <a:pt x="341" y="2457"/>
                    <a:pt x="341" y="2476"/>
                    <a:pt x="341" y="2495"/>
                  </a:cubicBezTo>
                </a:path>
              </a:pathLst>
            </a:custGeom>
            <a:solidFill>
              <a:schemeClr val="bg2"/>
            </a:solidFill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237" name="Line 44"/>
            <p:cNvSpPr>
              <a:spLocks noChangeAspect="1" noChangeShapeType="1"/>
            </p:cNvSpPr>
            <p:nvPr/>
          </p:nvSpPr>
          <p:spPr bwMode="auto">
            <a:xfrm flipV="1">
              <a:off x="1927" y="1525"/>
              <a:ext cx="91" cy="1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238" name="Line 45"/>
            <p:cNvSpPr>
              <a:spLocks noChangeAspect="1" noChangeShapeType="1"/>
            </p:cNvSpPr>
            <p:nvPr/>
          </p:nvSpPr>
          <p:spPr bwMode="auto">
            <a:xfrm flipH="1" flipV="1">
              <a:off x="2018" y="1525"/>
              <a:ext cx="91" cy="1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239" name="Line 46"/>
            <p:cNvSpPr>
              <a:spLocks noChangeAspect="1" noChangeShapeType="1"/>
            </p:cNvSpPr>
            <p:nvPr/>
          </p:nvSpPr>
          <p:spPr bwMode="auto">
            <a:xfrm>
              <a:off x="1927" y="2614"/>
              <a:ext cx="91" cy="1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240" name="Line 47"/>
            <p:cNvSpPr>
              <a:spLocks noChangeAspect="1" noChangeShapeType="1"/>
            </p:cNvSpPr>
            <p:nvPr/>
          </p:nvSpPr>
          <p:spPr bwMode="auto">
            <a:xfrm flipH="1">
              <a:off x="2018" y="2614"/>
              <a:ext cx="92" cy="1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9233" name="Text Box 48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877050" y="3644900"/>
            <a:ext cx="1049338" cy="4572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CA" sz="2400">
                <a:latin typeface="Tahoma" pitchFamily="34" charset="0"/>
              </a:rPr>
              <a:t>versus</a:t>
            </a:r>
          </a:p>
        </p:txBody>
      </p:sp>
      <p:sp>
        <p:nvSpPr>
          <p:cNvPr id="9234" name="Line 66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2843213" y="1844675"/>
            <a:ext cx="0" cy="4105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35" name="Line 67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6011863" y="1773238"/>
            <a:ext cx="0" cy="4105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graphicFrame>
        <p:nvGraphicFramePr>
          <p:cNvPr id="9221" name="Object 70"/>
          <p:cNvGraphicFramePr>
            <a:graphicFrameLocks noChangeAspect="1"/>
          </p:cNvGraphicFramePr>
          <p:nvPr>
            <p:ph sz="quarter" idx="4294967295"/>
          </p:nvPr>
        </p:nvGraphicFramePr>
        <p:xfrm>
          <a:off x="7885113" y="2322513"/>
          <a:ext cx="936625" cy="819150"/>
        </p:xfrm>
        <a:graphic>
          <a:graphicData uri="http://schemas.openxmlformats.org/presentationml/2006/ole">
            <p:oleObj spid="_x0000_s9221" name="Equation" r:id="rId18" imgW="507960" imgH="444240" progId="Equation.3">
              <p:embed/>
            </p:oleObj>
          </a:graphicData>
        </a:graphic>
      </p:graphicFrame>
      <p:graphicFrame>
        <p:nvGraphicFramePr>
          <p:cNvPr id="9222" name="Object 72"/>
          <p:cNvGraphicFramePr>
            <a:graphicFrameLocks noChangeAspect="1"/>
          </p:cNvGraphicFramePr>
          <p:nvPr/>
        </p:nvGraphicFramePr>
        <p:xfrm>
          <a:off x="4481513" y="2349500"/>
          <a:ext cx="1262062" cy="660400"/>
        </p:xfrm>
        <a:graphic>
          <a:graphicData uri="http://schemas.openxmlformats.org/presentationml/2006/ole">
            <p:oleObj spid="_x0000_s9222" name="Equation" r:id="rId19" imgW="825480" imgH="431640" progId="Equation.3">
              <p:embed/>
            </p:oleObj>
          </a:graphicData>
        </a:graphic>
      </p:graphicFrame>
      <p:graphicFrame>
        <p:nvGraphicFramePr>
          <p:cNvPr id="9223" name="Object 73"/>
          <p:cNvGraphicFramePr>
            <a:graphicFrameLocks noChangeAspect="1"/>
          </p:cNvGraphicFramePr>
          <p:nvPr/>
        </p:nvGraphicFramePr>
        <p:xfrm>
          <a:off x="4624388" y="4581525"/>
          <a:ext cx="1262062" cy="660400"/>
        </p:xfrm>
        <a:graphic>
          <a:graphicData uri="http://schemas.openxmlformats.org/presentationml/2006/ole">
            <p:oleObj spid="_x0000_s9223" name="Equation" r:id="rId20" imgW="82548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fr-CA"/>
              <a:t>Photons</a:t>
            </a: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468313" y="1916113"/>
            <a:ext cx="7343775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1" charset="2"/>
              <a:buNone/>
              <a:defRPr/>
            </a:pPr>
            <a:r>
              <a:rPr lang="fr-CA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Un photon peut être caractérisé par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1" charset="2"/>
              <a:buChar char="n"/>
              <a:defRPr/>
            </a:pPr>
            <a:r>
              <a:rPr lang="fr-CA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sa position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1" charset="2"/>
              <a:buChar char="n"/>
              <a:defRPr/>
            </a:pPr>
            <a:r>
              <a:rPr lang="fr-CA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sa longueur d’onde (couleur)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1" charset="2"/>
              <a:buChar char="n"/>
              <a:defRPr/>
            </a:pPr>
            <a:r>
              <a:rPr lang="fr-CA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sa polarisation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1" charset="2"/>
              <a:buNone/>
              <a:defRPr/>
            </a:pPr>
            <a:r>
              <a:rPr lang="fr-CA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La polarisation d’un photon peut être vue comme son angle d’oscillation. Nous ne considérerons que les polarisations linéaires mais si on considère toutes les polarisations on obtient exactement un qubit.</a:t>
            </a:r>
          </a:p>
          <a:p>
            <a:pPr>
              <a:defRPr/>
            </a:pPr>
            <a:endParaRPr lang="fr-CA"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2889250" y="3414713"/>
          <a:ext cx="984250" cy="733425"/>
        </p:xfrm>
        <a:graphic>
          <a:graphicData uri="http://schemas.openxmlformats.org/presentationml/2006/ole">
            <p:oleObj spid="_x0000_s10242" name="Equation" r:id="rId3" imgW="507960" imgH="444240" progId="Equation.3">
              <p:embed/>
            </p:oleObj>
          </a:graphicData>
        </a:graphic>
      </p:graphicFrame>
      <p:grpSp>
        <p:nvGrpSpPr>
          <p:cNvPr id="10248" name="Group 5"/>
          <p:cNvGrpSpPr>
            <a:grpSpLocks noChangeAspect="1"/>
          </p:cNvGrpSpPr>
          <p:nvPr/>
        </p:nvGrpSpPr>
        <p:grpSpPr bwMode="auto">
          <a:xfrm rot="2949856">
            <a:off x="2197894" y="3332957"/>
            <a:ext cx="158750" cy="747712"/>
            <a:chOff x="1837" y="1525"/>
            <a:chExt cx="341" cy="1225"/>
          </a:xfrm>
        </p:grpSpPr>
        <p:sp>
          <p:nvSpPr>
            <p:cNvPr id="10277" name="Freeform 6"/>
            <p:cNvSpPr>
              <a:spLocks noChangeAspect="1"/>
            </p:cNvSpPr>
            <p:nvPr/>
          </p:nvSpPr>
          <p:spPr bwMode="auto">
            <a:xfrm>
              <a:off x="1837" y="1570"/>
              <a:ext cx="341" cy="1134"/>
            </a:xfrm>
            <a:custGeom>
              <a:avLst/>
              <a:gdLst>
                <a:gd name="T0" fmla="*/ 341 w 681"/>
                <a:gd name="T1" fmla="*/ 0 h 2495"/>
                <a:gd name="T2" fmla="*/ 341 w 681"/>
                <a:gd name="T3" fmla="*/ 46 h 2495"/>
                <a:gd name="T4" fmla="*/ 341 w 681"/>
                <a:gd name="T5" fmla="*/ 272 h 2495"/>
                <a:gd name="T6" fmla="*/ 205 w 681"/>
                <a:gd name="T7" fmla="*/ 409 h 2495"/>
                <a:gd name="T8" fmla="*/ 522 w 681"/>
                <a:gd name="T9" fmla="*/ 590 h 2495"/>
                <a:gd name="T10" fmla="*/ 159 w 681"/>
                <a:gd name="T11" fmla="*/ 862 h 2495"/>
                <a:gd name="T12" fmla="*/ 658 w 681"/>
                <a:gd name="T13" fmla="*/ 1089 h 2495"/>
                <a:gd name="T14" fmla="*/ 23 w 681"/>
                <a:gd name="T15" fmla="*/ 1270 h 2495"/>
                <a:gd name="T16" fmla="*/ 522 w 681"/>
                <a:gd name="T17" fmla="*/ 1452 h 2495"/>
                <a:gd name="T18" fmla="*/ 250 w 681"/>
                <a:gd name="T19" fmla="*/ 1724 h 2495"/>
                <a:gd name="T20" fmla="*/ 477 w 681"/>
                <a:gd name="T21" fmla="*/ 1996 h 2495"/>
                <a:gd name="T22" fmla="*/ 341 w 681"/>
                <a:gd name="T23" fmla="*/ 2178 h 2495"/>
                <a:gd name="T24" fmla="*/ 341 w 681"/>
                <a:gd name="T25" fmla="*/ 2404 h 2495"/>
                <a:gd name="T26" fmla="*/ 341 w 681"/>
                <a:gd name="T27" fmla="*/ 2495 h 249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81"/>
                <a:gd name="T43" fmla="*/ 0 h 2495"/>
                <a:gd name="T44" fmla="*/ 681 w 681"/>
                <a:gd name="T45" fmla="*/ 2495 h 249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81" h="2495">
                  <a:moveTo>
                    <a:pt x="341" y="0"/>
                  </a:moveTo>
                  <a:cubicBezTo>
                    <a:pt x="341" y="0"/>
                    <a:pt x="341" y="1"/>
                    <a:pt x="341" y="46"/>
                  </a:cubicBezTo>
                  <a:cubicBezTo>
                    <a:pt x="341" y="91"/>
                    <a:pt x="364" y="212"/>
                    <a:pt x="341" y="272"/>
                  </a:cubicBezTo>
                  <a:cubicBezTo>
                    <a:pt x="318" y="332"/>
                    <a:pt x="175" y="356"/>
                    <a:pt x="205" y="409"/>
                  </a:cubicBezTo>
                  <a:cubicBezTo>
                    <a:pt x="235" y="462"/>
                    <a:pt x="530" y="515"/>
                    <a:pt x="522" y="590"/>
                  </a:cubicBezTo>
                  <a:cubicBezTo>
                    <a:pt x="514" y="665"/>
                    <a:pt x="136" y="779"/>
                    <a:pt x="159" y="862"/>
                  </a:cubicBezTo>
                  <a:cubicBezTo>
                    <a:pt x="182" y="945"/>
                    <a:pt x="681" y="1021"/>
                    <a:pt x="658" y="1089"/>
                  </a:cubicBezTo>
                  <a:cubicBezTo>
                    <a:pt x="635" y="1157"/>
                    <a:pt x="46" y="1210"/>
                    <a:pt x="23" y="1270"/>
                  </a:cubicBezTo>
                  <a:cubicBezTo>
                    <a:pt x="0" y="1330"/>
                    <a:pt x="484" y="1377"/>
                    <a:pt x="522" y="1452"/>
                  </a:cubicBezTo>
                  <a:cubicBezTo>
                    <a:pt x="560" y="1527"/>
                    <a:pt x="258" y="1633"/>
                    <a:pt x="250" y="1724"/>
                  </a:cubicBezTo>
                  <a:cubicBezTo>
                    <a:pt x="242" y="1815"/>
                    <a:pt x="462" y="1920"/>
                    <a:pt x="477" y="1996"/>
                  </a:cubicBezTo>
                  <a:cubicBezTo>
                    <a:pt x="492" y="2072"/>
                    <a:pt x="364" y="2110"/>
                    <a:pt x="341" y="2178"/>
                  </a:cubicBezTo>
                  <a:cubicBezTo>
                    <a:pt x="318" y="2246"/>
                    <a:pt x="341" y="2351"/>
                    <a:pt x="341" y="2404"/>
                  </a:cubicBezTo>
                  <a:cubicBezTo>
                    <a:pt x="341" y="2457"/>
                    <a:pt x="341" y="2476"/>
                    <a:pt x="341" y="2495"/>
                  </a:cubicBezTo>
                </a:path>
              </a:pathLst>
            </a:custGeom>
            <a:solidFill>
              <a:schemeClr val="bg2"/>
            </a:solidFill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278" name="Line 7"/>
            <p:cNvSpPr>
              <a:spLocks noChangeAspect="1" noChangeShapeType="1"/>
            </p:cNvSpPr>
            <p:nvPr/>
          </p:nvSpPr>
          <p:spPr bwMode="auto">
            <a:xfrm flipV="1">
              <a:off x="1927" y="1525"/>
              <a:ext cx="91" cy="1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279" name="Line 8"/>
            <p:cNvSpPr>
              <a:spLocks noChangeAspect="1" noChangeShapeType="1"/>
            </p:cNvSpPr>
            <p:nvPr/>
          </p:nvSpPr>
          <p:spPr bwMode="auto">
            <a:xfrm flipH="1" flipV="1">
              <a:off x="2018" y="1525"/>
              <a:ext cx="91" cy="1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280" name="Line 9"/>
            <p:cNvSpPr>
              <a:spLocks noChangeAspect="1" noChangeShapeType="1"/>
            </p:cNvSpPr>
            <p:nvPr/>
          </p:nvSpPr>
          <p:spPr bwMode="auto">
            <a:xfrm>
              <a:off x="1927" y="2614"/>
              <a:ext cx="91" cy="1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281" name="Line 10"/>
            <p:cNvSpPr>
              <a:spLocks noChangeAspect="1" noChangeShapeType="1"/>
            </p:cNvSpPr>
            <p:nvPr/>
          </p:nvSpPr>
          <p:spPr bwMode="auto">
            <a:xfrm flipH="1">
              <a:off x="2018" y="2614"/>
              <a:ext cx="92" cy="1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10249" name="Group 11"/>
          <p:cNvGrpSpPr>
            <a:grpSpLocks noChangeAspect="1"/>
          </p:cNvGrpSpPr>
          <p:nvPr/>
        </p:nvGrpSpPr>
        <p:grpSpPr bwMode="auto">
          <a:xfrm rot="-3079828">
            <a:off x="5190332" y="3483769"/>
            <a:ext cx="150812" cy="704850"/>
            <a:chOff x="1837" y="1525"/>
            <a:chExt cx="341" cy="1225"/>
          </a:xfrm>
        </p:grpSpPr>
        <p:sp>
          <p:nvSpPr>
            <p:cNvPr id="10272" name="Freeform 12"/>
            <p:cNvSpPr>
              <a:spLocks noChangeAspect="1"/>
            </p:cNvSpPr>
            <p:nvPr/>
          </p:nvSpPr>
          <p:spPr bwMode="auto">
            <a:xfrm>
              <a:off x="1837" y="1570"/>
              <a:ext cx="341" cy="1134"/>
            </a:xfrm>
            <a:custGeom>
              <a:avLst/>
              <a:gdLst>
                <a:gd name="T0" fmla="*/ 341 w 681"/>
                <a:gd name="T1" fmla="*/ 0 h 2495"/>
                <a:gd name="T2" fmla="*/ 341 w 681"/>
                <a:gd name="T3" fmla="*/ 46 h 2495"/>
                <a:gd name="T4" fmla="*/ 341 w 681"/>
                <a:gd name="T5" fmla="*/ 272 h 2495"/>
                <a:gd name="T6" fmla="*/ 205 w 681"/>
                <a:gd name="T7" fmla="*/ 409 h 2495"/>
                <a:gd name="T8" fmla="*/ 522 w 681"/>
                <a:gd name="T9" fmla="*/ 590 h 2495"/>
                <a:gd name="T10" fmla="*/ 159 w 681"/>
                <a:gd name="T11" fmla="*/ 862 h 2495"/>
                <a:gd name="T12" fmla="*/ 658 w 681"/>
                <a:gd name="T13" fmla="*/ 1089 h 2495"/>
                <a:gd name="T14" fmla="*/ 23 w 681"/>
                <a:gd name="T15" fmla="*/ 1270 h 2495"/>
                <a:gd name="T16" fmla="*/ 522 w 681"/>
                <a:gd name="T17" fmla="*/ 1452 h 2495"/>
                <a:gd name="T18" fmla="*/ 250 w 681"/>
                <a:gd name="T19" fmla="*/ 1724 h 2495"/>
                <a:gd name="T20" fmla="*/ 477 w 681"/>
                <a:gd name="T21" fmla="*/ 1996 h 2495"/>
                <a:gd name="T22" fmla="*/ 341 w 681"/>
                <a:gd name="T23" fmla="*/ 2178 h 2495"/>
                <a:gd name="T24" fmla="*/ 341 w 681"/>
                <a:gd name="T25" fmla="*/ 2404 h 2495"/>
                <a:gd name="T26" fmla="*/ 341 w 681"/>
                <a:gd name="T27" fmla="*/ 2495 h 249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81"/>
                <a:gd name="T43" fmla="*/ 0 h 2495"/>
                <a:gd name="T44" fmla="*/ 681 w 681"/>
                <a:gd name="T45" fmla="*/ 2495 h 249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81" h="2495">
                  <a:moveTo>
                    <a:pt x="341" y="0"/>
                  </a:moveTo>
                  <a:cubicBezTo>
                    <a:pt x="341" y="0"/>
                    <a:pt x="341" y="1"/>
                    <a:pt x="341" y="46"/>
                  </a:cubicBezTo>
                  <a:cubicBezTo>
                    <a:pt x="341" y="91"/>
                    <a:pt x="364" y="212"/>
                    <a:pt x="341" y="272"/>
                  </a:cubicBezTo>
                  <a:cubicBezTo>
                    <a:pt x="318" y="332"/>
                    <a:pt x="175" y="356"/>
                    <a:pt x="205" y="409"/>
                  </a:cubicBezTo>
                  <a:cubicBezTo>
                    <a:pt x="235" y="462"/>
                    <a:pt x="530" y="515"/>
                    <a:pt x="522" y="590"/>
                  </a:cubicBezTo>
                  <a:cubicBezTo>
                    <a:pt x="514" y="665"/>
                    <a:pt x="136" y="779"/>
                    <a:pt x="159" y="862"/>
                  </a:cubicBezTo>
                  <a:cubicBezTo>
                    <a:pt x="182" y="945"/>
                    <a:pt x="681" y="1021"/>
                    <a:pt x="658" y="1089"/>
                  </a:cubicBezTo>
                  <a:cubicBezTo>
                    <a:pt x="635" y="1157"/>
                    <a:pt x="46" y="1210"/>
                    <a:pt x="23" y="1270"/>
                  </a:cubicBezTo>
                  <a:cubicBezTo>
                    <a:pt x="0" y="1330"/>
                    <a:pt x="484" y="1377"/>
                    <a:pt x="522" y="1452"/>
                  </a:cubicBezTo>
                  <a:cubicBezTo>
                    <a:pt x="560" y="1527"/>
                    <a:pt x="258" y="1633"/>
                    <a:pt x="250" y="1724"/>
                  </a:cubicBezTo>
                  <a:cubicBezTo>
                    <a:pt x="242" y="1815"/>
                    <a:pt x="462" y="1920"/>
                    <a:pt x="477" y="1996"/>
                  </a:cubicBezTo>
                  <a:cubicBezTo>
                    <a:pt x="492" y="2072"/>
                    <a:pt x="364" y="2110"/>
                    <a:pt x="341" y="2178"/>
                  </a:cubicBezTo>
                  <a:cubicBezTo>
                    <a:pt x="318" y="2246"/>
                    <a:pt x="341" y="2351"/>
                    <a:pt x="341" y="2404"/>
                  </a:cubicBezTo>
                  <a:cubicBezTo>
                    <a:pt x="341" y="2457"/>
                    <a:pt x="341" y="2476"/>
                    <a:pt x="341" y="2495"/>
                  </a:cubicBezTo>
                </a:path>
              </a:pathLst>
            </a:custGeom>
            <a:solidFill>
              <a:schemeClr val="bg2"/>
            </a:solidFill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273" name="Line 13"/>
            <p:cNvSpPr>
              <a:spLocks noChangeAspect="1" noChangeShapeType="1"/>
            </p:cNvSpPr>
            <p:nvPr/>
          </p:nvSpPr>
          <p:spPr bwMode="auto">
            <a:xfrm flipV="1">
              <a:off x="1927" y="1525"/>
              <a:ext cx="91" cy="1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274" name="Line 14"/>
            <p:cNvSpPr>
              <a:spLocks noChangeAspect="1" noChangeShapeType="1"/>
            </p:cNvSpPr>
            <p:nvPr/>
          </p:nvSpPr>
          <p:spPr bwMode="auto">
            <a:xfrm flipH="1" flipV="1">
              <a:off x="2018" y="1525"/>
              <a:ext cx="91" cy="1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275" name="Line 15"/>
            <p:cNvSpPr>
              <a:spLocks noChangeAspect="1" noChangeShapeType="1"/>
            </p:cNvSpPr>
            <p:nvPr/>
          </p:nvSpPr>
          <p:spPr bwMode="auto">
            <a:xfrm>
              <a:off x="1927" y="2614"/>
              <a:ext cx="91" cy="1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276" name="Line 16"/>
            <p:cNvSpPr>
              <a:spLocks noChangeAspect="1" noChangeShapeType="1"/>
            </p:cNvSpPr>
            <p:nvPr/>
          </p:nvSpPr>
          <p:spPr bwMode="auto">
            <a:xfrm flipH="1">
              <a:off x="2018" y="2614"/>
              <a:ext cx="92" cy="1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10250" name="Group 17"/>
          <p:cNvGrpSpPr>
            <a:grpSpLocks noChangeAspect="1"/>
          </p:cNvGrpSpPr>
          <p:nvPr/>
        </p:nvGrpSpPr>
        <p:grpSpPr bwMode="auto">
          <a:xfrm rot="5276871">
            <a:off x="2191544" y="1848644"/>
            <a:ext cx="155575" cy="728663"/>
            <a:chOff x="1837" y="1525"/>
            <a:chExt cx="341" cy="1225"/>
          </a:xfrm>
        </p:grpSpPr>
        <p:sp>
          <p:nvSpPr>
            <p:cNvPr id="10267" name="Freeform 18"/>
            <p:cNvSpPr>
              <a:spLocks noChangeAspect="1"/>
            </p:cNvSpPr>
            <p:nvPr/>
          </p:nvSpPr>
          <p:spPr bwMode="auto">
            <a:xfrm>
              <a:off x="1837" y="1570"/>
              <a:ext cx="341" cy="1134"/>
            </a:xfrm>
            <a:custGeom>
              <a:avLst/>
              <a:gdLst>
                <a:gd name="T0" fmla="*/ 341 w 681"/>
                <a:gd name="T1" fmla="*/ 0 h 2495"/>
                <a:gd name="T2" fmla="*/ 341 w 681"/>
                <a:gd name="T3" fmla="*/ 46 h 2495"/>
                <a:gd name="T4" fmla="*/ 341 w 681"/>
                <a:gd name="T5" fmla="*/ 272 h 2495"/>
                <a:gd name="T6" fmla="*/ 205 w 681"/>
                <a:gd name="T7" fmla="*/ 409 h 2495"/>
                <a:gd name="T8" fmla="*/ 522 w 681"/>
                <a:gd name="T9" fmla="*/ 590 h 2495"/>
                <a:gd name="T10" fmla="*/ 159 w 681"/>
                <a:gd name="T11" fmla="*/ 862 h 2495"/>
                <a:gd name="T12" fmla="*/ 658 w 681"/>
                <a:gd name="T13" fmla="*/ 1089 h 2495"/>
                <a:gd name="T14" fmla="*/ 23 w 681"/>
                <a:gd name="T15" fmla="*/ 1270 h 2495"/>
                <a:gd name="T16" fmla="*/ 522 w 681"/>
                <a:gd name="T17" fmla="*/ 1452 h 2495"/>
                <a:gd name="T18" fmla="*/ 250 w 681"/>
                <a:gd name="T19" fmla="*/ 1724 h 2495"/>
                <a:gd name="T20" fmla="*/ 477 w 681"/>
                <a:gd name="T21" fmla="*/ 1996 h 2495"/>
                <a:gd name="T22" fmla="*/ 341 w 681"/>
                <a:gd name="T23" fmla="*/ 2178 h 2495"/>
                <a:gd name="T24" fmla="*/ 341 w 681"/>
                <a:gd name="T25" fmla="*/ 2404 h 2495"/>
                <a:gd name="T26" fmla="*/ 341 w 681"/>
                <a:gd name="T27" fmla="*/ 2495 h 249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81"/>
                <a:gd name="T43" fmla="*/ 0 h 2495"/>
                <a:gd name="T44" fmla="*/ 681 w 681"/>
                <a:gd name="T45" fmla="*/ 2495 h 249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81" h="2495">
                  <a:moveTo>
                    <a:pt x="341" y="0"/>
                  </a:moveTo>
                  <a:cubicBezTo>
                    <a:pt x="341" y="0"/>
                    <a:pt x="341" y="1"/>
                    <a:pt x="341" y="46"/>
                  </a:cubicBezTo>
                  <a:cubicBezTo>
                    <a:pt x="341" y="91"/>
                    <a:pt x="364" y="212"/>
                    <a:pt x="341" y="272"/>
                  </a:cubicBezTo>
                  <a:cubicBezTo>
                    <a:pt x="318" y="332"/>
                    <a:pt x="175" y="356"/>
                    <a:pt x="205" y="409"/>
                  </a:cubicBezTo>
                  <a:cubicBezTo>
                    <a:pt x="235" y="462"/>
                    <a:pt x="530" y="515"/>
                    <a:pt x="522" y="590"/>
                  </a:cubicBezTo>
                  <a:cubicBezTo>
                    <a:pt x="514" y="665"/>
                    <a:pt x="136" y="779"/>
                    <a:pt x="159" y="862"/>
                  </a:cubicBezTo>
                  <a:cubicBezTo>
                    <a:pt x="182" y="945"/>
                    <a:pt x="681" y="1021"/>
                    <a:pt x="658" y="1089"/>
                  </a:cubicBezTo>
                  <a:cubicBezTo>
                    <a:pt x="635" y="1157"/>
                    <a:pt x="46" y="1210"/>
                    <a:pt x="23" y="1270"/>
                  </a:cubicBezTo>
                  <a:cubicBezTo>
                    <a:pt x="0" y="1330"/>
                    <a:pt x="484" y="1377"/>
                    <a:pt x="522" y="1452"/>
                  </a:cubicBezTo>
                  <a:cubicBezTo>
                    <a:pt x="560" y="1527"/>
                    <a:pt x="258" y="1633"/>
                    <a:pt x="250" y="1724"/>
                  </a:cubicBezTo>
                  <a:cubicBezTo>
                    <a:pt x="242" y="1815"/>
                    <a:pt x="462" y="1920"/>
                    <a:pt x="477" y="1996"/>
                  </a:cubicBezTo>
                  <a:cubicBezTo>
                    <a:pt x="492" y="2072"/>
                    <a:pt x="364" y="2110"/>
                    <a:pt x="341" y="2178"/>
                  </a:cubicBezTo>
                  <a:cubicBezTo>
                    <a:pt x="318" y="2246"/>
                    <a:pt x="341" y="2351"/>
                    <a:pt x="341" y="2404"/>
                  </a:cubicBezTo>
                  <a:cubicBezTo>
                    <a:pt x="341" y="2457"/>
                    <a:pt x="341" y="2476"/>
                    <a:pt x="341" y="2495"/>
                  </a:cubicBezTo>
                </a:path>
              </a:pathLst>
            </a:custGeom>
            <a:solidFill>
              <a:schemeClr val="bg2"/>
            </a:solidFill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268" name="Line 19"/>
            <p:cNvSpPr>
              <a:spLocks noChangeAspect="1" noChangeShapeType="1"/>
            </p:cNvSpPr>
            <p:nvPr/>
          </p:nvSpPr>
          <p:spPr bwMode="auto">
            <a:xfrm flipV="1">
              <a:off x="1927" y="1525"/>
              <a:ext cx="91" cy="1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269" name="Line 20"/>
            <p:cNvSpPr>
              <a:spLocks noChangeAspect="1" noChangeShapeType="1"/>
            </p:cNvSpPr>
            <p:nvPr/>
          </p:nvSpPr>
          <p:spPr bwMode="auto">
            <a:xfrm flipH="1" flipV="1">
              <a:off x="2018" y="1525"/>
              <a:ext cx="91" cy="1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270" name="Line 21"/>
            <p:cNvSpPr>
              <a:spLocks noChangeAspect="1" noChangeShapeType="1"/>
            </p:cNvSpPr>
            <p:nvPr/>
          </p:nvSpPr>
          <p:spPr bwMode="auto">
            <a:xfrm>
              <a:off x="1927" y="2614"/>
              <a:ext cx="91" cy="1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271" name="Line 22"/>
            <p:cNvSpPr>
              <a:spLocks noChangeAspect="1" noChangeShapeType="1"/>
            </p:cNvSpPr>
            <p:nvPr/>
          </p:nvSpPr>
          <p:spPr bwMode="auto">
            <a:xfrm flipH="1">
              <a:off x="2018" y="2614"/>
              <a:ext cx="92" cy="1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10251" name="Group 23"/>
          <p:cNvGrpSpPr>
            <a:grpSpLocks noChangeAspect="1"/>
          </p:cNvGrpSpPr>
          <p:nvPr/>
        </p:nvGrpSpPr>
        <p:grpSpPr bwMode="auto">
          <a:xfrm>
            <a:off x="5219700" y="1916113"/>
            <a:ext cx="180975" cy="617537"/>
            <a:chOff x="1837" y="1525"/>
            <a:chExt cx="341" cy="1225"/>
          </a:xfrm>
        </p:grpSpPr>
        <p:sp>
          <p:nvSpPr>
            <p:cNvPr id="10262" name="Freeform 24"/>
            <p:cNvSpPr>
              <a:spLocks noChangeAspect="1"/>
            </p:cNvSpPr>
            <p:nvPr/>
          </p:nvSpPr>
          <p:spPr bwMode="auto">
            <a:xfrm>
              <a:off x="1837" y="1570"/>
              <a:ext cx="341" cy="1134"/>
            </a:xfrm>
            <a:custGeom>
              <a:avLst/>
              <a:gdLst>
                <a:gd name="T0" fmla="*/ 341 w 681"/>
                <a:gd name="T1" fmla="*/ 0 h 2495"/>
                <a:gd name="T2" fmla="*/ 341 w 681"/>
                <a:gd name="T3" fmla="*/ 46 h 2495"/>
                <a:gd name="T4" fmla="*/ 341 w 681"/>
                <a:gd name="T5" fmla="*/ 272 h 2495"/>
                <a:gd name="T6" fmla="*/ 205 w 681"/>
                <a:gd name="T7" fmla="*/ 409 h 2495"/>
                <a:gd name="T8" fmla="*/ 522 w 681"/>
                <a:gd name="T9" fmla="*/ 590 h 2495"/>
                <a:gd name="T10" fmla="*/ 159 w 681"/>
                <a:gd name="T11" fmla="*/ 862 h 2495"/>
                <a:gd name="T12" fmla="*/ 658 w 681"/>
                <a:gd name="T13" fmla="*/ 1089 h 2495"/>
                <a:gd name="T14" fmla="*/ 23 w 681"/>
                <a:gd name="T15" fmla="*/ 1270 h 2495"/>
                <a:gd name="T16" fmla="*/ 522 w 681"/>
                <a:gd name="T17" fmla="*/ 1452 h 2495"/>
                <a:gd name="T18" fmla="*/ 250 w 681"/>
                <a:gd name="T19" fmla="*/ 1724 h 2495"/>
                <a:gd name="T20" fmla="*/ 477 w 681"/>
                <a:gd name="T21" fmla="*/ 1996 h 2495"/>
                <a:gd name="T22" fmla="*/ 341 w 681"/>
                <a:gd name="T23" fmla="*/ 2178 h 2495"/>
                <a:gd name="T24" fmla="*/ 341 w 681"/>
                <a:gd name="T25" fmla="*/ 2404 h 2495"/>
                <a:gd name="T26" fmla="*/ 341 w 681"/>
                <a:gd name="T27" fmla="*/ 2495 h 249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81"/>
                <a:gd name="T43" fmla="*/ 0 h 2495"/>
                <a:gd name="T44" fmla="*/ 681 w 681"/>
                <a:gd name="T45" fmla="*/ 2495 h 249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81" h="2495">
                  <a:moveTo>
                    <a:pt x="341" y="0"/>
                  </a:moveTo>
                  <a:cubicBezTo>
                    <a:pt x="341" y="0"/>
                    <a:pt x="341" y="1"/>
                    <a:pt x="341" y="46"/>
                  </a:cubicBezTo>
                  <a:cubicBezTo>
                    <a:pt x="341" y="91"/>
                    <a:pt x="364" y="212"/>
                    <a:pt x="341" y="272"/>
                  </a:cubicBezTo>
                  <a:cubicBezTo>
                    <a:pt x="318" y="332"/>
                    <a:pt x="175" y="356"/>
                    <a:pt x="205" y="409"/>
                  </a:cubicBezTo>
                  <a:cubicBezTo>
                    <a:pt x="235" y="462"/>
                    <a:pt x="530" y="515"/>
                    <a:pt x="522" y="590"/>
                  </a:cubicBezTo>
                  <a:cubicBezTo>
                    <a:pt x="514" y="665"/>
                    <a:pt x="136" y="779"/>
                    <a:pt x="159" y="862"/>
                  </a:cubicBezTo>
                  <a:cubicBezTo>
                    <a:pt x="182" y="945"/>
                    <a:pt x="681" y="1021"/>
                    <a:pt x="658" y="1089"/>
                  </a:cubicBezTo>
                  <a:cubicBezTo>
                    <a:pt x="635" y="1157"/>
                    <a:pt x="46" y="1210"/>
                    <a:pt x="23" y="1270"/>
                  </a:cubicBezTo>
                  <a:cubicBezTo>
                    <a:pt x="0" y="1330"/>
                    <a:pt x="484" y="1377"/>
                    <a:pt x="522" y="1452"/>
                  </a:cubicBezTo>
                  <a:cubicBezTo>
                    <a:pt x="560" y="1527"/>
                    <a:pt x="258" y="1633"/>
                    <a:pt x="250" y="1724"/>
                  </a:cubicBezTo>
                  <a:cubicBezTo>
                    <a:pt x="242" y="1815"/>
                    <a:pt x="462" y="1920"/>
                    <a:pt x="477" y="1996"/>
                  </a:cubicBezTo>
                  <a:cubicBezTo>
                    <a:pt x="492" y="2072"/>
                    <a:pt x="364" y="2110"/>
                    <a:pt x="341" y="2178"/>
                  </a:cubicBezTo>
                  <a:cubicBezTo>
                    <a:pt x="318" y="2246"/>
                    <a:pt x="341" y="2351"/>
                    <a:pt x="341" y="2404"/>
                  </a:cubicBezTo>
                  <a:cubicBezTo>
                    <a:pt x="341" y="2457"/>
                    <a:pt x="341" y="2476"/>
                    <a:pt x="341" y="2495"/>
                  </a:cubicBezTo>
                </a:path>
              </a:pathLst>
            </a:custGeom>
            <a:solidFill>
              <a:schemeClr val="bg2"/>
            </a:solidFill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263" name="Line 25"/>
            <p:cNvSpPr>
              <a:spLocks noChangeAspect="1" noChangeShapeType="1"/>
            </p:cNvSpPr>
            <p:nvPr/>
          </p:nvSpPr>
          <p:spPr bwMode="auto">
            <a:xfrm flipV="1">
              <a:off x="1927" y="1525"/>
              <a:ext cx="91" cy="1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264" name="Line 26"/>
            <p:cNvSpPr>
              <a:spLocks noChangeAspect="1" noChangeShapeType="1"/>
            </p:cNvSpPr>
            <p:nvPr/>
          </p:nvSpPr>
          <p:spPr bwMode="auto">
            <a:xfrm flipH="1" flipV="1">
              <a:off x="2018" y="1525"/>
              <a:ext cx="91" cy="1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265" name="Line 27"/>
            <p:cNvSpPr>
              <a:spLocks noChangeAspect="1" noChangeShapeType="1"/>
            </p:cNvSpPr>
            <p:nvPr/>
          </p:nvSpPr>
          <p:spPr bwMode="auto">
            <a:xfrm>
              <a:off x="1927" y="2614"/>
              <a:ext cx="91" cy="1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266" name="Line 28"/>
            <p:cNvSpPr>
              <a:spLocks noChangeAspect="1" noChangeShapeType="1"/>
            </p:cNvSpPr>
            <p:nvPr/>
          </p:nvSpPr>
          <p:spPr bwMode="auto">
            <a:xfrm flipH="1">
              <a:off x="2018" y="2614"/>
              <a:ext cx="92" cy="1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5849938" y="3402013"/>
          <a:ext cx="1027112" cy="766762"/>
        </p:xfrm>
        <a:graphic>
          <a:graphicData uri="http://schemas.openxmlformats.org/presentationml/2006/ole">
            <p:oleObj spid="_x0000_s10243" name="Equation" r:id="rId4" imgW="507960" imgH="444240" progId="Equation.3">
              <p:embed/>
            </p:oleObj>
          </a:graphicData>
        </a:graphic>
      </p:graphicFrame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3097213" y="1916113"/>
          <a:ext cx="758825" cy="763587"/>
        </p:xfrm>
        <a:graphic>
          <a:graphicData uri="http://schemas.openxmlformats.org/presentationml/2006/ole">
            <p:oleObj spid="_x0000_s10244" name="Equation" r:id="rId5" imgW="215640" imgH="253800" progId="Equation.3">
              <p:embed/>
            </p:oleObj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5788025" y="1916113"/>
          <a:ext cx="612775" cy="695325"/>
        </p:xfrm>
        <a:graphic>
          <a:graphicData uri="http://schemas.openxmlformats.org/presentationml/2006/ole">
            <p:oleObj spid="_x0000_s10245" name="Equation" r:id="rId6" imgW="190440" imgH="253800" progId="Equation.3">
              <p:embed/>
            </p:oleObj>
          </a:graphicData>
        </a:graphic>
      </p:graphicFrame>
      <p:sp>
        <p:nvSpPr>
          <p:cNvPr id="9266" name="Rectangle 50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fr-CA" sz="4000"/>
              <a:t>Polarisation linéaire</a:t>
            </a:r>
            <a:br>
              <a:rPr lang="fr-CA" sz="4000"/>
            </a:br>
            <a:r>
              <a:rPr lang="fr-CA" sz="4000"/>
              <a:t>de photons</a:t>
            </a:r>
          </a:p>
        </p:txBody>
      </p:sp>
      <p:sp>
        <p:nvSpPr>
          <p:cNvPr id="10253" name="Text Box 53"/>
          <p:cNvSpPr txBox="1">
            <a:spLocks noChangeArrowheads="1"/>
          </p:cNvSpPr>
          <p:nvPr/>
        </p:nvSpPr>
        <p:spPr bwMode="auto">
          <a:xfrm>
            <a:off x="3328988" y="5200650"/>
            <a:ext cx="554037" cy="7016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CA" sz="4000">
                <a:solidFill>
                  <a:srgbClr val="000000"/>
                </a:solidFill>
              </a:rPr>
              <a:t>=</a:t>
            </a:r>
          </a:p>
        </p:txBody>
      </p:sp>
      <p:graphicFrame>
        <p:nvGraphicFramePr>
          <p:cNvPr id="10246" name="Object 6"/>
          <p:cNvGraphicFramePr>
            <a:graphicFrameLocks noChangeAspect="1"/>
          </p:cNvGraphicFramePr>
          <p:nvPr>
            <p:ph sz="half" idx="4294967295"/>
          </p:nvPr>
        </p:nvGraphicFramePr>
        <p:xfrm>
          <a:off x="2570163" y="4779963"/>
          <a:ext cx="471487" cy="652462"/>
        </p:xfrm>
        <a:graphic>
          <a:graphicData uri="http://schemas.openxmlformats.org/presentationml/2006/ole">
            <p:oleObj spid="_x0000_s10246" name="Equation" r:id="rId7" imgW="126720" imgH="177480" progId="Equation.3">
              <p:embed/>
            </p:oleObj>
          </a:graphicData>
        </a:graphic>
      </p:graphicFrame>
      <p:grpSp>
        <p:nvGrpSpPr>
          <p:cNvPr id="10254" name="Group 56"/>
          <p:cNvGrpSpPr>
            <a:grpSpLocks noChangeAspect="1"/>
          </p:cNvGrpSpPr>
          <p:nvPr/>
        </p:nvGrpSpPr>
        <p:grpSpPr bwMode="auto">
          <a:xfrm rot="2470477">
            <a:off x="1187450" y="4508500"/>
            <a:ext cx="527050" cy="2087563"/>
            <a:chOff x="1837" y="1525"/>
            <a:chExt cx="341" cy="1225"/>
          </a:xfrm>
        </p:grpSpPr>
        <p:sp>
          <p:nvSpPr>
            <p:cNvPr id="10257" name="Freeform 57"/>
            <p:cNvSpPr>
              <a:spLocks noChangeAspect="1"/>
            </p:cNvSpPr>
            <p:nvPr/>
          </p:nvSpPr>
          <p:spPr bwMode="auto">
            <a:xfrm>
              <a:off x="1837" y="1570"/>
              <a:ext cx="341" cy="1134"/>
            </a:xfrm>
            <a:custGeom>
              <a:avLst/>
              <a:gdLst>
                <a:gd name="T0" fmla="*/ 341 w 681"/>
                <a:gd name="T1" fmla="*/ 0 h 2495"/>
                <a:gd name="T2" fmla="*/ 341 w 681"/>
                <a:gd name="T3" fmla="*/ 46 h 2495"/>
                <a:gd name="T4" fmla="*/ 341 w 681"/>
                <a:gd name="T5" fmla="*/ 272 h 2495"/>
                <a:gd name="T6" fmla="*/ 205 w 681"/>
                <a:gd name="T7" fmla="*/ 409 h 2495"/>
                <a:gd name="T8" fmla="*/ 522 w 681"/>
                <a:gd name="T9" fmla="*/ 590 h 2495"/>
                <a:gd name="T10" fmla="*/ 159 w 681"/>
                <a:gd name="T11" fmla="*/ 862 h 2495"/>
                <a:gd name="T12" fmla="*/ 658 w 681"/>
                <a:gd name="T13" fmla="*/ 1089 h 2495"/>
                <a:gd name="T14" fmla="*/ 23 w 681"/>
                <a:gd name="T15" fmla="*/ 1270 h 2495"/>
                <a:gd name="T16" fmla="*/ 522 w 681"/>
                <a:gd name="T17" fmla="*/ 1452 h 2495"/>
                <a:gd name="T18" fmla="*/ 250 w 681"/>
                <a:gd name="T19" fmla="*/ 1724 h 2495"/>
                <a:gd name="T20" fmla="*/ 477 w 681"/>
                <a:gd name="T21" fmla="*/ 1996 h 2495"/>
                <a:gd name="T22" fmla="*/ 341 w 681"/>
                <a:gd name="T23" fmla="*/ 2178 h 2495"/>
                <a:gd name="T24" fmla="*/ 341 w 681"/>
                <a:gd name="T25" fmla="*/ 2404 h 2495"/>
                <a:gd name="T26" fmla="*/ 341 w 681"/>
                <a:gd name="T27" fmla="*/ 2495 h 249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81"/>
                <a:gd name="T43" fmla="*/ 0 h 2495"/>
                <a:gd name="T44" fmla="*/ 681 w 681"/>
                <a:gd name="T45" fmla="*/ 2495 h 249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81" h="2495">
                  <a:moveTo>
                    <a:pt x="341" y="0"/>
                  </a:moveTo>
                  <a:cubicBezTo>
                    <a:pt x="341" y="0"/>
                    <a:pt x="341" y="1"/>
                    <a:pt x="341" y="46"/>
                  </a:cubicBezTo>
                  <a:cubicBezTo>
                    <a:pt x="341" y="91"/>
                    <a:pt x="364" y="212"/>
                    <a:pt x="341" y="272"/>
                  </a:cubicBezTo>
                  <a:cubicBezTo>
                    <a:pt x="318" y="332"/>
                    <a:pt x="175" y="356"/>
                    <a:pt x="205" y="409"/>
                  </a:cubicBezTo>
                  <a:cubicBezTo>
                    <a:pt x="235" y="462"/>
                    <a:pt x="530" y="515"/>
                    <a:pt x="522" y="590"/>
                  </a:cubicBezTo>
                  <a:cubicBezTo>
                    <a:pt x="514" y="665"/>
                    <a:pt x="136" y="779"/>
                    <a:pt x="159" y="862"/>
                  </a:cubicBezTo>
                  <a:cubicBezTo>
                    <a:pt x="182" y="945"/>
                    <a:pt x="681" y="1021"/>
                    <a:pt x="658" y="1089"/>
                  </a:cubicBezTo>
                  <a:cubicBezTo>
                    <a:pt x="635" y="1157"/>
                    <a:pt x="46" y="1210"/>
                    <a:pt x="23" y="1270"/>
                  </a:cubicBezTo>
                  <a:cubicBezTo>
                    <a:pt x="0" y="1330"/>
                    <a:pt x="484" y="1377"/>
                    <a:pt x="522" y="1452"/>
                  </a:cubicBezTo>
                  <a:cubicBezTo>
                    <a:pt x="560" y="1527"/>
                    <a:pt x="258" y="1633"/>
                    <a:pt x="250" y="1724"/>
                  </a:cubicBezTo>
                  <a:cubicBezTo>
                    <a:pt x="242" y="1815"/>
                    <a:pt x="462" y="1920"/>
                    <a:pt x="477" y="1996"/>
                  </a:cubicBezTo>
                  <a:cubicBezTo>
                    <a:pt x="492" y="2072"/>
                    <a:pt x="364" y="2110"/>
                    <a:pt x="341" y="2178"/>
                  </a:cubicBezTo>
                  <a:cubicBezTo>
                    <a:pt x="318" y="2246"/>
                    <a:pt x="341" y="2351"/>
                    <a:pt x="341" y="2404"/>
                  </a:cubicBezTo>
                  <a:cubicBezTo>
                    <a:pt x="341" y="2457"/>
                    <a:pt x="341" y="2476"/>
                    <a:pt x="341" y="2495"/>
                  </a:cubicBezTo>
                </a:path>
              </a:pathLst>
            </a:custGeom>
            <a:solidFill>
              <a:schemeClr val="bg2"/>
            </a:solidFill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258" name="Line 58"/>
            <p:cNvSpPr>
              <a:spLocks noChangeAspect="1" noChangeShapeType="1"/>
            </p:cNvSpPr>
            <p:nvPr/>
          </p:nvSpPr>
          <p:spPr bwMode="auto">
            <a:xfrm flipV="1">
              <a:off x="1927" y="1525"/>
              <a:ext cx="91" cy="1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259" name="Line 59"/>
            <p:cNvSpPr>
              <a:spLocks noChangeAspect="1" noChangeShapeType="1"/>
            </p:cNvSpPr>
            <p:nvPr/>
          </p:nvSpPr>
          <p:spPr bwMode="auto">
            <a:xfrm flipH="1" flipV="1">
              <a:off x="2018" y="1525"/>
              <a:ext cx="91" cy="1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260" name="Line 60"/>
            <p:cNvSpPr>
              <a:spLocks noChangeAspect="1" noChangeShapeType="1"/>
            </p:cNvSpPr>
            <p:nvPr/>
          </p:nvSpPr>
          <p:spPr bwMode="auto">
            <a:xfrm>
              <a:off x="1927" y="2614"/>
              <a:ext cx="91" cy="1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261" name="Line 61"/>
            <p:cNvSpPr>
              <a:spLocks noChangeAspect="1" noChangeShapeType="1"/>
            </p:cNvSpPr>
            <p:nvPr/>
          </p:nvSpPr>
          <p:spPr bwMode="auto">
            <a:xfrm flipH="1">
              <a:off x="2018" y="2614"/>
              <a:ext cx="92" cy="1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0255" name="Line 62"/>
          <p:cNvSpPr>
            <a:spLocks noChangeShapeType="1"/>
          </p:cNvSpPr>
          <p:nvPr/>
        </p:nvSpPr>
        <p:spPr bwMode="auto">
          <a:xfrm>
            <a:off x="1443038" y="5575300"/>
            <a:ext cx="10033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56" name="Arc 63"/>
          <p:cNvSpPr>
            <a:spLocks/>
          </p:cNvSpPr>
          <p:nvPr/>
        </p:nvSpPr>
        <p:spPr bwMode="auto">
          <a:xfrm>
            <a:off x="1443038" y="4779963"/>
            <a:ext cx="1003300" cy="795337"/>
          </a:xfrm>
          <a:custGeom>
            <a:avLst/>
            <a:gdLst>
              <a:gd name="T0" fmla="*/ 694367 w 21600"/>
              <a:gd name="T1" fmla="*/ 0 h 15591"/>
              <a:gd name="T2" fmla="*/ 1003300 w 21600"/>
              <a:gd name="T3" fmla="*/ 795337 h 15591"/>
              <a:gd name="T4" fmla="*/ 0 w 21600"/>
              <a:gd name="T5" fmla="*/ 795337 h 15591"/>
              <a:gd name="T6" fmla="*/ 0 60000 65536"/>
              <a:gd name="T7" fmla="*/ 0 60000 65536"/>
              <a:gd name="T8" fmla="*/ 0 60000 65536"/>
              <a:gd name="T9" fmla="*/ 0 w 21600"/>
              <a:gd name="T10" fmla="*/ 0 h 15591"/>
              <a:gd name="T11" fmla="*/ 21600 w 21600"/>
              <a:gd name="T12" fmla="*/ 15591 h 155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5591" fill="none" extrusionOk="0">
                <a:moveTo>
                  <a:pt x="14949" y="-1"/>
                </a:moveTo>
                <a:cubicBezTo>
                  <a:pt x="19197" y="4073"/>
                  <a:pt x="21600" y="9704"/>
                  <a:pt x="21600" y="15591"/>
                </a:cubicBezTo>
              </a:path>
              <a:path w="21600" h="15591" stroke="0" extrusionOk="0">
                <a:moveTo>
                  <a:pt x="14949" y="-1"/>
                </a:moveTo>
                <a:cubicBezTo>
                  <a:pt x="19197" y="4073"/>
                  <a:pt x="21600" y="9704"/>
                  <a:pt x="21600" y="15591"/>
                </a:cubicBezTo>
                <a:lnTo>
                  <a:pt x="0" y="15591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graphicFrame>
        <p:nvGraphicFramePr>
          <p:cNvPr id="10247" name="Object 7"/>
          <p:cNvGraphicFramePr>
            <a:graphicFrameLocks noChangeAspect="1"/>
          </p:cNvGraphicFramePr>
          <p:nvPr/>
        </p:nvGraphicFramePr>
        <p:xfrm>
          <a:off x="4265613" y="5151438"/>
          <a:ext cx="3457575" cy="812800"/>
        </p:xfrm>
        <a:graphic>
          <a:graphicData uri="http://schemas.openxmlformats.org/presentationml/2006/ole">
            <p:oleObj spid="_x0000_s10247" name="Equation" r:id="rId8" imgW="1079280" imgH="253800" progId="Equation.3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68313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fr-CA" smtClean="0"/>
              <a:t>ENIAC 1946</a:t>
            </a:r>
          </a:p>
        </p:txBody>
      </p:sp>
      <p:pic>
        <p:nvPicPr>
          <p:cNvPr id="34819" name="Picture 3" descr="ENIAC"/>
          <p:cNvPicPr>
            <a:picLocks noGrp="1" noChangeAspect="1" noChangeArrowheads="1"/>
          </p:cNvPicPr>
          <p:nvPr>
            <p:ph sz="half" idx="1"/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1547813" y="2420938"/>
            <a:ext cx="5616575" cy="4051300"/>
          </a:xfrm>
        </p:spPr>
      </p:pic>
      <p:sp>
        <p:nvSpPr>
          <p:cNvPr id="3482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87450" y="1700213"/>
            <a:ext cx="676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fr-CA" sz="2400" b="1">
                <a:latin typeface="Arial" charset="0"/>
              </a:rPr>
              <a:t>E</a:t>
            </a:r>
            <a:r>
              <a:rPr lang="fr-CA" sz="2400">
                <a:latin typeface="Arial" charset="0"/>
              </a:rPr>
              <a:t>lectrical </a:t>
            </a:r>
            <a:r>
              <a:rPr lang="fr-CA" sz="2400" b="1">
                <a:latin typeface="Arial" charset="0"/>
              </a:rPr>
              <a:t>N</a:t>
            </a:r>
            <a:r>
              <a:rPr lang="fr-CA" sz="2400">
                <a:latin typeface="Arial" charset="0"/>
              </a:rPr>
              <a:t>umerical </a:t>
            </a:r>
            <a:r>
              <a:rPr lang="fr-CA" sz="2400" b="1">
                <a:latin typeface="Arial" charset="0"/>
              </a:rPr>
              <a:t>I</a:t>
            </a:r>
            <a:r>
              <a:rPr lang="fr-CA" sz="2400">
                <a:latin typeface="Arial" charset="0"/>
              </a:rPr>
              <a:t>ntegrator </a:t>
            </a:r>
            <a:r>
              <a:rPr lang="fr-CA" sz="2400" b="1">
                <a:latin typeface="Arial" charset="0"/>
              </a:rPr>
              <a:t>A</a:t>
            </a:r>
            <a:r>
              <a:rPr lang="fr-CA" sz="2400">
                <a:latin typeface="Arial" charset="0"/>
              </a:rPr>
              <a:t>nd </a:t>
            </a:r>
            <a:r>
              <a:rPr lang="fr-CA" sz="2400" b="1">
                <a:latin typeface="Arial" charset="0"/>
              </a:rPr>
              <a:t>C</a:t>
            </a:r>
            <a:r>
              <a:rPr lang="fr-CA" sz="2400">
                <a:latin typeface="Arial" charset="0"/>
              </a:rPr>
              <a:t>alculator </a:t>
            </a:r>
          </a:p>
        </p:txBody>
      </p:sp>
      <p:sp>
        <p:nvSpPr>
          <p:cNvPr id="34821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47813" y="2420938"/>
            <a:ext cx="5616575" cy="4032250"/>
          </a:xfrm>
          <a:prstGeom prst="rect">
            <a:avLst/>
          </a:prstGeom>
          <a:noFill/>
          <a:ln w="381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fr-CA"/>
              <a:t>Création et mesure de qubit</a:t>
            </a:r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>
            <p:ph idx="1"/>
          </p:nvPr>
        </p:nvGraphicFramePr>
        <p:xfrm>
          <a:off x="3276600" y="4724400"/>
          <a:ext cx="2376488" cy="485775"/>
        </p:xfrm>
        <a:graphic>
          <a:graphicData uri="http://schemas.openxmlformats.org/presentationml/2006/ole">
            <p:oleObj spid="_x0000_s11266" name="Equation" r:id="rId3" imgW="1244520" imgH="253800" progId="Equation.3">
              <p:embed/>
            </p:oleObj>
          </a:graphicData>
        </a:graphic>
      </p:graphicFrame>
      <p:grpSp>
        <p:nvGrpSpPr>
          <p:cNvPr id="11270" name="Group 88"/>
          <p:cNvGrpSpPr>
            <a:grpSpLocks/>
          </p:cNvGrpSpPr>
          <p:nvPr/>
        </p:nvGrpSpPr>
        <p:grpSpPr bwMode="auto">
          <a:xfrm>
            <a:off x="539750" y="5084763"/>
            <a:ext cx="1512888" cy="431800"/>
            <a:chOff x="340" y="2387"/>
            <a:chExt cx="953" cy="272"/>
          </a:xfrm>
        </p:grpSpPr>
        <p:sp>
          <p:nvSpPr>
            <p:cNvPr id="11306" name="Rectangle 6"/>
            <p:cNvSpPr>
              <a:spLocks noChangeArrowheads="1"/>
            </p:cNvSpPr>
            <p:nvPr/>
          </p:nvSpPr>
          <p:spPr bwMode="auto">
            <a:xfrm>
              <a:off x="340" y="2387"/>
              <a:ext cx="817" cy="2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CA"/>
                <a:t>Source   </a:t>
              </a:r>
            </a:p>
          </p:txBody>
        </p:sp>
        <p:sp>
          <p:nvSpPr>
            <p:cNvPr id="11307" name="Rectangle 7"/>
            <p:cNvSpPr>
              <a:spLocks noChangeArrowheads="1"/>
            </p:cNvSpPr>
            <p:nvPr/>
          </p:nvSpPr>
          <p:spPr bwMode="auto">
            <a:xfrm>
              <a:off x="1157" y="2477"/>
              <a:ext cx="136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graphicFrame>
          <p:nvGraphicFramePr>
            <p:cNvPr id="2" name="Object 4"/>
            <p:cNvGraphicFramePr>
              <a:graphicFrameLocks noChangeAspect="1"/>
            </p:cNvGraphicFramePr>
            <p:nvPr/>
          </p:nvGraphicFramePr>
          <p:xfrm>
            <a:off x="930" y="2432"/>
            <a:ext cx="153" cy="214"/>
          </p:xfrm>
          <a:graphic>
            <a:graphicData uri="http://schemas.openxmlformats.org/presentationml/2006/ole">
              <p:oleObj spid="_x0000_s11268" name="Equation" r:id="rId4" imgW="126720" imgH="177480" progId="Equation.3">
                <p:embed/>
              </p:oleObj>
            </a:graphicData>
          </a:graphic>
        </p:graphicFrame>
      </p:grpSp>
      <p:sp>
        <p:nvSpPr>
          <p:cNvPr id="11271" name="Line 18"/>
          <p:cNvSpPr>
            <a:spLocks noChangeShapeType="1"/>
          </p:cNvSpPr>
          <p:nvPr/>
        </p:nvSpPr>
        <p:spPr bwMode="auto">
          <a:xfrm>
            <a:off x="2052638" y="5300663"/>
            <a:ext cx="525621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grpSp>
        <p:nvGrpSpPr>
          <p:cNvPr id="11272" name="Group 19"/>
          <p:cNvGrpSpPr>
            <a:grpSpLocks/>
          </p:cNvGrpSpPr>
          <p:nvPr/>
        </p:nvGrpSpPr>
        <p:grpSpPr bwMode="auto">
          <a:xfrm>
            <a:off x="6588125" y="2995613"/>
            <a:ext cx="2376488" cy="3095625"/>
            <a:chOff x="1967" y="1480"/>
            <a:chExt cx="1083" cy="1518"/>
          </a:xfrm>
        </p:grpSpPr>
        <p:sp>
          <p:nvSpPr>
            <p:cNvPr id="11274" name="Freeform 20"/>
            <p:cNvSpPr>
              <a:spLocks/>
            </p:cNvSpPr>
            <p:nvPr/>
          </p:nvSpPr>
          <p:spPr bwMode="auto">
            <a:xfrm>
              <a:off x="2351" y="2483"/>
              <a:ext cx="61" cy="131"/>
            </a:xfrm>
            <a:custGeom>
              <a:avLst/>
              <a:gdLst>
                <a:gd name="T0" fmla="*/ 44 w 61"/>
                <a:gd name="T1" fmla="*/ 7 h 131"/>
                <a:gd name="T2" fmla="*/ 22 w 61"/>
                <a:gd name="T3" fmla="*/ 27 h 131"/>
                <a:gd name="T4" fmla="*/ 7 w 61"/>
                <a:gd name="T5" fmla="*/ 54 h 131"/>
                <a:gd name="T6" fmla="*/ 0 w 61"/>
                <a:gd name="T7" fmla="*/ 84 h 131"/>
                <a:gd name="T8" fmla="*/ 2 w 61"/>
                <a:gd name="T9" fmla="*/ 106 h 131"/>
                <a:gd name="T10" fmla="*/ 7 w 61"/>
                <a:gd name="T11" fmla="*/ 121 h 131"/>
                <a:gd name="T12" fmla="*/ 14 w 61"/>
                <a:gd name="T13" fmla="*/ 126 h 131"/>
                <a:gd name="T14" fmla="*/ 17 w 61"/>
                <a:gd name="T15" fmla="*/ 126 h 131"/>
                <a:gd name="T16" fmla="*/ 27 w 61"/>
                <a:gd name="T17" fmla="*/ 131 h 131"/>
                <a:gd name="T18" fmla="*/ 39 w 61"/>
                <a:gd name="T19" fmla="*/ 118 h 131"/>
                <a:gd name="T20" fmla="*/ 42 w 61"/>
                <a:gd name="T21" fmla="*/ 84 h 131"/>
                <a:gd name="T22" fmla="*/ 37 w 61"/>
                <a:gd name="T23" fmla="*/ 59 h 131"/>
                <a:gd name="T24" fmla="*/ 32 w 61"/>
                <a:gd name="T25" fmla="*/ 47 h 131"/>
                <a:gd name="T26" fmla="*/ 27 w 61"/>
                <a:gd name="T27" fmla="*/ 42 h 131"/>
                <a:gd name="T28" fmla="*/ 27 w 61"/>
                <a:gd name="T29" fmla="*/ 42 h 131"/>
                <a:gd name="T30" fmla="*/ 24 w 61"/>
                <a:gd name="T31" fmla="*/ 39 h 131"/>
                <a:gd name="T32" fmla="*/ 24 w 61"/>
                <a:gd name="T33" fmla="*/ 42 h 131"/>
                <a:gd name="T34" fmla="*/ 32 w 61"/>
                <a:gd name="T35" fmla="*/ 57 h 131"/>
                <a:gd name="T36" fmla="*/ 37 w 61"/>
                <a:gd name="T37" fmla="*/ 89 h 131"/>
                <a:gd name="T38" fmla="*/ 37 w 61"/>
                <a:gd name="T39" fmla="*/ 111 h 131"/>
                <a:gd name="T40" fmla="*/ 32 w 61"/>
                <a:gd name="T41" fmla="*/ 121 h 131"/>
                <a:gd name="T42" fmla="*/ 29 w 61"/>
                <a:gd name="T43" fmla="*/ 123 h 131"/>
                <a:gd name="T44" fmla="*/ 27 w 61"/>
                <a:gd name="T45" fmla="*/ 126 h 131"/>
                <a:gd name="T46" fmla="*/ 27 w 61"/>
                <a:gd name="T47" fmla="*/ 126 h 131"/>
                <a:gd name="T48" fmla="*/ 27 w 61"/>
                <a:gd name="T49" fmla="*/ 126 h 131"/>
                <a:gd name="T50" fmla="*/ 24 w 61"/>
                <a:gd name="T51" fmla="*/ 126 h 131"/>
                <a:gd name="T52" fmla="*/ 24 w 61"/>
                <a:gd name="T53" fmla="*/ 126 h 131"/>
                <a:gd name="T54" fmla="*/ 22 w 61"/>
                <a:gd name="T55" fmla="*/ 123 h 131"/>
                <a:gd name="T56" fmla="*/ 22 w 61"/>
                <a:gd name="T57" fmla="*/ 123 h 131"/>
                <a:gd name="T58" fmla="*/ 22 w 61"/>
                <a:gd name="T59" fmla="*/ 123 h 131"/>
                <a:gd name="T60" fmla="*/ 19 w 61"/>
                <a:gd name="T61" fmla="*/ 123 h 131"/>
                <a:gd name="T62" fmla="*/ 17 w 61"/>
                <a:gd name="T63" fmla="*/ 121 h 131"/>
                <a:gd name="T64" fmla="*/ 12 w 61"/>
                <a:gd name="T65" fmla="*/ 113 h 131"/>
                <a:gd name="T66" fmla="*/ 7 w 61"/>
                <a:gd name="T67" fmla="*/ 106 h 131"/>
                <a:gd name="T68" fmla="*/ 7 w 61"/>
                <a:gd name="T69" fmla="*/ 71 h 131"/>
                <a:gd name="T70" fmla="*/ 17 w 61"/>
                <a:gd name="T71" fmla="*/ 39 h 131"/>
                <a:gd name="T72" fmla="*/ 27 w 61"/>
                <a:gd name="T73" fmla="*/ 27 h 131"/>
                <a:gd name="T74" fmla="*/ 39 w 61"/>
                <a:gd name="T75" fmla="*/ 17 h 131"/>
                <a:gd name="T76" fmla="*/ 46 w 61"/>
                <a:gd name="T77" fmla="*/ 10 h 131"/>
                <a:gd name="T78" fmla="*/ 56 w 61"/>
                <a:gd name="T79" fmla="*/ 5 h 131"/>
                <a:gd name="T80" fmla="*/ 59 w 61"/>
                <a:gd name="T81" fmla="*/ 5 h 131"/>
                <a:gd name="T82" fmla="*/ 59 w 61"/>
                <a:gd name="T83" fmla="*/ 5 h 131"/>
                <a:gd name="T84" fmla="*/ 59 w 61"/>
                <a:gd name="T85" fmla="*/ 0 h 13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1"/>
                <a:gd name="T130" fmla="*/ 0 h 131"/>
                <a:gd name="T131" fmla="*/ 61 w 61"/>
                <a:gd name="T132" fmla="*/ 131 h 13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1" h="131">
                  <a:moveTo>
                    <a:pt x="59" y="0"/>
                  </a:moveTo>
                  <a:lnTo>
                    <a:pt x="44" y="7"/>
                  </a:lnTo>
                  <a:lnTo>
                    <a:pt x="32" y="15"/>
                  </a:lnTo>
                  <a:lnTo>
                    <a:pt x="22" y="27"/>
                  </a:lnTo>
                  <a:lnTo>
                    <a:pt x="12" y="39"/>
                  </a:lnTo>
                  <a:lnTo>
                    <a:pt x="7" y="54"/>
                  </a:lnTo>
                  <a:lnTo>
                    <a:pt x="2" y="69"/>
                  </a:lnTo>
                  <a:lnTo>
                    <a:pt x="0" y="84"/>
                  </a:lnTo>
                  <a:lnTo>
                    <a:pt x="0" y="99"/>
                  </a:lnTo>
                  <a:lnTo>
                    <a:pt x="2" y="106"/>
                  </a:lnTo>
                  <a:lnTo>
                    <a:pt x="5" y="113"/>
                  </a:lnTo>
                  <a:lnTo>
                    <a:pt x="7" y="121"/>
                  </a:lnTo>
                  <a:lnTo>
                    <a:pt x="12" y="126"/>
                  </a:lnTo>
                  <a:lnTo>
                    <a:pt x="14" y="126"/>
                  </a:lnTo>
                  <a:lnTo>
                    <a:pt x="17" y="126"/>
                  </a:lnTo>
                  <a:lnTo>
                    <a:pt x="17" y="128"/>
                  </a:lnTo>
                  <a:lnTo>
                    <a:pt x="27" y="131"/>
                  </a:lnTo>
                  <a:lnTo>
                    <a:pt x="29" y="131"/>
                  </a:lnTo>
                  <a:lnTo>
                    <a:pt x="39" y="118"/>
                  </a:lnTo>
                  <a:lnTo>
                    <a:pt x="42" y="101"/>
                  </a:lnTo>
                  <a:lnTo>
                    <a:pt x="42" y="84"/>
                  </a:lnTo>
                  <a:lnTo>
                    <a:pt x="39" y="67"/>
                  </a:lnTo>
                  <a:lnTo>
                    <a:pt x="37" y="59"/>
                  </a:lnTo>
                  <a:lnTo>
                    <a:pt x="34" y="54"/>
                  </a:lnTo>
                  <a:lnTo>
                    <a:pt x="32" y="47"/>
                  </a:lnTo>
                  <a:lnTo>
                    <a:pt x="29" y="42"/>
                  </a:lnTo>
                  <a:lnTo>
                    <a:pt x="27" y="42"/>
                  </a:lnTo>
                  <a:lnTo>
                    <a:pt x="24" y="39"/>
                  </a:lnTo>
                  <a:lnTo>
                    <a:pt x="24" y="42"/>
                  </a:lnTo>
                  <a:lnTo>
                    <a:pt x="32" y="57"/>
                  </a:lnTo>
                  <a:lnTo>
                    <a:pt x="34" y="71"/>
                  </a:lnTo>
                  <a:lnTo>
                    <a:pt x="37" y="89"/>
                  </a:lnTo>
                  <a:lnTo>
                    <a:pt x="37" y="106"/>
                  </a:lnTo>
                  <a:lnTo>
                    <a:pt x="37" y="111"/>
                  </a:lnTo>
                  <a:lnTo>
                    <a:pt x="34" y="116"/>
                  </a:lnTo>
                  <a:lnTo>
                    <a:pt x="32" y="121"/>
                  </a:lnTo>
                  <a:lnTo>
                    <a:pt x="29" y="123"/>
                  </a:lnTo>
                  <a:lnTo>
                    <a:pt x="27" y="126"/>
                  </a:lnTo>
                  <a:lnTo>
                    <a:pt x="24" y="126"/>
                  </a:lnTo>
                  <a:lnTo>
                    <a:pt x="24" y="123"/>
                  </a:lnTo>
                  <a:lnTo>
                    <a:pt x="22" y="123"/>
                  </a:lnTo>
                  <a:lnTo>
                    <a:pt x="19" y="123"/>
                  </a:lnTo>
                  <a:lnTo>
                    <a:pt x="17" y="121"/>
                  </a:lnTo>
                  <a:lnTo>
                    <a:pt x="14" y="118"/>
                  </a:lnTo>
                  <a:lnTo>
                    <a:pt x="12" y="113"/>
                  </a:lnTo>
                  <a:lnTo>
                    <a:pt x="10" y="111"/>
                  </a:lnTo>
                  <a:lnTo>
                    <a:pt x="7" y="106"/>
                  </a:lnTo>
                  <a:lnTo>
                    <a:pt x="5" y="89"/>
                  </a:lnTo>
                  <a:lnTo>
                    <a:pt x="7" y="71"/>
                  </a:lnTo>
                  <a:lnTo>
                    <a:pt x="12" y="54"/>
                  </a:lnTo>
                  <a:lnTo>
                    <a:pt x="17" y="39"/>
                  </a:lnTo>
                  <a:lnTo>
                    <a:pt x="22" y="34"/>
                  </a:lnTo>
                  <a:lnTo>
                    <a:pt x="27" y="27"/>
                  </a:lnTo>
                  <a:lnTo>
                    <a:pt x="34" y="22"/>
                  </a:lnTo>
                  <a:lnTo>
                    <a:pt x="39" y="17"/>
                  </a:lnTo>
                  <a:lnTo>
                    <a:pt x="44" y="15"/>
                  </a:lnTo>
                  <a:lnTo>
                    <a:pt x="46" y="10"/>
                  </a:lnTo>
                  <a:lnTo>
                    <a:pt x="51" y="7"/>
                  </a:lnTo>
                  <a:lnTo>
                    <a:pt x="56" y="5"/>
                  </a:lnTo>
                  <a:lnTo>
                    <a:pt x="59" y="5"/>
                  </a:lnTo>
                  <a:lnTo>
                    <a:pt x="61" y="5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275" name="Freeform 21"/>
            <p:cNvSpPr>
              <a:spLocks/>
            </p:cNvSpPr>
            <p:nvPr/>
          </p:nvSpPr>
          <p:spPr bwMode="auto">
            <a:xfrm>
              <a:off x="2292" y="2503"/>
              <a:ext cx="71" cy="108"/>
            </a:xfrm>
            <a:custGeom>
              <a:avLst/>
              <a:gdLst>
                <a:gd name="T0" fmla="*/ 32 w 71"/>
                <a:gd name="T1" fmla="*/ 2 h 108"/>
                <a:gd name="T2" fmla="*/ 17 w 71"/>
                <a:gd name="T3" fmla="*/ 14 h 108"/>
                <a:gd name="T4" fmla="*/ 5 w 71"/>
                <a:gd name="T5" fmla="*/ 37 h 108"/>
                <a:gd name="T6" fmla="*/ 2 w 71"/>
                <a:gd name="T7" fmla="*/ 49 h 108"/>
                <a:gd name="T8" fmla="*/ 2 w 71"/>
                <a:gd name="T9" fmla="*/ 51 h 108"/>
                <a:gd name="T10" fmla="*/ 0 w 71"/>
                <a:gd name="T11" fmla="*/ 64 h 108"/>
                <a:gd name="T12" fmla="*/ 0 w 71"/>
                <a:gd name="T13" fmla="*/ 86 h 108"/>
                <a:gd name="T14" fmla="*/ 7 w 71"/>
                <a:gd name="T15" fmla="*/ 98 h 108"/>
                <a:gd name="T16" fmla="*/ 7 w 71"/>
                <a:gd name="T17" fmla="*/ 101 h 108"/>
                <a:gd name="T18" fmla="*/ 9 w 71"/>
                <a:gd name="T19" fmla="*/ 101 h 108"/>
                <a:gd name="T20" fmla="*/ 9 w 71"/>
                <a:gd name="T21" fmla="*/ 103 h 108"/>
                <a:gd name="T22" fmla="*/ 17 w 71"/>
                <a:gd name="T23" fmla="*/ 108 h 108"/>
                <a:gd name="T24" fmla="*/ 32 w 71"/>
                <a:gd name="T25" fmla="*/ 103 h 108"/>
                <a:gd name="T26" fmla="*/ 32 w 71"/>
                <a:gd name="T27" fmla="*/ 98 h 108"/>
                <a:gd name="T28" fmla="*/ 37 w 71"/>
                <a:gd name="T29" fmla="*/ 88 h 108"/>
                <a:gd name="T30" fmla="*/ 37 w 71"/>
                <a:gd name="T31" fmla="*/ 76 h 108"/>
                <a:gd name="T32" fmla="*/ 37 w 71"/>
                <a:gd name="T33" fmla="*/ 71 h 108"/>
                <a:gd name="T34" fmla="*/ 37 w 71"/>
                <a:gd name="T35" fmla="*/ 71 h 108"/>
                <a:gd name="T36" fmla="*/ 37 w 71"/>
                <a:gd name="T37" fmla="*/ 69 h 108"/>
                <a:gd name="T38" fmla="*/ 37 w 71"/>
                <a:gd name="T39" fmla="*/ 69 h 108"/>
                <a:gd name="T40" fmla="*/ 37 w 71"/>
                <a:gd name="T41" fmla="*/ 66 h 108"/>
                <a:gd name="T42" fmla="*/ 37 w 71"/>
                <a:gd name="T43" fmla="*/ 64 h 108"/>
                <a:gd name="T44" fmla="*/ 34 w 71"/>
                <a:gd name="T45" fmla="*/ 59 h 108"/>
                <a:gd name="T46" fmla="*/ 34 w 71"/>
                <a:gd name="T47" fmla="*/ 54 h 108"/>
                <a:gd name="T48" fmla="*/ 27 w 71"/>
                <a:gd name="T49" fmla="*/ 34 h 108"/>
                <a:gd name="T50" fmla="*/ 22 w 71"/>
                <a:gd name="T51" fmla="*/ 29 h 108"/>
                <a:gd name="T52" fmla="*/ 19 w 71"/>
                <a:gd name="T53" fmla="*/ 32 h 108"/>
                <a:gd name="T54" fmla="*/ 22 w 71"/>
                <a:gd name="T55" fmla="*/ 37 h 108"/>
                <a:gd name="T56" fmla="*/ 32 w 71"/>
                <a:gd name="T57" fmla="*/ 69 h 108"/>
                <a:gd name="T58" fmla="*/ 27 w 71"/>
                <a:gd name="T59" fmla="*/ 101 h 108"/>
                <a:gd name="T60" fmla="*/ 24 w 71"/>
                <a:gd name="T61" fmla="*/ 101 h 108"/>
                <a:gd name="T62" fmla="*/ 22 w 71"/>
                <a:gd name="T63" fmla="*/ 101 h 108"/>
                <a:gd name="T64" fmla="*/ 17 w 71"/>
                <a:gd name="T65" fmla="*/ 101 h 108"/>
                <a:gd name="T66" fmla="*/ 12 w 71"/>
                <a:gd name="T67" fmla="*/ 98 h 108"/>
                <a:gd name="T68" fmla="*/ 5 w 71"/>
                <a:gd name="T69" fmla="*/ 69 h 108"/>
                <a:gd name="T70" fmla="*/ 12 w 71"/>
                <a:gd name="T71" fmla="*/ 37 h 108"/>
                <a:gd name="T72" fmla="*/ 22 w 71"/>
                <a:gd name="T73" fmla="*/ 17 h 108"/>
                <a:gd name="T74" fmla="*/ 37 w 71"/>
                <a:gd name="T75" fmla="*/ 5 h 108"/>
                <a:gd name="T76" fmla="*/ 49 w 71"/>
                <a:gd name="T77" fmla="*/ 5 h 108"/>
                <a:gd name="T78" fmla="*/ 59 w 71"/>
                <a:gd name="T79" fmla="*/ 7 h 108"/>
                <a:gd name="T80" fmla="*/ 66 w 71"/>
                <a:gd name="T81" fmla="*/ 12 h 108"/>
                <a:gd name="T82" fmla="*/ 71 w 71"/>
                <a:gd name="T83" fmla="*/ 12 h 108"/>
                <a:gd name="T84" fmla="*/ 71 w 71"/>
                <a:gd name="T85" fmla="*/ 10 h 108"/>
                <a:gd name="T86" fmla="*/ 71 w 71"/>
                <a:gd name="T87" fmla="*/ 7 h 108"/>
                <a:gd name="T88" fmla="*/ 69 w 71"/>
                <a:gd name="T89" fmla="*/ 5 h 108"/>
                <a:gd name="T90" fmla="*/ 69 w 71"/>
                <a:gd name="T91" fmla="*/ 5 h 10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1"/>
                <a:gd name="T139" fmla="*/ 0 h 108"/>
                <a:gd name="T140" fmla="*/ 71 w 71"/>
                <a:gd name="T141" fmla="*/ 108 h 10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1" h="108">
                  <a:moveTo>
                    <a:pt x="44" y="0"/>
                  </a:moveTo>
                  <a:lnTo>
                    <a:pt x="32" y="2"/>
                  </a:lnTo>
                  <a:lnTo>
                    <a:pt x="24" y="5"/>
                  </a:lnTo>
                  <a:lnTo>
                    <a:pt x="17" y="14"/>
                  </a:lnTo>
                  <a:lnTo>
                    <a:pt x="9" y="24"/>
                  </a:lnTo>
                  <a:lnTo>
                    <a:pt x="5" y="37"/>
                  </a:lnTo>
                  <a:lnTo>
                    <a:pt x="2" y="49"/>
                  </a:lnTo>
                  <a:lnTo>
                    <a:pt x="2" y="51"/>
                  </a:lnTo>
                  <a:lnTo>
                    <a:pt x="0" y="64"/>
                  </a:lnTo>
                  <a:lnTo>
                    <a:pt x="0" y="74"/>
                  </a:lnTo>
                  <a:lnTo>
                    <a:pt x="0" y="86"/>
                  </a:lnTo>
                  <a:lnTo>
                    <a:pt x="5" y="98"/>
                  </a:lnTo>
                  <a:lnTo>
                    <a:pt x="7" y="98"/>
                  </a:lnTo>
                  <a:lnTo>
                    <a:pt x="7" y="101"/>
                  </a:lnTo>
                  <a:lnTo>
                    <a:pt x="9" y="101"/>
                  </a:lnTo>
                  <a:lnTo>
                    <a:pt x="9" y="103"/>
                  </a:lnTo>
                  <a:lnTo>
                    <a:pt x="17" y="108"/>
                  </a:lnTo>
                  <a:lnTo>
                    <a:pt x="29" y="106"/>
                  </a:lnTo>
                  <a:lnTo>
                    <a:pt x="32" y="103"/>
                  </a:lnTo>
                  <a:lnTo>
                    <a:pt x="32" y="101"/>
                  </a:lnTo>
                  <a:lnTo>
                    <a:pt x="32" y="98"/>
                  </a:lnTo>
                  <a:lnTo>
                    <a:pt x="34" y="96"/>
                  </a:lnTo>
                  <a:lnTo>
                    <a:pt x="37" y="88"/>
                  </a:lnTo>
                  <a:lnTo>
                    <a:pt x="37" y="83"/>
                  </a:lnTo>
                  <a:lnTo>
                    <a:pt x="37" y="76"/>
                  </a:lnTo>
                  <a:lnTo>
                    <a:pt x="37" y="71"/>
                  </a:lnTo>
                  <a:lnTo>
                    <a:pt x="37" y="69"/>
                  </a:lnTo>
                  <a:lnTo>
                    <a:pt x="37" y="66"/>
                  </a:lnTo>
                  <a:lnTo>
                    <a:pt x="37" y="64"/>
                  </a:lnTo>
                  <a:lnTo>
                    <a:pt x="37" y="61"/>
                  </a:lnTo>
                  <a:lnTo>
                    <a:pt x="34" y="59"/>
                  </a:lnTo>
                  <a:lnTo>
                    <a:pt x="34" y="56"/>
                  </a:lnTo>
                  <a:lnTo>
                    <a:pt x="34" y="54"/>
                  </a:lnTo>
                  <a:lnTo>
                    <a:pt x="32" y="51"/>
                  </a:lnTo>
                  <a:lnTo>
                    <a:pt x="27" y="34"/>
                  </a:lnTo>
                  <a:lnTo>
                    <a:pt x="22" y="32"/>
                  </a:lnTo>
                  <a:lnTo>
                    <a:pt x="22" y="29"/>
                  </a:lnTo>
                  <a:lnTo>
                    <a:pt x="19" y="32"/>
                  </a:lnTo>
                  <a:lnTo>
                    <a:pt x="19" y="34"/>
                  </a:lnTo>
                  <a:lnTo>
                    <a:pt x="22" y="37"/>
                  </a:lnTo>
                  <a:lnTo>
                    <a:pt x="29" y="51"/>
                  </a:lnTo>
                  <a:lnTo>
                    <a:pt x="32" y="69"/>
                  </a:lnTo>
                  <a:lnTo>
                    <a:pt x="32" y="86"/>
                  </a:lnTo>
                  <a:lnTo>
                    <a:pt x="27" y="101"/>
                  </a:lnTo>
                  <a:lnTo>
                    <a:pt x="24" y="101"/>
                  </a:lnTo>
                  <a:lnTo>
                    <a:pt x="22" y="101"/>
                  </a:lnTo>
                  <a:lnTo>
                    <a:pt x="19" y="101"/>
                  </a:lnTo>
                  <a:lnTo>
                    <a:pt x="17" y="101"/>
                  </a:lnTo>
                  <a:lnTo>
                    <a:pt x="14" y="101"/>
                  </a:lnTo>
                  <a:lnTo>
                    <a:pt x="12" y="98"/>
                  </a:lnTo>
                  <a:lnTo>
                    <a:pt x="7" y="83"/>
                  </a:lnTo>
                  <a:lnTo>
                    <a:pt x="5" y="69"/>
                  </a:lnTo>
                  <a:lnTo>
                    <a:pt x="7" y="51"/>
                  </a:lnTo>
                  <a:lnTo>
                    <a:pt x="12" y="37"/>
                  </a:lnTo>
                  <a:lnTo>
                    <a:pt x="17" y="27"/>
                  </a:lnTo>
                  <a:lnTo>
                    <a:pt x="22" y="17"/>
                  </a:lnTo>
                  <a:lnTo>
                    <a:pt x="29" y="10"/>
                  </a:lnTo>
                  <a:lnTo>
                    <a:pt x="37" y="5"/>
                  </a:lnTo>
                  <a:lnTo>
                    <a:pt x="44" y="5"/>
                  </a:lnTo>
                  <a:lnTo>
                    <a:pt x="49" y="5"/>
                  </a:lnTo>
                  <a:lnTo>
                    <a:pt x="54" y="7"/>
                  </a:lnTo>
                  <a:lnTo>
                    <a:pt x="59" y="7"/>
                  </a:lnTo>
                  <a:lnTo>
                    <a:pt x="61" y="10"/>
                  </a:lnTo>
                  <a:lnTo>
                    <a:pt x="66" y="12"/>
                  </a:lnTo>
                  <a:lnTo>
                    <a:pt x="69" y="12"/>
                  </a:lnTo>
                  <a:lnTo>
                    <a:pt x="71" y="12"/>
                  </a:lnTo>
                  <a:lnTo>
                    <a:pt x="71" y="10"/>
                  </a:lnTo>
                  <a:lnTo>
                    <a:pt x="71" y="7"/>
                  </a:lnTo>
                  <a:lnTo>
                    <a:pt x="69" y="5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276" name="Freeform 22"/>
            <p:cNvSpPr>
              <a:spLocks/>
            </p:cNvSpPr>
            <p:nvPr/>
          </p:nvSpPr>
          <p:spPr bwMode="auto">
            <a:xfrm>
              <a:off x="2156" y="1961"/>
              <a:ext cx="828" cy="1037"/>
            </a:xfrm>
            <a:custGeom>
              <a:avLst/>
              <a:gdLst>
                <a:gd name="T0" fmla="*/ 502 w 828"/>
                <a:gd name="T1" fmla="*/ 1030 h 1037"/>
                <a:gd name="T2" fmla="*/ 574 w 828"/>
                <a:gd name="T3" fmla="*/ 1000 h 1037"/>
                <a:gd name="T4" fmla="*/ 643 w 828"/>
                <a:gd name="T5" fmla="*/ 973 h 1037"/>
                <a:gd name="T6" fmla="*/ 690 w 828"/>
                <a:gd name="T7" fmla="*/ 951 h 1037"/>
                <a:gd name="T8" fmla="*/ 724 w 828"/>
                <a:gd name="T9" fmla="*/ 938 h 1037"/>
                <a:gd name="T10" fmla="*/ 761 w 828"/>
                <a:gd name="T11" fmla="*/ 926 h 1037"/>
                <a:gd name="T12" fmla="*/ 773 w 828"/>
                <a:gd name="T13" fmla="*/ 924 h 1037"/>
                <a:gd name="T14" fmla="*/ 810 w 828"/>
                <a:gd name="T15" fmla="*/ 869 h 1037"/>
                <a:gd name="T16" fmla="*/ 813 w 828"/>
                <a:gd name="T17" fmla="*/ 756 h 1037"/>
                <a:gd name="T18" fmla="*/ 813 w 828"/>
                <a:gd name="T19" fmla="*/ 704 h 1037"/>
                <a:gd name="T20" fmla="*/ 813 w 828"/>
                <a:gd name="T21" fmla="*/ 660 h 1037"/>
                <a:gd name="T22" fmla="*/ 815 w 828"/>
                <a:gd name="T23" fmla="*/ 566 h 1037"/>
                <a:gd name="T24" fmla="*/ 823 w 828"/>
                <a:gd name="T25" fmla="*/ 362 h 1037"/>
                <a:gd name="T26" fmla="*/ 825 w 828"/>
                <a:gd name="T27" fmla="*/ 322 h 1037"/>
                <a:gd name="T28" fmla="*/ 828 w 828"/>
                <a:gd name="T29" fmla="*/ 261 h 1037"/>
                <a:gd name="T30" fmla="*/ 828 w 828"/>
                <a:gd name="T31" fmla="*/ 209 h 1037"/>
                <a:gd name="T32" fmla="*/ 828 w 828"/>
                <a:gd name="T33" fmla="*/ 199 h 1037"/>
                <a:gd name="T34" fmla="*/ 823 w 828"/>
                <a:gd name="T35" fmla="*/ 194 h 1037"/>
                <a:gd name="T36" fmla="*/ 512 w 828"/>
                <a:gd name="T37" fmla="*/ 9 h 1037"/>
                <a:gd name="T38" fmla="*/ 500 w 828"/>
                <a:gd name="T39" fmla="*/ 2 h 1037"/>
                <a:gd name="T40" fmla="*/ 475 w 828"/>
                <a:gd name="T41" fmla="*/ 7 h 1037"/>
                <a:gd name="T42" fmla="*/ 426 w 828"/>
                <a:gd name="T43" fmla="*/ 24 h 1037"/>
                <a:gd name="T44" fmla="*/ 345 w 828"/>
                <a:gd name="T45" fmla="*/ 49 h 1037"/>
                <a:gd name="T46" fmla="*/ 266 w 828"/>
                <a:gd name="T47" fmla="*/ 76 h 1037"/>
                <a:gd name="T48" fmla="*/ 212 w 828"/>
                <a:gd name="T49" fmla="*/ 93 h 1037"/>
                <a:gd name="T50" fmla="*/ 173 w 828"/>
                <a:gd name="T51" fmla="*/ 110 h 1037"/>
                <a:gd name="T52" fmla="*/ 131 w 828"/>
                <a:gd name="T53" fmla="*/ 123 h 1037"/>
                <a:gd name="T54" fmla="*/ 91 w 828"/>
                <a:gd name="T55" fmla="*/ 135 h 1037"/>
                <a:gd name="T56" fmla="*/ 52 w 828"/>
                <a:gd name="T57" fmla="*/ 147 h 1037"/>
                <a:gd name="T58" fmla="*/ 20 w 828"/>
                <a:gd name="T59" fmla="*/ 155 h 1037"/>
                <a:gd name="T60" fmla="*/ 5 w 828"/>
                <a:gd name="T61" fmla="*/ 167 h 1037"/>
                <a:gd name="T62" fmla="*/ 3 w 828"/>
                <a:gd name="T63" fmla="*/ 167 h 1037"/>
                <a:gd name="T64" fmla="*/ 12 w 828"/>
                <a:gd name="T65" fmla="*/ 236 h 1037"/>
                <a:gd name="T66" fmla="*/ 40 w 828"/>
                <a:gd name="T67" fmla="*/ 340 h 1037"/>
                <a:gd name="T68" fmla="*/ 69 w 828"/>
                <a:gd name="T69" fmla="*/ 446 h 1037"/>
                <a:gd name="T70" fmla="*/ 76 w 828"/>
                <a:gd name="T71" fmla="*/ 470 h 1037"/>
                <a:gd name="T72" fmla="*/ 84 w 828"/>
                <a:gd name="T73" fmla="*/ 500 h 1037"/>
                <a:gd name="T74" fmla="*/ 180 w 828"/>
                <a:gd name="T75" fmla="*/ 899 h 1037"/>
                <a:gd name="T76" fmla="*/ 185 w 828"/>
                <a:gd name="T77" fmla="*/ 904 h 1037"/>
                <a:gd name="T78" fmla="*/ 202 w 828"/>
                <a:gd name="T79" fmla="*/ 914 h 1037"/>
                <a:gd name="T80" fmla="*/ 229 w 828"/>
                <a:gd name="T81" fmla="*/ 926 h 1037"/>
                <a:gd name="T82" fmla="*/ 286 w 828"/>
                <a:gd name="T83" fmla="*/ 958 h 1037"/>
                <a:gd name="T84" fmla="*/ 345 w 828"/>
                <a:gd name="T85" fmla="*/ 988 h 1037"/>
                <a:gd name="T86" fmla="*/ 394 w 828"/>
                <a:gd name="T87" fmla="*/ 1012 h 1037"/>
                <a:gd name="T88" fmla="*/ 404 w 828"/>
                <a:gd name="T89" fmla="*/ 1017 h 1037"/>
                <a:gd name="T90" fmla="*/ 411 w 828"/>
                <a:gd name="T91" fmla="*/ 1020 h 1037"/>
                <a:gd name="T92" fmla="*/ 431 w 828"/>
                <a:gd name="T93" fmla="*/ 1032 h 1037"/>
                <a:gd name="T94" fmla="*/ 436 w 828"/>
                <a:gd name="T95" fmla="*/ 1035 h 103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28"/>
                <a:gd name="T145" fmla="*/ 0 h 1037"/>
                <a:gd name="T146" fmla="*/ 828 w 828"/>
                <a:gd name="T147" fmla="*/ 1037 h 10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28" h="1037">
                  <a:moveTo>
                    <a:pt x="441" y="1037"/>
                  </a:moveTo>
                  <a:lnTo>
                    <a:pt x="480" y="1037"/>
                  </a:lnTo>
                  <a:lnTo>
                    <a:pt x="502" y="1030"/>
                  </a:lnTo>
                  <a:lnTo>
                    <a:pt x="527" y="1020"/>
                  </a:lnTo>
                  <a:lnTo>
                    <a:pt x="549" y="1010"/>
                  </a:lnTo>
                  <a:lnTo>
                    <a:pt x="574" y="1000"/>
                  </a:lnTo>
                  <a:lnTo>
                    <a:pt x="596" y="993"/>
                  </a:lnTo>
                  <a:lnTo>
                    <a:pt x="621" y="983"/>
                  </a:lnTo>
                  <a:lnTo>
                    <a:pt x="643" y="973"/>
                  </a:lnTo>
                  <a:lnTo>
                    <a:pt x="665" y="963"/>
                  </a:lnTo>
                  <a:lnTo>
                    <a:pt x="677" y="958"/>
                  </a:lnTo>
                  <a:lnTo>
                    <a:pt x="690" y="951"/>
                  </a:lnTo>
                  <a:lnTo>
                    <a:pt x="702" y="946"/>
                  </a:lnTo>
                  <a:lnTo>
                    <a:pt x="714" y="943"/>
                  </a:lnTo>
                  <a:lnTo>
                    <a:pt x="724" y="938"/>
                  </a:lnTo>
                  <a:lnTo>
                    <a:pt x="736" y="934"/>
                  </a:lnTo>
                  <a:lnTo>
                    <a:pt x="749" y="931"/>
                  </a:lnTo>
                  <a:lnTo>
                    <a:pt x="761" y="926"/>
                  </a:lnTo>
                  <a:lnTo>
                    <a:pt x="766" y="926"/>
                  </a:lnTo>
                  <a:lnTo>
                    <a:pt x="771" y="924"/>
                  </a:lnTo>
                  <a:lnTo>
                    <a:pt x="773" y="924"/>
                  </a:lnTo>
                  <a:lnTo>
                    <a:pt x="778" y="924"/>
                  </a:lnTo>
                  <a:lnTo>
                    <a:pt x="810" y="909"/>
                  </a:lnTo>
                  <a:lnTo>
                    <a:pt x="810" y="869"/>
                  </a:lnTo>
                  <a:lnTo>
                    <a:pt x="813" y="832"/>
                  </a:lnTo>
                  <a:lnTo>
                    <a:pt x="813" y="793"/>
                  </a:lnTo>
                  <a:lnTo>
                    <a:pt x="813" y="756"/>
                  </a:lnTo>
                  <a:lnTo>
                    <a:pt x="813" y="739"/>
                  </a:lnTo>
                  <a:lnTo>
                    <a:pt x="813" y="722"/>
                  </a:lnTo>
                  <a:lnTo>
                    <a:pt x="813" y="704"/>
                  </a:lnTo>
                  <a:lnTo>
                    <a:pt x="813" y="687"/>
                  </a:lnTo>
                  <a:lnTo>
                    <a:pt x="815" y="675"/>
                  </a:lnTo>
                  <a:lnTo>
                    <a:pt x="813" y="660"/>
                  </a:lnTo>
                  <a:lnTo>
                    <a:pt x="813" y="648"/>
                  </a:lnTo>
                  <a:lnTo>
                    <a:pt x="813" y="635"/>
                  </a:lnTo>
                  <a:lnTo>
                    <a:pt x="815" y="566"/>
                  </a:lnTo>
                  <a:lnTo>
                    <a:pt x="818" y="497"/>
                  </a:lnTo>
                  <a:lnTo>
                    <a:pt x="820" y="428"/>
                  </a:lnTo>
                  <a:lnTo>
                    <a:pt x="823" y="362"/>
                  </a:lnTo>
                  <a:lnTo>
                    <a:pt x="823" y="349"/>
                  </a:lnTo>
                  <a:lnTo>
                    <a:pt x="823" y="335"/>
                  </a:lnTo>
                  <a:lnTo>
                    <a:pt x="825" y="322"/>
                  </a:lnTo>
                  <a:lnTo>
                    <a:pt x="828" y="310"/>
                  </a:lnTo>
                  <a:lnTo>
                    <a:pt x="828" y="285"/>
                  </a:lnTo>
                  <a:lnTo>
                    <a:pt x="828" y="261"/>
                  </a:lnTo>
                  <a:lnTo>
                    <a:pt x="828" y="236"/>
                  </a:lnTo>
                  <a:lnTo>
                    <a:pt x="828" y="211"/>
                  </a:lnTo>
                  <a:lnTo>
                    <a:pt x="828" y="209"/>
                  </a:lnTo>
                  <a:lnTo>
                    <a:pt x="828" y="207"/>
                  </a:lnTo>
                  <a:lnTo>
                    <a:pt x="828" y="202"/>
                  </a:lnTo>
                  <a:lnTo>
                    <a:pt x="828" y="199"/>
                  </a:lnTo>
                  <a:lnTo>
                    <a:pt x="825" y="197"/>
                  </a:lnTo>
                  <a:lnTo>
                    <a:pt x="825" y="194"/>
                  </a:lnTo>
                  <a:lnTo>
                    <a:pt x="823" y="194"/>
                  </a:lnTo>
                  <a:lnTo>
                    <a:pt x="823" y="192"/>
                  </a:lnTo>
                  <a:lnTo>
                    <a:pt x="522" y="12"/>
                  </a:lnTo>
                  <a:lnTo>
                    <a:pt x="512" y="9"/>
                  </a:lnTo>
                  <a:lnTo>
                    <a:pt x="510" y="7"/>
                  </a:lnTo>
                  <a:lnTo>
                    <a:pt x="505" y="4"/>
                  </a:lnTo>
                  <a:lnTo>
                    <a:pt x="500" y="2"/>
                  </a:lnTo>
                  <a:lnTo>
                    <a:pt x="495" y="0"/>
                  </a:lnTo>
                  <a:lnTo>
                    <a:pt x="485" y="4"/>
                  </a:lnTo>
                  <a:lnTo>
                    <a:pt x="475" y="7"/>
                  </a:lnTo>
                  <a:lnTo>
                    <a:pt x="463" y="12"/>
                  </a:lnTo>
                  <a:lnTo>
                    <a:pt x="453" y="17"/>
                  </a:lnTo>
                  <a:lnTo>
                    <a:pt x="426" y="24"/>
                  </a:lnTo>
                  <a:lnTo>
                    <a:pt x="399" y="34"/>
                  </a:lnTo>
                  <a:lnTo>
                    <a:pt x="372" y="41"/>
                  </a:lnTo>
                  <a:lnTo>
                    <a:pt x="345" y="49"/>
                  </a:lnTo>
                  <a:lnTo>
                    <a:pt x="318" y="59"/>
                  </a:lnTo>
                  <a:lnTo>
                    <a:pt x="291" y="66"/>
                  </a:lnTo>
                  <a:lnTo>
                    <a:pt x="266" y="76"/>
                  </a:lnTo>
                  <a:lnTo>
                    <a:pt x="239" y="86"/>
                  </a:lnTo>
                  <a:lnTo>
                    <a:pt x="224" y="91"/>
                  </a:lnTo>
                  <a:lnTo>
                    <a:pt x="212" y="93"/>
                  </a:lnTo>
                  <a:lnTo>
                    <a:pt x="200" y="98"/>
                  </a:lnTo>
                  <a:lnTo>
                    <a:pt x="185" y="103"/>
                  </a:lnTo>
                  <a:lnTo>
                    <a:pt x="173" y="110"/>
                  </a:lnTo>
                  <a:lnTo>
                    <a:pt x="160" y="115"/>
                  </a:lnTo>
                  <a:lnTo>
                    <a:pt x="145" y="118"/>
                  </a:lnTo>
                  <a:lnTo>
                    <a:pt x="131" y="123"/>
                  </a:lnTo>
                  <a:lnTo>
                    <a:pt x="118" y="128"/>
                  </a:lnTo>
                  <a:lnTo>
                    <a:pt x="104" y="130"/>
                  </a:lnTo>
                  <a:lnTo>
                    <a:pt x="91" y="135"/>
                  </a:lnTo>
                  <a:lnTo>
                    <a:pt x="79" y="138"/>
                  </a:lnTo>
                  <a:lnTo>
                    <a:pt x="64" y="142"/>
                  </a:lnTo>
                  <a:lnTo>
                    <a:pt x="52" y="147"/>
                  </a:lnTo>
                  <a:lnTo>
                    <a:pt x="40" y="150"/>
                  </a:lnTo>
                  <a:lnTo>
                    <a:pt x="27" y="155"/>
                  </a:lnTo>
                  <a:lnTo>
                    <a:pt x="20" y="155"/>
                  </a:lnTo>
                  <a:lnTo>
                    <a:pt x="12" y="160"/>
                  </a:lnTo>
                  <a:lnTo>
                    <a:pt x="10" y="162"/>
                  </a:lnTo>
                  <a:lnTo>
                    <a:pt x="5" y="167"/>
                  </a:lnTo>
                  <a:lnTo>
                    <a:pt x="3" y="167"/>
                  </a:lnTo>
                  <a:lnTo>
                    <a:pt x="0" y="170"/>
                  </a:lnTo>
                  <a:lnTo>
                    <a:pt x="5" y="202"/>
                  </a:lnTo>
                  <a:lnTo>
                    <a:pt x="12" y="236"/>
                  </a:lnTo>
                  <a:lnTo>
                    <a:pt x="22" y="268"/>
                  </a:lnTo>
                  <a:lnTo>
                    <a:pt x="27" y="303"/>
                  </a:lnTo>
                  <a:lnTo>
                    <a:pt x="40" y="340"/>
                  </a:lnTo>
                  <a:lnTo>
                    <a:pt x="49" y="377"/>
                  </a:lnTo>
                  <a:lnTo>
                    <a:pt x="62" y="411"/>
                  </a:lnTo>
                  <a:lnTo>
                    <a:pt x="69" y="446"/>
                  </a:lnTo>
                  <a:lnTo>
                    <a:pt x="69" y="453"/>
                  </a:lnTo>
                  <a:lnTo>
                    <a:pt x="74" y="460"/>
                  </a:lnTo>
                  <a:lnTo>
                    <a:pt x="76" y="470"/>
                  </a:lnTo>
                  <a:lnTo>
                    <a:pt x="76" y="478"/>
                  </a:lnTo>
                  <a:lnTo>
                    <a:pt x="81" y="487"/>
                  </a:lnTo>
                  <a:lnTo>
                    <a:pt x="84" y="500"/>
                  </a:lnTo>
                  <a:lnTo>
                    <a:pt x="89" y="510"/>
                  </a:lnTo>
                  <a:lnTo>
                    <a:pt x="91" y="522"/>
                  </a:lnTo>
                  <a:lnTo>
                    <a:pt x="180" y="899"/>
                  </a:lnTo>
                  <a:lnTo>
                    <a:pt x="180" y="901"/>
                  </a:lnTo>
                  <a:lnTo>
                    <a:pt x="182" y="901"/>
                  </a:lnTo>
                  <a:lnTo>
                    <a:pt x="185" y="904"/>
                  </a:lnTo>
                  <a:lnTo>
                    <a:pt x="187" y="906"/>
                  </a:lnTo>
                  <a:lnTo>
                    <a:pt x="192" y="914"/>
                  </a:lnTo>
                  <a:lnTo>
                    <a:pt x="202" y="914"/>
                  </a:lnTo>
                  <a:lnTo>
                    <a:pt x="212" y="919"/>
                  </a:lnTo>
                  <a:lnTo>
                    <a:pt x="219" y="924"/>
                  </a:lnTo>
                  <a:lnTo>
                    <a:pt x="229" y="926"/>
                  </a:lnTo>
                  <a:lnTo>
                    <a:pt x="249" y="936"/>
                  </a:lnTo>
                  <a:lnTo>
                    <a:pt x="266" y="948"/>
                  </a:lnTo>
                  <a:lnTo>
                    <a:pt x="286" y="958"/>
                  </a:lnTo>
                  <a:lnTo>
                    <a:pt x="305" y="968"/>
                  </a:lnTo>
                  <a:lnTo>
                    <a:pt x="325" y="980"/>
                  </a:lnTo>
                  <a:lnTo>
                    <a:pt x="345" y="988"/>
                  </a:lnTo>
                  <a:lnTo>
                    <a:pt x="365" y="998"/>
                  </a:lnTo>
                  <a:lnTo>
                    <a:pt x="384" y="1005"/>
                  </a:lnTo>
                  <a:lnTo>
                    <a:pt x="394" y="1012"/>
                  </a:lnTo>
                  <a:lnTo>
                    <a:pt x="399" y="1012"/>
                  </a:lnTo>
                  <a:lnTo>
                    <a:pt x="402" y="1015"/>
                  </a:lnTo>
                  <a:lnTo>
                    <a:pt x="404" y="1017"/>
                  </a:lnTo>
                  <a:lnTo>
                    <a:pt x="406" y="1020"/>
                  </a:lnTo>
                  <a:lnTo>
                    <a:pt x="409" y="1020"/>
                  </a:lnTo>
                  <a:lnTo>
                    <a:pt x="411" y="1020"/>
                  </a:lnTo>
                  <a:lnTo>
                    <a:pt x="414" y="1020"/>
                  </a:lnTo>
                  <a:lnTo>
                    <a:pt x="431" y="1032"/>
                  </a:lnTo>
                  <a:lnTo>
                    <a:pt x="434" y="1032"/>
                  </a:lnTo>
                  <a:lnTo>
                    <a:pt x="436" y="1035"/>
                  </a:lnTo>
                  <a:lnTo>
                    <a:pt x="438" y="1037"/>
                  </a:lnTo>
                  <a:lnTo>
                    <a:pt x="441" y="10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277" name="Freeform 23"/>
            <p:cNvSpPr>
              <a:spLocks/>
            </p:cNvSpPr>
            <p:nvPr/>
          </p:nvSpPr>
          <p:spPr bwMode="auto">
            <a:xfrm>
              <a:off x="2688" y="2022"/>
              <a:ext cx="261" cy="828"/>
            </a:xfrm>
            <a:custGeom>
              <a:avLst/>
              <a:gdLst>
                <a:gd name="T0" fmla="*/ 249 w 261"/>
                <a:gd name="T1" fmla="*/ 828 h 828"/>
                <a:gd name="T2" fmla="*/ 249 w 261"/>
                <a:gd name="T3" fmla="*/ 828 h 828"/>
                <a:gd name="T4" fmla="*/ 251 w 261"/>
                <a:gd name="T5" fmla="*/ 828 h 828"/>
                <a:gd name="T6" fmla="*/ 251 w 261"/>
                <a:gd name="T7" fmla="*/ 828 h 828"/>
                <a:gd name="T8" fmla="*/ 254 w 261"/>
                <a:gd name="T9" fmla="*/ 826 h 828"/>
                <a:gd name="T10" fmla="*/ 254 w 261"/>
                <a:gd name="T11" fmla="*/ 767 h 828"/>
                <a:gd name="T12" fmla="*/ 254 w 261"/>
                <a:gd name="T13" fmla="*/ 707 h 828"/>
                <a:gd name="T14" fmla="*/ 254 w 261"/>
                <a:gd name="T15" fmla="*/ 648 h 828"/>
                <a:gd name="T16" fmla="*/ 254 w 261"/>
                <a:gd name="T17" fmla="*/ 589 h 828"/>
                <a:gd name="T18" fmla="*/ 256 w 261"/>
                <a:gd name="T19" fmla="*/ 476 h 828"/>
                <a:gd name="T20" fmla="*/ 259 w 261"/>
                <a:gd name="T21" fmla="*/ 362 h 828"/>
                <a:gd name="T22" fmla="*/ 261 w 261"/>
                <a:gd name="T23" fmla="*/ 252 h 828"/>
                <a:gd name="T24" fmla="*/ 259 w 261"/>
                <a:gd name="T25" fmla="*/ 138 h 828"/>
                <a:gd name="T26" fmla="*/ 241 w 261"/>
                <a:gd name="T27" fmla="*/ 128 h 828"/>
                <a:gd name="T28" fmla="*/ 227 w 261"/>
                <a:gd name="T29" fmla="*/ 118 h 828"/>
                <a:gd name="T30" fmla="*/ 209 w 261"/>
                <a:gd name="T31" fmla="*/ 109 h 828"/>
                <a:gd name="T32" fmla="*/ 192 w 261"/>
                <a:gd name="T33" fmla="*/ 99 h 828"/>
                <a:gd name="T34" fmla="*/ 175 w 261"/>
                <a:gd name="T35" fmla="*/ 91 h 828"/>
                <a:gd name="T36" fmla="*/ 160 w 261"/>
                <a:gd name="T37" fmla="*/ 81 h 828"/>
                <a:gd name="T38" fmla="*/ 143 w 261"/>
                <a:gd name="T39" fmla="*/ 72 h 828"/>
                <a:gd name="T40" fmla="*/ 126 w 261"/>
                <a:gd name="T41" fmla="*/ 62 h 828"/>
                <a:gd name="T42" fmla="*/ 113 w 261"/>
                <a:gd name="T43" fmla="*/ 57 h 828"/>
                <a:gd name="T44" fmla="*/ 103 w 261"/>
                <a:gd name="T45" fmla="*/ 49 h 828"/>
                <a:gd name="T46" fmla="*/ 91 w 261"/>
                <a:gd name="T47" fmla="*/ 45 h 828"/>
                <a:gd name="T48" fmla="*/ 81 w 261"/>
                <a:gd name="T49" fmla="*/ 37 h 828"/>
                <a:gd name="T50" fmla="*/ 69 w 261"/>
                <a:gd name="T51" fmla="*/ 32 h 828"/>
                <a:gd name="T52" fmla="*/ 59 w 261"/>
                <a:gd name="T53" fmla="*/ 27 h 828"/>
                <a:gd name="T54" fmla="*/ 47 w 261"/>
                <a:gd name="T55" fmla="*/ 20 h 828"/>
                <a:gd name="T56" fmla="*/ 37 w 261"/>
                <a:gd name="T57" fmla="*/ 15 h 828"/>
                <a:gd name="T58" fmla="*/ 30 w 261"/>
                <a:gd name="T59" fmla="*/ 10 h 828"/>
                <a:gd name="T60" fmla="*/ 22 w 261"/>
                <a:gd name="T61" fmla="*/ 8 h 828"/>
                <a:gd name="T62" fmla="*/ 15 w 261"/>
                <a:gd name="T63" fmla="*/ 3 h 828"/>
                <a:gd name="T64" fmla="*/ 7 w 261"/>
                <a:gd name="T65" fmla="*/ 0 h 828"/>
                <a:gd name="T66" fmla="*/ 2 w 261"/>
                <a:gd name="T67" fmla="*/ 20 h 828"/>
                <a:gd name="T68" fmla="*/ 5 w 261"/>
                <a:gd name="T69" fmla="*/ 40 h 828"/>
                <a:gd name="T70" fmla="*/ 5 w 261"/>
                <a:gd name="T71" fmla="*/ 59 h 828"/>
                <a:gd name="T72" fmla="*/ 0 w 261"/>
                <a:gd name="T73" fmla="*/ 79 h 828"/>
                <a:gd name="T74" fmla="*/ 0 w 261"/>
                <a:gd name="T75" fmla="*/ 148 h 828"/>
                <a:gd name="T76" fmla="*/ 0 w 261"/>
                <a:gd name="T77" fmla="*/ 217 h 828"/>
                <a:gd name="T78" fmla="*/ 0 w 261"/>
                <a:gd name="T79" fmla="*/ 286 h 828"/>
                <a:gd name="T80" fmla="*/ 0 w 261"/>
                <a:gd name="T81" fmla="*/ 355 h 828"/>
                <a:gd name="T82" fmla="*/ 5 w 261"/>
                <a:gd name="T83" fmla="*/ 424 h 828"/>
                <a:gd name="T84" fmla="*/ 7 w 261"/>
                <a:gd name="T85" fmla="*/ 495 h 828"/>
                <a:gd name="T86" fmla="*/ 10 w 261"/>
                <a:gd name="T87" fmla="*/ 564 h 828"/>
                <a:gd name="T88" fmla="*/ 20 w 261"/>
                <a:gd name="T89" fmla="*/ 636 h 828"/>
                <a:gd name="T90" fmla="*/ 22 w 261"/>
                <a:gd name="T91" fmla="*/ 658 h 828"/>
                <a:gd name="T92" fmla="*/ 27 w 261"/>
                <a:gd name="T93" fmla="*/ 678 h 828"/>
                <a:gd name="T94" fmla="*/ 32 w 261"/>
                <a:gd name="T95" fmla="*/ 698 h 828"/>
                <a:gd name="T96" fmla="*/ 37 w 261"/>
                <a:gd name="T97" fmla="*/ 717 h 828"/>
                <a:gd name="T98" fmla="*/ 84 w 261"/>
                <a:gd name="T99" fmla="*/ 732 h 828"/>
                <a:gd name="T100" fmla="*/ 86 w 261"/>
                <a:gd name="T101" fmla="*/ 739 h 828"/>
                <a:gd name="T102" fmla="*/ 126 w 261"/>
                <a:gd name="T103" fmla="*/ 757 h 828"/>
                <a:gd name="T104" fmla="*/ 175 w 261"/>
                <a:gd name="T105" fmla="*/ 784 h 828"/>
                <a:gd name="T106" fmla="*/ 249 w 261"/>
                <a:gd name="T107" fmla="*/ 828 h 828"/>
                <a:gd name="T108" fmla="*/ 249 w 261"/>
                <a:gd name="T109" fmla="*/ 828 h 82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1"/>
                <a:gd name="T166" fmla="*/ 0 h 828"/>
                <a:gd name="T167" fmla="*/ 261 w 261"/>
                <a:gd name="T168" fmla="*/ 828 h 82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1" h="828">
                  <a:moveTo>
                    <a:pt x="249" y="828"/>
                  </a:moveTo>
                  <a:lnTo>
                    <a:pt x="249" y="828"/>
                  </a:lnTo>
                  <a:lnTo>
                    <a:pt x="251" y="828"/>
                  </a:lnTo>
                  <a:lnTo>
                    <a:pt x="254" y="826"/>
                  </a:lnTo>
                  <a:lnTo>
                    <a:pt x="254" y="767"/>
                  </a:lnTo>
                  <a:lnTo>
                    <a:pt x="254" y="707"/>
                  </a:lnTo>
                  <a:lnTo>
                    <a:pt x="254" y="648"/>
                  </a:lnTo>
                  <a:lnTo>
                    <a:pt x="254" y="589"/>
                  </a:lnTo>
                  <a:lnTo>
                    <a:pt x="256" y="476"/>
                  </a:lnTo>
                  <a:lnTo>
                    <a:pt x="259" y="362"/>
                  </a:lnTo>
                  <a:lnTo>
                    <a:pt x="261" y="252"/>
                  </a:lnTo>
                  <a:lnTo>
                    <a:pt x="259" y="138"/>
                  </a:lnTo>
                  <a:lnTo>
                    <a:pt x="241" y="128"/>
                  </a:lnTo>
                  <a:lnTo>
                    <a:pt x="227" y="118"/>
                  </a:lnTo>
                  <a:lnTo>
                    <a:pt x="209" y="109"/>
                  </a:lnTo>
                  <a:lnTo>
                    <a:pt x="192" y="99"/>
                  </a:lnTo>
                  <a:lnTo>
                    <a:pt x="175" y="91"/>
                  </a:lnTo>
                  <a:lnTo>
                    <a:pt x="160" y="81"/>
                  </a:lnTo>
                  <a:lnTo>
                    <a:pt x="143" y="72"/>
                  </a:lnTo>
                  <a:lnTo>
                    <a:pt x="126" y="62"/>
                  </a:lnTo>
                  <a:lnTo>
                    <a:pt x="113" y="57"/>
                  </a:lnTo>
                  <a:lnTo>
                    <a:pt x="103" y="49"/>
                  </a:lnTo>
                  <a:lnTo>
                    <a:pt x="91" y="45"/>
                  </a:lnTo>
                  <a:lnTo>
                    <a:pt x="81" y="37"/>
                  </a:lnTo>
                  <a:lnTo>
                    <a:pt x="69" y="32"/>
                  </a:lnTo>
                  <a:lnTo>
                    <a:pt x="59" y="27"/>
                  </a:lnTo>
                  <a:lnTo>
                    <a:pt x="47" y="20"/>
                  </a:lnTo>
                  <a:lnTo>
                    <a:pt x="37" y="15"/>
                  </a:lnTo>
                  <a:lnTo>
                    <a:pt x="30" y="10"/>
                  </a:lnTo>
                  <a:lnTo>
                    <a:pt x="22" y="8"/>
                  </a:lnTo>
                  <a:lnTo>
                    <a:pt x="15" y="3"/>
                  </a:lnTo>
                  <a:lnTo>
                    <a:pt x="7" y="0"/>
                  </a:lnTo>
                  <a:lnTo>
                    <a:pt x="2" y="20"/>
                  </a:lnTo>
                  <a:lnTo>
                    <a:pt x="5" y="40"/>
                  </a:lnTo>
                  <a:lnTo>
                    <a:pt x="5" y="59"/>
                  </a:lnTo>
                  <a:lnTo>
                    <a:pt x="0" y="79"/>
                  </a:lnTo>
                  <a:lnTo>
                    <a:pt x="0" y="148"/>
                  </a:lnTo>
                  <a:lnTo>
                    <a:pt x="0" y="217"/>
                  </a:lnTo>
                  <a:lnTo>
                    <a:pt x="0" y="286"/>
                  </a:lnTo>
                  <a:lnTo>
                    <a:pt x="0" y="355"/>
                  </a:lnTo>
                  <a:lnTo>
                    <a:pt x="5" y="424"/>
                  </a:lnTo>
                  <a:lnTo>
                    <a:pt x="7" y="495"/>
                  </a:lnTo>
                  <a:lnTo>
                    <a:pt x="10" y="564"/>
                  </a:lnTo>
                  <a:lnTo>
                    <a:pt x="20" y="636"/>
                  </a:lnTo>
                  <a:lnTo>
                    <a:pt x="22" y="658"/>
                  </a:lnTo>
                  <a:lnTo>
                    <a:pt x="27" y="678"/>
                  </a:lnTo>
                  <a:lnTo>
                    <a:pt x="32" y="698"/>
                  </a:lnTo>
                  <a:lnTo>
                    <a:pt x="37" y="717"/>
                  </a:lnTo>
                  <a:lnTo>
                    <a:pt x="84" y="732"/>
                  </a:lnTo>
                  <a:lnTo>
                    <a:pt x="86" y="739"/>
                  </a:lnTo>
                  <a:lnTo>
                    <a:pt x="126" y="757"/>
                  </a:lnTo>
                  <a:lnTo>
                    <a:pt x="175" y="784"/>
                  </a:lnTo>
                  <a:lnTo>
                    <a:pt x="249" y="828"/>
                  </a:lnTo>
                  <a:close/>
                </a:path>
              </a:pathLst>
            </a:custGeom>
            <a:solidFill>
              <a:srgbClr val="6899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278" name="Freeform 24"/>
            <p:cNvSpPr>
              <a:spLocks/>
            </p:cNvSpPr>
            <p:nvPr/>
          </p:nvSpPr>
          <p:spPr bwMode="auto">
            <a:xfrm>
              <a:off x="2186" y="1990"/>
              <a:ext cx="500" cy="858"/>
            </a:xfrm>
            <a:custGeom>
              <a:avLst/>
              <a:gdLst>
                <a:gd name="T0" fmla="*/ 408 w 500"/>
                <a:gd name="T1" fmla="*/ 779 h 858"/>
                <a:gd name="T2" fmla="*/ 411 w 500"/>
                <a:gd name="T3" fmla="*/ 776 h 858"/>
                <a:gd name="T4" fmla="*/ 411 w 500"/>
                <a:gd name="T5" fmla="*/ 774 h 858"/>
                <a:gd name="T6" fmla="*/ 500 w 500"/>
                <a:gd name="T7" fmla="*/ 744 h 858"/>
                <a:gd name="T8" fmla="*/ 497 w 500"/>
                <a:gd name="T9" fmla="*/ 641 h 858"/>
                <a:gd name="T10" fmla="*/ 490 w 500"/>
                <a:gd name="T11" fmla="*/ 535 h 858"/>
                <a:gd name="T12" fmla="*/ 490 w 500"/>
                <a:gd name="T13" fmla="*/ 429 h 858"/>
                <a:gd name="T14" fmla="*/ 490 w 500"/>
                <a:gd name="T15" fmla="*/ 323 h 858"/>
                <a:gd name="T16" fmla="*/ 485 w 500"/>
                <a:gd name="T17" fmla="*/ 163 h 858"/>
                <a:gd name="T18" fmla="*/ 477 w 500"/>
                <a:gd name="T19" fmla="*/ 5 h 858"/>
                <a:gd name="T20" fmla="*/ 465 w 500"/>
                <a:gd name="T21" fmla="*/ 0 h 858"/>
                <a:gd name="T22" fmla="*/ 450 w 500"/>
                <a:gd name="T23" fmla="*/ 3 h 858"/>
                <a:gd name="T24" fmla="*/ 416 w 500"/>
                <a:gd name="T25" fmla="*/ 12 h 858"/>
                <a:gd name="T26" fmla="*/ 381 w 500"/>
                <a:gd name="T27" fmla="*/ 22 h 858"/>
                <a:gd name="T28" fmla="*/ 342 w 500"/>
                <a:gd name="T29" fmla="*/ 35 h 858"/>
                <a:gd name="T30" fmla="*/ 305 w 500"/>
                <a:gd name="T31" fmla="*/ 47 h 858"/>
                <a:gd name="T32" fmla="*/ 268 w 500"/>
                <a:gd name="T33" fmla="*/ 62 h 858"/>
                <a:gd name="T34" fmla="*/ 231 w 500"/>
                <a:gd name="T35" fmla="*/ 74 h 858"/>
                <a:gd name="T36" fmla="*/ 172 w 500"/>
                <a:gd name="T37" fmla="*/ 94 h 858"/>
                <a:gd name="T38" fmla="*/ 113 w 500"/>
                <a:gd name="T39" fmla="*/ 111 h 858"/>
                <a:gd name="T40" fmla="*/ 56 w 500"/>
                <a:gd name="T41" fmla="*/ 131 h 858"/>
                <a:gd name="T42" fmla="*/ 0 w 500"/>
                <a:gd name="T43" fmla="*/ 155 h 858"/>
                <a:gd name="T44" fmla="*/ 22 w 500"/>
                <a:gd name="T45" fmla="*/ 269 h 858"/>
                <a:gd name="T46" fmla="*/ 51 w 500"/>
                <a:gd name="T47" fmla="*/ 382 h 858"/>
                <a:gd name="T48" fmla="*/ 66 w 500"/>
                <a:gd name="T49" fmla="*/ 431 h 858"/>
                <a:gd name="T50" fmla="*/ 79 w 500"/>
                <a:gd name="T51" fmla="*/ 481 h 858"/>
                <a:gd name="T52" fmla="*/ 86 w 500"/>
                <a:gd name="T53" fmla="*/ 508 h 858"/>
                <a:gd name="T54" fmla="*/ 91 w 500"/>
                <a:gd name="T55" fmla="*/ 540 h 858"/>
                <a:gd name="T56" fmla="*/ 101 w 500"/>
                <a:gd name="T57" fmla="*/ 574 h 858"/>
                <a:gd name="T58" fmla="*/ 111 w 500"/>
                <a:gd name="T59" fmla="*/ 609 h 858"/>
                <a:gd name="T60" fmla="*/ 115 w 500"/>
                <a:gd name="T61" fmla="*/ 636 h 858"/>
                <a:gd name="T62" fmla="*/ 120 w 500"/>
                <a:gd name="T63" fmla="*/ 661 h 858"/>
                <a:gd name="T64" fmla="*/ 128 w 500"/>
                <a:gd name="T65" fmla="*/ 693 h 858"/>
                <a:gd name="T66" fmla="*/ 135 w 500"/>
                <a:gd name="T67" fmla="*/ 725 h 858"/>
                <a:gd name="T68" fmla="*/ 155 w 500"/>
                <a:gd name="T69" fmla="*/ 791 h 858"/>
                <a:gd name="T70" fmla="*/ 175 w 500"/>
                <a:gd name="T71" fmla="*/ 858 h 8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0"/>
                <a:gd name="T109" fmla="*/ 0 h 858"/>
                <a:gd name="T110" fmla="*/ 500 w 500"/>
                <a:gd name="T111" fmla="*/ 858 h 8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0" h="858">
                  <a:moveTo>
                    <a:pt x="177" y="855"/>
                  </a:moveTo>
                  <a:lnTo>
                    <a:pt x="408" y="779"/>
                  </a:lnTo>
                  <a:lnTo>
                    <a:pt x="411" y="776"/>
                  </a:lnTo>
                  <a:lnTo>
                    <a:pt x="411" y="774"/>
                  </a:lnTo>
                  <a:lnTo>
                    <a:pt x="431" y="774"/>
                  </a:lnTo>
                  <a:lnTo>
                    <a:pt x="500" y="744"/>
                  </a:lnTo>
                  <a:lnTo>
                    <a:pt x="500" y="693"/>
                  </a:lnTo>
                  <a:lnTo>
                    <a:pt x="497" y="641"/>
                  </a:lnTo>
                  <a:lnTo>
                    <a:pt x="492" y="589"/>
                  </a:lnTo>
                  <a:lnTo>
                    <a:pt x="490" y="535"/>
                  </a:lnTo>
                  <a:lnTo>
                    <a:pt x="490" y="483"/>
                  </a:lnTo>
                  <a:lnTo>
                    <a:pt x="490" y="429"/>
                  </a:lnTo>
                  <a:lnTo>
                    <a:pt x="490" y="377"/>
                  </a:lnTo>
                  <a:lnTo>
                    <a:pt x="490" y="323"/>
                  </a:lnTo>
                  <a:lnTo>
                    <a:pt x="487" y="242"/>
                  </a:lnTo>
                  <a:lnTo>
                    <a:pt x="485" y="163"/>
                  </a:lnTo>
                  <a:lnTo>
                    <a:pt x="482" y="84"/>
                  </a:lnTo>
                  <a:lnTo>
                    <a:pt x="477" y="5"/>
                  </a:lnTo>
                  <a:lnTo>
                    <a:pt x="472" y="3"/>
                  </a:lnTo>
                  <a:lnTo>
                    <a:pt x="465" y="0"/>
                  </a:lnTo>
                  <a:lnTo>
                    <a:pt x="458" y="3"/>
                  </a:lnTo>
                  <a:lnTo>
                    <a:pt x="450" y="3"/>
                  </a:lnTo>
                  <a:lnTo>
                    <a:pt x="433" y="8"/>
                  </a:lnTo>
                  <a:lnTo>
                    <a:pt x="416" y="12"/>
                  </a:lnTo>
                  <a:lnTo>
                    <a:pt x="399" y="17"/>
                  </a:lnTo>
                  <a:lnTo>
                    <a:pt x="381" y="22"/>
                  </a:lnTo>
                  <a:lnTo>
                    <a:pt x="362" y="27"/>
                  </a:lnTo>
                  <a:lnTo>
                    <a:pt x="342" y="35"/>
                  </a:lnTo>
                  <a:lnTo>
                    <a:pt x="325" y="42"/>
                  </a:lnTo>
                  <a:lnTo>
                    <a:pt x="305" y="47"/>
                  </a:lnTo>
                  <a:lnTo>
                    <a:pt x="288" y="54"/>
                  </a:lnTo>
                  <a:lnTo>
                    <a:pt x="268" y="62"/>
                  </a:lnTo>
                  <a:lnTo>
                    <a:pt x="251" y="69"/>
                  </a:lnTo>
                  <a:lnTo>
                    <a:pt x="231" y="74"/>
                  </a:lnTo>
                  <a:lnTo>
                    <a:pt x="202" y="84"/>
                  </a:lnTo>
                  <a:lnTo>
                    <a:pt x="172" y="94"/>
                  </a:lnTo>
                  <a:lnTo>
                    <a:pt x="143" y="104"/>
                  </a:lnTo>
                  <a:lnTo>
                    <a:pt x="113" y="111"/>
                  </a:lnTo>
                  <a:lnTo>
                    <a:pt x="83" y="121"/>
                  </a:lnTo>
                  <a:lnTo>
                    <a:pt x="56" y="131"/>
                  </a:lnTo>
                  <a:lnTo>
                    <a:pt x="27" y="143"/>
                  </a:lnTo>
                  <a:lnTo>
                    <a:pt x="0" y="155"/>
                  </a:lnTo>
                  <a:lnTo>
                    <a:pt x="10" y="212"/>
                  </a:lnTo>
                  <a:lnTo>
                    <a:pt x="22" y="269"/>
                  </a:lnTo>
                  <a:lnTo>
                    <a:pt x="37" y="325"/>
                  </a:lnTo>
                  <a:lnTo>
                    <a:pt x="51" y="382"/>
                  </a:lnTo>
                  <a:lnTo>
                    <a:pt x="59" y="404"/>
                  </a:lnTo>
                  <a:lnTo>
                    <a:pt x="66" y="431"/>
                  </a:lnTo>
                  <a:lnTo>
                    <a:pt x="74" y="456"/>
                  </a:lnTo>
                  <a:lnTo>
                    <a:pt x="79" y="481"/>
                  </a:lnTo>
                  <a:lnTo>
                    <a:pt x="81" y="495"/>
                  </a:lnTo>
                  <a:lnTo>
                    <a:pt x="86" y="508"/>
                  </a:lnTo>
                  <a:lnTo>
                    <a:pt x="88" y="523"/>
                  </a:lnTo>
                  <a:lnTo>
                    <a:pt x="91" y="540"/>
                  </a:lnTo>
                  <a:lnTo>
                    <a:pt x="98" y="555"/>
                  </a:lnTo>
                  <a:lnTo>
                    <a:pt x="101" y="574"/>
                  </a:lnTo>
                  <a:lnTo>
                    <a:pt x="103" y="592"/>
                  </a:lnTo>
                  <a:lnTo>
                    <a:pt x="111" y="609"/>
                  </a:lnTo>
                  <a:lnTo>
                    <a:pt x="113" y="624"/>
                  </a:lnTo>
                  <a:lnTo>
                    <a:pt x="115" y="636"/>
                  </a:lnTo>
                  <a:lnTo>
                    <a:pt x="118" y="648"/>
                  </a:lnTo>
                  <a:lnTo>
                    <a:pt x="120" y="661"/>
                  </a:lnTo>
                  <a:lnTo>
                    <a:pt x="123" y="678"/>
                  </a:lnTo>
                  <a:lnTo>
                    <a:pt x="128" y="693"/>
                  </a:lnTo>
                  <a:lnTo>
                    <a:pt x="133" y="710"/>
                  </a:lnTo>
                  <a:lnTo>
                    <a:pt x="135" y="725"/>
                  </a:lnTo>
                  <a:lnTo>
                    <a:pt x="145" y="757"/>
                  </a:lnTo>
                  <a:lnTo>
                    <a:pt x="155" y="791"/>
                  </a:lnTo>
                  <a:lnTo>
                    <a:pt x="165" y="823"/>
                  </a:lnTo>
                  <a:lnTo>
                    <a:pt x="175" y="858"/>
                  </a:lnTo>
                  <a:lnTo>
                    <a:pt x="177" y="855"/>
                  </a:lnTo>
                  <a:close/>
                </a:path>
              </a:pathLst>
            </a:custGeom>
            <a:solidFill>
              <a:srgbClr val="CE3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279" name="Freeform 25"/>
            <p:cNvSpPr>
              <a:spLocks/>
            </p:cNvSpPr>
            <p:nvPr/>
          </p:nvSpPr>
          <p:spPr bwMode="auto">
            <a:xfrm>
              <a:off x="2326" y="2513"/>
              <a:ext cx="128" cy="113"/>
            </a:xfrm>
            <a:custGeom>
              <a:avLst/>
              <a:gdLst>
                <a:gd name="T0" fmla="*/ 86 w 128"/>
                <a:gd name="T1" fmla="*/ 113 h 113"/>
                <a:gd name="T2" fmla="*/ 108 w 128"/>
                <a:gd name="T3" fmla="*/ 108 h 113"/>
                <a:gd name="T4" fmla="*/ 118 w 128"/>
                <a:gd name="T5" fmla="*/ 93 h 113"/>
                <a:gd name="T6" fmla="*/ 126 w 128"/>
                <a:gd name="T7" fmla="*/ 73 h 113"/>
                <a:gd name="T8" fmla="*/ 128 w 128"/>
                <a:gd name="T9" fmla="*/ 54 h 113"/>
                <a:gd name="T10" fmla="*/ 126 w 128"/>
                <a:gd name="T11" fmla="*/ 34 h 113"/>
                <a:gd name="T12" fmla="*/ 121 w 128"/>
                <a:gd name="T13" fmla="*/ 24 h 113"/>
                <a:gd name="T14" fmla="*/ 116 w 128"/>
                <a:gd name="T15" fmla="*/ 14 h 113"/>
                <a:gd name="T16" fmla="*/ 113 w 128"/>
                <a:gd name="T17" fmla="*/ 7 h 113"/>
                <a:gd name="T18" fmla="*/ 106 w 128"/>
                <a:gd name="T19" fmla="*/ 2 h 113"/>
                <a:gd name="T20" fmla="*/ 96 w 128"/>
                <a:gd name="T21" fmla="*/ 0 h 113"/>
                <a:gd name="T22" fmla="*/ 86 w 128"/>
                <a:gd name="T23" fmla="*/ 0 h 113"/>
                <a:gd name="T24" fmla="*/ 74 w 128"/>
                <a:gd name="T25" fmla="*/ 0 h 113"/>
                <a:gd name="T26" fmla="*/ 64 w 128"/>
                <a:gd name="T27" fmla="*/ 0 h 113"/>
                <a:gd name="T28" fmla="*/ 54 w 128"/>
                <a:gd name="T29" fmla="*/ 2 h 113"/>
                <a:gd name="T30" fmla="*/ 44 w 128"/>
                <a:gd name="T31" fmla="*/ 4 h 113"/>
                <a:gd name="T32" fmla="*/ 35 w 128"/>
                <a:gd name="T33" fmla="*/ 4 h 113"/>
                <a:gd name="T34" fmla="*/ 25 w 128"/>
                <a:gd name="T35" fmla="*/ 7 h 113"/>
                <a:gd name="T36" fmla="*/ 17 w 128"/>
                <a:gd name="T37" fmla="*/ 14 h 113"/>
                <a:gd name="T38" fmla="*/ 12 w 128"/>
                <a:gd name="T39" fmla="*/ 19 h 113"/>
                <a:gd name="T40" fmla="*/ 7 w 128"/>
                <a:gd name="T41" fmla="*/ 24 h 113"/>
                <a:gd name="T42" fmla="*/ 3 w 128"/>
                <a:gd name="T43" fmla="*/ 29 h 113"/>
                <a:gd name="T44" fmla="*/ 0 w 128"/>
                <a:gd name="T45" fmla="*/ 46 h 113"/>
                <a:gd name="T46" fmla="*/ 3 w 128"/>
                <a:gd name="T47" fmla="*/ 61 h 113"/>
                <a:gd name="T48" fmla="*/ 7 w 128"/>
                <a:gd name="T49" fmla="*/ 76 h 113"/>
                <a:gd name="T50" fmla="*/ 15 w 128"/>
                <a:gd name="T51" fmla="*/ 88 h 113"/>
                <a:gd name="T52" fmla="*/ 17 w 128"/>
                <a:gd name="T53" fmla="*/ 91 h 113"/>
                <a:gd name="T54" fmla="*/ 20 w 128"/>
                <a:gd name="T55" fmla="*/ 93 h 113"/>
                <a:gd name="T56" fmla="*/ 22 w 128"/>
                <a:gd name="T57" fmla="*/ 96 h 113"/>
                <a:gd name="T58" fmla="*/ 22 w 128"/>
                <a:gd name="T59" fmla="*/ 98 h 113"/>
                <a:gd name="T60" fmla="*/ 86 w 128"/>
                <a:gd name="T61" fmla="*/ 113 h 11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"/>
                <a:gd name="T94" fmla="*/ 0 h 113"/>
                <a:gd name="T95" fmla="*/ 128 w 128"/>
                <a:gd name="T96" fmla="*/ 113 h 11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" h="113">
                  <a:moveTo>
                    <a:pt x="86" y="113"/>
                  </a:moveTo>
                  <a:lnTo>
                    <a:pt x="108" y="108"/>
                  </a:lnTo>
                  <a:lnTo>
                    <a:pt x="118" y="93"/>
                  </a:lnTo>
                  <a:lnTo>
                    <a:pt x="126" y="73"/>
                  </a:lnTo>
                  <a:lnTo>
                    <a:pt x="128" y="54"/>
                  </a:lnTo>
                  <a:lnTo>
                    <a:pt x="126" y="34"/>
                  </a:lnTo>
                  <a:lnTo>
                    <a:pt x="121" y="24"/>
                  </a:lnTo>
                  <a:lnTo>
                    <a:pt x="116" y="14"/>
                  </a:lnTo>
                  <a:lnTo>
                    <a:pt x="113" y="7"/>
                  </a:lnTo>
                  <a:lnTo>
                    <a:pt x="106" y="2"/>
                  </a:lnTo>
                  <a:lnTo>
                    <a:pt x="96" y="0"/>
                  </a:lnTo>
                  <a:lnTo>
                    <a:pt x="86" y="0"/>
                  </a:lnTo>
                  <a:lnTo>
                    <a:pt x="74" y="0"/>
                  </a:lnTo>
                  <a:lnTo>
                    <a:pt x="64" y="0"/>
                  </a:lnTo>
                  <a:lnTo>
                    <a:pt x="54" y="2"/>
                  </a:lnTo>
                  <a:lnTo>
                    <a:pt x="44" y="4"/>
                  </a:lnTo>
                  <a:lnTo>
                    <a:pt x="35" y="4"/>
                  </a:lnTo>
                  <a:lnTo>
                    <a:pt x="25" y="7"/>
                  </a:lnTo>
                  <a:lnTo>
                    <a:pt x="17" y="14"/>
                  </a:lnTo>
                  <a:lnTo>
                    <a:pt x="12" y="19"/>
                  </a:lnTo>
                  <a:lnTo>
                    <a:pt x="7" y="24"/>
                  </a:lnTo>
                  <a:lnTo>
                    <a:pt x="3" y="29"/>
                  </a:lnTo>
                  <a:lnTo>
                    <a:pt x="0" y="46"/>
                  </a:lnTo>
                  <a:lnTo>
                    <a:pt x="3" y="61"/>
                  </a:lnTo>
                  <a:lnTo>
                    <a:pt x="7" y="76"/>
                  </a:lnTo>
                  <a:lnTo>
                    <a:pt x="15" y="88"/>
                  </a:lnTo>
                  <a:lnTo>
                    <a:pt x="17" y="91"/>
                  </a:lnTo>
                  <a:lnTo>
                    <a:pt x="20" y="93"/>
                  </a:lnTo>
                  <a:lnTo>
                    <a:pt x="22" y="96"/>
                  </a:lnTo>
                  <a:lnTo>
                    <a:pt x="22" y="98"/>
                  </a:lnTo>
                  <a:lnTo>
                    <a:pt x="86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280" name="Freeform 26"/>
            <p:cNvSpPr>
              <a:spLocks/>
            </p:cNvSpPr>
            <p:nvPr/>
          </p:nvSpPr>
          <p:spPr bwMode="auto">
            <a:xfrm>
              <a:off x="2521" y="2485"/>
              <a:ext cx="115" cy="119"/>
            </a:xfrm>
            <a:custGeom>
              <a:avLst/>
              <a:gdLst>
                <a:gd name="T0" fmla="*/ 103 w 115"/>
                <a:gd name="T1" fmla="*/ 119 h 119"/>
                <a:gd name="T2" fmla="*/ 105 w 115"/>
                <a:gd name="T3" fmla="*/ 119 h 119"/>
                <a:gd name="T4" fmla="*/ 113 w 115"/>
                <a:gd name="T5" fmla="*/ 92 h 119"/>
                <a:gd name="T6" fmla="*/ 115 w 115"/>
                <a:gd name="T7" fmla="*/ 62 h 119"/>
                <a:gd name="T8" fmla="*/ 115 w 115"/>
                <a:gd name="T9" fmla="*/ 35 h 119"/>
                <a:gd name="T10" fmla="*/ 108 w 115"/>
                <a:gd name="T11" fmla="*/ 8 h 119"/>
                <a:gd name="T12" fmla="*/ 91 w 115"/>
                <a:gd name="T13" fmla="*/ 3 h 119"/>
                <a:gd name="T14" fmla="*/ 76 w 115"/>
                <a:gd name="T15" fmla="*/ 0 h 119"/>
                <a:gd name="T16" fmla="*/ 59 w 115"/>
                <a:gd name="T17" fmla="*/ 3 h 119"/>
                <a:gd name="T18" fmla="*/ 41 w 115"/>
                <a:gd name="T19" fmla="*/ 3 h 119"/>
                <a:gd name="T20" fmla="*/ 34 w 115"/>
                <a:gd name="T21" fmla="*/ 5 h 119"/>
                <a:gd name="T22" fmla="*/ 27 w 115"/>
                <a:gd name="T23" fmla="*/ 8 h 119"/>
                <a:gd name="T24" fmla="*/ 19 w 115"/>
                <a:gd name="T25" fmla="*/ 10 h 119"/>
                <a:gd name="T26" fmla="*/ 12 w 115"/>
                <a:gd name="T27" fmla="*/ 13 h 119"/>
                <a:gd name="T28" fmla="*/ 5 w 115"/>
                <a:gd name="T29" fmla="*/ 30 h 119"/>
                <a:gd name="T30" fmla="*/ 0 w 115"/>
                <a:gd name="T31" fmla="*/ 47 h 119"/>
                <a:gd name="T32" fmla="*/ 0 w 115"/>
                <a:gd name="T33" fmla="*/ 67 h 119"/>
                <a:gd name="T34" fmla="*/ 5 w 115"/>
                <a:gd name="T35" fmla="*/ 84 h 119"/>
                <a:gd name="T36" fmla="*/ 7 w 115"/>
                <a:gd name="T37" fmla="*/ 89 h 119"/>
                <a:gd name="T38" fmla="*/ 9 w 115"/>
                <a:gd name="T39" fmla="*/ 94 h 119"/>
                <a:gd name="T40" fmla="*/ 12 w 115"/>
                <a:gd name="T41" fmla="*/ 99 h 119"/>
                <a:gd name="T42" fmla="*/ 14 w 115"/>
                <a:gd name="T43" fmla="*/ 104 h 119"/>
                <a:gd name="T44" fmla="*/ 24 w 115"/>
                <a:gd name="T45" fmla="*/ 111 h 119"/>
                <a:gd name="T46" fmla="*/ 103 w 115"/>
                <a:gd name="T47" fmla="*/ 119 h 11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5"/>
                <a:gd name="T73" fmla="*/ 0 h 119"/>
                <a:gd name="T74" fmla="*/ 115 w 115"/>
                <a:gd name="T75" fmla="*/ 119 h 11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5" h="119">
                  <a:moveTo>
                    <a:pt x="103" y="119"/>
                  </a:moveTo>
                  <a:lnTo>
                    <a:pt x="105" y="119"/>
                  </a:lnTo>
                  <a:lnTo>
                    <a:pt x="113" y="92"/>
                  </a:lnTo>
                  <a:lnTo>
                    <a:pt x="115" y="62"/>
                  </a:lnTo>
                  <a:lnTo>
                    <a:pt x="115" y="35"/>
                  </a:lnTo>
                  <a:lnTo>
                    <a:pt x="108" y="8"/>
                  </a:lnTo>
                  <a:lnTo>
                    <a:pt x="91" y="3"/>
                  </a:lnTo>
                  <a:lnTo>
                    <a:pt x="76" y="0"/>
                  </a:lnTo>
                  <a:lnTo>
                    <a:pt x="59" y="3"/>
                  </a:lnTo>
                  <a:lnTo>
                    <a:pt x="41" y="3"/>
                  </a:lnTo>
                  <a:lnTo>
                    <a:pt x="34" y="5"/>
                  </a:lnTo>
                  <a:lnTo>
                    <a:pt x="27" y="8"/>
                  </a:lnTo>
                  <a:lnTo>
                    <a:pt x="19" y="10"/>
                  </a:lnTo>
                  <a:lnTo>
                    <a:pt x="12" y="13"/>
                  </a:lnTo>
                  <a:lnTo>
                    <a:pt x="5" y="30"/>
                  </a:lnTo>
                  <a:lnTo>
                    <a:pt x="0" y="47"/>
                  </a:lnTo>
                  <a:lnTo>
                    <a:pt x="0" y="67"/>
                  </a:lnTo>
                  <a:lnTo>
                    <a:pt x="5" y="84"/>
                  </a:lnTo>
                  <a:lnTo>
                    <a:pt x="7" y="89"/>
                  </a:lnTo>
                  <a:lnTo>
                    <a:pt x="9" y="94"/>
                  </a:lnTo>
                  <a:lnTo>
                    <a:pt x="12" y="99"/>
                  </a:lnTo>
                  <a:lnTo>
                    <a:pt x="14" y="104"/>
                  </a:lnTo>
                  <a:lnTo>
                    <a:pt x="24" y="111"/>
                  </a:lnTo>
                  <a:lnTo>
                    <a:pt x="103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281" name="Freeform 27"/>
            <p:cNvSpPr>
              <a:spLocks/>
            </p:cNvSpPr>
            <p:nvPr/>
          </p:nvSpPr>
          <p:spPr bwMode="auto">
            <a:xfrm>
              <a:off x="2577" y="2840"/>
              <a:ext cx="335" cy="133"/>
            </a:xfrm>
            <a:custGeom>
              <a:avLst/>
              <a:gdLst>
                <a:gd name="T0" fmla="*/ 37 w 335"/>
                <a:gd name="T1" fmla="*/ 133 h 133"/>
                <a:gd name="T2" fmla="*/ 37 w 335"/>
                <a:gd name="T3" fmla="*/ 131 h 133"/>
                <a:gd name="T4" fmla="*/ 40 w 335"/>
                <a:gd name="T5" fmla="*/ 131 h 133"/>
                <a:gd name="T6" fmla="*/ 40 w 335"/>
                <a:gd name="T7" fmla="*/ 128 h 133"/>
                <a:gd name="T8" fmla="*/ 40 w 335"/>
                <a:gd name="T9" fmla="*/ 128 h 133"/>
                <a:gd name="T10" fmla="*/ 40 w 335"/>
                <a:gd name="T11" fmla="*/ 126 h 133"/>
                <a:gd name="T12" fmla="*/ 42 w 335"/>
                <a:gd name="T13" fmla="*/ 124 h 133"/>
                <a:gd name="T14" fmla="*/ 45 w 335"/>
                <a:gd name="T15" fmla="*/ 124 h 133"/>
                <a:gd name="T16" fmla="*/ 47 w 335"/>
                <a:gd name="T17" fmla="*/ 121 h 133"/>
                <a:gd name="T18" fmla="*/ 49 w 335"/>
                <a:gd name="T19" fmla="*/ 121 h 133"/>
                <a:gd name="T20" fmla="*/ 49 w 335"/>
                <a:gd name="T21" fmla="*/ 124 h 133"/>
                <a:gd name="T22" fmla="*/ 49 w 335"/>
                <a:gd name="T23" fmla="*/ 124 h 133"/>
                <a:gd name="T24" fmla="*/ 52 w 335"/>
                <a:gd name="T25" fmla="*/ 126 h 133"/>
                <a:gd name="T26" fmla="*/ 52 w 335"/>
                <a:gd name="T27" fmla="*/ 126 h 133"/>
                <a:gd name="T28" fmla="*/ 54 w 335"/>
                <a:gd name="T29" fmla="*/ 124 h 133"/>
                <a:gd name="T30" fmla="*/ 54 w 335"/>
                <a:gd name="T31" fmla="*/ 121 h 133"/>
                <a:gd name="T32" fmla="*/ 54 w 335"/>
                <a:gd name="T33" fmla="*/ 119 h 133"/>
                <a:gd name="T34" fmla="*/ 118 w 335"/>
                <a:gd name="T35" fmla="*/ 99 h 133"/>
                <a:gd name="T36" fmla="*/ 298 w 335"/>
                <a:gd name="T37" fmla="*/ 32 h 133"/>
                <a:gd name="T38" fmla="*/ 335 w 335"/>
                <a:gd name="T39" fmla="*/ 18 h 133"/>
                <a:gd name="T40" fmla="*/ 335 w 335"/>
                <a:gd name="T41" fmla="*/ 10 h 133"/>
                <a:gd name="T42" fmla="*/ 330 w 335"/>
                <a:gd name="T43" fmla="*/ 8 h 133"/>
                <a:gd name="T44" fmla="*/ 325 w 335"/>
                <a:gd name="T45" fmla="*/ 3 h 133"/>
                <a:gd name="T46" fmla="*/ 320 w 335"/>
                <a:gd name="T47" fmla="*/ 0 h 133"/>
                <a:gd name="T48" fmla="*/ 313 w 335"/>
                <a:gd name="T49" fmla="*/ 0 h 133"/>
                <a:gd name="T50" fmla="*/ 45 w 335"/>
                <a:gd name="T51" fmla="*/ 96 h 133"/>
                <a:gd name="T52" fmla="*/ 40 w 335"/>
                <a:gd name="T53" fmla="*/ 99 h 133"/>
                <a:gd name="T54" fmla="*/ 37 w 335"/>
                <a:gd name="T55" fmla="*/ 99 h 133"/>
                <a:gd name="T56" fmla="*/ 32 w 335"/>
                <a:gd name="T57" fmla="*/ 101 h 133"/>
                <a:gd name="T58" fmla="*/ 27 w 335"/>
                <a:gd name="T59" fmla="*/ 101 h 133"/>
                <a:gd name="T60" fmla="*/ 0 w 335"/>
                <a:gd name="T61" fmla="*/ 114 h 133"/>
                <a:gd name="T62" fmla="*/ 37 w 335"/>
                <a:gd name="T63" fmla="*/ 133 h 13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35"/>
                <a:gd name="T97" fmla="*/ 0 h 133"/>
                <a:gd name="T98" fmla="*/ 335 w 335"/>
                <a:gd name="T99" fmla="*/ 133 h 13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35" h="133">
                  <a:moveTo>
                    <a:pt x="37" y="133"/>
                  </a:moveTo>
                  <a:lnTo>
                    <a:pt x="37" y="131"/>
                  </a:lnTo>
                  <a:lnTo>
                    <a:pt x="40" y="131"/>
                  </a:lnTo>
                  <a:lnTo>
                    <a:pt x="40" y="128"/>
                  </a:lnTo>
                  <a:lnTo>
                    <a:pt x="40" y="126"/>
                  </a:lnTo>
                  <a:lnTo>
                    <a:pt x="42" y="124"/>
                  </a:lnTo>
                  <a:lnTo>
                    <a:pt x="45" y="124"/>
                  </a:lnTo>
                  <a:lnTo>
                    <a:pt x="47" y="121"/>
                  </a:lnTo>
                  <a:lnTo>
                    <a:pt x="49" y="121"/>
                  </a:lnTo>
                  <a:lnTo>
                    <a:pt x="49" y="124"/>
                  </a:lnTo>
                  <a:lnTo>
                    <a:pt x="52" y="126"/>
                  </a:lnTo>
                  <a:lnTo>
                    <a:pt x="54" y="124"/>
                  </a:lnTo>
                  <a:lnTo>
                    <a:pt x="54" y="121"/>
                  </a:lnTo>
                  <a:lnTo>
                    <a:pt x="54" y="119"/>
                  </a:lnTo>
                  <a:lnTo>
                    <a:pt x="118" y="99"/>
                  </a:lnTo>
                  <a:lnTo>
                    <a:pt x="298" y="32"/>
                  </a:lnTo>
                  <a:lnTo>
                    <a:pt x="335" y="18"/>
                  </a:lnTo>
                  <a:lnTo>
                    <a:pt x="335" y="10"/>
                  </a:lnTo>
                  <a:lnTo>
                    <a:pt x="330" y="8"/>
                  </a:lnTo>
                  <a:lnTo>
                    <a:pt x="325" y="3"/>
                  </a:lnTo>
                  <a:lnTo>
                    <a:pt x="320" y="0"/>
                  </a:lnTo>
                  <a:lnTo>
                    <a:pt x="313" y="0"/>
                  </a:lnTo>
                  <a:lnTo>
                    <a:pt x="45" y="96"/>
                  </a:lnTo>
                  <a:lnTo>
                    <a:pt x="40" y="99"/>
                  </a:lnTo>
                  <a:lnTo>
                    <a:pt x="37" y="99"/>
                  </a:lnTo>
                  <a:lnTo>
                    <a:pt x="32" y="101"/>
                  </a:lnTo>
                  <a:lnTo>
                    <a:pt x="27" y="101"/>
                  </a:lnTo>
                  <a:lnTo>
                    <a:pt x="0" y="114"/>
                  </a:lnTo>
                  <a:lnTo>
                    <a:pt x="37" y="133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282" name="Freeform 28"/>
            <p:cNvSpPr>
              <a:spLocks/>
            </p:cNvSpPr>
            <p:nvPr/>
          </p:nvSpPr>
          <p:spPr bwMode="auto">
            <a:xfrm>
              <a:off x="2521" y="2826"/>
              <a:ext cx="349" cy="118"/>
            </a:xfrm>
            <a:custGeom>
              <a:avLst/>
              <a:gdLst>
                <a:gd name="T0" fmla="*/ 41 w 349"/>
                <a:gd name="T1" fmla="*/ 118 h 118"/>
                <a:gd name="T2" fmla="*/ 96 w 349"/>
                <a:gd name="T3" fmla="*/ 98 h 118"/>
                <a:gd name="T4" fmla="*/ 349 w 349"/>
                <a:gd name="T5" fmla="*/ 4 h 118"/>
                <a:gd name="T6" fmla="*/ 339 w 349"/>
                <a:gd name="T7" fmla="*/ 0 h 118"/>
                <a:gd name="T8" fmla="*/ 327 w 349"/>
                <a:gd name="T9" fmla="*/ 2 h 118"/>
                <a:gd name="T10" fmla="*/ 315 w 349"/>
                <a:gd name="T11" fmla="*/ 4 h 118"/>
                <a:gd name="T12" fmla="*/ 302 w 349"/>
                <a:gd name="T13" fmla="*/ 7 h 118"/>
                <a:gd name="T14" fmla="*/ 290 w 349"/>
                <a:gd name="T15" fmla="*/ 9 h 118"/>
                <a:gd name="T16" fmla="*/ 280 w 349"/>
                <a:gd name="T17" fmla="*/ 14 h 118"/>
                <a:gd name="T18" fmla="*/ 268 w 349"/>
                <a:gd name="T19" fmla="*/ 17 h 118"/>
                <a:gd name="T20" fmla="*/ 258 w 349"/>
                <a:gd name="T21" fmla="*/ 19 h 118"/>
                <a:gd name="T22" fmla="*/ 246 w 349"/>
                <a:gd name="T23" fmla="*/ 22 h 118"/>
                <a:gd name="T24" fmla="*/ 234 w 349"/>
                <a:gd name="T25" fmla="*/ 24 h 118"/>
                <a:gd name="T26" fmla="*/ 224 w 349"/>
                <a:gd name="T27" fmla="*/ 27 h 118"/>
                <a:gd name="T28" fmla="*/ 211 w 349"/>
                <a:gd name="T29" fmla="*/ 32 h 118"/>
                <a:gd name="T30" fmla="*/ 201 w 349"/>
                <a:gd name="T31" fmla="*/ 34 h 118"/>
                <a:gd name="T32" fmla="*/ 192 w 349"/>
                <a:gd name="T33" fmla="*/ 36 h 118"/>
                <a:gd name="T34" fmla="*/ 182 w 349"/>
                <a:gd name="T35" fmla="*/ 39 h 118"/>
                <a:gd name="T36" fmla="*/ 174 w 349"/>
                <a:gd name="T37" fmla="*/ 41 h 118"/>
                <a:gd name="T38" fmla="*/ 165 w 349"/>
                <a:gd name="T39" fmla="*/ 44 h 118"/>
                <a:gd name="T40" fmla="*/ 155 w 349"/>
                <a:gd name="T41" fmla="*/ 46 h 118"/>
                <a:gd name="T42" fmla="*/ 145 w 349"/>
                <a:gd name="T43" fmla="*/ 49 h 118"/>
                <a:gd name="T44" fmla="*/ 135 w 349"/>
                <a:gd name="T45" fmla="*/ 51 h 118"/>
                <a:gd name="T46" fmla="*/ 125 w 349"/>
                <a:gd name="T47" fmla="*/ 54 h 118"/>
                <a:gd name="T48" fmla="*/ 115 w 349"/>
                <a:gd name="T49" fmla="*/ 59 h 118"/>
                <a:gd name="T50" fmla="*/ 105 w 349"/>
                <a:gd name="T51" fmla="*/ 61 h 118"/>
                <a:gd name="T52" fmla="*/ 96 w 349"/>
                <a:gd name="T53" fmla="*/ 64 h 118"/>
                <a:gd name="T54" fmla="*/ 86 w 349"/>
                <a:gd name="T55" fmla="*/ 69 h 118"/>
                <a:gd name="T56" fmla="*/ 73 w 349"/>
                <a:gd name="T57" fmla="*/ 71 h 118"/>
                <a:gd name="T58" fmla="*/ 64 w 349"/>
                <a:gd name="T59" fmla="*/ 73 h 118"/>
                <a:gd name="T60" fmla="*/ 54 w 349"/>
                <a:gd name="T61" fmla="*/ 76 h 118"/>
                <a:gd name="T62" fmla="*/ 39 w 349"/>
                <a:gd name="T63" fmla="*/ 81 h 118"/>
                <a:gd name="T64" fmla="*/ 27 w 349"/>
                <a:gd name="T65" fmla="*/ 86 h 118"/>
                <a:gd name="T66" fmla="*/ 12 w 349"/>
                <a:gd name="T67" fmla="*/ 91 h 118"/>
                <a:gd name="T68" fmla="*/ 0 w 349"/>
                <a:gd name="T69" fmla="*/ 96 h 118"/>
                <a:gd name="T70" fmla="*/ 5 w 349"/>
                <a:gd name="T71" fmla="*/ 101 h 118"/>
                <a:gd name="T72" fmla="*/ 12 w 349"/>
                <a:gd name="T73" fmla="*/ 105 h 118"/>
                <a:gd name="T74" fmla="*/ 19 w 349"/>
                <a:gd name="T75" fmla="*/ 110 h 118"/>
                <a:gd name="T76" fmla="*/ 27 w 349"/>
                <a:gd name="T77" fmla="*/ 115 h 118"/>
                <a:gd name="T78" fmla="*/ 32 w 349"/>
                <a:gd name="T79" fmla="*/ 115 h 118"/>
                <a:gd name="T80" fmla="*/ 34 w 349"/>
                <a:gd name="T81" fmla="*/ 115 h 118"/>
                <a:gd name="T82" fmla="*/ 39 w 349"/>
                <a:gd name="T83" fmla="*/ 118 h 118"/>
                <a:gd name="T84" fmla="*/ 41 w 349"/>
                <a:gd name="T85" fmla="*/ 118 h 11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9"/>
                <a:gd name="T130" fmla="*/ 0 h 118"/>
                <a:gd name="T131" fmla="*/ 349 w 349"/>
                <a:gd name="T132" fmla="*/ 118 h 11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9" h="118">
                  <a:moveTo>
                    <a:pt x="41" y="118"/>
                  </a:moveTo>
                  <a:lnTo>
                    <a:pt x="96" y="98"/>
                  </a:lnTo>
                  <a:lnTo>
                    <a:pt x="349" y="4"/>
                  </a:lnTo>
                  <a:lnTo>
                    <a:pt x="339" y="0"/>
                  </a:lnTo>
                  <a:lnTo>
                    <a:pt x="327" y="2"/>
                  </a:lnTo>
                  <a:lnTo>
                    <a:pt x="315" y="4"/>
                  </a:lnTo>
                  <a:lnTo>
                    <a:pt x="302" y="7"/>
                  </a:lnTo>
                  <a:lnTo>
                    <a:pt x="290" y="9"/>
                  </a:lnTo>
                  <a:lnTo>
                    <a:pt x="280" y="14"/>
                  </a:lnTo>
                  <a:lnTo>
                    <a:pt x="268" y="17"/>
                  </a:lnTo>
                  <a:lnTo>
                    <a:pt x="258" y="19"/>
                  </a:lnTo>
                  <a:lnTo>
                    <a:pt x="246" y="22"/>
                  </a:lnTo>
                  <a:lnTo>
                    <a:pt x="234" y="24"/>
                  </a:lnTo>
                  <a:lnTo>
                    <a:pt x="224" y="27"/>
                  </a:lnTo>
                  <a:lnTo>
                    <a:pt x="211" y="32"/>
                  </a:lnTo>
                  <a:lnTo>
                    <a:pt x="201" y="34"/>
                  </a:lnTo>
                  <a:lnTo>
                    <a:pt x="192" y="36"/>
                  </a:lnTo>
                  <a:lnTo>
                    <a:pt x="182" y="39"/>
                  </a:lnTo>
                  <a:lnTo>
                    <a:pt x="174" y="41"/>
                  </a:lnTo>
                  <a:lnTo>
                    <a:pt x="165" y="44"/>
                  </a:lnTo>
                  <a:lnTo>
                    <a:pt x="155" y="46"/>
                  </a:lnTo>
                  <a:lnTo>
                    <a:pt x="145" y="49"/>
                  </a:lnTo>
                  <a:lnTo>
                    <a:pt x="135" y="51"/>
                  </a:lnTo>
                  <a:lnTo>
                    <a:pt x="125" y="54"/>
                  </a:lnTo>
                  <a:lnTo>
                    <a:pt x="115" y="59"/>
                  </a:lnTo>
                  <a:lnTo>
                    <a:pt x="105" y="61"/>
                  </a:lnTo>
                  <a:lnTo>
                    <a:pt x="96" y="64"/>
                  </a:lnTo>
                  <a:lnTo>
                    <a:pt x="86" y="69"/>
                  </a:lnTo>
                  <a:lnTo>
                    <a:pt x="73" y="71"/>
                  </a:lnTo>
                  <a:lnTo>
                    <a:pt x="64" y="73"/>
                  </a:lnTo>
                  <a:lnTo>
                    <a:pt x="54" y="76"/>
                  </a:lnTo>
                  <a:lnTo>
                    <a:pt x="39" y="81"/>
                  </a:lnTo>
                  <a:lnTo>
                    <a:pt x="27" y="86"/>
                  </a:lnTo>
                  <a:lnTo>
                    <a:pt x="12" y="91"/>
                  </a:lnTo>
                  <a:lnTo>
                    <a:pt x="0" y="96"/>
                  </a:lnTo>
                  <a:lnTo>
                    <a:pt x="5" y="101"/>
                  </a:lnTo>
                  <a:lnTo>
                    <a:pt x="12" y="105"/>
                  </a:lnTo>
                  <a:lnTo>
                    <a:pt x="19" y="110"/>
                  </a:lnTo>
                  <a:lnTo>
                    <a:pt x="27" y="115"/>
                  </a:lnTo>
                  <a:lnTo>
                    <a:pt x="32" y="115"/>
                  </a:lnTo>
                  <a:lnTo>
                    <a:pt x="34" y="115"/>
                  </a:lnTo>
                  <a:lnTo>
                    <a:pt x="39" y="118"/>
                  </a:lnTo>
                  <a:lnTo>
                    <a:pt x="41" y="118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283" name="Freeform 29"/>
            <p:cNvSpPr>
              <a:spLocks/>
            </p:cNvSpPr>
            <p:nvPr/>
          </p:nvSpPr>
          <p:spPr bwMode="auto">
            <a:xfrm>
              <a:off x="2476" y="2798"/>
              <a:ext cx="360" cy="114"/>
            </a:xfrm>
            <a:custGeom>
              <a:avLst/>
              <a:gdLst>
                <a:gd name="T0" fmla="*/ 20 w 360"/>
                <a:gd name="T1" fmla="*/ 114 h 114"/>
                <a:gd name="T2" fmla="*/ 212 w 360"/>
                <a:gd name="T3" fmla="*/ 55 h 114"/>
                <a:gd name="T4" fmla="*/ 357 w 360"/>
                <a:gd name="T5" fmla="*/ 15 h 114"/>
                <a:gd name="T6" fmla="*/ 360 w 360"/>
                <a:gd name="T7" fmla="*/ 13 h 114"/>
                <a:gd name="T8" fmla="*/ 360 w 360"/>
                <a:gd name="T9" fmla="*/ 13 h 114"/>
                <a:gd name="T10" fmla="*/ 357 w 360"/>
                <a:gd name="T11" fmla="*/ 10 h 114"/>
                <a:gd name="T12" fmla="*/ 355 w 360"/>
                <a:gd name="T13" fmla="*/ 8 h 114"/>
                <a:gd name="T14" fmla="*/ 355 w 360"/>
                <a:gd name="T15" fmla="*/ 8 h 114"/>
                <a:gd name="T16" fmla="*/ 355 w 360"/>
                <a:gd name="T17" fmla="*/ 8 h 114"/>
                <a:gd name="T18" fmla="*/ 352 w 360"/>
                <a:gd name="T19" fmla="*/ 8 h 114"/>
                <a:gd name="T20" fmla="*/ 352 w 360"/>
                <a:gd name="T21" fmla="*/ 8 h 114"/>
                <a:gd name="T22" fmla="*/ 343 w 360"/>
                <a:gd name="T23" fmla="*/ 3 h 114"/>
                <a:gd name="T24" fmla="*/ 333 w 360"/>
                <a:gd name="T25" fmla="*/ 0 h 114"/>
                <a:gd name="T26" fmla="*/ 323 w 360"/>
                <a:gd name="T27" fmla="*/ 0 h 114"/>
                <a:gd name="T28" fmla="*/ 313 w 360"/>
                <a:gd name="T29" fmla="*/ 3 h 114"/>
                <a:gd name="T30" fmla="*/ 301 w 360"/>
                <a:gd name="T31" fmla="*/ 3 h 114"/>
                <a:gd name="T32" fmla="*/ 291 w 360"/>
                <a:gd name="T33" fmla="*/ 8 h 114"/>
                <a:gd name="T34" fmla="*/ 281 w 360"/>
                <a:gd name="T35" fmla="*/ 10 h 114"/>
                <a:gd name="T36" fmla="*/ 271 w 360"/>
                <a:gd name="T37" fmla="*/ 13 h 114"/>
                <a:gd name="T38" fmla="*/ 266 w 360"/>
                <a:gd name="T39" fmla="*/ 23 h 114"/>
                <a:gd name="T40" fmla="*/ 246 w 360"/>
                <a:gd name="T41" fmla="*/ 23 h 114"/>
                <a:gd name="T42" fmla="*/ 232 w 360"/>
                <a:gd name="T43" fmla="*/ 28 h 114"/>
                <a:gd name="T44" fmla="*/ 214 w 360"/>
                <a:gd name="T45" fmla="*/ 30 h 114"/>
                <a:gd name="T46" fmla="*/ 200 w 360"/>
                <a:gd name="T47" fmla="*/ 37 h 114"/>
                <a:gd name="T48" fmla="*/ 185 w 360"/>
                <a:gd name="T49" fmla="*/ 42 h 114"/>
                <a:gd name="T50" fmla="*/ 170 w 360"/>
                <a:gd name="T51" fmla="*/ 47 h 114"/>
                <a:gd name="T52" fmla="*/ 155 w 360"/>
                <a:gd name="T53" fmla="*/ 52 h 114"/>
                <a:gd name="T54" fmla="*/ 143 w 360"/>
                <a:gd name="T55" fmla="*/ 57 h 114"/>
                <a:gd name="T56" fmla="*/ 128 w 360"/>
                <a:gd name="T57" fmla="*/ 62 h 114"/>
                <a:gd name="T58" fmla="*/ 121 w 360"/>
                <a:gd name="T59" fmla="*/ 62 h 114"/>
                <a:gd name="T60" fmla="*/ 116 w 360"/>
                <a:gd name="T61" fmla="*/ 64 h 114"/>
                <a:gd name="T62" fmla="*/ 109 w 360"/>
                <a:gd name="T63" fmla="*/ 67 h 114"/>
                <a:gd name="T64" fmla="*/ 104 w 360"/>
                <a:gd name="T65" fmla="*/ 67 h 114"/>
                <a:gd name="T66" fmla="*/ 101 w 360"/>
                <a:gd name="T67" fmla="*/ 67 h 114"/>
                <a:gd name="T68" fmla="*/ 101 w 360"/>
                <a:gd name="T69" fmla="*/ 67 h 114"/>
                <a:gd name="T70" fmla="*/ 101 w 360"/>
                <a:gd name="T71" fmla="*/ 69 h 114"/>
                <a:gd name="T72" fmla="*/ 99 w 360"/>
                <a:gd name="T73" fmla="*/ 69 h 114"/>
                <a:gd name="T74" fmla="*/ 0 w 360"/>
                <a:gd name="T75" fmla="*/ 104 h 114"/>
                <a:gd name="T76" fmla="*/ 3 w 360"/>
                <a:gd name="T77" fmla="*/ 109 h 114"/>
                <a:gd name="T78" fmla="*/ 5 w 360"/>
                <a:gd name="T79" fmla="*/ 111 h 114"/>
                <a:gd name="T80" fmla="*/ 10 w 360"/>
                <a:gd name="T81" fmla="*/ 111 h 114"/>
                <a:gd name="T82" fmla="*/ 15 w 360"/>
                <a:gd name="T83" fmla="*/ 114 h 114"/>
                <a:gd name="T84" fmla="*/ 20 w 360"/>
                <a:gd name="T85" fmla="*/ 114 h 1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60"/>
                <a:gd name="T130" fmla="*/ 0 h 114"/>
                <a:gd name="T131" fmla="*/ 360 w 360"/>
                <a:gd name="T132" fmla="*/ 114 h 11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60" h="114">
                  <a:moveTo>
                    <a:pt x="20" y="114"/>
                  </a:moveTo>
                  <a:lnTo>
                    <a:pt x="212" y="55"/>
                  </a:lnTo>
                  <a:lnTo>
                    <a:pt x="357" y="15"/>
                  </a:lnTo>
                  <a:lnTo>
                    <a:pt x="360" y="13"/>
                  </a:lnTo>
                  <a:lnTo>
                    <a:pt x="357" y="10"/>
                  </a:lnTo>
                  <a:lnTo>
                    <a:pt x="355" y="8"/>
                  </a:lnTo>
                  <a:lnTo>
                    <a:pt x="352" y="8"/>
                  </a:lnTo>
                  <a:lnTo>
                    <a:pt x="343" y="3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3"/>
                  </a:lnTo>
                  <a:lnTo>
                    <a:pt x="301" y="3"/>
                  </a:lnTo>
                  <a:lnTo>
                    <a:pt x="291" y="8"/>
                  </a:lnTo>
                  <a:lnTo>
                    <a:pt x="281" y="10"/>
                  </a:lnTo>
                  <a:lnTo>
                    <a:pt x="271" y="13"/>
                  </a:lnTo>
                  <a:lnTo>
                    <a:pt x="266" y="23"/>
                  </a:lnTo>
                  <a:lnTo>
                    <a:pt x="246" y="23"/>
                  </a:lnTo>
                  <a:lnTo>
                    <a:pt x="232" y="28"/>
                  </a:lnTo>
                  <a:lnTo>
                    <a:pt x="214" y="30"/>
                  </a:lnTo>
                  <a:lnTo>
                    <a:pt x="200" y="37"/>
                  </a:lnTo>
                  <a:lnTo>
                    <a:pt x="185" y="42"/>
                  </a:lnTo>
                  <a:lnTo>
                    <a:pt x="170" y="47"/>
                  </a:lnTo>
                  <a:lnTo>
                    <a:pt x="155" y="52"/>
                  </a:lnTo>
                  <a:lnTo>
                    <a:pt x="143" y="57"/>
                  </a:lnTo>
                  <a:lnTo>
                    <a:pt x="128" y="62"/>
                  </a:lnTo>
                  <a:lnTo>
                    <a:pt x="121" y="62"/>
                  </a:lnTo>
                  <a:lnTo>
                    <a:pt x="116" y="64"/>
                  </a:lnTo>
                  <a:lnTo>
                    <a:pt x="109" y="67"/>
                  </a:lnTo>
                  <a:lnTo>
                    <a:pt x="104" y="67"/>
                  </a:lnTo>
                  <a:lnTo>
                    <a:pt x="101" y="67"/>
                  </a:lnTo>
                  <a:lnTo>
                    <a:pt x="101" y="69"/>
                  </a:lnTo>
                  <a:lnTo>
                    <a:pt x="99" y="69"/>
                  </a:lnTo>
                  <a:lnTo>
                    <a:pt x="0" y="104"/>
                  </a:lnTo>
                  <a:lnTo>
                    <a:pt x="3" y="109"/>
                  </a:lnTo>
                  <a:lnTo>
                    <a:pt x="5" y="111"/>
                  </a:lnTo>
                  <a:lnTo>
                    <a:pt x="10" y="111"/>
                  </a:lnTo>
                  <a:lnTo>
                    <a:pt x="15" y="114"/>
                  </a:lnTo>
                  <a:lnTo>
                    <a:pt x="20" y="114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284" name="Freeform 30"/>
            <p:cNvSpPr>
              <a:spLocks/>
            </p:cNvSpPr>
            <p:nvPr/>
          </p:nvSpPr>
          <p:spPr bwMode="auto">
            <a:xfrm>
              <a:off x="2439" y="2781"/>
              <a:ext cx="338" cy="111"/>
            </a:xfrm>
            <a:custGeom>
              <a:avLst/>
              <a:gdLst>
                <a:gd name="T0" fmla="*/ 15 w 338"/>
                <a:gd name="T1" fmla="*/ 111 h 111"/>
                <a:gd name="T2" fmla="*/ 338 w 338"/>
                <a:gd name="T3" fmla="*/ 5 h 111"/>
                <a:gd name="T4" fmla="*/ 338 w 338"/>
                <a:gd name="T5" fmla="*/ 5 h 111"/>
                <a:gd name="T6" fmla="*/ 338 w 338"/>
                <a:gd name="T7" fmla="*/ 3 h 111"/>
                <a:gd name="T8" fmla="*/ 338 w 338"/>
                <a:gd name="T9" fmla="*/ 3 h 111"/>
                <a:gd name="T10" fmla="*/ 335 w 338"/>
                <a:gd name="T11" fmla="*/ 3 h 111"/>
                <a:gd name="T12" fmla="*/ 303 w 338"/>
                <a:gd name="T13" fmla="*/ 0 h 111"/>
                <a:gd name="T14" fmla="*/ 271 w 338"/>
                <a:gd name="T15" fmla="*/ 5 h 111"/>
                <a:gd name="T16" fmla="*/ 242 w 338"/>
                <a:gd name="T17" fmla="*/ 12 h 111"/>
                <a:gd name="T18" fmla="*/ 210 w 338"/>
                <a:gd name="T19" fmla="*/ 25 h 111"/>
                <a:gd name="T20" fmla="*/ 180 w 338"/>
                <a:gd name="T21" fmla="*/ 37 h 111"/>
                <a:gd name="T22" fmla="*/ 151 w 338"/>
                <a:gd name="T23" fmla="*/ 52 h 111"/>
                <a:gd name="T24" fmla="*/ 119 w 338"/>
                <a:gd name="T25" fmla="*/ 62 h 111"/>
                <a:gd name="T26" fmla="*/ 89 w 338"/>
                <a:gd name="T27" fmla="*/ 69 h 111"/>
                <a:gd name="T28" fmla="*/ 72 w 338"/>
                <a:gd name="T29" fmla="*/ 77 h 111"/>
                <a:gd name="T30" fmla="*/ 57 w 338"/>
                <a:gd name="T31" fmla="*/ 81 h 111"/>
                <a:gd name="T32" fmla="*/ 42 w 338"/>
                <a:gd name="T33" fmla="*/ 86 h 111"/>
                <a:gd name="T34" fmla="*/ 27 w 338"/>
                <a:gd name="T35" fmla="*/ 94 h 111"/>
                <a:gd name="T36" fmla="*/ 18 w 338"/>
                <a:gd name="T37" fmla="*/ 94 h 111"/>
                <a:gd name="T38" fmla="*/ 10 w 338"/>
                <a:gd name="T39" fmla="*/ 96 h 111"/>
                <a:gd name="T40" fmla="*/ 5 w 338"/>
                <a:gd name="T41" fmla="*/ 99 h 111"/>
                <a:gd name="T42" fmla="*/ 0 w 338"/>
                <a:gd name="T43" fmla="*/ 101 h 111"/>
                <a:gd name="T44" fmla="*/ 15 w 338"/>
                <a:gd name="T45" fmla="*/ 111 h 1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38"/>
                <a:gd name="T70" fmla="*/ 0 h 111"/>
                <a:gd name="T71" fmla="*/ 338 w 338"/>
                <a:gd name="T72" fmla="*/ 111 h 1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38" h="111">
                  <a:moveTo>
                    <a:pt x="15" y="111"/>
                  </a:moveTo>
                  <a:lnTo>
                    <a:pt x="338" y="5"/>
                  </a:lnTo>
                  <a:lnTo>
                    <a:pt x="338" y="3"/>
                  </a:lnTo>
                  <a:lnTo>
                    <a:pt x="335" y="3"/>
                  </a:lnTo>
                  <a:lnTo>
                    <a:pt x="303" y="0"/>
                  </a:lnTo>
                  <a:lnTo>
                    <a:pt x="271" y="5"/>
                  </a:lnTo>
                  <a:lnTo>
                    <a:pt x="242" y="12"/>
                  </a:lnTo>
                  <a:lnTo>
                    <a:pt x="210" y="25"/>
                  </a:lnTo>
                  <a:lnTo>
                    <a:pt x="180" y="37"/>
                  </a:lnTo>
                  <a:lnTo>
                    <a:pt x="151" y="52"/>
                  </a:lnTo>
                  <a:lnTo>
                    <a:pt x="119" y="62"/>
                  </a:lnTo>
                  <a:lnTo>
                    <a:pt x="89" y="69"/>
                  </a:lnTo>
                  <a:lnTo>
                    <a:pt x="72" y="77"/>
                  </a:lnTo>
                  <a:lnTo>
                    <a:pt x="57" y="81"/>
                  </a:lnTo>
                  <a:lnTo>
                    <a:pt x="42" y="86"/>
                  </a:lnTo>
                  <a:lnTo>
                    <a:pt x="27" y="94"/>
                  </a:lnTo>
                  <a:lnTo>
                    <a:pt x="18" y="94"/>
                  </a:lnTo>
                  <a:lnTo>
                    <a:pt x="10" y="96"/>
                  </a:lnTo>
                  <a:lnTo>
                    <a:pt x="5" y="99"/>
                  </a:lnTo>
                  <a:lnTo>
                    <a:pt x="0" y="101"/>
                  </a:lnTo>
                  <a:lnTo>
                    <a:pt x="15" y="111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285" name="Freeform 31"/>
            <p:cNvSpPr>
              <a:spLocks/>
            </p:cNvSpPr>
            <p:nvPr/>
          </p:nvSpPr>
          <p:spPr bwMode="auto">
            <a:xfrm>
              <a:off x="2388" y="2759"/>
              <a:ext cx="330" cy="116"/>
            </a:xfrm>
            <a:custGeom>
              <a:avLst/>
              <a:gdLst>
                <a:gd name="T0" fmla="*/ 27 w 330"/>
                <a:gd name="T1" fmla="*/ 116 h 116"/>
                <a:gd name="T2" fmla="*/ 330 w 330"/>
                <a:gd name="T3" fmla="*/ 5 h 116"/>
                <a:gd name="T4" fmla="*/ 317 w 330"/>
                <a:gd name="T5" fmla="*/ 0 h 116"/>
                <a:gd name="T6" fmla="*/ 302 w 330"/>
                <a:gd name="T7" fmla="*/ 0 h 116"/>
                <a:gd name="T8" fmla="*/ 288 w 330"/>
                <a:gd name="T9" fmla="*/ 2 h 116"/>
                <a:gd name="T10" fmla="*/ 273 w 330"/>
                <a:gd name="T11" fmla="*/ 5 h 116"/>
                <a:gd name="T12" fmla="*/ 256 w 330"/>
                <a:gd name="T13" fmla="*/ 12 h 116"/>
                <a:gd name="T14" fmla="*/ 241 w 330"/>
                <a:gd name="T15" fmla="*/ 20 h 116"/>
                <a:gd name="T16" fmla="*/ 224 w 330"/>
                <a:gd name="T17" fmla="*/ 25 h 116"/>
                <a:gd name="T18" fmla="*/ 206 w 330"/>
                <a:gd name="T19" fmla="*/ 32 h 116"/>
                <a:gd name="T20" fmla="*/ 199 w 330"/>
                <a:gd name="T21" fmla="*/ 32 h 116"/>
                <a:gd name="T22" fmla="*/ 194 w 330"/>
                <a:gd name="T23" fmla="*/ 34 h 116"/>
                <a:gd name="T24" fmla="*/ 187 w 330"/>
                <a:gd name="T25" fmla="*/ 37 h 116"/>
                <a:gd name="T26" fmla="*/ 182 w 330"/>
                <a:gd name="T27" fmla="*/ 37 h 116"/>
                <a:gd name="T28" fmla="*/ 177 w 330"/>
                <a:gd name="T29" fmla="*/ 42 h 116"/>
                <a:gd name="T30" fmla="*/ 170 w 330"/>
                <a:gd name="T31" fmla="*/ 42 h 116"/>
                <a:gd name="T32" fmla="*/ 162 w 330"/>
                <a:gd name="T33" fmla="*/ 44 h 116"/>
                <a:gd name="T34" fmla="*/ 155 w 330"/>
                <a:gd name="T35" fmla="*/ 47 h 116"/>
                <a:gd name="T36" fmla="*/ 142 w 330"/>
                <a:gd name="T37" fmla="*/ 49 h 116"/>
                <a:gd name="T38" fmla="*/ 130 w 330"/>
                <a:gd name="T39" fmla="*/ 54 h 116"/>
                <a:gd name="T40" fmla="*/ 118 w 330"/>
                <a:gd name="T41" fmla="*/ 57 h 116"/>
                <a:gd name="T42" fmla="*/ 106 w 330"/>
                <a:gd name="T43" fmla="*/ 62 h 116"/>
                <a:gd name="T44" fmla="*/ 93 w 330"/>
                <a:gd name="T45" fmla="*/ 64 h 116"/>
                <a:gd name="T46" fmla="*/ 83 w 330"/>
                <a:gd name="T47" fmla="*/ 69 h 116"/>
                <a:gd name="T48" fmla="*/ 71 w 330"/>
                <a:gd name="T49" fmla="*/ 71 h 116"/>
                <a:gd name="T50" fmla="*/ 59 w 330"/>
                <a:gd name="T51" fmla="*/ 76 h 116"/>
                <a:gd name="T52" fmla="*/ 44 w 330"/>
                <a:gd name="T53" fmla="*/ 86 h 116"/>
                <a:gd name="T54" fmla="*/ 29 w 330"/>
                <a:gd name="T55" fmla="*/ 94 h 116"/>
                <a:gd name="T56" fmla="*/ 14 w 330"/>
                <a:gd name="T57" fmla="*/ 99 h 116"/>
                <a:gd name="T58" fmla="*/ 0 w 330"/>
                <a:gd name="T59" fmla="*/ 103 h 116"/>
                <a:gd name="T60" fmla="*/ 27 w 330"/>
                <a:gd name="T61" fmla="*/ 116 h 116"/>
                <a:gd name="T62" fmla="*/ 27 w 330"/>
                <a:gd name="T63" fmla="*/ 116 h 1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30"/>
                <a:gd name="T97" fmla="*/ 0 h 116"/>
                <a:gd name="T98" fmla="*/ 330 w 330"/>
                <a:gd name="T99" fmla="*/ 116 h 1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30" h="116">
                  <a:moveTo>
                    <a:pt x="27" y="116"/>
                  </a:moveTo>
                  <a:lnTo>
                    <a:pt x="330" y="5"/>
                  </a:lnTo>
                  <a:lnTo>
                    <a:pt x="317" y="0"/>
                  </a:lnTo>
                  <a:lnTo>
                    <a:pt x="302" y="0"/>
                  </a:lnTo>
                  <a:lnTo>
                    <a:pt x="288" y="2"/>
                  </a:lnTo>
                  <a:lnTo>
                    <a:pt x="273" y="5"/>
                  </a:lnTo>
                  <a:lnTo>
                    <a:pt x="256" y="12"/>
                  </a:lnTo>
                  <a:lnTo>
                    <a:pt x="241" y="20"/>
                  </a:lnTo>
                  <a:lnTo>
                    <a:pt x="224" y="25"/>
                  </a:lnTo>
                  <a:lnTo>
                    <a:pt x="206" y="32"/>
                  </a:lnTo>
                  <a:lnTo>
                    <a:pt x="199" y="32"/>
                  </a:lnTo>
                  <a:lnTo>
                    <a:pt x="194" y="34"/>
                  </a:lnTo>
                  <a:lnTo>
                    <a:pt x="187" y="37"/>
                  </a:lnTo>
                  <a:lnTo>
                    <a:pt x="182" y="37"/>
                  </a:lnTo>
                  <a:lnTo>
                    <a:pt x="177" y="42"/>
                  </a:lnTo>
                  <a:lnTo>
                    <a:pt x="170" y="42"/>
                  </a:lnTo>
                  <a:lnTo>
                    <a:pt x="162" y="44"/>
                  </a:lnTo>
                  <a:lnTo>
                    <a:pt x="155" y="47"/>
                  </a:lnTo>
                  <a:lnTo>
                    <a:pt x="142" y="49"/>
                  </a:lnTo>
                  <a:lnTo>
                    <a:pt x="130" y="54"/>
                  </a:lnTo>
                  <a:lnTo>
                    <a:pt x="118" y="57"/>
                  </a:lnTo>
                  <a:lnTo>
                    <a:pt x="106" y="62"/>
                  </a:lnTo>
                  <a:lnTo>
                    <a:pt x="93" y="64"/>
                  </a:lnTo>
                  <a:lnTo>
                    <a:pt x="83" y="69"/>
                  </a:lnTo>
                  <a:lnTo>
                    <a:pt x="71" y="71"/>
                  </a:lnTo>
                  <a:lnTo>
                    <a:pt x="59" y="76"/>
                  </a:lnTo>
                  <a:lnTo>
                    <a:pt x="44" y="86"/>
                  </a:lnTo>
                  <a:lnTo>
                    <a:pt x="29" y="94"/>
                  </a:lnTo>
                  <a:lnTo>
                    <a:pt x="14" y="99"/>
                  </a:lnTo>
                  <a:lnTo>
                    <a:pt x="0" y="103"/>
                  </a:lnTo>
                  <a:lnTo>
                    <a:pt x="27" y="116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286" name="Freeform 32"/>
            <p:cNvSpPr>
              <a:spLocks/>
            </p:cNvSpPr>
            <p:nvPr/>
          </p:nvSpPr>
          <p:spPr bwMode="auto">
            <a:xfrm>
              <a:off x="2397" y="2535"/>
              <a:ext cx="40" cy="71"/>
            </a:xfrm>
            <a:custGeom>
              <a:avLst/>
              <a:gdLst>
                <a:gd name="T0" fmla="*/ 20 w 40"/>
                <a:gd name="T1" fmla="*/ 71 h 71"/>
                <a:gd name="T2" fmla="*/ 30 w 40"/>
                <a:gd name="T3" fmla="*/ 61 h 71"/>
                <a:gd name="T4" fmla="*/ 37 w 40"/>
                <a:gd name="T5" fmla="*/ 49 h 71"/>
                <a:gd name="T6" fmla="*/ 40 w 40"/>
                <a:gd name="T7" fmla="*/ 34 h 71"/>
                <a:gd name="T8" fmla="*/ 40 w 40"/>
                <a:gd name="T9" fmla="*/ 19 h 71"/>
                <a:gd name="T10" fmla="*/ 40 w 40"/>
                <a:gd name="T11" fmla="*/ 15 h 71"/>
                <a:gd name="T12" fmla="*/ 37 w 40"/>
                <a:gd name="T13" fmla="*/ 10 h 71"/>
                <a:gd name="T14" fmla="*/ 35 w 40"/>
                <a:gd name="T15" fmla="*/ 5 h 71"/>
                <a:gd name="T16" fmla="*/ 35 w 40"/>
                <a:gd name="T17" fmla="*/ 0 h 71"/>
                <a:gd name="T18" fmla="*/ 35 w 40"/>
                <a:gd name="T19" fmla="*/ 0 h 71"/>
                <a:gd name="T20" fmla="*/ 35 w 40"/>
                <a:gd name="T21" fmla="*/ 0 h 71"/>
                <a:gd name="T22" fmla="*/ 32 w 40"/>
                <a:gd name="T23" fmla="*/ 0 h 71"/>
                <a:gd name="T24" fmla="*/ 32 w 40"/>
                <a:gd name="T25" fmla="*/ 0 h 71"/>
                <a:gd name="T26" fmla="*/ 0 w 40"/>
                <a:gd name="T27" fmla="*/ 2 h 71"/>
                <a:gd name="T28" fmla="*/ 5 w 40"/>
                <a:gd name="T29" fmla="*/ 17 h 71"/>
                <a:gd name="T30" fmla="*/ 8 w 40"/>
                <a:gd name="T31" fmla="*/ 34 h 71"/>
                <a:gd name="T32" fmla="*/ 8 w 40"/>
                <a:gd name="T33" fmla="*/ 54 h 71"/>
                <a:gd name="T34" fmla="*/ 8 w 40"/>
                <a:gd name="T35" fmla="*/ 69 h 71"/>
                <a:gd name="T36" fmla="*/ 10 w 40"/>
                <a:gd name="T37" fmla="*/ 69 h 71"/>
                <a:gd name="T38" fmla="*/ 13 w 40"/>
                <a:gd name="T39" fmla="*/ 69 h 71"/>
                <a:gd name="T40" fmla="*/ 18 w 40"/>
                <a:gd name="T41" fmla="*/ 71 h 71"/>
                <a:gd name="T42" fmla="*/ 20 w 40"/>
                <a:gd name="T43" fmla="*/ 71 h 7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0"/>
                <a:gd name="T67" fmla="*/ 0 h 71"/>
                <a:gd name="T68" fmla="*/ 40 w 40"/>
                <a:gd name="T69" fmla="*/ 71 h 7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0" h="71">
                  <a:moveTo>
                    <a:pt x="20" y="71"/>
                  </a:moveTo>
                  <a:lnTo>
                    <a:pt x="30" y="61"/>
                  </a:lnTo>
                  <a:lnTo>
                    <a:pt x="37" y="49"/>
                  </a:lnTo>
                  <a:lnTo>
                    <a:pt x="40" y="34"/>
                  </a:lnTo>
                  <a:lnTo>
                    <a:pt x="40" y="19"/>
                  </a:lnTo>
                  <a:lnTo>
                    <a:pt x="40" y="15"/>
                  </a:lnTo>
                  <a:lnTo>
                    <a:pt x="37" y="10"/>
                  </a:lnTo>
                  <a:lnTo>
                    <a:pt x="35" y="5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0" y="2"/>
                  </a:lnTo>
                  <a:lnTo>
                    <a:pt x="5" y="17"/>
                  </a:lnTo>
                  <a:lnTo>
                    <a:pt x="8" y="34"/>
                  </a:lnTo>
                  <a:lnTo>
                    <a:pt x="8" y="54"/>
                  </a:lnTo>
                  <a:lnTo>
                    <a:pt x="8" y="69"/>
                  </a:lnTo>
                  <a:lnTo>
                    <a:pt x="10" y="69"/>
                  </a:lnTo>
                  <a:lnTo>
                    <a:pt x="13" y="69"/>
                  </a:lnTo>
                  <a:lnTo>
                    <a:pt x="18" y="71"/>
                  </a:lnTo>
                  <a:lnTo>
                    <a:pt x="20" y="71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287" name="Freeform 33"/>
            <p:cNvSpPr>
              <a:spLocks/>
            </p:cNvSpPr>
            <p:nvPr/>
          </p:nvSpPr>
          <p:spPr bwMode="auto">
            <a:xfrm>
              <a:off x="2353" y="2542"/>
              <a:ext cx="27" cy="59"/>
            </a:xfrm>
            <a:custGeom>
              <a:avLst/>
              <a:gdLst>
                <a:gd name="T0" fmla="*/ 10 w 27"/>
                <a:gd name="T1" fmla="*/ 59 h 59"/>
                <a:gd name="T2" fmla="*/ 17 w 27"/>
                <a:gd name="T3" fmla="*/ 57 h 59"/>
                <a:gd name="T4" fmla="*/ 25 w 27"/>
                <a:gd name="T5" fmla="*/ 52 h 59"/>
                <a:gd name="T6" fmla="*/ 27 w 27"/>
                <a:gd name="T7" fmla="*/ 42 h 59"/>
                <a:gd name="T8" fmla="*/ 27 w 27"/>
                <a:gd name="T9" fmla="*/ 32 h 59"/>
                <a:gd name="T10" fmla="*/ 25 w 27"/>
                <a:gd name="T11" fmla="*/ 20 h 59"/>
                <a:gd name="T12" fmla="*/ 25 w 27"/>
                <a:gd name="T13" fmla="*/ 15 h 59"/>
                <a:gd name="T14" fmla="*/ 22 w 27"/>
                <a:gd name="T15" fmla="*/ 8 h 59"/>
                <a:gd name="T16" fmla="*/ 20 w 27"/>
                <a:gd name="T17" fmla="*/ 3 h 59"/>
                <a:gd name="T18" fmla="*/ 15 w 27"/>
                <a:gd name="T19" fmla="*/ 0 h 59"/>
                <a:gd name="T20" fmla="*/ 12 w 27"/>
                <a:gd name="T21" fmla="*/ 0 h 59"/>
                <a:gd name="T22" fmla="*/ 12 w 27"/>
                <a:gd name="T23" fmla="*/ 0 h 59"/>
                <a:gd name="T24" fmla="*/ 10 w 27"/>
                <a:gd name="T25" fmla="*/ 0 h 59"/>
                <a:gd name="T26" fmla="*/ 10 w 27"/>
                <a:gd name="T27" fmla="*/ 3 h 59"/>
                <a:gd name="T28" fmla="*/ 5 w 27"/>
                <a:gd name="T29" fmla="*/ 15 h 59"/>
                <a:gd name="T30" fmla="*/ 0 w 27"/>
                <a:gd name="T31" fmla="*/ 27 h 59"/>
                <a:gd name="T32" fmla="*/ 0 w 27"/>
                <a:gd name="T33" fmla="*/ 42 h 59"/>
                <a:gd name="T34" fmla="*/ 3 w 27"/>
                <a:gd name="T35" fmla="*/ 54 h 59"/>
                <a:gd name="T36" fmla="*/ 5 w 27"/>
                <a:gd name="T37" fmla="*/ 57 h 59"/>
                <a:gd name="T38" fmla="*/ 5 w 27"/>
                <a:gd name="T39" fmla="*/ 57 h 59"/>
                <a:gd name="T40" fmla="*/ 5 w 27"/>
                <a:gd name="T41" fmla="*/ 59 h 59"/>
                <a:gd name="T42" fmla="*/ 8 w 27"/>
                <a:gd name="T43" fmla="*/ 59 h 59"/>
                <a:gd name="T44" fmla="*/ 10 w 27"/>
                <a:gd name="T45" fmla="*/ 59 h 5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7"/>
                <a:gd name="T70" fmla="*/ 0 h 59"/>
                <a:gd name="T71" fmla="*/ 27 w 27"/>
                <a:gd name="T72" fmla="*/ 59 h 5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7" h="59">
                  <a:moveTo>
                    <a:pt x="10" y="59"/>
                  </a:moveTo>
                  <a:lnTo>
                    <a:pt x="17" y="57"/>
                  </a:lnTo>
                  <a:lnTo>
                    <a:pt x="25" y="52"/>
                  </a:lnTo>
                  <a:lnTo>
                    <a:pt x="27" y="42"/>
                  </a:lnTo>
                  <a:lnTo>
                    <a:pt x="27" y="32"/>
                  </a:lnTo>
                  <a:lnTo>
                    <a:pt x="25" y="20"/>
                  </a:lnTo>
                  <a:lnTo>
                    <a:pt x="25" y="15"/>
                  </a:lnTo>
                  <a:lnTo>
                    <a:pt x="22" y="8"/>
                  </a:lnTo>
                  <a:lnTo>
                    <a:pt x="20" y="3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3"/>
                  </a:lnTo>
                  <a:lnTo>
                    <a:pt x="5" y="15"/>
                  </a:lnTo>
                  <a:lnTo>
                    <a:pt x="0" y="27"/>
                  </a:lnTo>
                  <a:lnTo>
                    <a:pt x="0" y="42"/>
                  </a:lnTo>
                  <a:lnTo>
                    <a:pt x="3" y="54"/>
                  </a:lnTo>
                  <a:lnTo>
                    <a:pt x="5" y="57"/>
                  </a:lnTo>
                  <a:lnTo>
                    <a:pt x="5" y="59"/>
                  </a:lnTo>
                  <a:lnTo>
                    <a:pt x="8" y="59"/>
                  </a:lnTo>
                  <a:lnTo>
                    <a:pt x="10" y="59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288" name="Freeform 34"/>
            <p:cNvSpPr>
              <a:spLocks/>
            </p:cNvSpPr>
            <p:nvPr/>
          </p:nvSpPr>
          <p:spPr bwMode="auto">
            <a:xfrm>
              <a:off x="2592" y="2510"/>
              <a:ext cx="30" cy="69"/>
            </a:xfrm>
            <a:custGeom>
              <a:avLst/>
              <a:gdLst>
                <a:gd name="T0" fmla="*/ 7 w 30"/>
                <a:gd name="T1" fmla="*/ 67 h 69"/>
                <a:gd name="T2" fmla="*/ 10 w 30"/>
                <a:gd name="T3" fmla="*/ 67 h 69"/>
                <a:gd name="T4" fmla="*/ 12 w 30"/>
                <a:gd name="T5" fmla="*/ 69 h 69"/>
                <a:gd name="T6" fmla="*/ 15 w 30"/>
                <a:gd name="T7" fmla="*/ 69 h 69"/>
                <a:gd name="T8" fmla="*/ 17 w 30"/>
                <a:gd name="T9" fmla="*/ 69 h 69"/>
                <a:gd name="T10" fmla="*/ 27 w 30"/>
                <a:gd name="T11" fmla="*/ 54 h 69"/>
                <a:gd name="T12" fmla="*/ 30 w 30"/>
                <a:gd name="T13" fmla="*/ 37 h 69"/>
                <a:gd name="T14" fmla="*/ 30 w 30"/>
                <a:gd name="T15" fmla="*/ 20 h 69"/>
                <a:gd name="T16" fmla="*/ 25 w 30"/>
                <a:gd name="T17" fmla="*/ 5 h 69"/>
                <a:gd name="T18" fmla="*/ 7 w 30"/>
                <a:gd name="T19" fmla="*/ 0 h 69"/>
                <a:gd name="T20" fmla="*/ 5 w 30"/>
                <a:gd name="T21" fmla="*/ 0 h 69"/>
                <a:gd name="T22" fmla="*/ 5 w 30"/>
                <a:gd name="T23" fmla="*/ 0 h 69"/>
                <a:gd name="T24" fmla="*/ 2 w 30"/>
                <a:gd name="T25" fmla="*/ 3 h 69"/>
                <a:gd name="T26" fmla="*/ 0 w 30"/>
                <a:gd name="T27" fmla="*/ 5 h 69"/>
                <a:gd name="T28" fmla="*/ 5 w 30"/>
                <a:gd name="T29" fmla="*/ 20 h 69"/>
                <a:gd name="T30" fmla="*/ 7 w 30"/>
                <a:gd name="T31" fmla="*/ 35 h 69"/>
                <a:gd name="T32" fmla="*/ 7 w 30"/>
                <a:gd name="T33" fmla="*/ 49 h 69"/>
                <a:gd name="T34" fmla="*/ 2 w 30"/>
                <a:gd name="T35" fmla="*/ 64 h 69"/>
                <a:gd name="T36" fmla="*/ 2 w 30"/>
                <a:gd name="T37" fmla="*/ 64 h 69"/>
                <a:gd name="T38" fmla="*/ 5 w 30"/>
                <a:gd name="T39" fmla="*/ 67 h 69"/>
                <a:gd name="T40" fmla="*/ 5 w 30"/>
                <a:gd name="T41" fmla="*/ 69 h 69"/>
                <a:gd name="T42" fmla="*/ 7 w 30"/>
                <a:gd name="T43" fmla="*/ 67 h 6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0"/>
                <a:gd name="T67" fmla="*/ 0 h 69"/>
                <a:gd name="T68" fmla="*/ 30 w 30"/>
                <a:gd name="T69" fmla="*/ 69 h 6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0" h="69">
                  <a:moveTo>
                    <a:pt x="7" y="67"/>
                  </a:moveTo>
                  <a:lnTo>
                    <a:pt x="10" y="67"/>
                  </a:lnTo>
                  <a:lnTo>
                    <a:pt x="12" y="69"/>
                  </a:lnTo>
                  <a:lnTo>
                    <a:pt x="15" y="69"/>
                  </a:lnTo>
                  <a:lnTo>
                    <a:pt x="17" y="69"/>
                  </a:lnTo>
                  <a:lnTo>
                    <a:pt x="27" y="54"/>
                  </a:lnTo>
                  <a:lnTo>
                    <a:pt x="30" y="37"/>
                  </a:lnTo>
                  <a:lnTo>
                    <a:pt x="30" y="20"/>
                  </a:lnTo>
                  <a:lnTo>
                    <a:pt x="25" y="5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5" y="20"/>
                  </a:lnTo>
                  <a:lnTo>
                    <a:pt x="7" y="35"/>
                  </a:lnTo>
                  <a:lnTo>
                    <a:pt x="7" y="49"/>
                  </a:lnTo>
                  <a:lnTo>
                    <a:pt x="2" y="64"/>
                  </a:lnTo>
                  <a:lnTo>
                    <a:pt x="5" y="67"/>
                  </a:lnTo>
                  <a:lnTo>
                    <a:pt x="5" y="69"/>
                  </a:lnTo>
                  <a:lnTo>
                    <a:pt x="7" y="67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289" name="Freeform 35"/>
            <p:cNvSpPr>
              <a:spLocks/>
            </p:cNvSpPr>
            <p:nvPr/>
          </p:nvSpPr>
          <p:spPr bwMode="auto">
            <a:xfrm>
              <a:off x="2540" y="2515"/>
              <a:ext cx="37" cy="57"/>
            </a:xfrm>
            <a:custGeom>
              <a:avLst/>
              <a:gdLst>
                <a:gd name="T0" fmla="*/ 5 w 37"/>
                <a:gd name="T1" fmla="*/ 57 h 57"/>
                <a:gd name="T2" fmla="*/ 22 w 37"/>
                <a:gd name="T3" fmla="*/ 57 h 57"/>
                <a:gd name="T4" fmla="*/ 27 w 37"/>
                <a:gd name="T5" fmla="*/ 52 h 57"/>
                <a:gd name="T6" fmla="*/ 30 w 37"/>
                <a:gd name="T7" fmla="*/ 47 h 57"/>
                <a:gd name="T8" fmla="*/ 35 w 37"/>
                <a:gd name="T9" fmla="*/ 44 h 57"/>
                <a:gd name="T10" fmla="*/ 37 w 37"/>
                <a:gd name="T11" fmla="*/ 39 h 57"/>
                <a:gd name="T12" fmla="*/ 27 w 37"/>
                <a:gd name="T13" fmla="*/ 0 h 57"/>
                <a:gd name="T14" fmla="*/ 20 w 37"/>
                <a:gd name="T15" fmla="*/ 0 h 57"/>
                <a:gd name="T16" fmla="*/ 13 w 37"/>
                <a:gd name="T17" fmla="*/ 10 h 57"/>
                <a:gd name="T18" fmla="*/ 8 w 37"/>
                <a:gd name="T19" fmla="*/ 22 h 57"/>
                <a:gd name="T20" fmla="*/ 5 w 37"/>
                <a:gd name="T21" fmla="*/ 35 h 57"/>
                <a:gd name="T22" fmla="*/ 0 w 37"/>
                <a:gd name="T23" fmla="*/ 47 h 57"/>
                <a:gd name="T24" fmla="*/ 3 w 37"/>
                <a:gd name="T25" fmla="*/ 57 h 57"/>
                <a:gd name="T26" fmla="*/ 5 w 37"/>
                <a:gd name="T27" fmla="*/ 57 h 5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7"/>
                <a:gd name="T43" fmla="*/ 0 h 57"/>
                <a:gd name="T44" fmla="*/ 37 w 37"/>
                <a:gd name="T45" fmla="*/ 57 h 5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7" h="57">
                  <a:moveTo>
                    <a:pt x="5" y="57"/>
                  </a:moveTo>
                  <a:lnTo>
                    <a:pt x="22" y="57"/>
                  </a:lnTo>
                  <a:lnTo>
                    <a:pt x="27" y="52"/>
                  </a:lnTo>
                  <a:lnTo>
                    <a:pt x="30" y="47"/>
                  </a:lnTo>
                  <a:lnTo>
                    <a:pt x="35" y="44"/>
                  </a:lnTo>
                  <a:lnTo>
                    <a:pt x="37" y="39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3" y="10"/>
                  </a:lnTo>
                  <a:lnTo>
                    <a:pt x="8" y="22"/>
                  </a:lnTo>
                  <a:lnTo>
                    <a:pt x="5" y="35"/>
                  </a:lnTo>
                  <a:lnTo>
                    <a:pt x="0" y="47"/>
                  </a:lnTo>
                  <a:lnTo>
                    <a:pt x="3" y="57"/>
                  </a:lnTo>
                  <a:lnTo>
                    <a:pt x="5" y="57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290" name="Freeform 36"/>
            <p:cNvSpPr>
              <a:spLocks/>
            </p:cNvSpPr>
            <p:nvPr/>
          </p:nvSpPr>
          <p:spPr bwMode="auto">
            <a:xfrm>
              <a:off x="2257" y="2094"/>
              <a:ext cx="404" cy="332"/>
            </a:xfrm>
            <a:custGeom>
              <a:avLst/>
              <a:gdLst>
                <a:gd name="T0" fmla="*/ 64 w 404"/>
                <a:gd name="T1" fmla="*/ 325 h 332"/>
                <a:gd name="T2" fmla="*/ 101 w 404"/>
                <a:gd name="T3" fmla="*/ 315 h 332"/>
                <a:gd name="T4" fmla="*/ 138 w 404"/>
                <a:gd name="T5" fmla="*/ 303 h 332"/>
                <a:gd name="T6" fmla="*/ 182 w 404"/>
                <a:gd name="T7" fmla="*/ 288 h 332"/>
                <a:gd name="T8" fmla="*/ 224 w 404"/>
                <a:gd name="T9" fmla="*/ 276 h 332"/>
                <a:gd name="T10" fmla="*/ 266 w 404"/>
                <a:gd name="T11" fmla="*/ 261 h 332"/>
                <a:gd name="T12" fmla="*/ 301 w 404"/>
                <a:gd name="T13" fmla="*/ 249 h 332"/>
                <a:gd name="T14" fmla="*/ 335 w 404"/>
                <a:gd name="T15" fmla="*/ 239 h 332"/>
                <a:gd name="T16" fmla="*/ 362 w 404"/>
                <a:gd name="T17" fmla="*/ 229 h 332"/>
                <a:gd name="T18" fmla="*/ 384 w 404"/>
                <a:gd name="T19" fmla="*/ 221 h 332"/>
                <a:gd name="T20" fmla="*/ 404 w 404"/>
                <a:gd name="T21" fmla="*/ 209 h 332"/>
                <a:gd name="T22" fmla="*/ 401 w 404"/>
                <a:gd name="T23" fmla="*/ 157 h 332"/>
                <a:gd name="T24" fmla="*/ 382 w 404"/>
                <a:gd name="T25" fmla="*/ 106 h 332"/>
                <a:gd name="T26" fmla="*/ 377 w 404"/>
                <a:gd name="T27" fmla="*/ 96 h 332"/>
                <a:gd name="T28" fmla="*/ 372 w 404"/>
                <a:gd name="T29" fmla="*/ 83 h 332"/>
                <a:gd name="T30" fmla="*/ 345 w 404"/>
                <a:gd name="T31" fmla="*/ 39 h 332"/>
                <a:gd name="T32" fmla="*/ 303 w 404"/>
                <a:gd name="T33" fmla="*/ 12 h 332"/>
                <a:gd name="T34" fmla="*/ 281 w 404"/>
                <a:gd name="T35" fmla="*/ 7 h 332"/>
                <a:gd name="T36" fmla="*/ 261 w 404"/>
                <a:gd name="T37" fmla="*/ 5 h 332"/>
                <a:gd name="T38" fmla="*/ 249 w 404"/>
                <a:gd name="T39" fmla="*/ 5 h 332"/>
                <a:gd name="T40" fmla="*/ 237 w 404"/>
                <a:gd name="T41" fmla="*/ 5 h 332"/>
                <a:gd name="T42" fmla="*/ 212 w 404"/>
                <a:gd name="T43" fmla="*/ 2 h 332"/>
                <a:gd name="T44" fmla="*/ 187 w 404"/>
                <a:gd name="T45" fmla="*/ 0 h 332"/>
                <a:gd name="T46" fmla="*/ 168 w 404"/>
                <a:gd name="T47" fmla="*/ 5 h 332"/>
                <a:gd name="T48" fmla="*/ 150 w 404"/>
                <a:gd name="T49" fmla="*/ 9 h 332"/>
                <a:gd name="T50" fmla="*/ 143 w 404"/>
                <a:gd name="T51" fmla="*/ 9 h 332"/>
                <a:gd name="T52" fmla="*/ 136 w 404"/>
                <a:gd name="T53" fmla="*/ 12 h 332"/>
                <a:gd name="T54" fmla="*/ 104 w 404"/>
                <a:gd name="T55" fmla="*/ 32 h 332"/>
                <a:gd name="T56" fmla="*/ 79 w 404"/>
                <a:gd name="T57" fmla="*/ 54 h 332"/>
                <a:gd name="T58" fmla="*/ 49 w 404"/>
                <a:gd name="T59" fmla="*/ 81 h 332"/>
                <a:gd name="T60" fmla="*/ 27 w 404"/>
                <a:gd name="T61" fmla="*/ 118 h 332"/>
                <a:gd name="T62" fmla="*/ 12 w 404"/>
                <a:gd name="T63" fmla="*/ 160 h 332"/>
                <a:gd name="T64" fmla="*/ 0 w 404"/>
                <a:gd name="T65" fmla="*/ 204 h 332"/>
                <a:gd name="T66" fmla="*/ 3 w 404"/>
                <a:gd name="T67" fmla="*/ 268 h 332"/>
                <a:gd name="T68" fmla="*/ 25 w 404"/>
                <a:gd name="T69" fmla="*/ 325 h 332"/>
                <a:gd name="T70" fmla="*/ 30 w 404"/>
                <a:gd name="T71" fmla="*/ 322 h 332"/>
                <a:gd name="T72" fmla="*/ 35 w 404"/>
                <a:gd name="T73" fmla="*/ 322 h 332"/>
                <a:gd name="T74" fmla="*/ 42 w 404"/>
                <a:gd name="T75" fmla="*/ 327 h 332"/>
                <a:gd name="T76" fmla="*/ 49 w 404"/>
                <a:gd name="T77" fmla="*/ 332 h 33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04"/>
                <a:gd name="T118" fmla="*/ 0 h 332"/>
                <a:gd name="T119" fmla="*/ 404 w 404"/>
                <a:gd name="T120" fmla="*/ 332 h 33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04" h="332">
                  <a:moveTo>
                    <a:pt x="49" y="332"/>
                  </a:moveTo>
                  <a:lnTo>
                    <a:pt x="64" y="325"/>
                  </a:lnTo>
                  <a:lnTo>
                    <a:pt x="81" y="320"/>
                  </a:lnTo>
                  <a:lnTo>
                    <a:pt x="101" y="315"/>
                  </a:lnTo>
                  <a:lnTo>
                    <a:pt x="118" y="310"/>
                  </a:lnTo>
                  <a:lnTo>
                    <a:pt x="138" y="303"/>
                  </a:lnTo>
                  <a:lnTo>
                    <a:pt x="160" y="295"/>
                  </a:lnTo>
                  <a:lnTo>
                    <a:pt x="182" y="288"/>
                  </a:lnTo>
                  <a:lnTo>
                    <a:pt x="202" y="281"/>
                  </a:lnTo>
                  <a:lnTo>
                    <a:pt x="224" y="276"/>
                  </a:lnTo>
                  <a:lnTo>
                    <a:pt x="246" y="268"/>
                  </a:lnTo>
                  <a:lnTo>
                    <a:pt x="266" y="261"/>
                  </a:lnTo>
                  <a:lnTo>
                    <a:pt x="286" y="253"/>
                  </a:lnTo>
                  <a:lnTo>
                    <a:pt x="301" y="249"/>
                  </a:lnTo>
                  <a:lnTo>
                    <a:pt x="318" y="244"/>
                  </a:lnTo>
                  <a:lnTo>
                    <a:pt x="335" y="239"/>
                  </a:lnTo>
                  <a:lnTo>
                    <a:pt x="350" y="234"/>
                  </a:lnTo>
                  <a:lnTo>
                    <a:pt x="362" y="229"/>
                  </a:lnTo>
                  <a:lnTo>
                    <a:pt x="374" y="224"/>
                  </a:lnTo>
                  <a:lnTo>
                    <a:pt x="384" y="221"/>
                  </a:lnTo>
                  <a:lnTo>
                    <a:pt x="397" y="219"/>
                  </a:lnTo>
                  <a:lnTo>
                    <a:pt x="404" y="209"/>
                  </a:lnTo>
                  <a:lnTo>
                    <a:pt x="404" y="182"/>
                  </a:lnTo>
                  <a:lnTo>
                    <a:pt x="401" y="157"/>
                  </a:lnTo>
                  <a:lnTo>
                    <a:pt x="394" y="130"/>
                  </a:lnTo>
                  <a:lnTo>
                    <a:pt x="382" y="106"/>
                  </a:lnTo>
                  <a:lnTo>
                    <a:pt x="379" y="101"/>
                  </a:lnTo>
                  <a:lnTo>
                    <a:pt x="377" y="96"/>
                  </a:lnTo>
                  <a:lnTo>
                    <a:pt x="374" y="91"/>
                  </a:lnTo>
                  <a:lnTo>
                    <a:pt x="372" y="83"/>
                  </a:lnTo>
                  <a:lnTo>
                    <a:pt x="360" y="61"/>
                  </a:lnTo>
                  <a:lnTo>
                    <a:pt x="345" y="39"/>
                  </a:lnTo>
                  <a:lnTo>
                    <a:pt x="325" y="24"/>
                  </a:lnTo>
                  <a:lnTo>
                    <a:pt x="303" y="12"/>
                  </a:lnTo>
                  <a:lnTo>
                    <a:pt x="291" y="9"/>
                  </a:lnTo>
                  <a:lnTo>
                    <a:pt x="281" y="7"/>
                  </a:lnTo>
                  <a:lnTo>
                    <a:pt x="271" y="7"/>
                  </a:lnTo>
                  <a:lnTo>
                    <a:pt x="261" y="5"/>
                  </a:lnTo>
                  <a:lnTo>
                    <a:pt x="256" y="5"/>
                  </a:lnTo>
                  <a:lnTo>
                    <a:pt x="249" y="5"/>
                  </a:lnTo>
                  <a:lnTo>
                    <a:pt x="241" y="5"/>
                  </a:lnTo>
                  <a:lnTo>
                    <a:pt x="237" y="5"/>
                  </a:lnTo>
                  <a:lnTo>
                    <a:pt x="224" y="2"/>
                  </a:lnTo>
                  <a:lnTo>
                    <a:pt x="212" y="2"/>
                  </a:lnTo>
                  <a:lnTo>
                    <a:pt x="200" y="2"/>
                  </a:lnTo>
                  <a:lnTo>
                    <a:pt x="187" y="0"/>
                  </a:lnTo>
                  <a:lnTo>
                    <a:pt x="177" y="2"/>
                  </a:lnTo>
                  <a:lnTo>
                    <a:pt x="168" y="5"/>
                  </a:lnTo>
                  <a:lnTo>
                    <a:pt x="158" y="7"/>
                  </a:lnTo>
                  <a:lnTo>
                    <a:pt x="150" y="9"/>
                  </a:lnTo>
                  <a:lnTo>
                    <a:pt x="145" y="9"/>
                  </a:lnTo>
                  <a:lnTo>
                    <a:pt x="143" y="9"/>
                  </a:lnTo>
                  <a:lnTo>
                    <a:pt x="138" y="12"/>
                  </a:lnTo>
                  <a:lnTo>
                    <a:pt x="136" y="12"/>
                  </a:lnTo>
                  <a:lnTo>
                    <a:pt x="118" y="22"/>
                  </a:lnTo>
                  <a:lnTo>
                    <a:pt x="104" y="32"/>
                  </a:lnTo>
                  <a:lnTo>
                    <a:pt x="91" y="42"/>
                  </a:lnTo>
                  <a:lnTo>
                    <a:pt x="79" y="54"/>
                  </a:lnTo>
                  <a:lnTo>
                    <a:pt x="62" y="66"/>
                  </a:lnTo>
                  <a:lnTo>
                    <a:pt x="49" y="81"/>
                  </a:lnTo>
                  <a:lnTo>
                    <a:pt x="37" y="101"/>
                  </a:lnTo>
                  <a:lnTo>
                    <a:pt x="27" y="118"/>
                  </a:lnTo>
                  <a:lnTo>
                    <a:pt x="20" y="140"/>
                  </a:lnTo>
                  <a:lnTo>
                    <a:pt x="12" y="160"/>
                  </a:lnTo>
                  <a:lnTo>
                    <a:pt x="8" y="182"/>
                  </a:lnTo>
                  <a:lnTo>
                    <a:pt x="0" y="204"/>
                  </a:lnTo>
                  <a:lnTo>
                    <a:pt x="0" y="236"/>
                  </a:lnTo>
                  <a:lnTo>
                    <a:pt x="3" y="268"/>
                  </a:lnTo>
                  <a:lnTo>
                    <a:pt x="10" y="298"/>
                  </a:lnTo>
                  <a:lnTo>
                    <a:pt x="25" y="325"/>
                  </a:lnTo>
                  <a:lnTo>
                    <a:pt x="27" y="325"/>
                  </a:lnTo>
                  <a:lnTo>
                    <a:pt x="30" y="322"/>
                  </a:lnTo>
                  <a:lnTo>
                    <a:pt x="32" y="322"/>
                  </a:lnTo>
                  <a:lnTo>
                    <a:pt x="35" y="322"/>
                  </a:lnTo>
                  <a:lnTo>
                    <a:pt x="40" y="322"/>
                  </a:lnTo>
                  <a:lnTo>
                    <a:pt x="42" y="327"/>
                  </a:lnTo>
                  <a:lnTo>
                    <a:pt x="44" y="330"/>
                  </a:lnTo>
                  <a:lnTo>
                    <a:pt x="49" y="3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291" name="Freeform 37"/>
            <p:cNvSpPr>
              <a:spLocks/>
            </p:cNvSpPr>
            <p:nvPr/>
          </p:nvSpPr>
          <p:spPr bwMode="auto">
            <a:xfrm>
              <a:off x="2282" y="2111"/>
              <a:ext cx="359" cy="293"/>
            </a:xfrm>
            <a:custGeom>
              <a:avLst/>
              <a:gdLst>
                <a:gd name="T0" fmla="*/ 172 w 359"/>
                <a:gd name="T1" fmla="*/ 241 h 293"/>
                <a:gd name="T2" fmla="*/ 165 w 359"/>
                <a:gd name="T3" fmla="*/ 232 h 293"/>
                <a:gd name="T4" fmla="*/ 160 w 359"/>
                <a:gd name="T5" fmla="*/ 222 h 293"/>
                <a:gd name="T6" fmla="*/ 118 w 359"/>
                <a:gd name="T7" fmla="*/ 190 h 293"/>
                <a:gd name="T8" fmla="*/ 111 w 359"/>
                <a:gd name="T9" fmla="*/ 187 h 293"/>
                <a:gd name="T10" fmla="*/ 74 w 359"/>
                <a:gd name="T11" fmla="*/ 155 h 293"/>
                <a:gd name="T12" fmla="*/ 51 w 359"/>
                <a:gd name="T13" fmla="*/ 138 h 293"/>
                <a:gd name="T14" fmla="*/ 51 w 359"/>
                <a:gd name="T15" fmla="*/ 135 h 293"/>
                <a:gd name="T16" fmla="*/ 54 w 359"/>
                <a:gd name="T17" fmla="*/ 133 h 293"/>
                <a:gd name="T18" fmla="*/ 66 w 359"/>
                <a:gd name="T19" fmla="*/ 133 h 293"/>
                <a:gd name="T20" fmla="*/ 86 w 359"/>
                <a:gd name="T21" fmla="*/ 148 h 293"/>
                <a:gd name="T22" fmla="*/ 120 w 359"/>
                <a:gd name="T23" fmla="*/ 170 h 293"/>
                <a:gd name="T24" fmla="*/ 145 w 359"/>
                <a:gd name="T25" fmla="*/ 185 h 293"/>
                <a:gd name="T26" fmla="*/ 160 w 359"/>
                <a:gd name="T27" fmla="*/ 192 h 293"/>
                <a:gd name="T28" fmla="*/ 172 w 359"/>
                <a:gd name="T29" fmla="*/ 190 h 293"/>
                <a:gd name="T30" fmla="*/ 187 w 359"/>
                <a:gd name="T31" fmla="*/ 182 h 293"/>
                <a:gd name="T32" fmla="*/ 246 w 359"/>
                <a:gd name="T33" fmla="*/ 69 h 293"/>
                <a:gd name="T34" fmla="*/ 256 w 359"/>
                <a:gd name="T35" fmla="*/ 74 h 293"/>
                <a:gd name="T36" fmla="*/ 256 w 359"/>
                <a:gd name="T37" fmla="*/ 76 h 293"/>
                <a:gd name="T38" fmla="*/ 244 w 359"/>
                <a:gd name="T39" fmla="*/ 111 h 293"/>
                <a:gd name="T40" fmla="*/ 221 w 359"/>
                <a:gd name="T41" fmla="*/ 187 h 293"/>
                <a:gd name="T42" fmla="*/ 357 w 359"/>
                <a:gd name="T43" fmla="*/ 180 h 293"/>
                <a:gd name="T44" fmla="*/ 357 w 359"/>
                <a:gd name="T45" fmla="*/ 150 h 293"/>
                <a:gd name="T46" fmla="*/ 349 w 359"/>
                <a:gd name="T47" fmla="*/ 121 h 293"/>
                <a:gd name="T48" fmla="*/ 337 w 359"/>
                <a:gd name="T49" fmla="*/ 89 h 293"/>
                <a:gd name="T50" fmla="*/ 322 w 359"/>
                <a:gd name="T51" fmla="*/ 59 h 293"/>
                <a:gd name="T52" fmla="*/ 303 w 359"/>
                <a:gd name="T53" fmla="*/ 34 h 293"/>
                <a:gd name="T54" fmla="*/ 276 w 359"/>
                <a:gd name="T55" fmla="*/ 15 h 293"/>
                <a:gd name="T56" fmla="*/ 231 w 359"/>
                <a:gd name="T57" fmla="*/ 2 h 293"/>
                <a:gd name="T58" fmla="*/ 187 w 359"/>
                <a:gd name="T59" fmla="*/ 0 h 293"/>
                <a:gd name="T60" fmla="*/ 143 w 359"/>
                <a:gd name="T61" fmla="*/ 7 h 293"/>
                <a:gd name="T62" fmla="*/ 101 w 359"/>
                <a:gd name="T63" fmla="*/ 25 h 293"/>
                <a:gd name="T64" fmla="*/ 76 w 359"/>
                <a:gd name="T65" fmla="*/ 42 h 293"/>
                <a:gd name="T66" fmla="*/ 54 w 359"/>
                <a:gd name="T67" fmla="*/ 59 h 293"/>
                <a:gd name="T68" fmla="*/ 39 w 359"/>
                <a:gd name="T69" fmla="*/ 81 h 293"/>
                <a:gd name="T70" fmla="*/ 24 w 359"/>
                <a:gd name="T71" fmla="*/ 103 h 293"/>
                <a:gd name="T72" fmla="*/ 15 w 359"/>
                <a:gd name="T73" fmla="*/ 128 h 293"/>
                <a:gd name="T74" fmla="*/ 5 w 359"/>
                <a:gd name="T75" fmla="*/ 153 h 293"/>
                <a:gd name="T76" fmla="*/ 2 w 359"/>
                <a:gd name="T77" fmla="*/ 190 h 293"/>
                <a:gd name="T78" fmla="*/ 0 w 359"/>
                <a:gd name="T79" fmla="*/ 229 h 293"/>
                <a:gd name="T80" fmla="*/ 2 w 359"/>
                <a:gd name="T81" fmla="*/ 251 h 293"/>
                <a:gd name="T82" fmla="*/ 7 w 359"/>
                <a:gd name="T83" fmla="*/ 276 h 293"/>
                <a:gd name="T84" fmla="*/ 15 w 359"/>
                <a:gd name="T85" fmla="*/ 283 h 293"/>
                <a:gd name="T86" fmla="*/ 17 w 359"/>
                <a:gd name="T87" fmla="*/ 293 h 293"/>
                <a:gd name="T88" fmla="*/ 19 w 359"/>
                <a:gd name="T89" fmla="*/ 293 h 293"/>
                <a:gd name="T90" fmla="*/ 19 w 359"/>
                <a:gd name="T91" fmla="*/ 293 h 2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59"/>
                <a:gd name="T139" fmla="*/ 0 h 293"/>
                <a:gd name="T140" fmla="*/ 359 w 359"/>
                <a:gd name="T141" fmla="*/ 293 h 29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59" h="293">
                  <a:moveTo>
                    <a:pt x="19" y="293"/>
                  </a:moveTo>
                  <a:lnTo>
                    <a:pt x="172" y="241"/>
                  </a:lnTo>
                  <a:lnTo>
                    <a:pt x="170" y="236"/>
                  </a:lnTo>
                  <a:lnTo>
                    <a:pt x="165" y="232"/>
                  </a:lnTo>
                  <a:lnTo>
                    <a:pt x="162" y="229"/>
                  </a:lnTo>
                  <a:lnTo>
                    <a:pt x="160" y="222"/>
                  </a:lnTo>
                  <a:lnTo>
                    <a:pt x="118" y="192"/>
                  </a:lnTo>
                  <a:lnTo>
                    <a:pt x="118" y="190"/>
                  </a:lnTo>
                  <a:lnTo>
                    <a:pt x="113" y="187"/>
                  </a:lnTo>
                  <a:lnTo>
                    <a:pt x="111" y="187"/>
                  </a:lnTo>
                  <a:lnTo>
                    <a:pt x="106" y="185"/>
                  </a:lnTo>
                  <a:lnTo>
                    <a:pt x="74" y="155"/>
                  </a:lnTo>
                  <a:lnTo>
                    <a:pt x="51" y="140"/>
                  </a:lnTo>
                  <a:lnTo>
                    <a:pt x="51" y="138"/>
                  </a:lnTo>
                  <a:lnTo>
                    <a:pt x="51" y="135"/>
                  </a:lnTo>
                  <a:lnTo>
                    <a:pt x="54" y="133"/>
                  </a:lnTo>
                  <a:lnTo>
                    <a:pt x="61" y="133"/>
                  </a:lnTo>
                  <a:lnTo>
                    <a:pt x="66" y="133"/>
                  </a:lnTo>
                  <a:lnTo>
                    <a:pt x="69" y="135"/>
                  </a:lnTo>
                  <a:lnTo>
                    <a:pt x="86" y="148"/>
                  </a:lnTo>
                  <a:lnTo>
                    <a:pt x="103" y="160"/>
                  </a:lnTo>
                  <a:lnTo>
                    <a:pt x="120" y="170"/>
                  </a:lnTo>
                  <a:lnTo>
                    <a:pt x="138" y="180"/>
                  </a:lnTo>
                  <a:lnTo>
                    <a:pt x="145" y="185"/>
                  </a:lnTo>
                  <a:lnTo>
                    <a:pt x="152" y="187"/>
                  </a:lnTo>
                  <a:lnTo>
                    <a:pt x="160" y="192"/>
                  </a:lnTo>
                  <a:lnTo>
                    <a:pt x="167" y="195"/>
                  </a:lnTo>
                  <a:lnTo>
                    <a:pt x="172" y="190"/>
                  </a:lnTo>
                  <a:lnTo>
                    <a:pt x="179" y="185"/>
                  </a:lnTo>
                  <a:lnTo>
                    <a:pt x="187" y="182"/>
                  </a:lnTo>
                  <a:lnTo>
                    <a:pt x="194" y="182"/>
                  </a:lnTo>
                  <a:lnTo>
                    <a:pt x="246" y="69"/>
                  </a:lnTo>
                  <a:lnTo>
                    <a:pt x="256" y="74"/>
                  </a:lnTo>
                  <a:lnTo>
                    <a:pt x="256" y="76"/>
                  </a:lnTo>
                  <a:lnTo>
                    <a:pt x="258" y="76"/>
                  </a:lnTo>
                  <a:lnTo>
                    <a:pt x="244" y="111"/>
                  </a:lnTo>
                  <a:lnTo>
                    <a:pt x="231" y="148"/>
                  </a:lnTo>
                  <a:lnTo>
                    <a:pt x="221" y="187"/>
                  </a:lnTo>
                  <a:lnTo>
                    <a:pt x="214" y="227"/>
                  </a:lnTo>
                  <a:lnTo>
                    <a:pt x="357" y="180"/>
                  </a:lnTo>
                  <a:lnTo>
                    <a:pt x="359" y="165"/>
                  </a:lnTo>
                  <a:lnTo>
                    <a:pt x="357" y="150"/>
                  </a:lnTo>
                  <a:lnTo>
                    <a:pt x="352" y="135"/>
                  </a:lnTo>
                  <a:lnTo>
                    <a:pt x="349" y="121"/>
                  </a:lnTo>
                  <a:lnTo>
                    <a:pt x="344" y="103"/>
                  </a:lnTo>
                  <a:lnTo>
                    <a:pt x="337" y="89"/>
                  </a:lnTo>
                  <a:lnTo>
                    <a:pt x="330" y="74"/>
                  </a:lnTo>
                  <a:lnTo>
                    <a:pt x="322" y="59"/>
                  </a:lnTo>
                  <a:lnTo>
                    <a:pt x="312" y="47"/>
                  </a:lnTo>
                  <a:lnTo>
                    <a:pt x="303" y="34"/>
                  </a:lnTo>
                  <a:lnTo>
                    <a:pt x="290" y="25"/>
                  </a:lnTo>
                  <a:lnTo>
                    <a:pt x="276" y="15"/>
                  </a:lnTo>
                  <a:lnTo>
                    <a:pt x="253" y="7"/>
                  </a:lnTo>
                  <a:lnTo>
                    <a:pt x="231" y="2"/>
                  </a:lnTo>
                  <a:lnTo>
                    <a:pt x="209" y="0"/>
                  </a:lnTo>
                  <a:lnTo>
                    <a:pt x="187" y="0"/>
                  </a:lnTo>
                  <a:lnTo>
                    <a:pt x="165" y="5"/>
                  </a:lnTo>
                  <a:lnTo>
                    <a:pt x="143" y="7"/>
                  </a:lnTo>
                  <a:lnTo>
                    <a:pt x="120" y="15"/>
                  </a:lnTo>
                  <a:lnTo>
                    <a:pt x="101" y="25"/>
                  </a:lnTo>
                  <a:lnTo>
                    <a:pt x="88" y="34"/>
                  </a:lnTo>
                  <a:lnTo>
                    <a:pt x="76" y="42"/>
                  </a:lnTo>
                  <a:lnTo>
                    <a:pt x="66" y="49"/>
                  </a:lnTo>
                  <a:lnTo>
                    <a:pt x="54" y="59"/>
                  </a:lnTo>
                  <a:lnTo>
                    <a:pt x="47" y="69"/>
                  </a:lnTo>
                  <a:lnTo>
                    <a:pt x="39" y="81"/>
                  </a:lnTo>
                  <a:lnTo>
                    <a:pt x="32" y="91"/>
                  </a:lnTo>
                  <a:lnTo>
                    <a:pt x="24" y="103"/>
                  </a:lnTo>
                  <a:lnTo>
                    <a:pt x="17" y="116"/>
                  </a:lnTo>
                  <a:lnTo>
                    <a:pt x="15" y="128"/>
                  </a:lnTo>
                  <a:lnTo>
                    <a:pt x="10" y="140"/>
                  </a:lnTo>
                  <a:lnTo>
                    <a:pt x="5" y="153"/>
                  </a:lnTo>
                  <a:lnTo>
                    <a:pt x="2" y="172"/>
                  </a:lnTo>
                  <a:lnTo>
                    <a:pt x="2" y="190"/>
                  </a:lnTo>
                  <a:lnTo>
                    <a:pt x="0" y="209"/>
                  </a:lnTo>
                  <a:lnTo>
                    <a:pt x="0" y="229"/>
                  </a:lnTo>
                  <a:lnTo>
                    <a:pt x="2" y="241"/>
                  </a:lnTo>
                  <a:lnTo>
                    <a:pt x="2" y="251"/>
                  </a:lnTo>
                  <a:lnTo>
                    <a:pt x="5" y="264"/>
                  </a:lnTo>
                  <a:lnTo>
                    <a:pt x="7" y="276"/>
                  </a:lnTo>
                  <a:lnTo>
                    <a:pt x="12" y="281"/>
                  </a:lnTo>
                  <a:lnTo>
                    <a:pt x="15" y="283"/>
                  </a:lnTo>
                  <a:lnTo>
                    <a:pt x="15" y="288"/>
                  </a:lnTo>
                  <a:lnTo>
                    <a:pt x="17" y="293"/>
                  </a:lnTo>
                  <a:lnTo>
                    <a:pt x="19" y="2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292" name="Freeform 38"/>
            <p:cNvSpPr>
              <a:spLocks/>
            </p:cNvSpPr>
            <p:nvPr/>
          </p:nvSpPr>
          <p:spPr bwMode="auto">
            <a:xfrm>
              <a:off x="2316" y="2360"/>
              <a:ext cx="35" cy="19"/>
            </a:xfrm>
            <a:custGeom>
              <a:avLst/>
              <a:gdLst>
                <a:gd name="T0" fmla="*/ 5 w 35"/>
                <a:gd name="T1" fmla="*/ 19 h 19"/>
                <a:gd name="T2" fmla="*/ 32 w 35"/>
                <a:gd name="T3" fmla="*/ 7 h 19"/>
                <a:gd name="T4" fmla="*/ 35 w 35"/>
                <a:gd name="T5" fmla="*/ 5 h 19"/>
                <a:gd name="T6" fmla="*/ 35 w 35"/>
                <a:gd name="T7" fmla="*/ 2 h 19"/>
                <a:gd name="T8" fmla="*/ 35 w 35"/>
                <a:gd name="T9" fmla="*/ 0 h 19"/>
                <a:gd name="T10" fmla="*/ 32 w 35"/>
                <a:gd name="T11" fmla="*/ 0 h 19"/>
                <a:gd name="T12" fmla="*/ 22 w 35"/>
                <a:gd name="T13" fmla="*/ 0 h 19"/>
                <a:gd name="T14" fmla="*/ 15 w 35"/>
                <a:gd name="T15" fmla="*/ 2 h 19"/>
                <a:gd name="T16" fmla="*/ 8 w 35"/>
                <a:gd name="T17" fmla="*/ 7 h 19"/>
                <a:gd name="T18" fmla="*/ 0 w 35"/>
                <a:gd name="T19" fmla="*/ 15 h 19"/>
                <a:gd name="T20" fmla="*/ 0 w 35"/>
                <a:gd name="T21" fmla="*/ 17 h 19"/>
                <a:gd name="T22" fmla="*/ 0 w 35"/>
                <a:gd name="T23" fmla="*/ 17 h 19"/>
                <a:gd name="T24" fmla="*/ 3 w 35"/>
                <a:gd name="T25" fmla="*/ 19 h 19"/>
                <a:gd name="T26" fmla="*/ 5 w 35"/>
                <a:gd name="T27" fmla="*/ 19 h 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5"/>
                <a:gd name="T43" fmla="*/ 0 h 19"/>
                <a:gd name="T44" fmla="*/ 35 w 35"/>
                <a:gd name="T45" fmla="*/ 19 h 1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5" h="19">
                  <a:moveTo>
                    <a:pt x="5" y="19"/>
                  </a:moveTo>
                  <a:lnTo>
                    <a:pt x="32" y="7"/>
                  </a:lnTo>
                  <a:lnTo>
                    <a:pt x="35" y="5"/>
                  </a:lnTo>
                  <a:lnTo>
                    <a:pt x="35" y="2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15" y="2"/>
                  </a:lnTo>
                  <a:lnTo>
                    <a:pt x="8" y="7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293" name="Freeform 39"/>
            <p:cNvSpPr>
              <a:spLocks/>
            </p:cNvSpPr>
            <p:nvPr/>
          </p:nvSpPr>
          <p:spPr bwMode="auto">
            <a:xfrm>
              <a:off x="2306" y="2323"/>
              <a:ext cx="37" cy="15"/>
            </a:xfrm>
            <a:custGeom>
              <a:avLst/>
              <a:gdLst>
                <a:gd name="T0" fmla="*/ 5 w 37"/>
                <a:gd name="T1" fmla="*/ 12 h 15"/>
                <a:gd name="T2" fmla="*/ 37 w 37"/>
                <a:gd name="T3" fmla="*/ 7 h 15"/>
                <a:gd name="T4" fmla="*/ 37 w 37"/>
                <a:gd name="T5" fmla="*/ 5 h 15"/>
                <a:gd name="T6" fmla="*/ 37 w 37"/>
                <a:gd name="T7" fmla="*/ 5 h 15"/>
                <a:gd name="T8" fmla="*/ 37 w 37"/>
                <a:gd name="T9" fmla="*/ 2 h 15"/>
                <a:gd name="T10" fmla="*/ 37 w 37"/>
                <a:gd name="T11" fmla="*/ 0 h 15"/>
                <a:gd name="T12" fmla="*/ 0 w 37"/>
                <a:gd name="T13" fmla="*/ 5 h 15"/>
                <a:gd name="T14" fmla="*/ 0 w 37"/>
                <a:gd name="T15" fmla="*/ 5 h 15"/>
                <a:gd name="T16" fmla="*/ 0 w 37"/>
                <a:gd name="T17" fmla="*/ 7 h 15"/>
                <a:gd name="T18" fmla="*/ 0 w 37"/>
                <a:gd name="T19" fmla="*/ 7 h 15"/>
                <a:gd name="T20" fmla="*/ 0 w 37"/>
                <a:gd name="T21" fmla="*/ 10 h 15"/>
                <a:gd name="T22" fmla="*/ 0 w 37"/>
                <a:gd name="T23" fmla="*/ 10 h 15"/>
                <a:gd name="T24" fmla="*/ 0 w 37"/>
                <a:gd name="T25" fmla="*/ 12 h 15"/>
                <a:gd name="T26" fmla="*/ 0 w 37"/>
                <a:gd name="T27" fmla="*/ 12 h 15"/>
                <a:gd name="T28" fmla="*/ 3 w 37"/>
                <a:gd name="T29" fmla="*/ 15 h 15"/>
                <a:gd name="T30" fmla="*/ 5 w 37"/>
                <a:gd name="T31" fmla="*/ 12 h 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7"/>
                <a:gd name="T49" fmla="*/ 0 h 15"/>
                <a:gd name="T50" fmla="*/ 37 w 37"/>
                <a:gd name="T51" fmla="*/ 15 h 1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7" h="15">
                  <a:moveTo>
                    <a:pt x="5" y="12"/>
                  </a:moveTo>
                  <a:lnTo>
                    <a:pt x="37" y="7"/>
                  </a:lnTo>
                  <a:lnTo>
                    <a:pt x="37" y="5"/>
                  </a:lnTo>
                  <a:lnTo>
                    <a:pt x="37" y="2"/>
                  </a:lnTo>
                  <a:lnTo>
                    <a:pt x="37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3" y="15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294" name="Freeform 40"/>
            <p:cNvSpPr>
              <a:spLocks/>
            </p:cNvSpPr>
            <p:nvPr/>
          </p:nvSpPr>
          <p:spPr bwMode="auto">
            <a:xfrm>
              <a:off x="2461" y="2313"/>
              <a:ext cx="18" cy="22"/>
            </a:xfrm>
            <a:custGeom>
              <a:avLst/>
              <a:gdLst>
                <a:gd name="T0" fmla="*/ 13 w 18"/>
                <a:gd name="T1" fmla="*/ 20 h 22"/>
                <a:gd name="T2" fmla="*/ 15 w 18"/>
                <a:gd name="T3" fmla="*/ 20 h 22"/>
                <a:gd name="T4" fmla="*/ 18 w 18"/>
                <a:gd name="T5" fmla="*/ 15 h 22"/>
                <a:gd name="T6" fmla="*/ 18 w 18"/>
                <a:gd name="T7" fmla="*/ 10 h 22"/>
                <a:gd name="T8" fmla="*/ 15 w 18"/>
                <a:gd name="T9" fmla="*/ 5 h 22"/>
                <a:gd name="T10" fmla="*/ 13 w 18"/>
                <a:gd name="T11" fmla="*/ 0 h 22"/>
                <a:gd name="T12" fmla="*/ 3 w 18"/>
                <a:gd name="T13" fmla="*/ 5 h 22"/>
                <a:gd name="T14" fmla="*/ 3 w 18"/>
                <a:gd name="T15" fmla="*/ 7 h 22"/>
                <a:gd name="T16" fmla="*/ 0 w 18"/>
                <a:gd name="T17" fmla="*/ 10 h 22"/>
                <a:gd name="T18" fmla="*/ 0 w 18"/>
                <a:gd name="T19" fmla="*/ 15 h 22"/>
                <a:gd name="T20" fmla="*/ 0 w 18"/>
                <a:gd name="T21" fmla="*/ 17 h 22"/>
                <a:gd name="T22" fmla="*/ 13 w 18"/>
                <a:gd name="T23" fmla="*/ 22 h 22"/>
                <a:gd name="T24" fmla="*/ 13 w 18"/>
                <a:gd name="T25" fmla="*/ 20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22"/>
                <a:gd name="T41" fmla="*/ 18 w 18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22">
                  <a:moveTo>
                    <a:pt x="13" y="20"/>
                  </a:moveTo>
                  <a:lnTo>
                    <a:pt x="15" y="20"/>
                  </a:lnTo>
                  <a:lnTo>
                    <a:pt x="18" y="15"/>
                  </a:lnTo>
                  <a:lnTo>
                    <a:pt x="18" y="10"/>
                  </a:lnTo>
                  <a:lnTo>
                    <a:pt x="15" y="5"/>
                  </a:lnTo>
                  <a:lnTo>
                    <a:pt x="13" y="0"/>
                  </a:lnTo>
                  <a:lnTo>
                    <a:pt x="3" y="5"/>
                  </a:lnTo>
                  <a:lnTo>
                    <a:pt x="3" y="7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3" y="22"/>
                  </a:lnTo>
                  <a:lnTo>
                    <a:pt x="13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295" name="Freeform 41"/>
            <p:cNvSpPr>
              <a:spLocks/>
            </p:cNvSpPr>
            <p:nvPr/>
          </p:nvSpPr>
          <p:spPr bwMode="auto">
            <a:xfrm>
              <a:off x="2309" y="2276"/>
              <a:ext cx="37" cy="12"/>
            </a:xfrm>
            <a:custGeom>
              <a:avLst/>
              <a:gdLst>
                <a:gd name="T0" fmla="*/ 27 w 37"/>
                <a:gd name="T1" fmla="*/ 12 h 12"/>
                <a:gd name="T2" fmla="*/ 29 w 37"/>
                <a:gd name="T3" fmla="*/ 12 h 12"/>
                <a:gd name="T4" fmla="*/ 29 w 37"/>
                <a:gd name="T5" fmla="*/ 12 h 12"/>
                <a:gd name="T6" fmla="*/ 32 w 37"/>
                <a:gd name="T7" fmla="*/ 12 h 12"/>
                <a:gd name="T8" fmla="*/ 34 w 37"/>
                <a:gd name="T9" fmla="*/ 12 h 12"/>
                <a:gd name="T10" fmla="*/ 34 w 37"/>
                <a:gd name="T11" fmla="*/ 12 h 12"/>
                <a:gd name="T12" fmla="*/ 34 w 37"/>
                <a:gd name="T13" fmla="*/ 10 h 12"/>
                <a:gd name="T14" fmla="*/ 34 w 37"/>
                <a:gd name="T15" fmla="*/ 10 h 12"/>
                <a:gd name="T16" fmla="*/ 37 w 37"/>
                <a:gd name="T17" fmla="*/ 7 h 12"/>
                <a:gd name="T18" fmla="*/ 34 w 37"/>
                <a:gd name="T19" fmla="*/ 2 h 12"/>
                <a:gd name="T20" fmla="*/ 27 w 37"/>
                <a:gd name="T21" fmla="*/ 2 h 12"/>
                <a:gd name="T22" fmla="*/ 22 w 37"/>
                <a:gd name="T23" fmla="*/ 0 h 12"/>
                <a:gd name="T24" fmla="*/ 17 w 37"/>
                <a:gd name="T25" fmla="*/ 0 h 12"/>
                <a:gd name="T26" fmla="*/ 12 w 37"/>
                <a:gd name="T27" fmla="*/ 0 h 12"/>
                <a:gd name="T28" fmla="*/ 10 w 37"/>
                <a:gd name="T29" fmla="*/ 0 h 12"/>
                <a:gd name="T30" fmla="*/ 5 w 37"/>
                <a:gd name="T31" fmla="*/ 0 h 12"/>
                <a:gd name="T32" fmla="*/ 2 w 37"/>
                <a:gd name="T33" fmla="*/ 0 h 12"/>
                <a:gd name="T34" fmla="*/ 0 w 37"/>
                <a:gd name="T35" fmla="*/ 2 h 12"/>
                <a:gd name="T36" fmla="*/ 0 w 37"/>
                <a:gd name="T37" fmla="*/ 2 h 12"/>
                <a:gd name="T38" fmla="*/ 0 w 37"/>
                <a:gd name="T39" fmla="*/ 5 h 12"/>
                <a:gd name="T40" fmla="*/ 0 w 37"/>
                <a:gd name="T41" fmla="*/ 7 h 12"/>
                <a:gd name="T42" fmla="*/ 27 w 37"/>
                <a:gd name="T43" fmla="*/ 12 h 1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7"/>
                <a:gd name="T67" fmla="*/ 0 h 12"/>
                <a:gd name="T68" fmla="*/ 37 w 37"/>
                <a:gd name="T69" fmla="*/ 12 h 1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7" h="12">
                  <a:moveTo>
                    <a:pt x="27" y="12"/>
                  </a:moveTo>
                  <a:lnTo>
                    <a:pt x="29" y="12"/>
                  </a:lnTo>
                  <a:lnTo>
                    <a:pt x="32" y="12"/>
                  </a:lnTo>
                  <a:lnTo>
                    <a:pt x="34" y="12"/>
                  </a:lnTo>
                  <a:lnTo>
                    <a:pt x="34" y="10"/>
                  </a:lnTo>
                  <a:lnTo>
                    <a:pt x="37" y="7"/>
                  </a:lnTo>
                  <a:lnTo>
                    <a:pt x="34" y="2"/>
                  </a:lnTo>
                  <a:lnTo>
                    <a:pt x="27" y="2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27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296" name="Freeform 42"/>
            <p:cNvSpPr>
              <a:spLocks/>
            </p:cNvSpPr>
            <p:nvPr/>
          </p:nvSpPr>
          <p:spPr bwMode="auto">
            <a:xfrm>
              <a:off x="2594" y="2259"/>
              <a:ext cx="32" cy="19"/>
            </a:xfrm>
            <a:custGeom>
              <a:avLst/>
              <a:gdLst>
                <a:gd name="T0" fmla="*/ 3 w 32"/>
                <a:gd name="T1" fmla="*/ 19 h 19"/>
                <a:gd name="T2" fmla="*/ 32 w 32"/>
                <a:gd name="T3" fmla="*/ 10 h 19"/>
                <a:gd name="T4" fmla="*/ 30 w 32"/>
                <a:gd name="T5" fmla="*/ 0 h 19"/>
                <a:gd name="T6" fmla="*/ 0 w 32"/>
                <a:gd name="T7" fmla="*/ 10 h 19"/>
                <a:gd name="T8" fmla="*/ 0 w 32"/>
                <a:gd name="T9" fmla="*/ 10 h 19"/>
                <a:gd name="T10" fmla="*/ 0 w 32"/>
                <a:gd name="T11" fmla="*/ 12 h 19"/>
                <a:gd name="T12" fmla="*/ 0 w 32"/>
                <a:gd name="T13" fmla="*/ 15 h 19"/>
                <a:gd name="T14" fmla="*/ 0 w 32"/>
                <a:gd name="T15" fmla="*/ 17 h 19"/>
                <a:gd name="T16" fmla="*/ 0 w 32"/>
                <a:gd name="T17" fmla="*/ 17 h 19"/>
                <a:gd name="T18" fmla="*/ 3 w 32"/>
                <a:gd name="T19" fmla="*/ 17 h 19"/>
                <a:gd name="T20" fmla="*/ 3 w 32"/>
                <a:gd name="T21" fmla="*/ 17 h 19"/>
                <a:gd name="T22" fmla="*/ 3 w 32"/>
                <a:gd name="T23" fmla="*/ 19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"/>
                <a:gd name="T37" fmla="*/ 0 h 19"/>
                <a:gd name="T38" fmla="*/ 32 w 32"/>
                <a:gd name="T39" fmla="*/ 19 h 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" h="19">
                  <a:moveTo>
                    <a:pt x="3" y="19"/>
                  </a:moveTo>
                  <a:lnTo>
                    <a:pt x="32" y="10"/>
                  </a:lnTo>
                  <a:lnTo>
                    <a:pt x="30" y="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3" y="17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297" name="Freeform 43"/>
            <p:cNvSpPr>
              <a:spLocks/>
            </p:cNvSpPr>
            <p:nvPr/>
          </p:nvSpPr>
          <p:spPr bwMode="auto">
            <a:xfrm>
              <a:off x="2577" y="2214"/>
              <a:ext cx="30" cy="20"/>
            </a:xfrm>
            <a:custGeom>
              <a:avLst/>
              <a:gdLst>
                <a:gd name="T0" fmla="*/ 5 w 30"/>
                <a:gd name="T1" fmla="*/ 20 h 20"/>
                <a:gd name="T2" fmla="*/ 30 w 30"/>
                <a:gd name="T3" fmla="*/ 8 h 20"/>
                <a:gd name="T4" fmla="*/ 30 w 30"/>
                <a:gd name="T5" fmla="*/ 8 h 20"/>
                <a:gd name="T6" fmla="*/ 30 w 30"/>
                <a:gd name="T7" fmla="*/ 5 h 20"/>
                <a:gd name="T8" fmla="*/ 30 w 30"/>
                <a:gd name="T9" fmla="*/ 3 h 20"/>
                <a:gd name="T10" fmla="*/ 30 w 30"/>
                <a:gd name="T11" fmla="*/ 0 h 20"/>
                <a:gd name="T12" fmla="*/ 22 w 30"/>
                <a:gd name="T13" fmla="*/ 0 h 20"/>
                <a:gd name="T14" fmla="*/ 15 w 30"/>
                <a:gd name="T15" fmla="*/ 3 h 20"/>
                <a:gd name="T16" fmla="*/ 8 w 30"/>
                <a:gd name="T17" fmla="*/ 8 h 20"/>
                <a:gd name="T18" fmla="*/ 0 w 30"/>
                <a:gd name="T19" fmla="*/ 13 h 20"/>
                <a:gd name="T20" fmla="*/ 0 w 30"/>
                <a:gd name="T21" fmla="*/ 15 h 20"/>
                <a:gd name="T22" fmla="*/ 0 w 30"/>
                <a:gd name="T23" fmla="*/ 15 h 20"/>
                <a:gd name="T24" fmla="*/ 0 w 30"/>
                <a:gd name="T25" fmla="*/ 18 h 20"/>
                <a:gd name="T26" fmla="*/ 3 w 30"/>
                <a:gd name="T27" fmla="*/ 20 h 20"/>
                <a:gd name="T28" fmla="*/ 3 w 30"/>
                <a:gd name="T29" fmla="*/ 20 h 20"/>
                <a:gd name="T30" fmla="*/ 3 w 30"/>
                <a:gd name="T31" fmla="*/ 20 h 20"/>
                <a:gd name="T32" fmla="*/ 3 w 30"/>
                <a:gd name="T33" fmla="*/ 20 h 20"/>
                <a:gd name="T34" fmla="*/ 5 w 30"/>
                <a:gd name="T35" fmla="*/ 20 h 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0"/>
                <a:gd name="T55" fmla="*/ 0 h 20"/>
                <a:gd name="T56" fmla="*/ 30 w 30"/>
                <a:gd name="T57" fmla="*/ 20 h 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0" h="20">
                  <a:moveTo>
                    <a:pt x="5" y="20"/>
                  </a:moveTo>
                  <a:lnTo>
                    <a:pt x="30" y="8"/>
                  </a:lnTo>
                  <a:lnTo>
                    <a:pt x="30" y="5"/>
                  </a:lnTo>
                  <a:lnTo>
                    <a:pt x="30" y="3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5" y="3"/>
                  </a:lnTo>
                  <a:lnTo>
                    <a:pt x="8" y="8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3" y="20"/>
                  </a:lnTo>
                  <a:lnTo>
                    <a:pt x="5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298" name="Freeform 44"/>
            <p:cNvSpPr>
              <a:spLocks/>
            </p:cNvSpPr>
            <p:nvPr/>
          </p:nvSpPr>
          <p:spPr bwMode="auto">
            <a:xfrm>
              <a:off x="2346" y="2205"/>
              <a:ext cx="29" cy="17"/>
            </a:xfrm>
            <a:custGeom>
              <a:avLst/>
              <a:gdLst>
                <a:gd name="T0" fmla="*/ 29 w 29"/>
                <a:gd name="T1" fmla="*/ 17 h 17"/>
                <a:gd name="T2" fmla="*/ 29 w 29"/>
                <a:gd name="T3" fmla="*/ 7 h 17"/>
                <a:gd name="T4" fmla="*/ 2 w 29"/>
                <a:gd name="T5" fmla="*/ 0 h 17"/>
                <a:gd name="T6" fmla="*/ 2 w 29"/>
                <a:gd name="T7" fmla="*/ 0 h 17"/>
                <a:gd name="T8" fmla="*/ 2 w 29"/>
                <a:gd name="T9" fmla="*/ 0 h 17"/>
                <a:gd name="T10" fmla="*/ 0 w 29"/>
                <a:gd name="T11" fmla="*/ 2 h 17"/>
                <a:gd name="T12" fmla="*/ 0 w 29"/>
                <a:gd name="T13" fmla="*/ 4 h 17"/>
                <a:gd name="T14" fmla="*/ 29 w 29"/>
                <a:gd name="T15" fmla="*/ 17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"/>
                <a:gd name="T25" fmla="*/ 0 h 17"/>
                <a:gd name="T26" fmla="*/ 29 w 29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" h="17">
                  <a:moveTo>
                    <a:pt x="29" y="17"/>
                  </a:moveTo>
                  <a:lnTo>
                    <a:pt x="29" y="7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9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299" name="Freeform 45"/>
            <p:cNvSpPr>
              <a:spLocks/>
            </p:cNvSpPr>
            <p:nvPr/>
          </p:nvSpPr>
          <p:spPr bwMode="auto">
            <a:xfrm>
              <a:off x="2560" y="2177"/>
              <a:ext cx="27" cy="30"/>
            </a:xfrm>
            <a:custGeom>
              <a:avLst/>
              <a:gdLst>
                <a:gd name="T0" fmla="*/ 7 w 27"/>
                <a:gd name="T1" fmla="*/ 28 h 30"/>
                <a:gd name="T2" fmla="*/ 27 w 27"/>
                <a:gd name="T3" fmla="*/ 5 h 30"/>
                <a:gd name="T4" fmla="*/ 27 w 27"/>
                <a:gd name="T5" fmla="*/ 3 h 30"/>
                <a:gd name="T6" fmla="*/ 27 w 27"/>
                <a:gd name="T7" fmla="*/ 3 h 30"/>
                <a:gd name="T8" fmla="*/ 27 w 27"/>
                <a:gd name="T9" fmla="*/ 0 h 30"/>
                <a:gd name="T10" fmla="*/ 27 w 27"/>
                <a:gd name="T11" fmla="*/ 0 h 30"/>
                <a:gd name="T12" fmla="*/ 17 w 27"/>
                <a:gd name="T13" fmla="*/ 0 h 30"/>
                <a:gd name="T14" fmla="*/ 0 w 27"/>
                <a:gd name="T15" fmla="*/ 25 h 30"/>
                <a:gd name="T16" fmla="*/ 2 w 27"/>
                <a:gd name="T17" fmla="*/ 25 h 30"/>
                <a:gd name="T18" fmla="*/ 2 w 27"/>
                <a:gd name="T19" fmla="*/ 28 h 30"/>
                <a:gd name="T20" fmla="*/ 5 w 27"/>
                <a:gd name="T21" fmla="*/ 30 h 30"/>
                <a:gd name="T22" fmla="*/ 7 w 27"/>
                <a:gd name="T23" fmla="*/ 28 h 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"/>
                <a:gd name="T37" fmla="*/ 0 h 30"/>
                <a:gd name="T38" fmla="*/ 27 w 27"/>
                <a:gd name="T39" fmla="*/ 30 h 3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" h="30">
                  <a:moveTo>
                    <a:pt x="7" y="28"/>
                  </a:moveTo>
                  <a:lnTo>
                    <a:pt x="27" y="5"/>
                  </a:lnTo>
                  <a:lnTo>
                    <a:pt x="27" y="3"/>
                  </a:lnTo>
                  <a:lnTo>
                    <a:pt x="27" y="0"/>
                  </a:lnTo>
                  <a:lnTo>
                    <a:pt x="17" y="0"/>
                  </a:lnTo>
                  <a:lnTo>
                    <a:pt x="0" y="25"/>
                  </a:lnTo>
                  <a:lnTo>
                    <a:pt x="2" y="25"/>
                  </a:lnTo>
                  <a:lnTo>
                    <a:pt x="2" y="28"/>
                  </a:lnTo>
                  <a:lnTo>
                    <a:pt x="5" y="30"/>
                  </a:lnTo>
                  <a:lnTo>
                    <a:pt x="7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300" name="Freeform 46"/>
            <p:cNvSpPr>
              <a:spLocks/>
            </p:cNvSpPr>
            <p:nvPr/>
          </p:nvSpPr>
          <p:spPr bwMode="auto">
            <a:xfrm>
              <a:off x="2380" y="2163"/>
              <a:ext cx="22" cy="32"/>
            </a:xfrm>
            <a:custGeom>
              <a:avLst/>
              <a:gdLst>
                <a:gd name="T0" fmla="*/ 17 w 22"/>
                <a:gd name="T1" fmla="*/ 32 h 32"/>
                <a:gd name="T2" fmla="*/ 17 w 22"/>
                <a:gd name="T3" fmla="*/ 32 h 32"/>
                <a:gd name="T4" fmla="*/ 20 w 22"/>
                <a:gd name="T5" fmla="*/ 32 h 32"/>
                <a:gd name="T6" fmla="*/ 20 w 22"/>
                <a:gd name="T7" fmla="*/ 32 h 32"/>
                <a:gd name="T8" fmla="*/ 22 w 22"/>
                <a:gd name="T9" fmla="*/ 32 h 32"/>
                <a:gd name="T10" fmla="*/ 20 w 22"/>
                <a:gd name="T11" fmla="*/ 22 h 32"/>
                <a:gd name="T12" fmla="*/ 17 w 22"/>
                <a:gd name="T13" fmla="*/ 14 h 32"/>
                <a:gd name="T14" fmla="*/ 10 w 22"/>
                <a:gd name="T15" fmla="*/ 7 h 32"/>
                <a:gd name="T16" fmla="*/ 3 w 22"/>
                <a:gd name="T17" fmla="*/ 0 h 32"/>
                <a:gd name="T18" fmla="*/ 0 w 22"/>
                <a:gd name="T19" fmla="*/ 2 h 32"/>
                <a:gd name="T20" fmla="*/ 0 w 22"/>
                <a:gd name="T21" fmla="*/ 5 h 32"/>
                <a:gd name="T22" fmla="*/ 0 w 22"/>
                <a:gd name="T23" fmla="*/ 9 h 32"/>
                <a:gd name="T24" fmla="*/ 0 w 22"/>
                <a:gd name="T25" fmla="*/ 12 h 32"/>
                <a:gd name="T26" fmla="*/ 15 w 22"/>
                <a:gd name="T27" fmla="*/ 32 h 32"/>
                <a:gd name="T28" fmla="*/ 15 w 22"/>
                <a:gd name="T29" fmla="*/ 32 h 32"/>
                <a:gd name="T30" fmla="*/ 17 w 22"/>
                <a:gd name="T31" fmla="*/ 32 h 32"/>
                <a:gd name="T32" fmla="*/ 17 w 22"/>
                <a:gd name="T33" fmla="*/ 32 h 32"/>
                <a:gd name="T34" fmla="*/ 17 w 22"/>
                <a:gd name="T35" fmla="*/ 32 h 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"/>
                <a:gd name="T55" fmla="*/ 0 h 32"/>
                <a:gd name="T56" fmla="*/ 22 w 22"/>
                <a:gd name="T57" fmla="*/ 32 h 3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" h="32">
                  <a:moveTo>
                    <a:pt x="17" y="32"/>
                  </a:moveTo>
                  <a:lnTo>
                    <a:pt x="17" y="32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0" y="22"/>
                  </a:lnTo>
                  <a:lnTo>
                    <a:pt x="17" y="14"/>
                  </a:lnTo>
                  <a:lnTo>
                    <a:pt x="10" y="7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15" y="32"/>
                  </a:lnTo>
                  <a:lnTo>
                    <a:pt x="17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301" name="Freeform 47"/>
            <p:cNvSpPr>
              <a:spLocks/>
            </p:cNvSpPr>
            <p:nvPr/>
          </p:nvSpPr>
          <p:spPr bwMode="auto">
            <a:xfrm>
              <a:off x="2491" y="2133"/>
              <a:ext cx="12" cy="44"/>
            </a:xfrm>
            <a:custGeom>
              <a:avLst/>
              <a:gdLst>
                <a:gd name="T0" fmla="*/ 5 w 12"/>
                <a:gd name="T1" fmla="*/ 44 h 44"/>
                <a:gd name="T2" fmla="*/ 10 w 12"/>
                <a:gd name="T3" fmla="*/ 35 h 44"/>
                <a:gd name="T4" fmla="*/ 12 w 12"/>
                <a:gd name="T5" fmla="*/ 25 h 44"/>
                <a:gd name="T6" fmla="*/ 12 w 12"/>
                <a:gd name="T7" fmla="*/ 12 h 44"/>
                <a:gd name="T8" fmla="*/ 10 w 12"/>
                <a:gd name="T9" fmla="*/ 3 h 44"/>
                <a:gd name="T10" fmla="*/ 10 w 12"/>
                <a:gd name="T11" fmla="*/ 3 h 44"/>
                <a:gd name="T12" fmla="*/ 10 w 12"/>
                <a:gd name="T13" fmla="*/ 3 h 44"/>
                <a:gd name="T14" fmla="*/ 10 w 12"/>
                <a:gd name="T15" fmla="*/ 3 h 44"/>
                <a:gd name="T16" fmla="*/ 7 w 12"/>
                <a:gd name="T17" fmla="*/ 0 h 44"/>
                <a:gd name="T18" fmla="*/ 3 w 12"/>
                <a:gd name="T19" fmla="*/ 10 h 44"/>
                <a:gd name="T20" fmla="*/ 0 w 12"/>
                <a:gd name="T21" fmla="*/ 20 h 44"/>
                <a:gd name="T22" fmla="*/ 0 w 12"/>
                <a:gd name="T23" fmla="*/ 32 h 44"/>
                <a:gd name="T24" fmla="*/ 0 w 12"/>
                <a:gd name="T25" fmla="*/ 42 h 44"/>
                <a:gd name="T26" fmla="*/ 0 w 12"/>
                <a:gd name="T27" fmla="*/ 44 h 44"/>
                <a:gd name="T28" fmla="*/ 3 w 12"/>
                <a:gd name="T29" fmla="*/ 44 h 44"/>
                <a:gd name="T30" fmla="*/ 3 w 12"/>
                <a:gd name="T31" fmla="*/ 44 h 44"/>
                <a:gd name="T32" fmla="*/ 3 w 12"/>
                <a:gd name="T33" fmla="*/ 44 h 44"/>
                <a:gd name="T34" fmla="*/ 5 w 12"/>
                <a:gd name="T35" fmla="*/ 44 h 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"/>
                <a:gd name="T55" fmla="*/ 0 h 44"/>
                <a:gd name="T56" fmla="*/ 12 w 12"/>
                <a:gd name="T57" fmla="*/ 44 h 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" h="44">
                  <a:moveTo>
                    <a:pt x="5" y="44"/>
                  </a:moveTo>
                  <a:lnTo>
                    <a:pt x="10" y="35"/>
                  </a:lnTo>
                  <a:lnTo>
                    <a:pt x="12" y="25"/>
                  </a:lnTo>
                  <a:lnTo>
                    <a:pt x="12" y="12"/>
                  </a:lnTo>
                  <a:lnTo>
                    <a:pt x="10" y="3"/>
                  </a:lnTo>
                  <a:lnTo>
                    <a:pt x="7" y="0"/>
                  </a:lnTo>
                  <a:lnTo>
                    <a:pt x="3" y="10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3" y="44"/>
                  </a:lnTo>
                  <a:lnTo>
                    <a:pt x="5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302" name="Freeform 48"/>
            <p:cNvSpPr>
              <a:spLocks/>
            </p:cNvSpPr>
            <p:nvPr/>
          </p:nvSpPr>
          <p:spPr bwMode="auto">
            <a:xfrm>
              <a:off x="2429" y="2138"/>
              <a:ext cx="18" cy="32"/>
            </a:xfrm>
            <a:custGeom>
              <a:avLst/>
              <a:gdLst>
                <a:gd name="T0" fmla="*/ 13 w 18"/>
                <a:gd name="T1" fmla="*/ 32 h 32"/>
                <a:gd name="T2" fmla="*/ 15 w 18"/>
                <a:gd name="T3" fmla="*/ 32 h 32"/>
                <a:gd name="T4" fmla="*/ 15 w 18"/>
                <a:gd name="T5" fmla="*/ 32 h 32"/>
                <a:gd name="T6" fmla="*/ 18 w 18"/>
                <a:gd name="T7" fmla="*/ 32 h 32"/>
                <a:gd name="T8" fmla="*/ 18 w 18"/>
                <a:gd name="T9" fmla="*/ 30 h 32"/>
                <a:gd name="T10" fmla="*/ 8 w 18"/>
                <a:gd name="T11" fmla="*/ 0 h 32"/>
                <a:gd name="T12" fmla="*/ 8 w 18"/>
                <a:gd name="T13" fmla="*/ 0 h 32"/>
                <a:gd name="T14" fmla="*/ 8 w 18"/>
                <a:gd name="T15" fmla="*/ 0 h 32"/>
                <a:gd name="T16" fmla="*/ 5 w 18"/>
                <a:gd name="T17" fmla="*/ 0 h 32"/>
                <a:gd name="T18" fmla="*/ 5 w 18"/>
                <a:gd name="T19" fmla="*/ 0 h 32"/>
                <a:gd name="T20" fmla="*/ 0 w 18"/>
                <a:gd name="T21" fmla="*/ 7 h 32"/>
                <a:gd name="T22" fmla="*/ 5 w 18"/>
                <a:gd name="T23" fmla="*/ 25 h 32"/>
                <a:gd name="T24" fmla="*/ 13 w 18"/>
                <a:gd name="T25" fmla="*/ 32 h 32"/>
                <a:gd name="T26" fmla="*/ 13 w 18"/>
                <a:gd name="T27" fmla="*/ 32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"/>
                <a:gd name="T43" fmla="*/ 0 h 32"/>
                <a:gd name="T44" fmla="*/ 18 w 18"/>
                <a:gd name="T45" fmla="*/ 32 h 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" h="32">
                  <a:moveTo>
                    <a:pt x="13" y="32"/>
                  </a:moveTo>
                  <a:lnTo>
                    <a:pt x="15" y="32"/>
                  </a:lnTo>
                  <a:lnTo>
                    <a:pt x="18" y="32"/>
                  </a:lnTo>
                  <a:lnTo>
                    <a:pt x="18" y="30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7"/>
                  </a:lnTo>
                  <a:lnTo>
                    <a:pt x="5" y="25"/>
                  </a:lnTo>
                  <a:lnTo>
                    <a:pt x="13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303" name="Freeform 49"/>
            <p:cNvSpPr>
              <a:spLocks/>
            </p:cNvSpPr>
            <p:nvPr/>
          </p:nvSpPr>
          <p:spPr bwMode="auto">
            <a:xfrm>
              <a:off x="2863" y="1598"/>
              <a:ext cx="187" cy="404"/>
            </a:xfrm>
            <a:custGeom>
              <a:avLst/>
              <a:gdLst>
                <a:gd name="T0" fmla="*/ 160 w 187"/>
                <a:gd name="T1" fmla="*/ 0 h 404"/>
                <a:gd name="T2" fmla="*/ 27 w 187"/>
                <a:gd name="T3" fmla="*/ 254 h 404"/>
                <a:gd name="T4" fmla="*/ 96 w 187"/>
                <a:gd name="T5" fmla="*/ 207 h 404"/>
                <a:gd name="T6" fmla="*/ 0 w 187"/>
                <a:gd name="T7" fmla="*/ 404 h 404"/>
                <a:gd name="T8" fmla="*/ 187 w 187"/>
                <a:gd name="T9" fmla="*/ 131 h 404"/>
                <a:gd name="T10" fmla="*/ 108 w 187"/>
                <a:gd name="T11" fmla="*/ 173 h 404"/>
                <a:gd name="T12" fmla="*/ 160 w 187"/>
                <a:gd name="T13" fmla="*/ 0 h 4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7"/>
                <a:gd name="T22" fmla="*/ 0 h 404"/>
                <a:gd name="T23" fmla="*/ 187 w 187"/>
                <a:gd name="T24" fmla="*/ 404 h 4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7" h="404">
                  <a:moveTo>
                    <a:pt x="160" y="0"/>
                  </a:moveTo>
                  <a:lnTo>
                    <a:pt x="27" y="254"/>
                  </a:lnTo>
                  <a:lnTo>
                    <a:pt x="96" y="207"/>
                  </a:lnTo>
                  <a:lnTo>
                    <a:pt x="0" y="404"/>
                  </a:lnTo>
                  <a:lnTo>
                    <a:pt x="187" y="131"/>
                  </a:lnTo>
                  <a:lnTo>
                    <a:pt x="108" y="173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FFB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304" name="Freeform 50"/>
            <p:cNvSpPr>
              <a:spLocks/>
            </p:cNvSpPr>
            <p:nvPr/>
          </p:nvSpPr>
          <p:spPr bwMode="auto">
            <a:xfrm>
              <a:off x="2521" y="1480"/>
              <a:ext cx="101" cy="434"/>
            </a:xfrm>
            <a:custGeom>
              <a:avLst/>
              <a:gdLst>
                <a:gd name="T0" fmla="*/ 27 w 101"/>
                <a:gd name="T1" fmla="*/ 0 h 434"/>
                <a:gd name="T2" fmla="*/ 0 w 101"/>
                <a:gd name="T3" fmla="*/ 286 h 434"/>
                <a:gd name="T4" fmla="*/ 44 w 101"/>
                <a:gd name="T5" fmla="*/ 217 h 434"/>
                <a:gd name="T6" fmla="*/ 29 w 101"/>
                <a:gd name="T7" fmla="*/ 434 h 434"/>
                <a:gd name="T8" fmla="*/ 101 w 101"/>
                <a:gd name="T9" fmla="*/ 111 h 434"/>
                <a:gd name="T10" fmla="*/ 44 w 101"/>
                <a:gd name="T11" fmla="*/ 180 h 434"/>
                <a:gd name="T12" fmla="*/ 27 w 101"/>
                <a:gd name="T13" fmla="*/ 0 h 4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"/>
                <a:gd name="T22" fmla="*/ 0 h 434"/>
                <a:gd name="T23" fmla="*/ 101 w 101"/>
                <a:gd name="T24" fmla="*/ 434 h 4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" h="434">
                  <a:moveTo>
                    <a:pt x="27" y="0"/>
                  </a:moveTo>
                  <a:lnTo>
                    <a:pt x="0" y="286"/>
                  </a:lnTo>
                  <a:lnTo>
                    <a:pt x="44" y="217"/>
                  </a:lnTo>
                  <a:lnTo>
                    <a:pt x="29" y="434"/>
                  </a:lnTo>
                  <a:lnTo>
                    <a:pt x="101" y="111"/>
                  </a:lnTo>
                  <a:lnTo>
                    <a:pt x="44" y="18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B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305" name="Freeform 51"/>
            <p:cNvSpPr>
              <a:spLocks/>
            </p:cNvSpPr>
            <p:nvPr/>
          </p:nvSpPr>
          <p:spPr bwMode="auto">
            <a:xfrm>
              <a:off x="1967" y="1618"/>
              <a:ext cx="233" cy="367"/>
            </a:xfrm>
            <a:custGeom>
              <a:avLst/>
              <a:gdLst>
                <a:gd name="T0" fmla="*/ 2 w 233"/>
                <a:gd name="T1" fmla="*/ 0 h 367"/>
                <a:gd name="T2" fmla="*/ 179 w 233"/>
                <a:gd name="T3" fmla="*/ 227 h 367"/>
                <a:gd name="T4" fmla="*/ 103 w 233"/>
                <a:gd name="T5" fmla="*/ 190 h 367"/>
                <a:gd name="T6" fmla="*/ 233 w 233"/>
                <a:gd name="T7" fmla="*/ 367 h 367"/>
                <a:gd name="T8" fmla="*/ 0 w 233"/>
                <a:gd name="T9" fmla="*/ 133 h 367"/>
                <a:gd name="T10" fmla="*/ 83 w 233"/>
                <a:gd name="T11" fmla="*/ 160 h 367"/>
                <a:gd name="T12" fmla="*/ 2 w 233"/>
                <a:gd name="T13" fmla="*/ 0 h 3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3"/>
                <a:gd name="T22" fmla="*/ 0 h 367"/>
                <a:gd name="T23" fmla="*/ 233 w 233"/>
                <a:gd name="T24" fmla="*/ 367 h 3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3" h="367">
                  <a:moveTo>
                    <a:pt x="2" y="0"/>
                  </a:moveTo>
                  <a:lnTo>
                    <a:pt x="179" y="227"/>
                  </a:lnTo>
                  <a:lnTo>
                    <a:pt x="103" y="190"/>
                  </a:lnTo>
                  <a:lnTo>
                    <a:pt x="233" y="367"/>
                  </a:lnTo>
                  <a:lnTo>
                    <a:pt x="0" y="133"/>
                  </a:lnTo>
                  <a:lnTo>
                    <a:pt x="83" y="16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B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7667625" y="6164263"/>
          <a:ext cx="896938" cy="388937"/>
        </p:xfrm>
        <a:graphic>
          <a:graphicData uri="http://schemas.openxmlformats.org/presentationml/2006/ole">
            <p:oleObj spid="_x0000_s11267" name="Equation" r:id="rId5" imgW="469800" imgH="203040" progId="Equation.3">
              <p:embed/>
            </p:oleObj>
          </a:graphicData>
        </a:graphic>
      </p:graphicFrame>
      <p:sp>
        <p:nvSpPr>
          <p:cNvPr id="11273" name="Text Box 89"/>
          <p:cNvSpPr txBox="1">
            <a:spLocks noChangeArrowheads="1"/>
          </p:cNvSpPr>
          <p:nvPr/>
        </p:nvSpPr>
        <p:spPr bwMode="auto">
          <a:xfrm>
            <a:off x="395288" y="1700213"/>
            <a:ext cx="8137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A" sz="2000"/>
              <a:t>On peut facilement créer un photon avec une certaine polarisation linéaire. Il existe des appareils pouvant détecter les photons un à un.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fr-CA"/>
              <a:t>Filtres polarisants</a:t>
            </a:r>
          </a:p>
        </p:txBody>
      </p:sp>
      <p:sp>
        <p:nvSpPr>
          <p:cNvPr id="12299" name="Line 6"/>
          <p:cNvSpPr>
            <a:spLocks noChangeShapeType="1"/>
          </p:cNvSpPr>
          <p:nvPr/>
        </p:nvSpPr>
        <p:spPr bwMode="auto">
          <a:xfrm>
            <a:off x="1547813" y="3429000"/>
            <a:ext cx="20161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2300" name="Line 7"/>
          <p:cNvSpPr>
            <a:spLocks noChangeShapeType="1"/>
          </p:cNvSpPr>
          <p:nvPr/>
        </p:nvSpPr>
        <p:spPr bwMode="auto">
          <a:xfrm>
            <a:off x="3995738" y="3429000"/>
            <a:ext cx="20161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4716463" y="2781300"/>
          <a:ext cx="428625" cy="504825"/>
        </p:xfrm>
        <a:graphic>
          <a:graphicData uri="http://schemas.openxmlformats.org/presentationml/2006/ole">
            <p:oleObj spid="_x0000_s12290" name="Equation" r:id="rId3" imgW="215640" imgH="253800" progId="Equation.3">
              <p:embed/>
            </p:oleObj>
          </a:graphicData>
        </a:graphic>
      </p:graphicFrame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6588125" y="3141663"/>
          <a:ext cx="1665288" cy="454025"/>
        </p:xfrm>
        <a:graphic>
          <a:graphicData uri="http://schemas.openxmlformats.org/presentationml/2006/ole">
            <p:oleObj spid="_x0000_s12291" name="Equation" r:id="rId4" imgW="838080" imgH="228600" progId="Equation.3">
              <p:embed/>
            </p:oleObj>
          </a:graphicData>
        </a:graphic>
      </p:graphicFrame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6675438" y="5229225"/>
          <a:ext cx="1614487" cy="454025"/>
        </p:xfrm>
        <a:graphic>
          <a:graphicData uri="http://schemas.openxmlformats.org/presentationml/2006/ole">
            <p:oleObj spid="_x0000_s12292" name="Equation" r:id="rId5" imgW="812520" imgH="228600" progId="Equation.3">
              <p:embed/>
            </p:oleObj>
          </a:graphicData>
        </a:graphic>
      </p:graphicFrame>
      <p:sp>
        <p:nvSpPr>
          <p:cNvPr id="12301" name="Line 12"/>
          <p:cNvSpPr>
            <a:spLocks noChangeShapeType="1"/>
          </p:cNvSpPr>
          <p:nvPr/>
        </p:nvSpPr>
        <p:spPr bwMode="auto">
          <a:xfrm>
            <a:off x="1619250" y="5518150"/>
            <a:ext cx="20161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1547813" y="2708275"/>
          <a:ext cx="1944687" cy="457200"/>
        </p:xfrm>
        <a:graphic>
          <a:graphicData uri="http://schemas.openxmlformats.org/presentationml/2006/ole">
            <p:oleObj spid="_x0000_s12293" name="Equation" r:id="rId6" imgW="1079280" imgH="253800" progId="Equation.3">
              <p:embed/>
            </p:oleObj>
          </a:graphicData>
        </a:graphic>
      </p:graphicFrame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4643438" y="5229225"/>
          <a:ext cx="792162" cy="447675"/>
        </p:xfrm>
        <a:graphic>
          <a:graphicData uri="http://schemas.openxmlformats.org/presentationml/2006/ole">
            <p:oleObj spid="_x0000_s12294" name="Equation" r:id="rId7" imgW="291960" imgH="164880" progId="Equation.3">
              <p:embed/>
            </p:oleObj>
          </a:graphicData>
        </a:graphic>
      </p:graphicFrame>
      <p:graphicFrame>
        <p:nvGraphicFramePr>
          <p:cNvPr id="12295" name="Object 7"/>
          <p:cNvGraphicFramePr>
            <a:graphicFrameLocks noChangeAspect="1"/>
          </p:cNvGraphicFramePr>
          <p:nvPr/>
        </p:nvGraphicFramePr>
        <p:xfrm>
          <a:off x="1619250" y="4797425"/>
          <a:ext cx="1944688" cy="457200"/>
        </p:xfrm>
        <a:graphic>
          <a:graphicData uri="http://schemas.openxmlformats.org/presentationml/2006/ole">
            <p:oleObj spid="_x0000_s12295" name="Equation" r:id="rId8" imgW="1079280" imgH="253800" progId="Equation.3">
              <p:embed/>
            </p:oleObj>
          </a:graphicData>
        </a:graphic>
      </p:graphicFrame>
      <p:sp>
        <p:nvSpPr>
          <p:cNvPr id="12302" name="Rectangle 19"/>
          <p:cNvSpPr>
            <a:spLocks noChangeArrowheads="1"/>
          </p:cNvSpPr>
          <p:nvPr/>
        </p:nvSpPr>
        <p:spPr bwMode="auto">
          <a:xfrm>
            <a:off x="3563938" y="2636838"/>
            <a:ext cx="431800" cy="158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2303" name="Rectangle 20"/>
          <p:cNvSpPr>
            <a:spLocks noChangeArrowheads="1"/>
          </p:cNvSpPr>
          <p:nvPr/>
        </p:nvSpPr>
        <p:spPr bwMode="auto">
          <a:xfrm>
            <a:off x="3563938" y="4724400"/>
            <a:ext cx="431800" cy="158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grpSp>
        <p:nvGrpSpPr>
          <p:cNvPr id="12304" name="Group 21"/>
          <p:cNvGrpSpPr>
            <a:grpSpLocks/>
          </p:cNvGrpSpPr>
          <p:nvPr/>
        </p:nvGrpSpPr>
        <p:grpSpPr bwMode="auto">
          <a:xfrm>
            <a:off x="179388" y="3213100"/>
            <a:ext cx="1512887" cy="431800"/>
            <a:chOff x="340" y="2387"/>
            <a:chExt cx="953" cy="272"/>
          </a:xfrm>
        </p:grpSpPr>
        <p:sp>
          <p:nvSpPr>
            <p:cNvPr id="12308" name="Rectangle 22"/>
            <p:cNvSpPr>
              <a:spLocks noChangeArrowheads="1"/>
            </p:cNvSpPr>
            <p:nvPr/>
          </p:nvSpPr>
          <p:spPr bwMode="auto">
            <a:xfrm>
              <a:off x="340" y="2387"/>
              <a:ext cx="817" cy="2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CA"/>
                <a:t>Source   </a:t>
              </a:r>
            </a:p>
          </p:txBody>
        </p:sp>
        <p:sp>
          <p:nvSpPr>
            <p:cNvPr id="12309" name="Rectangle 23"/>
            <p:cNvSpPr>
              <a:spLocks noChangeArrowheads="1"/>
            </p:cNvSpPr>
            <p:nvPr/>
          </p:nvSpPr>
          <p:spPr bwMode="auto">
            <a:xfrm>
              <a:off x="1157" y="2477"/>
              <a:ext cx="136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graphicFrame>
          <p:nvGraphicFramePr>
            <p:cNvPr id="12297" name="Object 9"/>
            <p:cNvGraphicFramePr>
              <a:graphicFrameLocks noChangeAspect="1"/>
            </p:cNvGraphicFramePr>
            <p:nvPr/>
          </p:nvGraphicFramePr>
          <p:xfrm>
            <a:off x="930" y="2432"/>
            <a:ext cx="153" cy="214"/>
          </p:xfrm>
          <a:graphic>
            <a:graphicData uri="http://schemas.openxmlformats.org/presentationml/2006/ole">
              <p:oleObj spid="_x0000_s12297" name="Equation" r:id="rId9" imgW="126720" imgH="177480" progId="Equation.3">
                <p:embed/>
              </p:oleObj>
            </a:graphicData>
          </a:graphic>
        </p:graphicFrame>
      </p:grpSp>
      <p:grpSp>
        <p:nvGrpSpPr>
          <p:cNvPr id="12305" name="Group 25"/>
          <p:cNvGrpSpPr>
            <a:grpSpLocks/>
          </p:cNvGrpSpPr>
          <p:nvPr/>
        </p:nvGrpSpPr>
        <p:grpSpPr bwMode="auto">
          <a:xfrm>
            <a:off x="179388" y="5300663"/>
            <a:ext cx="1512887" cy="431800"/>
            <a:chOff x="340" y="2387"/>
            <a:chExt cx="953" cy="272"/>
          </a:xfrm>
        </p:grpSpPr>
        <p:sp>
          <p:nvSpPr>
            <p:cNvPr id="12306" name="Rectangle 26"/>
            <p:cNvSpPr>
              <a:spLocks noChangeArrowheads="1"/>
            </p:cNvSpPr>
            <p:nvPr/>
          </p:nvSpPr>
          <p:spPr bwMode="auto">
            <a:xfrm>
              <a:off x="340" y="2387"/>
              <a:ext cx="817" cy="2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CA"/>
                <a:t>Source   </a:t>
              </a:r>
            </a:p>
          </p:txBody>
        </p:sp>
        <p:sp>
          <p:nvSpPr>
            <p:cNvPr id="12307" name="Rectangle 27"/>
            <p:cNvSpPr>
              <a:spLocks noChangeArrowheads="1"/>
            </p:cNvSpPr>
            <p:nvPr/>
          </p:nvSpPr>
          <p:spPr bwMode="auto">
            <a:xfrm>
              <a:off x="1157" y="2477"/>
              <a:ext cx="136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graphicFrame>
          <p:nvGraphicFramePr>
            <p:cNvPr id="12296" name="Object 8"/>
            <p:cNvGraphicFramePr>
              <a:graphicFrameLocks noChangeAspect="1"/>
            </p:cNvGraphicFramePr>
            <p:nvPr/>
          </p:nvGraphicFramePr>
          <p:xfrm>
            <a:off x="930" y="2432"/>
            <a:ext cx="153" cy="214"/>
          </p:xfrm>
          <a:graphic>
            <a:graphicData uri="http://schemas.openxmlformats.org/presentationml/2006/ole">
              <p:oleObj spid="_x0000_s12296" name="Equation" r:id="rId10" imgW="126720" imgH="177480" progId="Equation.3">
                <p:embed/>
              </p:oleObj>
            </a:graphicData>
          </a:graphic>
        </p:graphicFrame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4" name="Line 5"/>
          <p:cNvSpPr>
            <a:spLocks noChangeShapeType="1"/>
          </p:cNvSpPr>
          <p:nvPr/>
        </p:nvSpPr>
        <p:spPr bwMode="auto">
          <a:xfrm>
            <a:off x="538163" y="3355975"/>
            <a:ext cx="590550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3325" name="Rectangle 22"/>
          <p:cNvSpPr>
            <a:spLocks noChangeArrowheads="1"/>
          </p:cNvSpPr>
          <p:nvPr/>
        </p:nvSpPr>
        <p:spPr bwMode="auto">
          <a:xfrm>
            <a:off x="3708400" y="2565400"/>
            <a:ext cx="431800" cy="158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3326" name="Rectangle 23"/>
          <p:cNvSpPr>
            <a:spLocks noChangeArrowheads="1"/>
          </p:cNvSpPr>
          <p:nvPr/>
        </p:nvSpPr>
        <p:spPr bwMode="auto">
          <a:xfrm>
            <a:off x="3708400" y="5013325"/>
            <a:ext cx="431800" cy="158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fr-CA"/>
              <a:t>Filtres polarisants</a:t>
            </a:r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6732588" y="2997200"/>
          <a:ext cx="2295525" cy="454025"/>
        </p:xfrm>
        <a:graphic>
          <a:graphicData uri="http://schemas.openxmlformats.org/presentationml/2006/ole">
            <p:oleObj spid="_x0000_s13314" name="Equation" r:id="rId3" imgW="1155600" imgH="228600" progId="Equation.3">
              <p:embed/>
            </p:oleObj>
          </a:graphicData>
        </a:graphic>
      </p:graphicFrame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6732588" y="5445125"/>
          <a:ext cx="2268537" cy="454025"/>
        </p:xfrm>
        <a:graphic>
          <a:graphicData uri="http://schemas.openxmlformats.org/presentationml/2006/ole">
            <p:oleObj spid="_x0000_s13315" name="Equation" r:id="rId4" imgW="1143000" imgH="228600" progId="Equation.3">
              <p:embed/>
            </p:oleObj>
          </a:graphicData>
        </a:graphic>
      </p:graphicFrame>
      <p:sp>
        <p:nvSpPr>
          <p:cNvPr id="13328" name="Line 10"/>
          <p:cNvSpPr>
            <a:spLocks noChangeShapeType="1"/>
          </p:cNvSpPr>
          <p:nvPr/>
        </p:nvSpPr>
        <p:spPr bwMode="auto">
          <a:xfrm>
            <a:off x="538163" y="5805488"/>
            <a:ext cx="317023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3779838" y="3213100"/>
          <a:ext cx="301625" cy="328613"/>
        </p:xfrm>
        <a:graphic>
          <a:graphicData uri="http://schemas.openxmlformats.org/presentationml/2006/ole">
            <p:oleObj spid="_x0000_s13316" name="Equation" r:id="rId5" imgW="152280" imgH="164880" progId="Equation.3">
              <p:embed/>
            </p:oleObj>
          </a:graphicData>
        </a:graphic>
      </p:graphicFrame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3779838" y="5661025"/>
          <a:ext cx="301625" cy="328613"/>
        </p:xfrm>
        <a:graphic>
          <a:graphicData uri="http://schemas.openxmlformats.org/presentationml/2006/ole">
            <p:oleObj spid="_x0000_s13317" name="Equation" r:id="rId6" imgW="152280" imgH="164880" progId="Equation.3">
              <p:embed/>
            </p:oleObj>
          </a:graphicData>
        </a:graphic>
      </p:graphicFrame>
      <p:graphicFrame>
        <p:nvGraphicFramePr>
          <p:cNvPr id="13318" name="Object 6"/>
          <p:cNvGraphicFramePr>
            <a:graphicFrameLocks noChangeAspect="1"/>
          </p:cNvGraphicFramePr>
          <p:nvPr/>
        </p:nvGraphicFramePr>
        <p:xfrm>
          <a:off x="4284663" y="2708275"/>
          <a:ext cx="2014537" cy="457200"/>
        </p:xfrm>
        <a:graphic>
          <a:graphicData uri="http://schemas.openxmlformats.org/presentationml/2006/ole">
            <p:oleObj spid="_x0000_s13318" name="Equation" r:id="rId7" imgW="1117440" imgH="253800" progId="Equation.3">
              <p:embed/>
            </p:oleObj>
          </a:graphicData>
        </a:graphic>
      </p:graphicFrame>
      <p:graphicFrame>
        <p:nvGraphicFramePr>
          <p:cNvPr id="13319" name="Object 7"/>
          <p:cNvGraphicFramePr>
            <a:graphicFrameLocks noChangeAspect="1"/>
          </p:cNvGraphicFramePr>
          <p:nvPr/>
        </p:nvGraphicFramePr>
        <p:xfrm>
          <a:off x="4643438" y="5516563"/>
          <a:ext cx="792162" cy="447675"/>
        </p:xfrm>
        <a:graphic>
          <a:graphicData uri="http://schemas.openxmlformats.org/presentationml/2006/ole">
            <p:oleObj spid="_x0000_s13319" name="Equation" r:id="rId8" imgW="291960" imgH="164880" progId="Equation.3">
              <p:embed/>
            </p:oleObj>
          </a:graphicData>
        </a:graphic>
      </p:graphicFrame>
      <p:graphicFrame>
        <p:nvGraphicFramePr>
          <p:cNvPr id="13320" name="Object 8"/>
          <p:cNvGraphicFramePr>
            <a:graphicFrameLocks noChangeAspect="1"/>
          </p:cNvGraphicFramePr>
          <p:nvPr/>
        </p:nvGraphicFramePr>
        <p:xfrm>
          <a:off x="1116013" y="2708275"/>
          <a:ext cx="1944687" cy="457200"/>
        </p:xfrm>
        <a:graphic>
          <a:graphicData uri="http://schemas.openxmlformats.org/presentationml/2006/ole">
            <p:oleObj spid="_x0000_s13320" name="Equation" r:id="rId9" imgW="1079280" imgH="253800" progId="Equation.3">
              <p:embed/>
            </p:oleObj>
          </a:graphicData>
        </a:graphic>
      </p:graphicFrame>
      <p:graphicFrame>
        <p:nvGraphicFramePr>
          <p:cNvPr id="13321" name="Object 9"/>
          <p:cNvGraphicFramePr>
            <a:graphicFrameLocks noChangeAspect="1"/>
          </p:cNvGraphicFramePr>
          <p:nvPr/>
        </p:nvGraphicFramePr>
        <p:xfrm>
          <a:off x="1116013" y="5157788"/>
          <a:ext cx="1944687" cy="457200"/>
        </p:xfrm>
        <a:graphic>
          <a:graphicData uri="http://schemas.openxmlformats.org/presentationml/2006/ole">
            <p:oleObj spid="_x0000_s13321" name="Equation" r:id="rId10" imgW="1079280" imgH="253800" progId="Equation.3">
              <p:embed/>
            </p:oleObj>
          </a:graphicData>
        </a:graphic>
      </p:graphicFrame>
      <p:grpSp>
        <p:nvGrpSpPr>
          <p:cNvPr id="13329" name="Group 24"/>
          <p:cNvGrpSpPr>
            <a:grpSpLocks/>
          </p:cNvGrpSpPr>
          <p:nvPr/>
        </p:nvGrpSpPr>
        <p:grpSpPr bwMode="auto">
          <a:xfrm>
            <a:off x="107950" y="3141663"/>
            <a:ext cx="1512888" cy="431800"/>
            <a:chOff x="340" y="2387"/>
            <a:chExt cx="953" cy="272"/>
          </a:xfrm>
        </p:grpSpPr>
        <p:sp>
          <p:nvSpPr>
            <p:cNvPr id="13333" name="Rectangle 25"/>
            <p:cNvSpPr>
              <a:spLocks noChangeArrowheads="1"/>
            </p:cNvSpPr>
            <p:nvPr/>
          </p:nvSpPr>
          <p:spPr bwMode="auto">
            <a:xfrm>
              <a:off x="340" y="2387"/>
              <a:ext cx="817" cy="2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CA"/>
                <a:t>Source   </a:t>
              </a:r>
            </a:p>
          </p:txBody>
        </p:sp>
        <p:sp>
          <p:nvSpPr>
            <p:cNvPr id="13334" name="Rectangle 26"/>
            <p:cNvSpPr>
              <a:spLocks noChangeArrowheads="1"/>
            </p:cNvSpPr>
            <p:nvPr/>
          </p:nvSpPr>
          <p:spPr bwMode="auto">
            <a:xfrm>
              <a:off x="1157" y="2477"/>
              <a:ext cx="136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graphicFrame>
          <p:nvGraphicFramePr>
            <p:cNvPr id="13323" name="Object 11"/>
            <p:cNvGraphicFramePr>
              <a:graphicFrameLocks noChangeAspect="1"/>
            </p:cNvGraphicFramePr>
            <p:nvPr/>
          </p:nvGraphicFramePr>
          <p:xfrm>
            <a:off x="930" y="2432"/>
            <a:ext cx="153" cy="214"/>
          </p:xfrm>
          <a:graphic>
            <a:graphicData uri="http://schemas.openxmlformats.org/presentationml/2006/ole">
              <p:oleObj spid="_x0000_s13323" name="Equation" r:id="rId11" imgW="126720" imgH="177480" progId="Equation.3">
                <p:embed/>
              </p:oleObj>
            </a:graphicData>
          </a:graphic>
        </p:graphicFrame>
      </p:grpSp>
      <p:grpSp>
        <p:nvGrpSpPr>
          <p:cNvPr id="13330" name="Group 28"/>
          <p:cNvGrpSpPr>
            <a:grpSpLocks/>
          </p:cNvGrpSpPr>
          <p:nvPr/>
        </p:nvGrpSpPr>
        <p:grpSpPr bwMode="auto">
          <a:xfrm>
            <a:off x="107950" y="5589588"/>
            <a:ext cx="1512888" cy="431800"/>
            <a:chOff x="340" y="2387"/>
            <a:chExt cx="953" cy="272"/>
          </a:xfrm>
        </p:grpSpPr>
        <p:sp>
          <p:nvSpPr>
            <p:cNvPr id="13331" name="Rectangle 29"/>
            <p:cNvSpPr>
              <a:spLocks noChangeArrowheads="1"/>
            </p:cNvSpPr>
            <p:nvPr/>
          </p:nvSpPr>
          <p:spPr bwMode="auto">
            <a:xfrm>
              <a:off x="340" y="2387"/>
              <a:ext cx="817" cy="2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CA"/>
                <a:t>Source   </a:t>
              </a:r>
            </a:p>
          </p:txBody>
        </p:sp>
        <p:sp>
          <p:nvSpPr>
            <p:cNvPr id="13332" name="Rectangle 30"/>
            <p:cNvSpPr>
              <a:spLocks noChangeArrowheads="1"/>
            </p:cNvSpPr>
            <p:nvPr/>
          </p:nvSpPr>
          <p:spPr bwMode="auto">
            <a:xfrm>
              <a:off x="1157" y="2477"/>
              <a:ext cx="136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graphicFrame>
          <p:nvGraphicFramePr>
            <p:cNvPr id="13322" name="Object 10"/>
            <p:cNvGraphicFramePr>
              <a:graphicFrameLocks noChangeAspect="1"/>
            </p:cNvGraphicFramePr>
            <p:nvPr/>
          </p:nvGraphicFramePr>
          <p:xfrm>
            <a:off x="930" y="2432"/>
            <a:ext cx="153" cy="214"/>
          </p:xfrm>
          <a:graphic>
            <a:graphicData uri="http://schemas.openxmlformats.org/presentationml/2006/ole">
              <p:oleObj spid="_x0000_s13322" name="Equation" r:id="rId12" imgW="126720" imgH="177480" progId="Equation.3">
                <p:embed/>
              </p:oleObj>
            </a:graphicData>
          </a:graphic>
        </p:graphicFrame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468313" y="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fr-CA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 anti-obstacle</a:t>
            </a:r>
          </a:p>
        </p:txBody>
      </p:sp>
      <p:grpSp>
        <p:nvGrpSpPr>
          <p:cNvPr id="14347" name="Group 5"/>
          <p:cNvGrpSpPr>
            <a:grpSpLocks/>
          </p:cNvGrpSpPr>
          <p:nvPr/>
        </p:nvGrpSpPr>
        <p:grpSpPr bwMode="auto">
          <a:xfrm>
            <a:off x="179388" y="3717925"/>
            <a:ext cx="1512887" cy="431800"/>
            <a:chOff x="340" y="2387"/>
            <a:chExt cx="953" cy="272"/>
          </a:xfrm>
        </p:grpSpPr>
        <p:sp>
          <p:nvSpPr>
            <p:cNvPr id="14384" name="Rectangle 6"/>
            <p:cNvSpPr>
              <a:spLocks noChangeArrowheads="1"/>
            </p:cNvSpPr>
            <p:nvPr/>
          </p:nvSpPr>
          <p:spPr bwMode="auto">
            <a:xfrm>
              <a:off x="340" y="2387"/>
              <a:ext cx="817" cy="2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CA"/>
                <a:t>Source   </a:t>
              </a:r>
            </a:p>
          </p:txBody>
        </p:sp>
        <p:sp>
          <p:nvSpPr>
            <p:cNvPr id="14385" name="Rectangle 7"/>
            <p:cNvSpPr>
              <a:spLocks noChangeArrowheads="1"/>
            </p:cNvSpPr>
            <p:nvPr/>
          </p:nvSpPr>
          <p:spPr bwMode="auto">
            <a:xfrm>
              <a:off x="1157" y="2477"/>
              <a:ext cx="136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graphicFrame>
          <p:nvGraphicFramePr>
            <p:cNvPr id="14345" name="Object 9"/>
            <p:cNvGraphicFramePr>
              <a:graphicFrameLocks noChangeAspect="1"/>
            </p:cNvGraphicFramePr>
            <p:nvPr/>
          </p:nvGraphicFramePr>
          <p:xfrm>
            <a:off x="930" y="2432"/>
            <a:ext cx="153" cy="214"/>
          </p:xfrm>
          <a:graphic>
            <a:graphicData uri="http://schemas.openxmlformats.org/presentationml/2006/ole">
              <p:oleObj spid="_x0000_s14345" name="Equation" r:id="rId3" imgW="126720" imgH="177480" progId="Equation.3">
                <p:embed/>
              </p:oleObj>
            </a:graphicData>
          </a:graphic>
        </p:graphicFrame>
      </p:grpSp>
      <p:sp>
        <p:nvSpPr>
          <p:cNvPr id="14348" name="Line 9"/>
          <p:cNvSpPr>
            <a:spLocks noChangeShapeType="1"/>
          </p:cNvSpPr>
          <p:nvPr/>
        </p:nvSpPr>
        <p:spPr bwMode="auto">
          <a:xfrm>
            <a:off x="1692275" y="3933825"/>
            <a:ext cx="1295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49" name="Line 10"/>
          <p:cNvSpPr>
            <a:spLocks noChangeShapeType="1"/>
          </p:cNvSpPr>
          <p:nvPr/>
        </p:nvSpPr>
        <p:spPr bwMode="auto">
          <a:xfrm>
            <a:off x="2987675" y="3933825"/>
            <a:ext cx="352901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50" name="Rectangle 11"/>
          <p:cNvSpPr>
            <a:spLocks noChangeArrowheads="1"/>
          </p:cNvSpPr>
          <p:nvPr/>
        </p:nvSpPr>
        <p:spPr bwMode="auto">
          <a:xfrm>
            <a:off x="6084888" y="3213100"/>
            <a:ext cx="431800" cy="158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5929313" y="2397125"/>
          <a:ext cx="830262" cy="781050"/>
        </p:xfrm>
        <a:graphic>
          <a:graphicData uri="http://schemas.openxmlformats.org/presentationml/2006/ole">
            <p:oleObj spid="_x0000_s14338" name="Equation" r:id="rId4" imgW="419040" imgH="393480" progId="Equation.3">
              <p:embed/>
            </p:oleObj>
          </a:graphicData>
        </a:graphic>
      </p:graphicFrame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6084888" y="3789363"/>
          <a:ext cx="398462" cy="431800"/>
        </p:xfrm>
        <a:graphic>
          <a:graphicData uri="http://schemas.openxmlformats.org/presentationml/2006/ole">
            <p:oleObj spid="_x0000_s14339" name="Equation" r:id="rId5" imgW="152280" imgH="164880" progId="Equation.3">
              <p:embed/>
            </p:oleObj>
          </a:graphicData>
        </a:graphic>
      </p:graphicFrame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539750" y="3213100"/>
          <a:ext cx="704850" cy="352425"/>
        </p:xfrm>
        <a:graphic>
          <a:graphicData uri="http://schemas.openxmlformats.org/presentationml/2006/ole">
            <p:oleObj spid="_x0000_s14340" name="Equation" r:id="rId6" imgW="355320" imgH="177480" progId="Equation.3">
              <p:embed/>
            </p:oleObj>
          </a:graphicData>
        </a:graphic>
      </p:graphicFrame>
      <p:grpSp>
        <p:nvGrpSpPr>
          <p:cNvPr id="14351" name="Group 15"/>
          <p:cNvGrpSpPr>
            <a:grpSpLocks/>
          </p:cNvGrpSpPr>
          <p:nvPr/>
        </p:nvGrpSpPr>
        <p:grpSpPr bwMode="auto">
          <a:xfrm>
            <a:off x="7667625" y="3070225"/>
            <a:ext cx="1008063" cy="1295400"/>
            <a:chOff x="1967" y="1480"/>
            <a:chExt cx="1083" cy="1518"/>
          </a:xfrm>
        </p:grpSpPr>
        <p:sp>
          <p:nvSpPr>
            <p:cNvPr id="14352" name="Freeform 16"/>
            <p:cNvSpPr>
              <a:spLocks/>
            </p:cNvSpPr>
            <p:nvPr/>
          </p:nvSpPr>
          <p:spPr bwMode="auto">
            <a:xfrm>
              <a:off x="2351" y="2483"/>
              <a:ext cx="61" cy="131"/>
            </a:xfrm>
            <a:custGeom>
              <a:avLst/>
              <a:gdLst>
                <a:gd name="T0" fmla="*/ 44 w 61"/>
                <a:gd name="T1" fmla="*/ 7 h 131"/>
                <a:gd name="T2" fmla="*/ 22 w 61"/>
                <a:gd name="T3" fmla="*/ 27 h 131"/>
                <a:gd name="T4" fmla="*/ 7 w 61"/>
                <a:gd name="T5" fmla="*/ 54 h 131"/>
                <a:gd name="T6" fmla="*/ 0 w 61"/>
                <a:gd name="T7" fmla="*/ 84 h 131"/>
                <a:gd name="T8" fmla="*/ 2 w 61"/>
                <a:gd name="T9" fmla="*/ 106 h 131"/>
                <a:gd name="T10" fmla="*/ 7 w 61"/>
                <a:gd name="T11" fmla="*/ 121 h 131"/>
                <a:gd name="T12" fmla="*/ 14 w 61"/>
                <a:gd name="T13" fmla="*/ 126 h 131"/>
                <a:gd name="T14" fmla="*/ 17 w 61"/>
                <a:gd name="T15" fmla="*/ 126 h 131"/>
                <a:gd name="T16" fmla="*/ 27 w 61"/>
                <a:gd name="T17" fmla="*/ 131 h 131"/>
                <a:gd name="T18" fmla="*/ 39 w 61"/>
                <a:gd name="T19" fmla="*/ 118 h 131"/>
                <a:gd name="T20" fmla="*/ 42 w 61"/>
                <a:gd name="T21" fmla="*/ 84 h 131"/>
                <a:gd name="T22" fmla="*/ 37 w 61"/>
                <a:gd name="T23" fmla="*/ 59 h 131"/>
                <a:gd name="T24" fmla="*/ 32 w 61"/>
                <a:gd name="T25" fmla="*/ 47 h 131"/>
                <a:gd name="T26" fmla="*/ 27 w 61"/>
                <a:gd name="T27" fmla="*/ 42 h 131"/>
                <a:gd name="T28" fmla="*/ 27 w 61"/>
                <a:gd name="T29" fmla="*/ 42 h 131"/>
                <a:gd name="T30" fmla="*/ 24 w 61"/>
                <a:gd name="T31" fmla="*/ 39 h 131"/>
                <a:gd name="T32" fmla="*/ 24 w 61"/>
                <a:gd name="T33" fmla="*/ 42 h 131"/>
                <a:gd name="T34" fmla="*/ 32 w 61"/>
                <a:gd name="T35" fmla="*/ 57 h 131"/>
                <a:gd name="T36" fmla="*/ 37 w 61"/>
                <a:gd name="T37" fmla="*/ 89 h 131"/>
                <a:gd name="T38" fmla="*/ 37 w 61"/>
                <a:gd name="T39" fmla="*/ 111 h 131"/>
                <a:gd name="T40" fmla="*/ 32 w 61"/>
                <a:gd name="T41" fmla="*/ 121 h 131"/>
                <a:gd name="T42" fmla="*/ 29 w 61"/>
                <a:gd name="T43" fmla="*/ 123 h 131"/>
                <a:gd name="T44" fmla="*/ 27 w 61"/>
                <a:gd name="T45" fmla="*/ 126 h 131"/>
                <a:gd name="T46" fmla="*/ 27 w 61"/>
                <a:gd name="T47" fmla="*/ 126 h 131"/>
                <a:gd name="T48" fmla="*/ 27 w 61"/>
                <a:gd name="T49" fmla="*/ 126 h 131"/>
                <a:gd name="T50" fmla="*/ 24 w 61"/>
                <a:gd name="T51" fmla="*/ 126 h 131"/>
                <a:gd name="T52" fmla="*/ 24 w 61"/>
                <a:gd name="T53" fmla="*/ 126 h 131"/>
                <a:gd name="T54" fmla="*/ 22 w 61"/>
                <a:gd name="T55" fmla="*/ 123 h 131"/>
                <a:gd name="T56" fmla="*/ 22 w 61"/>
                <a:gd name="T57" fmla="*/ 123 h 131"/>
                <a:gd name="T58" fmla="*/ 22 w 61"/>
                <a:gd name="T59" fmla="*/ 123 h 131"/>
                <a:gd name="T60" fmla="*/ 19 w 61"/>
                <a:gd name="T61" fmla="*/ 123 h 131"/>
                <a:gd name="T62" fmla="*/ 17 w 61"/>
                <a:gd name="T63" fmla="*/ 121 h 131"/>
                <a:gd name="T64" fmla="*/ 12 w 61"/>
                <a:gd name="T65" fmla="*/ 113 h 131"/>
                <a:gd name="T66" fmla="*/ 7 w 61"/>
                <a:gd name="T67" fmla="*/ 106 h 131"/>
                <a:gd name="T68" fmla="*/ 7 w 61"/>
                <a:gd name="T69" fmla="*/ 71 h 131"/>
                <a:gd name="T70" fmla="*/ 17 w 61"/>
                <a:gd name="T71" fmla="*/ 39 h 131"/>
                <a:gd name="T72" fmla="*/ 27 w 61"/>
                <a:gd name="T73" fmla="*/ 27 h 131"/>
                <a:gd name="T74" fmla="*/ 39 w 61"/>
                <a:gd name="T75" fmla="*/ 17 h 131"/>
                <a:gd name="T76" fmla="*/ 46 w 61"/>
                <a:gd name="T77" fmla="*/ 10 h 131"/>
                <a:gd name="T78" fmla="*/ 56 w 61"/>
                <a:gd name="T79" fmla="*/ 5 h 131"/>
                <a:gd name="T80" fmla="*/ 59 w 61"/>
                <a:gd name="T81" fmla="*/ 5 h 131"/>
                <a:gd name="T82" fmla="*/ 59 w 61"/>
                <a:gd name="T83" fmla="*/ 5 h 131"/>
                <a:gd name="T84" fmla="*/ 59 w 61"/>
                <a:gd name="T85" fmla="*/ 0 h 13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1"/>
                <a:gd name="T130" fmla="*/ 0 h 131"/>
                <a:gd name="T131" fmla="*/ 61 w 61"/>
                <a:gd name="T132" fmla="*/ 131 h 13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1" h="131">
                  <a:moveTo>
                    <a:pt x="59" y="0"/>
                  </a:moveTo>
                  <a:lnTo>
                    <a:pt x="44" y="7"/>
                  </a:lnTo>
                  <a:lnTo>
                    <a:pt x="32" y="15"/>
                  </a:lnTo>
                  <a:lnTo>
                    <a:pt x="22" y="27"/>
                  </a:lnTo>
                  <a:lnTo>
                    <a:pt x="12" y="39"/>
                  </a:lnTo>
                  <a:lnTo>
                    <a:pt x="7" y="54"/>
                  </a:lnTo>
                  <a:lnTo>
                    <a:pt x="2" y="69"/>
                  </a:lnTo>
                  <a:lnTo>
                    <a:pt x="0" y="84"/>
                  </a:lnTo>
                  <a:lnTo>
                    <a:pt x="0" y="99"/>
                  </a:lnTo>
                  <a:lnTo>
                    <a:pt x="2" y="106"/>
                  </a:lnTo>
                  <a:lnTo>
                    <a:pt x="5" y="113"/>
                  </a:lnTo>
                  <a:lnTo>
                    <a:pt x="7" y="121"/>
                  </a:lnTo>
                  <a:lnTo>
                    <a:pt x="12" y="126"/>
                  </a:lnTo>
                  <a:lnTo>
                    <a:pt x="14" y="126"/>
                  </a:lnTo>
                  <a:lnTo>
                    <a:pt x="17" y="126"/>
                  </a:lnTo>
                  <a:lnTo>
                    <a:pt x="17" y="128"/>
                  </a:lnTo>
                  <a:lnTo>
                    <a:pt x="27" y="131"/>
                  </a:lnTo>
                  <a:lnTo>
                    <a:pt x="29" y="131"/>
                  </a:lnTo>
                  <a:lnTo>
                    <a:pt x="39" y="118"/>
                  </a:lnTo>
                  <a:lnTo>
                    <a:pt x="42" y="101"/>
                  </a:lnTo>
                  <a:lnTo>
                    <a:pt x="42" y="84"/>
                  </a:lnTo>
                  <a:lnTo>
                    <a:pt x="39" y="67"/>
                  </a:lnTo>
                  <a:lnTo>
                    <a:pt x="37" y="59"/>
                  </a:lnTo>
                  <a:lnTo>
                    <a:pt x="34" y="54"/>
                  </a:lnTo>
                  <a:lnTo>
                    <a:pt x="32" y="47"/>
                  </a:lnTo>
                  <a:lnTo>
                    <a:pt x="29" y="42"/>
                  </a:lnTo>
                  <a:lnTo>
                    <a:pt x="27" y="42"/>
                  </a:lnTo>
                  <a:lnTo>
                    <a:pt x="24" y="39"/>
                  </a:lnTo>
                  <a:lnTo>
                    <a:pt x="24" y="42"/>
                  </a:lnTo>
                  <a:lnTo>
                    <a:pt x="32" y="57"/>
                  </a:lnTo>
                  <a:lnTo>
                    <a:pt x="34" y="71"/>
                  </a:lnTo>
                  <a:lnTo>
                    <a:pt x="37" y="89"/>
                  </a:lnTo>
                  <a:lnTo>
                    <a:pt x="37" y="106"/>
                  </a:lnTo>
                  <a:lnTo>
                    <a:pt x="37" y="111"/>
                  </a:lnTo>
                  <a:lnTo>
                    <a:pt x="34" y="116"/>
                  </a:lnTo>
                  <a:lnTo>
                    <a:pt x="32" y="121"/>
                  </a:lnTo>
                  <a:lnTo>
                    <a:pt x="29" y="123"/>
                  </a:lnTo>
                  <a:lnTo>
                    <a:pt x="27" y="126"/>
                  </a:lnTo>
                  <a:lnTo>
                    <a:pt x="24" y="126"/>
                  </a:lnTo>
                  <a:lnTo>
                    <a:pt x="24" y="123"/>
                  </a:lnTo>
                  <a:lnTo>
                    <a:pt x="22" y="123"/>
                  </a:lnTo>
                  <a:lnTo>
                    <a:pt x="19" y="123"/>
                  </a:lnTo>
                  <a:lnTo>
                    <a:pt x="17" y="121"/>
                  </a:lnTo>
                  <a:lnTo>
                    <a:pt x="14" y="118"/>
                  </a:lnTo>
                  <a:lnTo>
                    <a:pt x="12" y="113"/>
                  </a:lnTo>
                  <a:lnTo>
                    <a:pt x="10" y="111"/>
                  </a:lnTo>
                  <a:lnTo>
                    <a:pt x="7" y="106"/>
                  </a:lnTo>
                  <a:lnTo>
                    <a:pt x="5" y="89"/>
                  </a:lnTo>
                  <a:lnTo>
                    <a:pt x="7" y="71"/>
                  </a:lnTo>
                  <a:lnTo>
                    <a:pt x="12" y="54"/>
                  </a:lnTo>
                  <a:lnTo>
                    <a:pt x="17" y="39"/>
                  </a:lnTo>
                  <a:lnTo>
                    <a:pt x="22" y="34"/>
                  </a:lnTo>
                  <a:lnTo>
                    <a:pt x="27" y="27"/>
                  </a:lnTo>
                  <a:lnTo>
                    <a:pt x="34" y="22"/>
                  </a:lnTo>
                  <a:lnTo>
                    <a:pt x="39" y="17"/>
                  </a:lnTo>
                  <a:lnTo>
                    <a:pt x="44" y="15"/>
                  </a:lnTo>
                  <a:lnTo>
                    <a:pt x="46" y="10"/>
                  </a:lnTo>
                  <a:lnTo>
                    <a:pt x="51" y="7"/>
                  </a:lnTo>
                  <a:lnTo>
                    <a:pt x="56" y="5"/>
                  </a:lnTo>
                  <a:lnTo>
                    <a:pt x="59" y="5"/>
                  </a:lnTo>
                  <a:lnTo>
                    <a:pt x="61" y="5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53" name="Freeform 17"/>
            <p:cNvSpPr>
              <a:spLocks/>
            </p:cNvSpPr>
            <p:nvPr/>
          </p:nvSpPr>
          <p:spPr bwMode="auto">
            <a:xfrm>
              <a:off x="2292" y="2503"/>
              <a:ext cx="71" cy="108"/>
            </a:xfrm>
            <a:custGeom>
              <a:avLst/>
              <a:gdLst>
                <a:gd name="T0" fmla="*/ 32 w 71"/>
                <a:gd name="T1" fmla="*/ 2 h 108"/>
                <a:gd name="T2" fmla="*/ 17 w 71"/>
                <a:gd name="T3" fmla="*/ 14 h 108"/>
                <a:gd name="T4" fmla="*/ 5 w 71"/>
                <a:gd name="T5" fmla="*/ 37 h 108"/>
                <a:gd name="T6" fmla="*/ 2 w 71"/>
                <a:gd name="T7" fmla="*/ 49 h 108"/>
                <a:gd name="T8" fmla="*/ 2 w 71"/>
                <a:gd name="T9" fmla="*/ 51 h 108"/>
                <a:gd name="T10" fmla="*/ 0 w 71"/>
                <a:gd name="T11" fmla="*/ 64 h 108"/>
                <a:gd name="T12" fmla="*/ 0 w 71"/>
                <a:gd name="T13" fmla="*/ 86 h 108"/>
                <a:gd name="T14" fmla="*/ 7 w 71"/>
                <a:gd name="T15" fmla="*/ 98 h 108"/>
                <a:gd name="T16" fmla="*/ 7 w 71"/>
                <a:gd name="T17" fmla="*/ 101 h 108"/>
                <a:gd name="T18" fmla="*/ 9 w 71"/>
                <a:gd name="T19" fmla="*/ 101 h 108"/>
                <a:gd name="T20" fmla="*/ 9 w 71"/>
                <a:gd name="T21" fmla="*/ 103 h 108"/>
                <a:gd name="T22" fmla="*/ 17 w 71"/>
                <a:gd name="T23" fmla="*/ 108 h 108"/>
                <a:gd name="T24" fmla="*/ 32 w 71"/>
                <a:gd name="T25" fmla="*/ 103 h 108"/>
                <a:gd name="T26" fmla="*/ 32 w 71"/>
                <a:gd name="T27" fmla="*/ 98 h 108"/>
                <a:gd name="T28" fmla="*/ 37 w 71"/>
                <a:gd name="T29" fmla="*/ 88 h 108"/>
                <a:gd name="T30" fmla="*/ 37 w 71"/>
                <a:gd name="T31" fmla="*/ 76 h 108"/>
                <a:gd name="T32" fmla="*/ 37 w 71"/>
                <a:gd name="T33" fmla="*/ 71 h 108"/>
                <a:gd name="T34" fmla="*/ 37 w 71"/>
                <a:gd name="T35" fmla="*/ 71 h 108"/>
                <a:gd name="T36" fmla="*/ 37 w 71"/>
                <a:gd name="T37" fmla="*/ 69 h 108"/>
                <a:gd name="T38" fmla="*/ 37 w 71"/>
                <a:gd name="T39" fmla="*/ 69 h 108"/>
                <a:gd name="T40" fmla="*/ 37 w 71"/>
                <a:gd name="T41" fmla="*/ 66 h 108"/>
                <a:gd name="T42" fmla="*/ 37 w 71"/>
                <a:gd name="T43" fmla="*/ 64 h 108"/>
                <a:gd name="T44" fmla="*/ 34 w 71"/>
                <a:gd name="T45" fmla="*/ 59 h 108"/>
                <a:gd name="T46" fmla="*/ 34 w 71"/>
                <a:gd name="T47" fmla="*/ 54 h 108"/>
                <a:gd name="T48" fmla="*/ 27 w 71"/>
                <a:gd name="T49" fmla="*/ 34 h 108"/>
                <a:gd name="T50" fmla="*/ 22 w 71"/>
                <a:gd name="T51" fmla="*/ 29 h 108"/>
                <a:gd name="T52" fmla="*/ 19 w 71"/>
                <a:gd name="T53" fmla="*/ 32 h 108"/>
                <a:gd name="T54" fmla="*/ 22 w 71"/>
                <a:gd name="T55" fmla="*/ 37 h 108"/>
                <a:gd name="T56" fmla="*/ 32 w 71"/>
                <a:gd name="T57" fmla="*/ 69 h 108"/>
                <a:gd name="T58" fmla="*/ 27 w 71"/>
                <a:gd name="T59" fmla="*/ 101 h 108"/>
                <a:gd name="T60" fmla="*/ 24 w 71"/>
                <a:gd name="T61" fmla="*/ 101 h 108"/>
                <a:gd name="T62" fmla="*/ 22 w 71"/>
                <a:gd name="T63" fmla="*/ 101 h 108"/>
                <a:gd name="T64" fmla="*/ 17 w 71"/>
                <a:gd name="T65" fmla="*/ 101 h 108"/>
                <a:gd name="T66" fmla="*/ 12 w 71"/>
                <a:gd name="T67" fmla="*/ 98 h 108"/>
                <a:gd name="T68" fmla="*/ 5 w 71"/>
                <a:gd name="T69" fmla="*/ 69 h 108"/>
                <a:gd name="T70" fmla="*/ 12 w 71"/>
                <a:gd name="T71" fmla="*/ 37 h 108"/>
                <a:gd name="T72" fmla="*/ 22 w 71"/>
                <a:gd name="T73" fmla="*/ 17 h 108"/>
                <a:gd name="T74" fmla="*/ 37 w 71"/>
                <a:gd name="T75" fmla="*/ 5 h 108"/>
                <a:gd name="T76" fmla="*/ 49 w 71"/>
                <a:gd name="T77" fmla="*/ 5 h 108"/>
                <a:gd name="T78" fmla="*/ 59 w 71"/>
                <a:gd name="T79" fmla="*/ 7 h 108"/>
                <a:gd name="T80" fmla="*/ 66 w 71"/>
                <a:gd name="T81" fmla="*/ 12 h 108"/>
                <a:gd name="T82" fmla="*/ 71 w 71"/>
                <a:gd name="T83" fmla="*/ 12 h 108"/>
                <a:gd name="T84" fmla="*/ 71 w 71"/>
                <a:gd name="T85" fmla="*/ 10 h 108"/>
                <a:gd name="T86" fmla="*/ 71 w 71"/>
                <a:gd name="T87" fmla="*/ 7 h 108"/>
                <a:gd name="T88" fmla="*/ 69 w 71"/>
                <a:gd name="T89" fmla="*/ 5 h 108"/>
                <a:gd name="T90" fmla="*/ 69 w 71"/>
                <a:gd name="T91" fmla="*/ 5 h 10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1"/>
                <a:gd name="T139" fmla="*/ 0 h 108"/>
                <a:gd name="T140" fmla="*/ 71 w 71"/>
                <a:gd name="T141" fmla="*/ 108 h 10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1" h="108">
                  <a:moveTo>
                    <a:pt x="44" y="0"/>
                  </a:moveTo>
                  <a:lnTo>
                    <a:pt x="32" y="2"/>
                  </a:lnTo>
                  <a:lnTo>
                    <a:pt x="24" y="5"/>
                  </a:lnTo>
                  <a:lnTo>
                    <a:pt x="17" y="14"/>
                  </a:lnTo>
                  <a:lnTo>
                    <a:pt x="9" y="24"/>
                  </a:lnTo>
                  <a:lnTo>
                    <a:pt x="5" y="37"/>
                  </a:lnTo>
                  <a:lnTo>
                    <a:pt x="2" y="49"/>
                  </a:lnTo>
                  <a:lnTo>
                    <a:pt x="2" y="51"/>
                  </a:lnTo>
                  <a:lnTo>
                    <a:pt x="0" y="64"/>
                  </a:lnTo>
                  <a:lnTo>
                    <a:pt x="0" y="74"/>
                  </a:lnTo>
                  <a:lnTo>
                    <a:pt x="0" y="86"/>
                  </a:lnTo>
                  <a:lnTo>
                    <a:pt x="5" y="98"/>
                  </a:lnTo>
                  <a:lnTo>
                    <a:pt x="7" y="98"/>
                  </a:lnTo>
                  <a:lnTo>
                    <a:pt x="7" y="101"/>
                  </a:lnTo>
                  <a:lnTo>
                    <a:pt x="9" y="101"/>
                  </a:lnTo>
                  <a:lnTo>
                    <a:pt x="9" y="103"/>
                  </a:lnTo>
                  <a:lnTo>
                    <a:pt x="17" y="108"/>
                  </a:lnTo>
                  <a:lnTo>
                    <a:pt x="29" y="106"/>
                  </a:lnTo>
                  <a:lnTo>
                    <a:pt x="32" y="103"/>
                  </a:lnTo>
                  <a:lnTo>
                    <a:pt x="32" y="101"/>
                  </a:lnTo>
                  <a:lnTo>
                    <a:pt x="32" y="98"/>
                  </a:lnTo>
                  <a:lnTo>
                    <a:pt x="34" y="96"/>
                  </a:lnTo>
                  <a:lnTo>
                    <a:pt x="37" y="88"/>
                  </a:lnTo>
                  <a:lnTo>
                    <a:pt x="37" y="83"/>
                  </a:lnTo>
                  <a:lnTo>
                    <a:pt x="37" y="76"/>
                  </a:lnTo>
                  <a:lnTo>
                    <a:pt x="37" y="71"/>
                  </a:lnTo>
                  <a:lnTo>
                    <a:pt x="37" y="69"/>
                  </a:lnTo>
                  <a:lnTo>
                    <a:pt x="37" y="66"/>
                  </a:lnTo>
                  <a:lnTo>
                    <a:pt x="37" y="64"/>
                  </a:lnTo>
                  <a:lnTo>
                    <a:pt x="37" y="61"/>
                  </a:lnTo>
                  <a:lnTo>
                    <a:pt x="34" y="59"/>
                  </a:lnTo>
                  <a:lnTo>
                    <a:pt x="34" y="56"/>
                  </a:lnTo>
                  <a:lnTo>
                    <a:pt x="34" y="54"/>
                  </a:lnTo>
                  <a:lnTo>
                    <a:pt x="32" y="51"/>
                  </a:lnTo>
                  <a:lnTo>
                    <a:pt x="27" y="34"/>
                  </a:lnTo>
                  <a:lnTo>
                    <a:pt x="22" y="32"/>
                  </a:lnTo>
                  <a:lnTo>
                    <a:pt x="22" y="29"/>
                  </a:lnTo>
                  <a:lnTo>
                    <a:pt x="19" y="32"/>
                  </a:lnTo>
                  <a:lnTo>
                    <a:pt x="19" y="34"/>
                  </a:lnTo>
                  <a:lnTo>
                    <a:pt x="22" y="37"/>
                  </a:lnTo>
                  <a:lnTo>
                    <a:pt x="29" y="51"/>
                  </a:lnTo>
                  <a:lnTo>
                    <a:pt x="32" y="69"/>
                  </a:lnTo>
                  <a:lnTo>
                    <a:pt x="32" y="86"/>
                  </a:lnTo>
                  <a:lnTo>
                    <a:pt x="27" y="101"/>
                  </a:lnTo>
                  <a:lnTo>
                    <a:pt x="24" y="101"/>
                  </a:lnTo>
                  <a:lnTo>
                    <a:pt x="22" y="101"/>
                  </a:lnTo>
                  <a:lnTo>
                    <a:pt x="19" y="101"/>
                  </a:lnTo>
                  <a:lnTo>
                    <a:pt x="17" y="101"/>
                  </a:lnTo>
                  <a:lnTo>
                    <a:pt x="14" y="101"/>
                  </a:lnTo>
                  <a:lnTo>
                    <a:pt x="12" y="98"/>
                  </a:lnTo>
                  <a:lnTo>
                    <a:pt x="7" y="83"/>
                  </a:lnTo>
                  <a:lnTo>
                    <a:pt x="5" y="69"/>
                  </a:lnTo>
                  <a:lnTo>
                    <a:pt x="7" y="51"/>
                  </a:lnTo>
                  <a:lnTo>
                    <a:pt x="12" y="37"/>
                  </a:lnTo>
                  <a:lnTo>
                    <a:pt x="17" y="27"/>
                  </a:lnTo>
                  <a:lnTo>
                    <a:pt x="22" y="17"/>
                  </a:lnTo>
                  <a:lnTo>
                    <a:pt x="29" y="10"/>
                  </a:lnTo>
                  <a:lnTo>
                    <a:pt x="37" y="5"/>
                  </a:lnTo>
                  <a:lnTo>
                    <a:pt x="44" y="5"/>
                  </a:lnTo>
                  <a:lnTo>
                    <a:pt x="49" y="5"/>
                  </a:lnTo>
                  <a:lnTo>
                    <a:pt x="54" y="7"/>
                  </a:lnTo>
                  <a:lnTo>
                    <a:pt x="59" y="7"/>
                  </a:lnTo>
                  <a:lnTo>
                    <a:pt x="61" y="10"/>
                  </a:lnTo>
                  <a:lnTo>
                    <a:pt x="66" y="12"/>
                  </a:lnTo>
                  <a:lnTo>
                    <a:pt x="69" y="12"/>
                  </a:lnTo>
                  <a:lnTo>
                    <a:pt x="71" y="12"/>
                  </a:lnTo>
                  <a:lnTo>
                    <a:pt x="71" y="10"/>
                  </a:lnTo>
                  <a:lnTo>
                    <a:pt x="71" y="7"/>
                  </a:lnTo>
                  <a:lnTo>
                    <a:pt x="69" y="5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54" name="Freeform 18"/>
            <p:cNvSpPr>
              <a:spLocks/>
            </p:cNvSpPr>
            <p:nvPr/>
          </p:nvSpPr>
          <p:spPr bwMode="auto">
            <a:xfrm>
              <a:off x="2156" y="1961"/>
              <a:ext cx="828" cy="1037"/>
            </a:xfrm>
            <a:custGeom>
              <a:avLst/>
              <a:gdLst>
                <a:gd name="T0" fmla="*/ 502 w 828"/>
                <a:gd name="T1" fmla="*/ 1030 h 1037"/>
                <a:gd name="T2" fmla="*/ 574 w 828"/>
                <a:gd name="T3" fmla="*/ 1000 h 1037"/>
                <a:gd name="T4" fmla="*/ 643 w 828"/>
                <a:gd name="T5" fmla="*/ 973 h 1037"/>
                <a:gd name="T6" fmla="*/ 690 w 828"/>
                <a:gd name="T7" fmla="*/ 951 h 1037"/>
                <a:gd name="T8" fmla="*/ 724 w 828"/>
                <a:gd name="T9" fmla="*/ 938 h 1037"/>
                <a:gd name="T10" fmla="*/ 761 w 828"/>
                <a:gd name="T11" fmla="*/ 926 h 1037"/>
                <a:gd name="T12" fmla="*/ 773 w 828"/>
                <a:gd name="T13" fmla="*/ 924 h 1037"/>
                <a:gd name="T14" fmla="*/ 810 w 828"/>
                <a:gd name="T15" fmla="*/ 869 h 1037"/>
                <a:gd name="T16" fmla="*/ 813 w 828"/>
                <a:gd name="T17" fmla="*/ 756 h 1037"/>
                <a:gd name="T18" fmla="*/ 813 w 828"/>
                <a:gd name="T19" fmla="*/ 704 h 1037"/>
                <a:gd name="T20" fmla="*/ 813 w 828"/>
                <a:gd name="T21" fmla="*/ 660 h 1037"/>
                <a:gd name="T22" fmla="*/ 815 w 828"/>
                <a:gd name="T23" fmla="*/ 566 h 1037"/>
                <a:gd name="T24" fmla="*/ 823 w 828"/>
                <a:gd name="T25" fmla="*/ 362 h 1037"/>
                <a:gd name="T26" fmla="*/ 825 w 828"/>
                <a:gd name="T27" fmla="*/ 322 h 1037"/>
                <a:gd name="T28" fmla="*/ 828 w 828"/>
                <a:gd name="T29" fmla="*/ 261 h 1037"/>
                <a:gd name="T30" fmla="*/ 828 w 828"/>
                <a:gd name="T31" fmla="*/ 209 h 1037"/>
                <a:gd name="T32" fmla="*/ 828 w 828"/>
                <a:gd name="T33" fmla="*/ 199 h 1037"/>
                <a:gd name="T34" fmla="*/ 823 w 828"/>
                <a:gd name="T35" fmla="*/ 194 h 1037"/>
                <a:gd name="T36" fmla="*/ 512 w 828"/>
                <a:gd name="T37" fmla="*/ 9 h 1037"/>
                <a:gd name="T38" fmla="*/ 500 w 828"/>
                <a:gd name="T39" fmla="*/ 2 h 1037"/>
                <a:gd name="T40" fmla="*/ 475 w 828"/>
                <a:gd name="T41" fmla="*/ 7 h 1037"/>
                <a:gd name="T42" fmla="*/ 426 w 828"/>
                <a:gd name="T43" fmla="*/ 24 h 1037"/>
                <a:gd name="T44" fmla="*/ 345 w 828"/>
                <a:gd name="T45" fmla="*/ 49 h 1037"/>
                <a:gd name="T46" fmla="*/ 266 w 828"/>
                <a:gd name="T47" fmla="*/ 76 h 1037"/>
                <a:gd name="T48" fmla="*/ 212 w 828"/>
                <a:gd name="T49" fmla="*/ 93 h 1037"/>
                <a:gd name="T50" fmla="*/ 173 w 828"/>
                <a:gd name="T51" fmla="*/ 110 h 1037"/>
                <a:gd name="T52" fmla="*/ 131 w 828"/>
                <a:gd name="T53" fmla="*/ 123 h 1037"/>
                <a:gd name="T54" fmla="*/ 91 w 828"/>
                <a:gd name="T55" fmla="*/ 135 h 1037"/>
                <a:gd name="T56" fmla="*/ 52 w 828"/>
                <a:gd name="T57" fmla="*/ 147 h 1037"/>
                <a:gd name="T58" fmla="*/ 20 w 828"/>
                <a:gd name="T59" fmla="*/ 155 h 1037"/>
                <a:gd name="T60" fmla="*/ 5 w 828"/>
                <a:gd name="T61" fmla="*/ 167 h 1037"/>
                <a:gd name="T62" fmla="*/ 3 w 828"/>
                <a:gd name="T63" fmla="*/ 167 h 1037"/>
                <a:gd name="T64" fmla="*/ 12 w 828"/>
                <a:gd name="T65" fmla="*/ 236 h 1037"/>
                <a:gd name="T66" fmla="*/ 40 w 828"/>
                <a:gd name="T67" fmla="*/ 340 h 1037"/>
                <a:gd name="T68" fmla="*/ 69 w 828"/>
                <a:gd name="T69" fmla="*/ 446 h 1037"/>
                <a:gd name="T70" fmla="*/ 76 w 828"/>
                <a:gd name="T71" fmla="*/ 470 h 1037"/>
                <a:gd name="T72" fmla="*/ 84 w 828"/>
                <a:gd name="T73" fmla="*/ 500 h 1037"/>
                <a:gd name="T74" fmla="*/ 180 w 828"/>
                <a:gd name="T75" fmla="*/ 899 h 1037"/>
                <a:gd name="T76" fmla="*/ 185 w 828"/>
                <a:gd name="T77" fmla="*/ 904 h 1037"/>
                <a:gd name="T78" fmla="*/ 202 w 828"/>
                <a:gd name="T79" fmla="*/ 914 h 1037"/>
                <a:gd name="T80" fmla="*/ 229 w 828"/>
                <a:gd name="T81" fmla="*/ 926 h 1037"/>
                <a:gd name="T82" fmla="*/ 286 w 828"/>
                <a:gd name="T83" fmla="*/ 958 h 1037"/>
                <a:gd name="T84" fmla="*/ 345 w 828"/>
                <a:gd name="T85" fmla="*/ 988 h 1037"/>
                <a:gd name="T86" fmla="*/ 394 w 828"/>
                <a:gd name="T87" fmla="*/ 1012 h 1037"/>
                <a:gd name="T88" fmla="*/ 404 w 828"/>
                <a:gd name="T89" fmla="*/ 1017 h 1037"/>
                <a:gd name="T90" fmla="*/ 411 w 828"/>
                <a:gd name="T91" fmla="*/ 1020 h 1037"/>
                <a:gd name="T92" fmla="*/ 431 w 828"/>
                <a:gd name="T93" fmla="*/ 1032 h 1037"/>
                <a:gd name="T94" fmla="*/ 436 w 828"/>
                <a:gd name="T95" fmla="*/ 1035 h 103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28"/>
                <a:gd name="T145" fmla="*/ 0 h 1037"/>
                <a:gd name="T146" fmla="*/ 828 w 828"/>
                <a:gd name="T147" fmla="*/ 1037 h 10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28" h="1037">
                  <a:moveTo>
                    <a:pt x="441" y="1037"/>
                  </a:moveTo>
                  <a:lnTo>
                    <a:pt x="480" y="1037"/>
                  </a:lnTo>
                  <a:lnTo>
                    <a:pt x="502" y="1030"/>
                  </a:lnTo>
                  <a:lnTo>
                    <a:pt x="527" y="1020"/>
                  </a:lnTo>
                  <a:lnTo>
                    <a:pt x="549" y="1010"/>
                  </a:lnTo>
                  <a:lnTo>
                    <a:pt x="574" y="1000"/>
                  </a:lnTo>
                  <a:lnTo>
                    <a:pt x="596" y="993"/>
                  </a:lnTo>
                  <a:lnTo>
                    <a:pt x="621" y="983"/>
                  </a:lnTo>
                  <a:lnTo>
                    <a:pt x="643" y="973"/>
                  </a:lnTo>
                  <a:lnTo>
                    <a:pt x="665" y="963"/>
                  </a:lnTo>
                  <a:lnTo>
                    <a:pt x="677" y="958"/>
                  </a:lnTo>
                  <a:lnTo>
                    <a:pt x="690" y="951"/>
                  </a:lnTo>
                  <a:lnTo>
                    <a:pt x="702" y="946"/>
                  </a:lnTo>
                  <a:lnTo>
                    <a:pt x="714" y="943"/>
                  </a:lnTo>
                  <a:lnTo>
                    <a:pt x="724" y="938"/>
                  </a:lnTo>
                  <a:lnTo>
                    <a:pt x="736" y="934"/>
                  </a:lnTo>
                  <a:lnTo>
                    <a:pt x="749" y="931"/>
                  </a:lnTo>
                  <a:lnTo>
                    <a:pt x="761" y="926"/>
                  </a:lnTo>
                  <a:lnTo>
                    <a:pt x="766" y="926"/>
                  </a:lnTo>
                  <a:lnTo>
                    <a:pt x="771" y="924"/>
                  </a:lnTo>
                  <a:lnTo>
                    <a:pt x="773" y="924"/>
                  </a:lnTo>
                  <a:lnTo>
                    <a:pt x="778" y="924"/>
                  </a:lnTo>
                  <a:lnTo>
                    <a:pt x="810" y="909"/>
                  </a:lnTo>
                  <a:lnTo>
                    <a:pt x="810" y="869"/>
                  </a:lnTo>
                  <a:lnTo>
                    <a:pt x="813" y="832"/>
                  </a:lnTo>
                  <a:lnTo>
                    <a:pt x="813" y="793"/>
                  </a:lnTo>
                  <a:lnTo>
                    <a:pt x="813" y="756"/>
                  </a:lnTo>
                  <a:lnTo>
                    <a:pt x="813" y="739"/>
                  </a:lnTo>
                  <a:lnTo>
                    <a:pt x="813" y="722"/>
                  </a:lnTo>
                  <a:lnTo>
                    <a:pt x="813" y="704"/>
                  </a:lnTo>
                  <a:lnTo>
                    <a:pt x="813" y="687"/>
                  </a:lnTo>
                  <a:lnTo>
                    <a:pt x="815" y="675"/>
                  </a:lnTo>
                  <a:lnTo>
                    <a:pt x="813" y="660"/>
                  </a:lnTo>
                  <a:lnTo>
                    <a:pt x="813" y="648"/>
                  </a:lnTo>
                  <a:lnTo>
                    <a:pt x="813" y="635"/>
                  </a:lnTo>
                  <a:lnTo>
                    <a:pt x="815" y="566"/>
                  </a:lnTo>
                  <a:lnTo>
                    <a:pt x="818" y="497"/>
                  </a:lnTo>
                  <a:lnTo>
                    <a:pt x="820" y="428"/>
                  </a:lnTo>
                  <a:lnTo>
                    <a:pt x="823" y="362"/>
                  </a:lnTo>
                  <a:lnTo>
                    <a:pt x="823" y="349"/>
                  </a:lnTo>
                  <a:lnTo>
                    <a:pt x="823" y="335"/>
                  </a:lnTo>
                  <a:lnTo>
                    <a:pt x="825" y="322"/>
                  </a:lnTo>
                  <a:lnTo>
                    <a:pt x="828" y="310"/>
                  </a:lnTo>
                  <a:lnTo>
                    <a:pt x="828" y="285"/>
                  </a:lnTo>
                  <a:lnTo>
                    <a:pt x="828" y="261"/>
                  </a:lnTo>
                  <a:lnTo>
                    <a:pt x="828" y="236"/>
                  </a:lnTo>
                  <a:lnTo>
                    <a:pt x="828" y="211"/>
                  </a:lnTo>
                  <a:lnTo>
                    <a:pt x="828" y="209"/>
                  </a:lnTo>
                  <a:lnTo>
                    <a:pt x="828" y="207"/>
                  </a:lnTo>
                  <a:lnTo>
                    <a:pt x="828" y="202"/>
                  </a:lnTo>
                  <a:lnTo>
                    <a:pt x="828" y="199"/>
                  </a:lnTo>
                  <a:lnTo>
                    <a:pt x="825" y="197"/>
                  </a:lnTo>
                  <a:lnTo>
                    <a:pt x="825" y="194"/>
                  </a:lnTo>
                  <a:lnTo>
                    <a:pt x="823" y="194"/>
                  </a:lnTo>
                  <a:lnTo>
                    <a:pt x="823" y="192"/>
                  </a:lnTo>
                  <a:lnTo>
                    <a:pt x="522" y="12"/>
                  </a:lnTo>
                  <a:lnTo>
                    <a:pt x="512" y="9"/>
                  </a:lnTo>
                  <a:lnTo>
                    <a:pt x="510" y="7"/>
                  </a:lnTo>
                  <a:lnTo>
                    <a:pt x="505" y="4"/>
                  </a:lnTo>
                  <a:lnTo>
                    <a:pt x="500" y="2"/>
                  </a:lnTo>
                  <a:lnTo>
                    <a:pt x="495" y="0"/>
                  </a:lnTo>
                  <a:lnTo>
                    <a:pt x="485" y="4"/>
                  </a:lnTo>
                  <a:lnTo>
                    <a:pt x="475" y="7"/>
                  </a:lnTo>
                  <a:lnTo>
                    <a:pt x="463" y="12"/>
                  </a:lnTo>
                  <a:lnTo>
                    <a:pt x="453" y="17"/>
                  </a:lnTo>
                  <a:lnTo>
                    <a:pt x="426" y="24"/>
                  </a:lnTo>
                  <a:lnTo>
                    <a:pt x="399" y="34"/>
                  </a:lnTo>
                  <a:lnTo>
                    <a:pt x="372" y="41"/>
                  </a:lnTo>
                  <a:lnTo>
                    <a:pt x="345" y="49"/>
                  </a:lnTo>
                  <a:lnTo>
                    <a:pt x="318" y="59"/>
                  </a:lnTo>
                  <a:lnTo>
                    <a:pt x="291" y="66"/>
                  </a:lnTo>
                  <a:lnTo>
                    <a:pt x="266" y="76"/>
                  </a:lnTo>
                  <a:lnTo>
                    <a:pt x="239" y="86"/>
                  </a:lnTo>
                  <a:lnTo>
                    <a:pt x="224" y="91"/>
                  </a:lnTo>
                  <a:lnTo>
                    <a:pt x="212" y="93"/>
                  </a:lnTo>
                  <a:lnTo>
                    <a:pt x="200" y="98"/>
                  </a:lnTo>
                  <a:lnTo>
                    <a:pt x="185" y="103"/>
                  </a:lnTo>
                  <a:lnTo>
                    <a:pt x="173" y="110"/>
                  </a:lnTo>
                  <a:lnTo>
                    <a:pt x="160" y="115"/>
                  </a:lnTo>
                  <a:lnTo>
                    <a:pt x="145" y="118"/>
                  </a:lnTo>
                  <a:lnTo>
                    <a:pt x="131" y="123"/>
                  </a:lnTo>
                  <a:lnTo>
                    <a:pt x="118" y="128"/>
                  </a:lnTo>
                  <a:lnTo>
                    <a:pt x="104" y="130"/>
                  </a:lnTo>
                  <a:lnTo>
                    <a:pt x="91" y="135"/>
                  </a:lnTo>
                  <a:lnTo>
                    <a:pt x="79" y="138"/>
                  </a:lnTo>
                  <a:lnTo>
                    <a:pt x="64" y="142"/>
                  </a:lnTo>
                  <a:lnTo>
                    <a:pt x="52" y="147"/>
                  </a:lnTo>
                  <a:lnTo>
                    <a:pt x="40" y="150"/>
                  </a:lnTo>
                  <a:lnTo>
                    <a:pt x="27" y="155"/>
                  </a:lnTo>
                  <a:lnTo>
                    <a:pt x="20" y="155"/>
                  </a:lnTo>
                  <a:lnTo>
                    <a:pt x="12" y="160"/>
                  </a:lnTo>
                  <a:lnTo>
                    <a:pt x="10" y="162"/>
                  </a:lnTo>
                  <a:lnTo>
                    <a:pt x="5" y="167"/>
                  </a:lnTo>
                  <a:lnTo>
                    <a:pt x="3" y="167"/>
                  </a:lnTo>
                  <a:lnTo>
                    <a:pt x="0" y="170"/>
                  </a:lnTo>
                  <a:lnTo>
                    <a:pt x="5" y="202"/>
                  </a:lnTo>
                  <a:lnTo>
                    <a:pt x="12" y="236"/>
                  </a:lnTo>
                  <a:lnTo>
                    <a:pt x="22" y="268"/>
                  </a:lnTo>
                  <a:lnTo>
                    <a:pt x="27" y="303"/>
                  </a:lnTo>
                  <a:lnTo>
                    <a:pt x="40" y="340"/>
                  </a:lnTo>
                  <a:lnTo>
                    <a:pt x="49" y="377"/>
                  </a:lnTo>
                  <a:lnTo>
                    <a:pt x="62" y="411"/>
                  </a:lnTo>
                  <a:lnTo>
                    <a:pt x="69" y="446"/>
                  </a:lnTo>
                  <a:lnTo>
                    <a:pt x="69" y="453"/>
                  </a:lnTo>
                  <a:lnTo>
                    <a:pt x="74" y="460"/>
                  </a:lnTo>
                  <a:lnTo>
                    <a:pt x="76" y="470"/>
                  </a:lnTo>
                  <a:lnTo>
                    <a:pt x="76" y="478"/>
                  </a:lnTo>
                  <a:lnTo>
                    <a:pt x="81" y="487"/>
                  </a:lnTo>
                  <a:lnTo>
                    <a:pt x="84" y="500"/>
                  </a:lnTo>
                  <a:lnTo>
                    <a:pt x="89" y="510"/>
                  </a:lnTo>
                  <a:lnTo>
                    <a:pt x="91" y="522"/>
                  </a:lnTo>
                  <a:lnTo>
                    <a:pt x="180" y="899"/>
                  </a:lnTo>
                  <a:lnTo>
                    <a:pt x="180" y="901"/>
                  </a:lnTo>
                  <a:lnTo>
                    <a:pt x="182" y="901"/>
                  </a:lnTo>
                  <a:lnTo>
                    <a:pt x="185" y="904"/>
                  </a:lnTo>
                  <a:lnTo>
                    <a:pt x="187" y="906"/>
                  </a:lnTo>
                  <a:lnTo>
                    <a:pt x="192" y="914"/>
                  </a:lnTo>
                  <a:lnTo>
                    <a:pt x="202" y="914"/>
                  </a:lnTo>
                  <a:lnTo>
                    <a:pt x="212" y="919"/>
                  </a:lnTo>
                  <a:lnTo>
                    <a:pt x="219" y="924"/>
                  </a:lnTo>
                  <a:lnTo>
                    <a:pt x="229" y="926"/>
                  </a:lnTo>
                  <a:lnTo>
                    <a:pt x="249" y="936"/>
                  </a:lnTo>
                  <a:lnTo>
                    <a:pt x="266" y="948"/>
                  </a:lnTo>
                  <a:lnTo>
                    <a:pt x="286" y="958"/>
                  </a:lnTo>
                  <a:lnTo>
                    <a:pt x="305" y="968"/>
                  </a:lnTo>
                  <a:lnTo>
                    <a:pt x="325" y="980"/>
                  </a:lnTo>
                  <a:lnTo>
                    <a:pt x="345" y="988"/>
                  </a:lnTo>
                  <a:lnTo>
                    <a:pt x="365" y="998"/>
                  </a:lnTo>
                  <a:lnTo>
                    <a:pt x="384" y="1005"/>
                  </a:lnTo>
                  <a:lnTo>
                    <a:pt x="394" y="1012"/>
                  </a:lnTo>
                  <a:lnTo>
                    <a:pt x="399" y="1012"/>
                  </a:lnTo>
                  <a:lnTo>
                    <a:pt x="402" y="1015"/>
                  </a:lnTo>
                  <a:lnTo>
                    <a:pt x="404" y="1017"/>
                  </a:lnTo>
                  <a:lnTo>
                    <a:pt x="406" y="1020"/>
                  </a:lnTo>
                  <a:lnTo>
                    <a:pt x="409" y="1020"/>
                  </a:lnTo>
                  <a:lnTo>
                    <a:pt x="411" y="1020"/>
                  </a:lnTo>
                  <a:lnTo>
                    <a:pt x="414" y="1020"/>
                  </a:lnTo>
                  <a:lnTo>
                    <a:pt x="431" y="1032"/>
                  </a:lnTo>
                  <a:lnTo>
                    <a:pt x="434" y="1032"/>
                  </a:lnTo>
                  <a:lnTo>
                    <a:pt x="436" y="1035"/>
                  </a:lnTo>
                  <a:lnTo>
                    <a:pt x="438" y="1037"/>
                  </a:lnTo>
                  <a:lnTo>
                    <a:pt x="441" y="10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55" name="Freeform 19"/>
            <p:cNvSpPr>
              <a:spLocks/>
            </p:cNvSpPr>
            <p:nvPr/>
          </p:nvSpPr>
          <p:spPr bwMode="auto">
            <a:xfrm>
              <a:off x="2688" y="2022"/>
              <a:ext cx="261" cy="828"/>
            </a:xfrm>
            <a:custGeom>
              <a:avLst/>
              <a:gdLst>
                <a:gd name="T0" fmla="*/ 249 w 261"/>
                <a:gd name="T1" fmla="*/ 828 h 828"/>
                <a:gd name="T2" fmla="*/ 249 w 261"/>
                <a:gd name="T3" fmla="*/ 828 h 828"/>
                <a:gd name="T4" fmla="*/ 251 w 261"/>
                <a:gd name="T5" fmla="*/ 828 h 828"/>
                <a:gd name="T6" fmla="*/ 251 w 261"/>
                <a:gd name="T7" fmla="*/ 828 h 828"/>
                <a:gd name="T8" fmla="*/ 254 w 261"/>
                <a:gd name="T9" fmla="*/ 826 h 828"/>
                <a:gd name="T10" fmla="*/ 254 w 261"/>
                <a:gd name="T11" fmla="*/ 767 h 828"/>
                <a:gd name="T12" fmla="*/ 254 w 261"/>
                <a:gd name="T13" fmla="*/ 707 h 828"/>
                <a:gd name="T14" fmla="*/ 254 w 261"/>
                <a:gd name="T15" fmla="*/ 648 h 828"/>
                <a:gd name="T16" fmla="*/ 254 w 261"/>
                <a:gd name="T17" fmla="*/ 589 h 828"/>
                <a:gd name="T18" fmla="*/ 256 w 261"/>
                <a:gd name="T19" fmla="*/ 476 h 828"/>
                <a:gd name="T20" fmla="*/ 259 w 261"/>
                <a:gd name="T21" fmla="*/ 362 h 828"/>
                <a:gd name="T22" fmla="*/ 261 w 261"/>
                <a:gd name="T23" fmla="*/ 252 h 828"/>
                <a:gd name="T24" fmla="*/ 259 w 261"/>
                <a:gd name="T25" fmla="*/ 138 h 828"/>
                <a:gd name="T26" fmla="*/ 241 w 261"/>
                <a:gd name="T27" fmla="*/ 128 h 828"/>
                <a:gd name="T28" fmla="*/ 227 w 261"/>
                <a:gd name="T29" fmla="*/ 118 h 828"/>
                <a:gd name="T30" fmla="*/ 209 w 261"/>
                <a:gd name="T31" fmla="*/ 109 h 828"/>
                <a:gd name="T32" fmla="*/ 192 w 261"/>
                <a:gd name="T33" fmla="*/ 99 h 828"/>
                <a:gd name="T34" fmla="*/ 175 w 261"/>
                <a:gd name="T35" fmla="*/ 91 h 828"/>
                <a:gd name="T36" fmla="*/ 160 w 261"/>
                <a:gd name="T37" fmla="*/ 81 h 828"/>
                <a:gd name="T38" fmla="*/ 143 w 261"/>
                <a:gd name="T39" fmla="*/ 72 h 828"/>
                <a:gd name="T40" fmla="*/ 126 w 261"/>
                <a:gd name="T41" fmla="*/ 62 h 828"/>
                <a:gd name="T42" fmla="*/ 113 w 261"/>
                <a:gd name="T43" fmla="*/ 57 h 828"/>
                <a:gd name="T44" fmla="*/ 103 w 261"/>
                <a:gd name="T45" fmla="*/ 49 h 828"/>
                <a:gd name="T46" fmla="*/ 91 w 261"/>
                <a:gd name="T47" fmla="*/ 45 h 828"/>
                <a:gd name="T48" fmla="*/ 81 w 261"/>
                <a:gd name="T49" fmla="*/ 37 h 828"/>
                <a:gd name="T50" fmla="*/ 69 w 261"/>
                <a:gd name="T51" fmla="*/ 32 h 828"/>
                <a:gd name="T52" fmla="*/ 59 w 261"/>
                <a:gd name="T53" fmla="*/ 27 h 828"/>
                <a:gd name="T54" fmla="*/ 47 w 261"/>
                <a:gd name="T55" fmla="*/ 20 h 828"/>
                <a:gd name="T56" fmla="*/ 37 w 261"/>
                <a:gd name="T57" fmla="*/ 15 h 828"/>
                <a:gd name="T58" fmla="*/ 30 w 261"/>
                <a:gd name="T59" fmla="*/ 10 h 828"/>
                <a:gd name="T60" fmla="*/ 22 w 261"/>
                <a:gd name="T61" fmla="*/ 8 h 828"/>
                <a:gd name="T62" fmla="*/ 15 w 261"/>
                <a:gd name="T63" fmla="*/ 3 h 828"/>
                <a:gd name="T64" fmla="*/ 7 w 261"/>
                <a:gd name="T65" fmla="*/ 0 h 828"/>
                <a:gd name="T66" fmla="*/ 2 w 261"/>
                <a:gd name="T67" fmla="*/ 20 h 828"/>
                <a:gd name="T68" fmla="*/ 5 w 261"/>
                <a:gd name="T69" fmla="*/ 40 h 828"/>
                <a:gd name="T70" fmla="*/ 5 w 261"/>
                <a:gd name="T71" fmla="*/ 59 h 828"/>
                <a:gd name="T72" fmla="*/ 0 w 261"/>
                <a:gd name="T73" fmla="*/ 79 h 828"/>
                <a:gd name="T74" fmla="*/ 0 w 261"/>
                <a:gd name="T75" fmla="*/ 148 h 828"/>
                <a:gd name="T76" fmla="*/ 0 w 261"/>
                <a:gd name="T77" fmla="*/ 217 h 828"/>
                <a:gd name="T78" fmla="*/ 0 w 261"/>
                <a:gd name="T79" fmla="*/ 286 h 828"/>
                <a:gd name="T80" fmla="*/ 0 w 261"/>
                <a:gd name="T81" fmla="*/ 355 h 828"/>
                <a:gd name="T82" fmla="*/ 5 w 261"/>
                <a:gd name="T83" fmla="*/ 424 h 828"/>
                <a:gd name="T84" fmla="*/ 7 w 261"/>
                <a:gd name="T85" fmla="*/ 495 h 828"/>
                <a:gd name="T86" fmla="*/ 10 w 261"/>
                <a:gd name="T87" fmla="*/ 564 h 828"/>
                <a:gd name="T88" fmla="*/ 20 w 261"/>
                <a:gd name="T89" fmla="*/ 636 h 828"/>
                <a:gd name="T90" fmla="*/ 22 w 261"/>
                <a:gd name="T91" fmla="*/ 658 h 828"/>
                <a:gd name="T92" fmla="*/ 27 w 261"/>
                <a:gd name="T93" fmla="*/ 678 h 828"/>
                <a:gd name="T94" fmla="*/ 32 w 261"/>
                <a:gd name="T95" fmla="*/ 698 h 828"/>
                <a:gd name="T96" fmla="*/ 37 w 261"/>
                <a:gd name="T97" fmla="*/ 717 h 828"/>
                <a:gd name="T98" fmla="*/ 84 w 261"/>
                <a:gd name="T99" fmla="*/ 732 h 828"/>
                <a:gd name="T100" fmla="*/ 86 w 261"/>
                <a:gd name="T101" fmla="*/ 739 h 828"/>
                <a:gd name="T102" fmla="*/ 126 w 261"/>
                <a:gd name="T103" fmla="*/ 757 h 828"/>
                <a:gd name="T104" fmla="*/ 175 w 261"/>
                <a:gd name="T105" fmla="*/ 784 h 828"/>
                <a:gd name="T106" fmla="*/ 249 w 261"/>
                <a:gd name="T107" fmla="*/ 828 h 828"/>
                <a:gd name="T108" fmla="*/ 249 w 261"/>
                <a:gd name="T109" fmla="*/ 828 h 82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1"/>
                <a:gd name="T166" fmla="*/ 0 h 828"/>
                <a:gd name="T167" fmla="*/ 261 w 261"/>
                <a:gd name="T168" fmla="*/ 828 h 82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1" h="828">
                  <a:moveTo>
                    <a:pt x="249" y="828"/>
                  </a:moveTo>
                  <a:lnTo>
                    <a:pt x="249" y="828"/>
                  </a:lnTo>
                  <a:lnTo>
                    <a:pt x="251" y="828"/>
                  </a:lnTo>
                  <a:lnTo>
                    <a:pt x="254" y="826"/>
                  </a:lnTo>
                  <a:lnTo>
                    <a:pt x="254" y="767"/>
                  </a:lnTo>
                  <a:lnTo>
                    <a:pt x="254" y="707"/>
                  </a:lnTo>
                  <a:lnTo>
                    <a:pt x="254" y="648"/>
                  </a:lnTo>
                  <a:lnTo>
                    <a:pt x="254" y="589"/>
                  </a:lnTo>
                  <a:lnTo>
                    <a:pt x="256" y="476"/>
                  </a:lnTo>
                  <a:lnTo>
                    <a:pt x="259" y="362"/>
                  </a:lnTo>
                  <a:lnTo>
                    <a:pt x="261" y="252"/>
                  </a:lnTo>
                  <a:lnTo>
                    <a:pt x="259" y="138"/>
                  </a:lnTo>
                  <a:lnTo>
                    <a:pt x="241" y="128"/>
                  </a:lnTo>
                  <a:lnTo>
                    <a:pt x="227" y="118"/>
                  </a:lnTo>
                  <a:lnTo>
                    <a:pt x="209" y="109"/>
                  </a:lnTo>
                  <a:lnTo>
                    <a:pt x="192" y="99"/>
                  </a:lnTo>
                  <a:lnTo>
                    <a:pt x="175" y="91"/>
                  </a:lnTo>
                  <a:lnTo>
                    <a:pt x="160" y="81"/>
                  </a:lnTo>
                  <a:lnTo>
                    <a:pt x="143" y="72"/>
                  </a:lnTo>
                  <a:lnTo>
                    <a:pt x="126" y="62"/>
                  </a:lnTo>
                  <a:lnTo>
                    <a:pt x="113" y="57"/>
                  </a:lnTo>
                  <a:lnTo>
                    <a:pt x="103" y="49"/>
                  </a:lnTo>
                  <a:lnTo>
                    <a:pt x="91" y="45"/>
                  </a:lnTo>
                  <a:lnTo>
                    <a:pt x="81" y="37"/>
                  </a:lnTo>
                  <a:lnTo>
                    <a:pt x="69" y="32"/>
                  </a:lnTo>
                  <a:lnTo>
                    <a:pt x="59" y="27"/>
                  </a:lnTo>
                  <a:lnTo>
                    <a:pt x="47" y="20"/>
                  </a:lnTo>
                  <a:lnTo>
                    <a:pt x="37" y="15"/>
                  </a:lnTo>
                  <a:lnTo>
                    <a:pt x="30" y="10"/>
                  </a:lnTo>
                  <a:lnTo>
                    <a:pt x="22" y="8"/>
                  </a:lnTo>
                  <a:lnTo>
                    <a:pt x="15" y="3"/>
                  </a:lnTo>
                  <a:lnTo>
                    <a:pt x="7" y="0"/>
                  </a:lnTo>
                  <a:lnTo>
                    <a:pt x="2" y="20"/>
                  </a:lnTo>
                  <a:lnTo>
                    <a:pt x="5" y="40"/>
                  </a:lnTo>
                  <a:lnTo>
                    <a:pt x="5" y="59"/>
                  </a:lnTo>
                  <a:lnTo>
                    <a:pt x="0" y="79"/>
                  </a:lnTo>
                  <a:lnTo>
                    <a:pt x="0" y="148"/>
                  </a:lnTo>
                  <a:lnTo>
                    <a:pt x="0" y="217"/>
                  </a:lnTo>
                  <a:lnTo>
                    <a:pt x="0" y="286"/>
                  </a:lnTo>
                  <a:lnTo>
                    <a:pt x="0" y="355"/>
                  </a:lnTo>
                  <a:lnTo>
                    <a:pt x="5" y="424"/>
                  </a:lnTo>
                  <a:lnTo>
                    <a:pt x="7" y="495"/>
                  </a:lnTo>
                  <a:lnTo>
                    <a:pt x="10" y="564"/>
                  </a:lnTo>
                  <a:lnTo>
                    <a:pt x="20" y="636"/>
                  </a:lnTo>
                  <a:lnTo>
                    <a:pt x="22" y="658"/>
                  </a:lnTo>
                  <a:lnTo>
                    <a:pt x="27" y="678"/>
                  </a:lnTo>
                  <a:lnTo>
                    <a:pt x="32" y="698"/>
                  </a:lnTo>
                  <a:lnTo>
                    <a:pt x="37" y="717"/>
                  </a:lnTo>
                  <a:lnTo>
                    <a:pt x="84" y="732"/>
                  </a:lnTo>
                  <a:lnTo>
                    <a:pt x="86" y="739"/>
                  </a:lnTo>
                  <a:lnTo>
                    <a:pt x="126" y="757"/>
                  </a:lnTo>
                  <a:lnTo>
                    <a:pt x="175" y="784"/>
                  </a:lnTo>
                  <a:lnTo>
                    <a:pt x="249" y="828"/>
                  </a:lnTo>
                  <a:close/>
                </a:path>
              </a:pathLst>
            </a:custGeom>
            <a:solidFill>
              <a:srgbClr val="6899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56" name="Freeform 20"/>
            <p:cNvSpPr>
              <a:spLocks/>
            </p:cNvSpPr>
            <p:nvPr/>
          </p:nvSpPr>
          <p:spPr bwMode="auto">
            <a:xfrm>
              <a:off x="2186" y="1990"/>
              <a:ext cx="500" cy="858"/>
            </a:xfrm>
            <a:custGeom>
              <a:avLst/>
              <a:gdLst>
                <a:gd name="T0" fmla="*/ 408 w 500"/>
                <a:gd name="T1" fmla="*/ 779 h 858"/>
                <a:gd name="T2" fmla="*/ 411 w 500"/>
                <a:gd name="T3" fmla="*/ 776 h 858"/>
                <a:gd name="T4" fmla="*/ 411 w 500"/>
                <a:gd name="T5" fmla="*/ 774 h 858"/>
                <a:gd name="T6" fmla="*/ 500 w 500"/>
                <a:gd name="T7" fmla="*/ 744 h 858"/>
                <a:gd name="T8" fmla="*/ 497 w 500"/>
                <a:gd name="T9" fmla="*/ 641 h 858"/>
                <a:gd name="T10" fmla="*/ 490 w 500"/>
                <a:gd name="T11" fmla="*/ 535 h 858"/>
                <a:gd name="T12" fmla="*/ 490 w 500"/>
                <a:gd name="T13" fmla="*/ 429 h 858"/>
                <a:gd name="T14" fmla="*/ 490 w 500"/>
                <a:gd name="T15" fmla="*/ 323 h 858"/>
                <a:gd name="T16" fmla="*/ 485 w 500"/>
                <a:gd name="T17" fmla="*/ 163 h 858"/>
                <a:gd name="T18" fmla="*/ 477 w 500"/>
                <a:gd name="T19" fmla="*/ 5 h 858"/>
                <a:gd name="T20" fmla="*/ 465 w 500"/>
                <a:gd name="T21" fmla="*/ 0 h 858"/>
                <a:gd name="T22" fmla="*/ 450 w 500"/>
                <a:gd name="T23" fmla="*/ 3 h 858"/>
                <a:gd name="T24" fmla="*/ 416 w 500"/>
                <a:gd name="T25" fmla="*/ 12 h 858"/>
                <a:gd name="T26" fmla="*/ 381 w 500"/>
                <a:gd name="T27" fmla="*/ 22 h 858"/>
                <a:gd name="T28" fmla="*/ 342 w 500"/>
                <a:gd name="T29" fmla="*/ 35 h 858"/>
                <a:gd name="T30" fmla="*/ 305 w 500"/>
                <a:gd name="T31" fmla="*/ 47 h 858"/>
                <a:gd name="T32" fmla="*/ 268 w 500"/>
                <a:gd name="T33" fmla="*/ 62 h 858"/>
                <a:gd name="T34" fmla="*/ 231 w 500"/>
                <a:gd name="T35" fmla="*/ 74 h 858"/>
                <a:gd name="T36" fmla="*/ 172 w 500"/>
                <a:gd name="T37" fmla="*/ 94 h 858"/>
                <a:gd name="T38" fmla="*/ 113 w 500"/>
                <a:gd name="T39" fmla="*/ 111 h 858"/>
                <a:gd name="T40" fmla="*/ 56 w 500"/>
                <a:gd name="T41" fmla="*/ 131 h 858"/>
                <a:gd name="T42" fmla="*/ 0 w 500"/>
                <a:gd name="T43" fmla="*/ 155 h 858"/>
                <a:gd name="T44" fmla="*/ 22 w 500"/>
                <a:gd name="T45" fmla="*/ 269 h 858"/>
                <a:gd name="T46" fmla="*/ 51 w 500"/>
                <a:gd name="T47" fmla="*/ 382 h 858"/>
                <a:gd name="T48" fmla="*/ 66 w 500"/>
                <a:gd name="T49" fmla="*/ 431 h 858"/>
                <a:gd name="T50" fmla="*/ 79 w 500"/>
                <a:gd name="T51" fmla="*/ 481 h 858"/>
                <a:gd name="T52" fmla="*/ 86 w 500"/>
                <a:gd name="T53" fmla="*/ 508 h 858"/>
                <a:gd name="T54" fmla="*/ 91 w 500"/>
                <a:gd name="T55" fmla="*/ 540 h 858"/>
                <a:gd name="T56" fmla="*/ 101 w 500"/>
                <a:gd name="T57" fmla="*/ 574 h 858"/>
                <a:gd name="T58" fmla="*/ 111 w 500"/>
                <a:gd name="T59" fmla="*/ 609 h 858"/>
                <a:gd name="T60" fmla="*/ 115 w 500"/>
                <a:gd name="T61" fmla="*/ 636 h 858"/>
                <a:gd name="T62" fmla="*/ 120 w 500"/>
                <a:gd name="T63" fmla="*/ 661 h 858"/>
                <a:gd name="T64" fmla="*/ 128 w 500"/>
                <a:gd name="T65" fmla="*/ 693 h 858"/>
                <a:gd name="T66" fmla="*/ 135 w 500"/>
                <a:gd name="T67" fmla="*/ 725 h 858"/>
                <a:gd name="T68" fmla="*/ 155 w 500"/>
                <a:gd name="T69" fmla="*/ 791 h 858"/>
                <a:gd name="T70" fmla="*/ 175 w 500"/>
                <a:gd name="T71" fmla="*/ 858 h 8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0"/>
                <a:gd name="T109" fmla="*/ 0 h 858"/>
                <a:gd name="T110" fmla="*/ 500 w 500"/>
                <a:gd name="T111" fmla="*/ 858 h 8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0" h="858">
                  <a:moveTo>
                    <a:pt x="177" y="855"/>
                  </a:moveTo>
                  <a:lnTo>
                    <a:pt x="408" y="779"/>
                  </a:lnTo>
                  <a:lnTo>
                    <a:pt x="411" y="776"/>
                  </a:lnTo>
                  <a:lnTo>
                    <a:pt x="411" y="774"/>
                  </a:lnTo>
                  <a:lnTo>
                    <a:pt x="431" y="774"/>
                  </a:lnTo>
                  <a:lnTo>
                    <a:pt x="500" y="744"/>
                  </a:lnTo>
                  <a:lnTo>
                    <a:pt x="500" y="693"/>
                  </a:lnTo>
                  <a:lnTo>
                    <a:pt x="497" y="641"/>
                  </a:lnTo>
                  <a:lnTo>
                    <a:pt x="492" y="589"/>
                  </a:lnTo>
                  <a:lnTo>
                    <a:pt x="490" y="535"/>
                  </a:lnTo>
                  <a:lnTo>
                    <a:pt x="490" y="483"/>
                  </a:lnTo>
                  <a:lnTo>
                    <a:pt x="490" y="429"/>
                  </a:lnTo>
                  <a:lnTo>
                    <a:pt x="490" y="377"/>
                  </a:lnTo>
                  <a:lnTo>
                    <a:pt x="490" y="323"/>
                  </a:lnTo>
                  <a:lnTo>
                    <a:pt x="487" y="242"/>
                  </a:lnTo>
                  <a:lnTo>
                    <a:pt x="485" y="163"/>
                  </a:lnTo>
                  <a:lnTo>
                    <a:pt x="482" y="84"/>
                  </a:lnTo>
                  <a:lnTo>
                    <a:pt x="477" y="5"/>
                  </a:lnTo>
                  <a:lnTo>
                    <a:pt x="472" y="3"/>
                  </a:lnTo>
                  <a:lnTo>
                    <a:pt x="465" y="0"/>
                  </a:lnTo>
                  <a:lnTo>
                    <a:pt x="458" y="3"/>
                  </a:lnTo>
                  <a:lnTo>
                    <a:pt x="450" y="3"/>
                  </a:lnTo>
                  <a:lnTo>
                    <a:pt x="433" y="8"/>
                  </a:lnTo>
                  <a:lnTo>
                    <a:pt x="416" y="12"/>
                  </a:lnTo>
                  <a:lnTo>
                    <a:pt x="399" y="17"/>
                  </a:lnTo>
                  <a:lnTo>
                    <a:pt x="381" y="22"/>
                  </a:lnTo>
                  <a:lnTo>
                    <a:pt x="362" y="27"/>
                  </a:lnTo>
                  <a:lnTo>
                    <a:pt x="342" y="35"/>
                  </a:lnTo>
                  <a:lnTo>
                    <a:pt x="325" y="42"/>
                  </a:lnTo>
                  <a:lnTo>
                    <a:pt x="305" y="47"/>
                  </a:lnTo>
                  <a:lnTo>
                    <a:pt x="288" y="54"/>
                  </a:lnTo>
                  <a:lnTo>
                    <a:pt x="268" y="62"/>
                  </a:lnTo>
                  <a:lnTo>
                    <a:pt x="251" y="69"/>
                  </a:lnTo>
                  <a:lnTo>
                    <a:pt x="231" y="74"/>
                  </a:lnTo>
                  <a:lnTo>
                    <a:pt x="202" y="84"/>
                  </a:lnTo>
                  <a:lnTo>
                    <a:pt x="172" y="94"/>
                  </a:lnTo>
                  <a:lnTo>
                    <a:pt x="143" y="104"/>
                  </a:lnTo>
                  <a:lnTo>
                    <a:pt x="113" y="111"/>
                  </a:lnTo>
                  <a:lnTo>
                    <a:pt x="83" y="121"/>
                  </a:lnTo>
                  <a:lnTo>
                    <a:pt x="56" y="131"/>
                  </a:lnTo>
                  <a:lnTo>
                    <a:pt x="27" y="143"/>
                  </a:lnTo>
                  <a:lnTo>
                    <a:pt x="0" y="155"/>
                  </a:lnTo>
                  <a:lnTo>
                    <a:pt x="10" y="212"/>
                  </a:lnTo>
                  <a:lnTo>
                    <a:pt x="22" y="269"/>
                  </a:lnTo>
                  <a:lnTo>
                    <a:pt x="37" y="325"/>
                  </a:lnTo>
                  <a:lnTo>
                    <a:pt x="51" y="382"/>
                  </a:lnTo>
                  <a:lnTo>
                    <a:pt x="59" y="404"/>
                  </a:lnTo>
                  <a:lnTo>
                    <a:pt x="66" y="431"/>
                  </a:lnTo>
                  <a:lnTo>
                    <a:pt x="74" y="456"/>
                  </a:lnTo>
                  <a:lnTo>
                    <a:pt x="79" y="481"/>
                  </a:lnTo>
                  <a:lnTo>
                    <a:pt x="81" y="495"/>
                  </a:lnTo>
                  <a:lnTo>
                    <a:pt x="86" y="508"/>
                  </a:lnTo>
                  <a:lnTo>
                    <a:pt x="88" y="523"/>
                  </a:lnTo>
                  <a:lnTo>
                    <a:pt x="91" y="540"/>
                  </a:lnTo>
                  <a:lnTo>
                    <a:pt x="98" y="555"/>
                  </a:lnTo>
                  <a:lnTo>
                    <a:pt x="101" y="574"/>
                  </a:lnTo>
                  <a:lnTo>
                    <a:pt x="103" y="592"/>
                  </a:lnTo>
                  <a:lnTo>
                    <a:pt x="111" y="609"/>
                  </a:lnTo>
                  <a:lnTo>
                    <a:pt x="113" y="624"/>
                  </a:lnTo>
                  <a:lnTo>
                    <a:pt x="115" y="636"/>
                  </a:lnTo>
                  <a:lnTo>
                    <a:pt x="118" y="648"/>
                  </a:lnTo>
                  <a:lnTo>
                    <a:pt x="120" y="661"/>
                  </a:lnTo>
                  <a:lnTo>
                    <a:pt x="123" y="678"/>
                  </a:lnTo>
                  <a:lnTo>
                    <a:pt x="128" y="693"/>
                  </a:lnTo>
                  <a:lnTo>
                    <a:pt x="133" y="710"/>
                  </a:lnTo>
                  <a:lnTo>
                    <a:pt x="135" y="725"/>
                  </a:lnTo>
                  <a:lnTo>
                    <a:pt x="145" y="757"/>
                  </a:lnTo>
                  <a:lnTo>
                    <a:pt x="155" y="791"/>
                  </a:lnTo>
                  <a:lnTo>
                    <a:pt x="165" y="823"/>
                  </a:lnTo>
                  <a:lnTo>
                    <a:pt x="175" y="858"/>
                  </a:lnTo>
                  <a:lnTo>
                    <a:pt x="177" y="855"/>
                  </a:lnTo>
                  <a:close/>
                </a:path>
              </a:pathLst>
            </a:custGeom>
            <a:solidFill>
              <a:srgbClr val="CE3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57" name="Freeform 21"/>
            <p:cNvSpPr>
              <a:spLocks/>
            </p:cNvSpPr>
            <p:nvPr/>
          </p:nvSpPr>
          <p:spPr bwMode="auto">
            <a:xfrm>
              <a:off x="2326" y="2513"/>
              <a:ext cx="128" cy="113"/>
            </a:xfrm>
            <a:custGeom>
              <a:avLst/>
              <a:gdLst>
                <a:gd name="T0" fmla="*/ 86 w 128"/>
                <a:gd name="T1" fmla="*/ 113 h 113"/>
                <a:gd name="T2" fmla="*/ 108 w 128"/>
                <a:gd name="T3" fmla="*/ 108 h 113"/>
                <a:gd name="T4" fmla="*/ 118 w 128"/>
                <a:gd name="T5" fmla="*/ 93 h 113"/>
                <a:gd name="T6" fmla="*/ 126 w 128"/>
                <a:gd name="T7" fmla="*/ 73 h 113"/>
                <a:gd name="T8" fmla="*/ 128 w 128"/>
                <a:gd name="T9" fmla="*/ 54 h 113"/>
                <a:gd name="T10" fmla="*/ 126 w 128"/>
                <a:gd name="T11" fmla="*/ 34 h 113"/>
                <a:gd name="T12" fmla="*/ 121 w 128"/>
                <a:gd name="T13" fmla="*/ 24 h 113"/>
                <a:gd name="T14" fmla="*/ 116 w 128"/>
                <a:gd name="T15" fmla="*/ 14 h 113"/>
                <a:gd name="T16" fmla="*/ 113 w 128"/>
                <a:gd name="T17" fmla="*/ 7 h 113"/>
                <a:gd name="T18" fmla="*/ 106 w 128"/>
                <a:gd name="T19" fmla="*/ 2 h 113"/>
                <a:gd name="T20" fmla="*/ 96 w 128"/>
                <a:gd name="T21" fmla="*/ 0 h 113"/>
                <a:gd name="T22" fmla="*/ 86 w 128"/>
                <a:gd name="T23" fmla="*/ 0 h 113"/>
                <a:gd name="T24" fmla="*/ 74 w 128"/>
                <a:gd name="T25" fmla="*/ 0 h 113"/>
                <a:gd name="T26" fmla="*/ 64 w 128"/>
                <a:gd name="T27" fmla="*/ 0 h 113"/>
                <a:gd name="T28" fmla="*/ 54 w 128"/>
                <a:gd name="T29" fmla="*/ 2 h 113"/>
                <a:gd name="T30" fmla="*/ 44 w 128"/>
                <a:gd name="T31" fmla="*/ 4 h 113"/>
                <a:gd name="T32" fmla="*/ 35 w 128"/>
                <a:gd name="T33" fmla="*/ 4 h 113"/>
                <a:gd name="T34" fmla="*/ 25 w 128"/>
                <a:gd name="T35" fmla="*/ 7 h 113"/>
                <a:gd name="T36" fmla="*/ 17 w 128"/>
                <a:gd name="T37" fmla="*/ 14 h 113"/>
                <a:gd name="T38" fmla="*/ 12 w 128"/>
                <a:gd name="T39" fmla="*/ 19 h 113"/>
                <a:gd name="T40" fmla="*/ 7 w 128"/>
                <a:gd name="T41" fmla="*/ 24 h 113"/>
                <a:gd name="T42" fmla="*/ 3 w 128"/>
                <a:gd name="T43" fmla="*/ 29 h 113"/>
                <a:gd name="T44" fmla="*/ 0 w 128"/>
                <a:gd name="T45" fmla="*/ 46 h 113"/>
                <a:gd name="T46" fmla="*/ 3 w 128"/>
                <a:gd name="T47" fmla="*/ 61 h 113"/>
                <a:gd name="T48" fmla="*/ 7 w 128"/>
                <a:gd name="T49" fmla="*/ 76 h 113"/>
                <a:gd name="T50" fmla="*/ 15 w 128"/>
                <a:gd name="T51" fmla="*/ 88 h 113"/>
                <a:gd name="T52" fmla="*/ 17 w 128"/>
                <a:gd name="T53" fmla="*/ 91 h 113"/>
                <a:gd name="T54" fmla="*/ 20 w 128"/>
                <a:gd name="T55" fmla="*/ 93 h 113"/>
                <a:gd name="T56" fmla="*/ 22 w 128"/>
                <a:gd name="T57" fmla="*/ 96 h 113"/>
                <a:gd name="T58" fmla="*/ 22 w 128"/>
                <a:gd name="T59" fmla="*/ 98 h 113"/>
                <a:gd name="T60" fmla="*/ 86 w 128"/>
                <a:gd name="T61" fmla="*/ 113 h 11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"/>
                <a:gd name="T94" fmla="*/ 0 h 113"/>
                <a:gd name="T95" fmla="*/ 128 w 128"/>
                <a:gd name="T96" fmla="*/ 113 h 11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" h="113">
                  <a:moveTo>
                    <a:pt x="86" y="113"/>
                  </a:moveTo>
                  <a:lnTo>
                    <a:pt x="108" y="108"/>
                  </a:lnTo>
                  <a:lnTo>
                    <a:pt x="118" y="93"/>
                  </a:lnTo>
                  <a:lnTo>
                    <a:pt x="126" y="73"/>
                  </a:lnTo>
                  <a:lnTo>
                    <a:pt x="128" y="54"/>
                  </a:lnTo>
                  <a:lnTo>
                    <a:pt x="126" y="34"/>
                  </a:lnTo>
                  <a:lnTo>
                    <a:pt x="121" y="24"/>
                  </a:lnTo>
                  <a:lnTo>
                    <a:pt x="116" y="14"/>
                  </a:lnTo>
                  <a:lnTo>
                    <a:pt x="113" y="7"/>
                  </a:lnTo>
                  <a:lnTo>
                    <a:pt x="106" y="2"/>
                  </a:lnTo>
                  <a:lnTo>
                    <a:pt x="96" y="0"/>
                  </a:lnTo>
                  <a:lnTo>
                    <a:pt x="86" y="0"/>
                  </a:lnTo>
                  <a:lnTo>
                    <a:pt x="74" y="0"/>
                  </a:lnTo>
                  <a:lnTo>
                    <a:pt x="64" y="0"/>
                  </a:lnTo>
                  <a:lnTo>
                    <a:pt x="54" y="2"/>
                  </a:lnTo>
                  <a:lnTo>
                    <a:pt x="44" y="4"/>
                  </a:lnTo>
                  <a:lnTo>
                    <a:pt x="35" y="4"/>
                  </a:lnTo>
                  <a:lnTo>
                    <a:pt x="25" y="7"/>
                  </a:lnTo>
                  <a:lnTo>
                    <a:pt x="17" y="14"/>
                  </a:lnTo>
                  <a:lnTo>
                    <a:pt x="12" y="19"/>
                  </a:lnTo>
                  <a:lnTo>
                    <a:pt x="7" y="24"/>
                  </a:lnTo>
                  <a:lnTo>
                    <a:pt x="3" y="29"/>
                  </a:lnTo>
                  <a:lnTo>
                    <a:pt x="0" y="46"/>
                  </a:lnTo>
                  <a:lnTo>
                    <a:pt x="3" y="61"/>
                  </a:lnTo>
                  <a:lnTo>
                    <a:pt x="7" y="76"/>
                  </a:lnTo>
                  <a:lnTo>
                    <a:pt x="15" y="88"/>
                  </a:lnTo>
                  <a:lnTo>
                    <a:pt x="17" y="91"/>
                  </a:lnTo>
                  <a:lnTo>
                    <a:pt x="20" y="93"/>
                  </a:lnTo>
                  <a:lnTo>
                    <a:pt x="22" y="96"/>
                  </a:lnTo>
                  <a:lnTo>
                    <a:pt x="22" y="98"/>
                  </a:lnTo>
                  <a:lnTo>
                    <a:pt x="86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58" name="Freeform 22"/>
            <p:cNvSpPr>
              <a:spLocks/>
            </p:cNvSpPr>
            <p:nvPr/>
          </p:nvSpPr>
          <p:spPr bwMode="auto">
            <a:xfrm>
              <a:off x="2521" y="2485"/>
              <a:ext cx="115" cy="119"/>
            </a:xfrm>
            <a:custGeom>
              <a:avLst/>
              <a:gdLst>
                <a:gd name="T0" fmla="*/ 103 w 115"/>
                <a:gd name="T1" fmla="*/ 119 h 119"/>
                <a:gd name="T2" fmla="*/ 105 w 115"/>
                <a:gd name="T3" fmla="*/ 119 h 119"/>
                <a:gd name="T4" fmla="*/ 113 w 115"/>
                <a:gd name="T5" fmla="*/ 92 h 119"/>
                <a:gd name="T6" fmla="*/ 115 w 115"/>
                <a:gd name="T7" fmla="*/ 62 h 119"/>
                <a:gd name="T8" fmla="*/ 115 w 115"/>
                <a:gd name="T9" fmla="*/ 35 h 119"/>
                <a:gd name="T10" fmla="*/ 108 w 115"/>
                <a:gd name="T11" fmla="*/ 8 h 119"/>
                <a:gd name="T12" fmla="*/ 91 w 115"/>
                <a:gd name="T13" fmla="*/ 3 h 119"/>
                <a:gd name="T14" fmla="*/ 76 w 115"/>
                <a:gd name="T15" fmla="*/ 0 h 119"/>
                <a:gd name="T16" fmla="*/ 59 w 115"/>
                <a:gd name="T17" fmla="*/ 3 h 119"/>
                <a:gd name="T18" fmla="*/ 41 w 115"/>
                <a:gd name="T19" fmla="*/ 3 h 119"/>
                <a:gd name="T20" fmla="*/ 34 w 115"/>
                <a:gd name="T21" fmla="*/ 5 h 119"/>
                <a:gd name="T22" fmla="*/ 27 w 115"/>
                <a:gd name="T23" fmla="*/ 8 h 119"/>
                <a:gd name="T24" fmla="*/ 19 w 115"/>
                <a:gd name="T25" fmla="*/ 10 h 119"/>
                <a:gd name="T26" fmla="*/ 12 w 115"/>
                <a:gd name="T27" fmla="*/ 13 h 119"/>
                <a:gd name="T28" fmla="*/ 5 w 115"/>
                <a:gd name="T29" fmla="*/ 30 h 119"/>
                <a:gd name="T30" fmla="*/ 0 w 115"/>
                <a:gd name="T31" fmla="*/ 47 h 119"/>
                <a:gd name="T32" fmla="*/ 0 w 115"/>
                <a:gd name="T33" fmla="*/ 67 h 119"/>
                <a:gd name="T34" fmla="*/ 5 w 115"/>
                <a:gd name="T35" fmla="*/ 84 h 119"/>
                <a:gd name="T36" fmla="*/ 7 w 115"/>
                <a:gd name="T37" fmla="*/ 89 h 119"/>
                <a:gd name="T38" fmla="*/ 9 w 115"/>
                <a:gd name="T39" fmla="*/ 94 h 119"/>
                <a:gd name="T40" fmla="*/ 12 w 115"/>
                <a:gd name="T41" fmla="*/ 99 h 119"/>
                <a:gd name="T42" fmla="*/ 14 w 115"/>
                <a:gd name="T43" fmla="*/ 104 h 119"/>
                <a:gd name="T44" fmla="*/ 24 w 115"/>
                <a:gd name="T45" fmla="*/ 111 h 119"/>
                <a:gd name="T46" fmla="*/ 103 w 115"/>
                <a:gd name="T47" fmla="*/ 119 h 11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5"/>
                <a:gd name="T73" fmla="*/ 0 h 119"/>
                <a:gd name="T74" fmla="*/ 115 w 115"/>
                <a:gd name="T75" fmla="*/ 119 h 11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5" h="119">
                  <a:moveTo>
                    <a:pt x="103" y="119"/>
                  </a:moveTo>
                  <a:lnTo>
                    <a:pt x="105" y="119"/>
                  </a:lnTo>
                  <a:lnTo>
                    <a:pt x="113" y="92"/>
                  </a:lnTo>
                  <a:lnTo>
                    <a:pt x="115" y="62"/>
                  </a:lnTo>
                  <a:lnTo>
                    <a:pt x="115" y="35"/>
                  </a:lnTo>
                  <a:lnTo>
                    <a:pt x="108" y="8"/>
                  </a:lnTo>
                  <a:lnTo>
                    <a:pt x="91" y="3"/>
                  </a:lnTo>
                  <a:lnTo>
                    <a:pt x="76" y="0"/>
                  </a:lnTo>
                  <a:lnTo>
                    <a:pt x="59" y="3"/>
                  </a:lnTo>
                  <a:lnTo>
                    <a:pt x="41" y="3"/>
                  </a:lnTo>
                  <a:lnTo>
                    <a:pt x="34" y="5"/>
                  </a:lnTo>
                  <a:lnTo>
                    <a:pt x="27" y="8"/>
                  </a:lnTo>
                  <a:lnTo>
                    <a:pt x="19" y="10"/>
                  </a:lnTo>
                  <a:lnTo>
                    <a:pt x="12" y="13"/>
                  </a:lnTo>
                  <a:lnTo>
                    <a:pt x="5" y="30"/>
                  </a:lnTo>
                  <a:lnTo>
                    <a:pt x="0" y="47"/>
                  </a:lnTo>
                  <a:lnTo>
                    <a:pt x="0" y="67"/>
                  </a:lnTo>
                  <a:lnTo>
                    <a:pt x="5" y="84"/>
                  </a:lnTo>
                  <a:lnTo>
                    <a:pt x="7" y="89"/>
                  </a:lnTo>
                  <a:lnTo>
                    <a:pt x="9" y="94"/>
                  </a:lnTo>
                  <a:lnTo>
                    <a:pt x="12" y="99"/>
                  </a:lnTo>
                  <a:lnTo>
                    <a:pt x="14" y="104"/>
                  </a:lnTo>
                  <a:lnTo>
                    <a:pt x="24" y="111"/>
                  </a:lnTo>
                  <a:lnTo>
                    <a:pt x="103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59" name="Freeform 23"/>
            <p:cNvSpPr>
              <a:spLocks/>
            </p:cNvSpPr>
            <p:nvPr/>
          </p:nvSpPr>
          <p:spPr bwMode="auto">
            <a:xfrm>
              <a:off x="2577" y="2840"/>
              <a:ext cx="335" cy="133"/>
            </a:xfrm>
            <a:custGeom>
              <a:avLst/>
              <a:gdLst>
                <a:gd name="T0" fmla="*/ 37 w 335"/>
                <a:gd name="T1" fmla="*/ 133 h 133"/>
                <a:gd name="T2" fmla="*/ 37 w 335"/>
                <a:gd name="T3" fmla="*/ 131 h 133"/>
                <a:gd name="T4" fmla="*/ 40 w 335"/>
                <a:gd name="T5" fmla="*/ 131 h 133"/>
                <a:gd name="T6" fmla="*/ 40 w 335"/>
                <a:gd name="T7" fmla="*/ 128 h 133"/>
                <a:gd name="T8" fmla="*/ 40 w 335"/>
                <a:gd name="T9" fmla="*/ 128 h 133"/>
                <a:gd name="T10" fmla="*/ 40 w 335"/>
                <a:gd name="T11" fmla="*/ 126 h 133"/>
                <a:gd name="T12" fmla="*/ 42 w 335"/>
                <a:gd name="T13" fmla="*/ 124 h 133"/>
                <a:gd name="T14" fmla="*/ 45 w 335"/>
                <a:gd name="T15" fmla="*/ 124 h 133"/>
                <a:gd name="T16" fmla="*/ 47 w 335"/>
                <a:gd name="T17" fmla="*/ 121 h 133"/>
                <a:gd name="T18" fmla="*/ 49 w 335"/>
                <a:gd name="T19" fmla="*/ 121 h 133"/>
                <a:gd name="T20" fmla="*/ 49 w 335"/>
                <a:gd name="T21" fmla="*/ 124 h 133"/>
                <a:gd name="T22" fmla="*/ 49 w 335"/>
                <a:gd name="T23" fmla="*/ 124 h 133"/>
                <a:gd name="T24" fmla="*/ 52 w 335"/>
                <a:gd name="T25" fmla="*/ 126 h 133"/>
                <a:gd name="T26" fmla="*/ 52 w 335"/>
                <a:gd name="T27" fmla="*/ 126 h 133"/>
                <a:gd name="T28" fmla="*/ 54 w 335"/>
                <a:gd name="T29" fmla="*/ 124 h 133"/>
                <a:gd name="T30" fmla="*/ 54 w 335"/>
                <a:gd name="T31" fmla="*/ 121 h 133"/>
                <a:gd name="T32" fmla="*/ 54 w 335"/>
                <a:gd name="T33" fmla="*/ 119 h 133"/>
                <a:gd name="T34" fmla="*/ 118 w 335"/>
                <a:gd name="T35" fmla="*/ 99 h 133"/>
                <a:gd name="T36" fmla="*/ 298 w 335"/>
                <a:gd name="T37" fmla="*/ 32 h 133"/>
                <a:gd name="T38" fmla="*/ 335 w 335"/>
                <a:gd name="T39" fmla="*/ 18 h 133"/>
                <a:gd name="T40" fmla="*/ 335 w 335"/>
                <a:gd name="T41" fmla="*/ 10 h 133"/>
                <a:gd name="T42" fmla="*/ 330 w 335"/>
                <a:gd name="T43" fmla="*/ 8 h 133"/>
                <a:gd name="T44" fmla="*/ 325 w 335"/>
                <a:gd name="T45" fmla="*/ 3 h 133"/>
                <a:gd name="T46" fmla="*/ 320 w 335"/>
                <a:gd name="T47" fmla="*/ 0 h 133"/>
                <a:gd name="T48" fmla="*/ 313 w 335"/>
                <a:gd name="T49" fmla="*/ 0 h 133"/>
                <a:gd name="T50" fmla="*/ 45 w 335"/>
                <a:gd name="T51" fmla="*/ 96 h 133"/>
                <a:gd name="T52" fmla="*/ 40 w 335"/>
                <a:gd name="T53" fmla="*/ 99 h 133"/>
                <a:gd name="T54" fmla="*/ 37 w 335"/>
                <a:gd name="T55" fmla="*/ 99 h 133"/>
                <a:gd name="T56" fmla="*/ 32 w 335"/>
                <a:gd name="T57" fmla="*/ 101 h 133"/>
                <a:gd name="T58" fmla="*/ 27 w 335"/>
                <a:gd name="T59" fmla="*/ 101 h 133"/>
                <a:gd name="T60" fmla="*/ 0 w 335"/>
                <a:gd name="T61" fmla="*/ 114 h 133"/>
                <a:gd name="T62" fmla="*/ 37 w 335"/>
                <a:gd name="T63" fmla="*/ 133 h 13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35"/>
                <a:gd name="T97" fmla="*/ 0 h 133"/>
                <a:gd name="T98" fmla="*/ 335 w 335"/>
                <a:gd name="T99" fmla="*/ 133 h 13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35" h="133">
                  <a:moveTo>
                    <a:pt x="37" y="133"/>
                  </a:moveTo>
                  <a:lnTo>
                    <a:pt x="37" y="131"/>
                  </a:lnTo>
                  <a:lnTo>
                    <a:pt x="40" y="131"/>
                  </a:lnTo>
                  <a:lnTo>
                    <a:pt x="40" y="128"/>
                  </a:lnTo>
                  <a:lnTo>
                    <a:pt x="40" y="126"/>
                  </a:lnTo>
                  <a:lnTo>
                    <a:pt x="42" y="124"/>
                  </a:lnTo>
                  <a:lnTo>
                    <a:pt x="45" y="124"/>
                  </a:lnTo>
                  <a:lnTo>
                    <a:pt x="47" y="121"/>
                  </a:lnTo>
                  <a:lnTo>
                    <a:pt x="49" y="121"/>
                  </a:lnTo>
                  <a:lnTo>
                    <a:pt x="49" y="124"/>
                  </a:lnTo>
                  <a:lnTo>
                    <a:pt x="52" y="126"/>
                  </a:lnTo>
                  <a:lnTo>
                    <a:pt x="54" y="124"/>
                  </a:lnTo>
                  <a:lnTo>
                    <a:pt x="54" y="121"/>
                  </a:lnTo>
                  <a:lnTo>
                    <a:pt x="54" y="119"/>
                  </a:lnTo>
                  <a:lnTo>
                    <a:pt x="118" y="99"/>
                  </a:lnTo>
                  <a:lnTo>
                    <a:pt x="298" y="32"/>
                  </a:lnTo>
                  <a:lnTo>
                    <a:pt x="335" y="18"/>
                  </a:lnTo>
                  <a:lnTo>
                    <a:pt x="335" y="10"/>
                  </a:lnTo>
                  <a:lnTo>
                    <a:pt x="330" y="8"/>
                  </a:lnTo>
                  <a:lnTo>
                    <a:pt x="325" y="3"/>
                  </a:lnTo>
                  <a:lnTo>
                    <a:pt x="320" y="0"/>
                  </a:lnTo>
                  <a:lnTo>
                    <a:pt x="313" y="0"/>
                  </a:lnTo>
                  <a:lnTo>
                    <a:pt x="45" y="96"/>
                  </a:lnTo>
                  <a:lnTo>
                    <a:pt x="40" y="99"/>
                  </a:lnTo>
                  <a:lnTo>
                    <a:pt x="37" y="99"/>
                  </a:lnTo>
                  <a:lnTo>
                    <a:pt x="32" y="101"/>
                  </a:lnTo>
                  <a:lnTo>
                    <a:pt x="27" y="101"/>
                  </a:lnTo>
                  <a:lnTo>
                    <a:pt x="0" y="114"/>
                  </a:lnTo>
                  <a:lnTo>
                    <a:pt x="37" y="133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60" name="Freeform 24"/>
            <p:cNvSpPr>
              <a:spLocks/>
            </p:cNvSpPr>
            <p:nvPr/>
          </p:nvSpPr>
          <p:spPr bwMode="auto">
            <a:xfrm>
              <a:off x="2521" y="2826"/>
              <a:ext cx="349" cy="118"/>
            </a:xfrm>
            <a:custGeom>
              <a:avLst/>
              <a:gdLst>
                <a:gd name="T0" fmla="*/ 41 w 349"/>
                <a:gd name="T1" fmla="*/ 118 h 118"/>
                <a:gd name="T2" fmla="*/ 96 w 349"/>
                <a:gd name="T3" fmla="*/ 98 h 118"/>
                <a:gd name="T4" fmla="*/ 349 w 349"/>
                <a:gd name="T5" fmla="*/ 4 h 118"/>
                <a:gd name="T6" fmla="*/ 339 w 349"/>
                <a:gd name="T7" fmla="*/ 0 h 118"/>
                <a:gd name="T8" fmla="*/ 327 w 349"/>
                <a:gd name="T9" fmla="*/ 2 h 118"/>
                <a:gd name="T10" fmla="*/ 315 w 349"/>
                <a:gd name="T11" fmla="*/ 4 h 118"/>
                <a:gd name="T12" fmla="*/ 302 w 349"/>
                <a:gd name="T13" fmla="*/ 7 h 118"/>
                <a:gd name="T14" fmla="*/ 290 w 349"/>
                <a:gd name="T15" fmla="*/ 9 h 118"/>
                <a:gd name="T16" fmla="*/ 280 w 349"/>
                <a:gd name="T17" fmla="*/ 14 h 118"/>
                <a:gd name="T18" fmla="*/ 268 w 349"/>
                <a:gd name="T19" fmla="*/ 17 h 118"/>
                <a:gd name="T20" fmla="*/ 258 w 349"/>
                <a:gd name="T21" fmla="*/ 19 h 118"/>
                <a:gd name="T22" fmla="*/ 246 w 349"/>
                <a:gd name="T23" fmla="*/ 22 h 118"/>
                <a:gd name="T24" fmla="*/ 234 w 349"/>
                <a:gd name="T25" fmla="*/ 24 h 118"/>
                <a:gd name="T26" fmla="*/ 224 w 349"/>
                <a:gd name="T27" fmla="*/ 27 h 118"/>
                <a:gd name="T28" fmla="*/ 211 w 349"/>
                <a:gd name="T29" fmla="*/ 32 h 118"/>
                <a:gd name="T30" fmla="*/ 201 w 349"/>
                <a:gd name="T31" fmla="*/ 34 h 118"/>
                <a:gd name="T32" fmla="*/ 192 w 349"/>
                <a:gd name="T33" fmla="*/ 36 h 118"/>
                <a:gd name="T34" fmla="*/ 182 w 349"/>
                <a:gd name="T35" fmla="*/ 39 h 118"/>
                <a:gd name="T36" fmla="*/ 174 w 349"/>
                <a:gd name="T37" fmla="*/ 41 h 118"/>
                <a:gd name="T38" fmla="*/ 165 w 349"/>
                <a:gd name="T39" fmla="*/ 44 h 118"/>
                <a:gd name="T40" fmla="*/ 155 w 349"/>
                <a:gd name="T41" fmla="*/ 46 h 118"/>
                <a:gd name="T42" fmla="*/ 145 w 349"/>
                <a:gd name="T43" fmla="*/ 49 h 118"/>
                <a:gd name="T44" fmla="*/ 135 w 349"/>
                <a:gd name="T45" fmla="*/ 51 h 118"/>
                <a:gd name="T46" fmla="*/ 125 w 349"/>
                <a:gd name="T47" fmla="*/ 54 h 118"/>
                <a:gd name="T48" fmla="*/ 115 w 349"/>
                <a:gd name="T49" fmla="*/ 59 h 118"/>
                <a:gd name="T50" fmla="*/ 105 w 349"/>
                <a:gd name="T51" fmla="*/ 61 h 118"/>
                <a:gd name="T52" fmla="*/ 96 w 349"/>
                <a:gd name="T53" fmla="*/ 64 h 118"/>
                <a:gd name="T54" fmla="*/ 86 w 349"/>
                <a:gd name="T55" fmla="*/ 69 h 118"/>
                <a:gd name="T56" fmla="*/ 73 w 349"/>
                <a:gd name="T57" fmla="*/ 71 h 118"/>
                <a:gd name="T58" fmla="*/ 64 w 349"/>
                <a:gd name="T59" fmla="*/ 73 h 118"/>
                <a:gd name="T60" fmla="*/ 54 w 349"/>
                <a:gd name="T61" fmla="*/ 76 h 118"/>
                <a:gd name="T62" fmla="*/ 39 w 349"/>
                <a:gd name="T63" fmla="*/ 81 h 118"/>
                <a:gd name="T64" fmla="*/ 27 w 349"/>
                <a:gd name="T65" fmla="*/ 86 h 118"/>
                <a:gd name="T66" fmla="*/ 12 w 349"/>
                <a:gd name="T67" fmla="*/ 91 h 118"/>
                <a:gd name="T68" fmla="*/ 0 w 349"/>
                <a:gd name="T69" fmla="*/ 96 h 118"/>
                <a:gd name="T70" fmla="*/ 5 w 349"/>
                <a:gd name="T71" fmla="*/ 101 h 118"/>
                <a:gd name="T72" fmla="*/ 12 w 349"/>
                <a:gd name="T73" fmla="*/ 105 h 118"/>
                <a:gd name="T74" fmla="*/ 19 w 349"/>
                <a:gd name="T75" fmla="*/ 110 h 118"/>
                <a:gd name="T76" fmla="*/ 27 w 349"/>
                <a:gd name="T77" fmla="*/ 115 h 118"/>
                <a:gd name="T78" fmla="*/ 32 w 349"/>
                <a:gd name="T79" fmla="*/ 115 h 118"/>
                <a:gd name="T80" fmla="*/ 34 w 349"/>
                <a:gd name="T81" fmla="*/ 115 h 118"/>
                <a:gd name="T82" fmla="*/ 39 w 349"/>
                <a:gd name="T83" fmla="*/ 118 h 118"/>
                <a:gd name="T84" fmla="*/ 41 w 349"/>
                <a:gd name="T85" fmla="*/ 118 h 11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9"/>
                <a:gd name="T130" fmla="*/ 0 h 118"/>
                <a:gd name="T131" fmla="*/ 349 w 349"/>
                <a:gd name="T132" fmla="*/ 118 h 11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9" h="118">
                  <a:moveTo>
                    <a:pt x="41" y="118"/>
                  </a:moveTo>
                  <a:lnTo>
                    <a:pt x="96" y="98"/>
                  </a:lnTo>
                  <a:lnTo>
                    <a:pt x="349" y="4"/>
                  </a:lnTo>
                  <a:lnTo>
                    <a:pt x="339" y="0"/>
                  </a:lnTo>
                  <a:lnTo>
                    <a:pt x="327" y="2"/>
                  </a:lnTo>
                  <a:lnTo>
                    <a:pt x="315" y="4"/>
                  </a:lnTo>
                  <a:lnTo>
                    <a:pt x="302" y="7"/>
                  </a:lnTo>
                  <a:lnTo>
                    <a:pt x="290" y="9"/>
                  </a:lnTo>
                  <a:lnTo>
                    <a:pt x="280" y="14"/>
                  </a:lnTo>
                  <a:lnTo>
                    <a:pt x="268" y="17"/>
                  </a:lnTo>
                  <a:lnTo>
                    <a:pt x="258" y="19"/>
                  </a:lnTo>
                  <a:lnTo>
                    <a:pt x="246" y="22"/>
                  </a:lnTo>
                  <a:lnTo>
                    <a:pt x="234" y="24"/>
                  </a:lnTo>
                  <a:lnTo>
                    <a:pt x="224" y="27"/>
                  </a:lnTo>
                  <a:lnTo>
                    <a:pt x="211" y="32"/>
                  </a:lnTo>
                  <a:lnTo>
                    <a:pt x="201" y="34"/>
                  </a:lnTo>
                  <a:lnTo>
                    <a:pt x="192" y="36"/>
                  </a:lnTo>
                  <a:lnTo>
                    <a:pt x="182" y="39"/>
                  </a:lnTo>
                  <a:lnTo>
                    <a:pt x="174" y="41"/>
                  </a:lnTo>
                  <a:lnTo>
                    <a:pt x="165" y="44"/>
                  </a:lnTo>
                  <a:lnTo>
                    <a:pt x="155" y="46"/>
                  </a:lnTo>
                  <a:lnTo>
                    <a:pt x="145" y="49"/>
                  </a:lnTo>
                  <a:lnTo>
                    <a:pt x="135" y="51"/>
                  </a:lnTo>
                  <a:lnTo>
                    <a:pt x="125" y="54"/>
                  </a:lnTo>
                  <a:lnTo>
                    <a:pt x="115" y="59"/>
                  </a:lnTo>
                  <a:lnTo>
                    <a:pt x="105" y="61"/>
                  </a:lnTo>
                  <a:lnTo>
                    <a:pt x="96" y="64"/>
                  </a:lnTo>
                  <a:lnTo>
                    <a:pt x="86" y="69"/>
                  </a:lnTo>
                  <a:lnTo>
                    <a:pt x="73" y="71"/>
                  </a:lnTo>
                  <a:lnTo>
                    <a:pt x="64" y="73"/>
                  </a:lnTo>
                  <a:lnTo>
                    <a:pt x="54" y="76"/>
                  </a:lnTo>
                  <a:lnTo>
                    <a:pt x="39" y="81"/>
                  </a:lnTo>
                  <a:lnTo>
                    <a:pt x="27" y="86"/>
                  </a:lnTo>
                  <a:lnTo>
                    <a:pt x="12" y="91"/>
                  </a:lnTo>
                  <a:lnTo>
                    <a:pt x="0" y="96"/>
                  </a:lnTo>
                  <a:lnTo>
                    <a:pt x="5" y="101"/>
                  </a:lnTo>
                  <a:lnTo>
                    <a:pt x="12" y="105"/>
                  </a:lnTo>
                  <a:lnTo>
                    <a:pt x="19" y="110"/>
                  </a:lnTo>
                  <a:lnTo>
                    <a:pt x="27" y="115"/>
                  </a:lnTo>
                  <a:lnTo>
                    <a:pt x="32" y="115"/>
                  </a:lnTo>
                  <a:lnTo>
                    <a:pt x="34" y="115"/>
                  </a:lnTo>
                  <a:lnTo>
                    <a:pt x="39" y="118"/>
                  </a:lnTo>
                  <a:lnTo>
                    <a:pt x="41" y="118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61" name="Freeform 25"/>
            <p:cNvSpPr>
              <a:spLocks/>
            </p:cNvSpPr>
            <p:nvPr/>
          </p:nvSpPr>
          <p:spPr bwMode="auto">
            <a:xfrm>
              <a:off x="2476" y="2798"/>
              <a:ext cx="360" cy="114"/>
            </a:xfrm>
            <a:custGeom>
              <a:avLst/>
              <a:gdLst>
                <a:gd name="T0" fmla="*/ 20 w 360"/>
                <a:gd name="T1" fmla="*/ 114 h 114"/>
                <a:gd name="T2" fmla="*/ 212 w 360"/>
                <a:gd name="T3" fmla="*/ 55 h 114"/>
                <a:gd name="T4" fmla="*/ 357 w 360"/>
                <a:gd name="T5" fmla="*/ 15 h 114"/>
                <a:gd name="T6" fmla="*/ 360 w 360"/>
                <a:gd name="T7" fmla="*/ 13 h 114"/>
                <a:gd name="T8" fmla="*/ 360 w 360"/>
                <a:gd name="T9" fmla="*/ 13 h 114"/>
                <a:gd name="T10" fmla="*/ 357 w 360"/>
                <a:gd name="T11" fmla="*/ 10 h 114"/>
                <a:gd name="T12" fmla="*/ 355 w 360"/>
                <a:gd name="T13" fmla="*/ 8 h 114"/>
                <a:gd name="T14" fmla="*/ 355 w 360"/>
                <a:gd name="T15" fmla="*/ 8 h 114"/>
                <a:gd name="T16" fmla="*/ 355 w 360"/>
                <a:gd name="T17" fmla="*/ 8 h 114"/>
                <a:gd name="T18" fmla="*/ 352 w 360"/>
                <a:gd name="T19" fmla="*/ 8 h 114"/>
                <a:gd name="T20" fmla="*/ 352 w 360"/>
                <a:gd name="T21" fmla="*/ 8 h 114"/>
                <a:gd name="T22" fmla="*/ 343 w 360"/>
                <a:gd name="T23" fmla="*/ 3 h 114"/>
                <a:gd name="T24" fmla="*/ 333 w 360"/>
                <a:gd name="T25" fmla="*/ 0 h 114"/>
                <a:gd name="T26" fmla="*/ 323 w 360"/>
                <a:gd name="T27" fmla="*/ 0 h 114"/>
                <a:gd name="T28" fmla="*/ 313 w 360"/>
                <a:gd name="T29" fmla="*/ 3 h 114"/>
                <a:gd name="T30" fmla="*/ 301 w 360"/>
                <a:gd name="T31" fmla="*/ 3 h 114"/>
                <a:gd name="T32" fmla="*/ 291 w 360"/>
                <a:gd name="T33" fmla="*/ 8 h 114"/>
                <a:gd name="T34" fmla="*/ 281 w 360"/>
                <a:gd name="T35" fmla="*/ 10 h 114"/>
                <a:gd name="T36" fmla="*/ 271 w 360"/>
                <a:gd name="T37" fmla="*/ 13 h 114"/>
                <a:gd name="T38" fmla="*/ 266 w 360"/>
                <a:gd name="T39" fmla="*/ 23 h 114"/>
                <a:gd name="T40" fmla="*/ 246 w 360"/>
                <a:gd name="T41" fmla="*/ 23 h 114"/>
                <a:gd name="T42" fmla="*/ 232 w 360"/>
                <a:gd name="T43" fmla="*/ 28 h 114"/>
                <a:gd name="T44" fmla="*/ 214 w 360"/>
                <a:gd name="T45" fmla="*/ 30 h 114"/>
                <a:gd name="T46" fmla="*/ 200 w 360"/>
                <a:gd name="T47" fmla="*/ 37 h 114"/>
                <a:gd name="T48" fmla="*/ 185 w 360"/>
                <a:gd name="T49" fmla="*/ 42 h 114"/>
                <a:gd name="T50" fmla="*/ 170 w 360"/>
                <a:gd name="T51" fmla="*/ 47 h 114"/>
                <a:gd name="T52" fmla="*/ 155 w 360"/>
                <a:gd name="T53" fmla="*/ 52 h 114"/>
                <a:gd name="T54" fmla="*/ 143 w 360"/>
                <a:gd name="T55" fmla="*/ 57 h 114"/>
                <a:gd name="T56" fmla="*/ 128 w 360"/>
                <a:gd name="T57" fmla="*/ 62 h 114"/>
                <a:gd name="T58" fmla="*/ 121 w 360"/>
                <a:gd name="T59" fmla="*/ 62 h 114"/>
                <a:gd name="T60" fmla="*/ 116 w 360"/>
                <a:gd name="T61" fmla="*/ 64 h 114"/>
                <a:gd name="T62" fmla="*/ 109 w 360"/>
                <a:gd name="T63" fmla="*/ 67 h 114"/>
                <a:gd name="T64" fmla="*/ 104 w 360"/>
                <a:gd name="T65" fmla="*/ 67 h 114"/>
                <a:gd name="T66" fmla="*/ 101 w 360"/>
                <a:gd name="T67" fmla="*/ 67 h 114"/>
                <a:gd name="T68" fmla="*/ 101 w 360"/>
                <a:gd name="T69" fmla="*/ 67 h 114"/>
                <a:gd name="T70" fmla="*/ 101 w 360"/>
                <a:gd name="T71" fmla="*/ 69 h 114"/>
                <a:gd name="T72" fmla="*/ 99 w 360"/>
                <a:gd name="T73" fmla="*/ 69 h 114"/>
                <a:gd name="T74" fmla="*/ 0 w 360"/>
                <a:gd name="T75" fmla="*/ 104 h 114"/>
                <a:gd name="T76" fmla="*/ 3 w 360"/>
                <a:gd name="T77" fmla="*/ 109 h 114"/>
                <a:gd name="T78" fmla="*/ 5 w 360"/>
                <a:gd name="T79" fmla="*/ 111 h 114"/>
                <a:gd name="T80" fmla="*/ 10 w 360"/>
                <a:gd name="T81" fmla="*/ 111 h 114"/>
                <a:gd name="T82" fmla="*/ 15 w 360"/>
                <a:gd name="T83" fmla="*/ 114 h 114"/>
                <a:gd name="T84" fmla="*/ 20 w 360"/>
                <a:gd name="T85" fmla="*/ 114 h 1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60"/>
                <a:gd name="T130" fmla="*/ 0 h 114"/>
                <a:gd name="T131" fmla="*/ 360 w 360"/>
                <a:gd name="T132" fmla="*/ 114 h 11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60" h="114">
                  <a:moveTo>
                    <a:pt x="20" y="114"/>
                  </a:moveTo>
                  <a:lnTo>
                    <a:pt x="212" y="55"/>
                  </a:lnTo>
                  <a:lnTo>
                    <a:pt x="357" y="15"/>
                  </a:lnTo>
                  <a:lnTo>
                    <a:pt x="360" y="13"/>
                  </a:lnTo>
                  <a:lnTo>
                    <a:pt x="357" y="10"/>
                  </a:lnTo>
                  <a:lnTo>
                    <a:pt x="355" y="8"/>
                  </a:lnTo>
                  <a:lnTo>
                    <a:pt x="352" y="8"/>
                  </a:lnTo>
                  <a:lnTo>
                    <a:pt x="343" y="3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3"/>
                  </a:lnTo>
                  <a:lnTo>
                    <a:pt x="301" y="3"/>
                  </a:lnTo>
                  <a:lnTo>
                    <a:pt x="291" y="8"/>
                  </a:lnTo>
                  <a:lnTo>
                    <a:pt x="281" y="10"/>
                  </a:lnTo>
                  <a:lnTo>
                    <a:pt x="271" y="13"/>
                  </a:lnTo>
                  <a:lnTo>
                    <a:pt x="266" y="23"/>
                  </a:lnTo>
                  <a:lnTo>
                    <a:pt x="246" y="23"/>
                  </a:lnTo>
                  <a:lnTo>
                    <a:pt x="232" y="28"/>
                  </a:lnTo>
                  <a:lnTo>
                    <a:pt x="214" y="30"/>
                  </a:lnTo>
                  <a:lnTo>
                    <a:pt x="200" y="37"/>
                  </a:lnTo>
                  <a:lnTo>
                    <a:pt x="185" y="42"/>
                  </a:lnTo>
                  <a:lnTo>
                    <a:pt x="170" y="47"/>
                  </a:lnTo>
                  <a:lnTo>
                    <a:pt x="155" y="52"/>
                  </a:lnTo>
                  <a:lnTo>
                    <a:pt x="143" y="57"/>
                  </a:lnTo>
                  <a:lnTo>
                    <a:pt x="128" y="62"/>
                  </a:lnTo>
                  <a:lnTo>
                    <a:pt x="121" y="62"/>
                  </a:lnTo>
                  <a:lnTo>
                    <a:pt x="116" y="64"/>
                  </a:lnTo>
                  <a:lnTo>
                    <a:pt x="109" y="67"/>
                  </a:lnTo>
                  <a:lnTo>
                    <a:pt x="104" y="67"/>
                  </a:lnTo>
                  <a:lnTo>
                    <a:pt x="101" y="67"/>
                  </a:lnTo>
                  <a:lnTo>
                    <a:pt x="101" y="69"/>
                  </a:lnTo>
                  <a:lnTo>
                    <a:pt x="99" y="69"/>
                  </a:lnTo>
                  <a:lnTo>
                    <a:pt x="0" y="104"/>
                  </a:lnTo>
                  <a:lnTo>
                    <a:pt x="3" y="109"/>
                  </a:lnTo>
                  <a:lnTo>
                    <a:pt x="5" y="111"/>
                  </a:lnTo>
                  <a:lnTo>
                    <a:pt x="10" y="111"/>
                  </a:lnTo>
                  <a:lnTo>
                    <a:pt x="15" y="114"/>
                  </a:lnTo>
                  <a:lnTo>
                    <a:pt x="20" y="114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62" name="Freeform 26"/>
            <p:cNvSpPr>
              <a:spLocks/>
            </p:cNvSpPr>
            <p:nvPr/>
          </p:nvSpPr>
          <p:spPr bwMode="auto">
            <a:xfrm>
              <a:off x="2439" y="2781"/>
              <a:ext cx="338" cy="111"/>
            </a:xfrm>
            <a:custGeom>
              <a:avLst/>
              <a:gdLst>
                <a:gd name="T0" fmla="*/ 15 w 338"/>
                <a:gd name="T1" fmla="*/ 111 h 111"/>
                <a:gd name="T2" fmla="*/ 338 w 338"/>
                <a:gd name="T3" fmla="*/ 5 h 111"/>
                <a:gd name="T4" fmla="*/ 338 w 338"/>
                <a:gd name="T5" fmla="*/ 5 h 111"/>
                <a:gd name="T6" fmla="*/ 338 w 338"/>
                <a:gd name="T7" fmla="*/ 3 h 111"/>
                <a:gd name="T8" fmla="*/ 338 w 338"/>
                <a:gd name="T9" fmla="*/ 3 h 111"/>
                <a:gd name="T10" fmla="*/ 335 w 338"/>
                <a:gd name="T11" fmla="*/ 3 h 111"/>
                <a:gd name="T12" fmla="*/ 303 w 338"/>
                <a:gd name="T13" fmla="*/ 0 h 111"/>
                <a:gd name="T14" fmla="*/ 271 w 338"/>
                <a:gd name="T15" fmla="*/ 5 h 111"/>
                <a:gd name="T16" fmla="*/ 242 w 338"/>
                <a:gd name="T17" fmla="*/ 12 h 111"/>
                <a:gd name="T18" fmla="*/ 210 w 338"/>
                <a:gd name="T19" fmla="*/ 25 h 111"/>
                <a:gd name="T20" fmla="*/ 180 w 338"/>
                <a:gd name="T21" fmla="*/ 37 h 111"/>
                <a:gd name="T22" fmla="*/ 151 w 338"/>
                <a:gd name="T23" fmla="*/ 52 h 111"/>
                <a:gd name="T24" fmla="*/ 119 w 338"/>
                <a:gd name="T25" fmla="*/ 62 h 111"/>
                <a:gd name="T26" fmla="*/ 89 w 338"/>
                <a:gd name="T27" fmla="*/ 69 h 111"/>
                <a:gd name="T28" fmla="*/ 72 w 338"/>
                <a:gd name="T29" fmla="*/ 77 h 111"/>
                <a:gd name="T30" fmla="*/ 57 w 338"/>
                <a:gd name="T31" fmla="*/ 81 h 111"/>
                <a:gd name="T32" fmla="*/ 42 w 338"/>
                <a:gd name="T33" fmla="*/ 86 h 111"/>
                <a:gd name="T34" fmla="*/ 27 w 338"/>
                <a:gd name="T35" fmla="*/ 94 h 111"/>
                <a:gd name="T36" fmla="*/ 18 w 338"/>
                <a:gd name="T37" fmla="*/ 94 h 111"/>
                <a:gd name="T38" fmla="*/ 10 w 338"/>
                <a:gd name="T39" fmla="*/ 96 h 111"/>
                <a:gd name="T40" fmla="*/ 5 w 338"/>
                <a:gd name="T41" fmla="*/ 99 h 111"/>
                <a:gd name="T42" fmla="*/ 0 w 338"/>
                <a:gd name="T43" fmla="*/ 101 h 111"/>
                <a:gd name="T44" fmla="*/ 15 w 338"/>
                <a:gd name="T45" fmla="*/ 111 h 1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38"/>
                <a:gd name="T70" fmla="*/ 0 h 111"/>
                <a:gd name="T71" fmla="*/ 338 w 338"/>
                <a:gd name="T72" fmla="*/ 111 h 1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38" h="111">
                  <a:moveTo>
                    <a:pt x="15" y="111"/>
                  </a:moveTo>
                  <a:lnTo>
                    <a:pt x="338" y="5"/>
                  </a:lnTo>
                  <a:lnTo>
                    <a:pt x="338" y="3"/>
                  </a:lnTo>
                  <a:lnTo>
                    <a:pt x="335" y="3"/>
                  </a:lnTo>
                  <a:lnTo>
                    <a:pt x="303" y="0"/>
                  </a:lnTo>
                  <a:lnTo>
                    <a:pt x="271" y="5"/>
                  </a:lnTo>
                  <a:lnTo>
                    <a:pt x="242" y="12"/>
                  </a:lnTo>
                  <a:lnTo>
                    <a:pt x="210" y="25"/>
                  </a:lnTo>
                  <a:lnTo>
                    <a:pt x="180" y="37"/>
                  </a:lnTo>
                  <a:lnTo>
                    <a:pt x="151" y="52"/>
                  </a:lnTo>
                  <a:lnTo>
                    <a:pt x="119" y="62"/>
                  </a:lnTo>
                  <a:lnTo>
                    <a:pt x="89" y="69"/>
                  </a:lnTo>
                  <a:lnTo>
                    <a:pt x="72" y="77"/>
                  </a:lnTo>
                  <a:lnTo>
                    <a:pt x="57" y="81"/>
                  </a:lnTo>
                  <a:lnTo>
                    <a:pt x="42" y="86"/>
                  </a:lnTo>
                  <a:lnTo>
                    <a:pt x="27" y="94"/>
                  </a:lnTo>
                  <a:lnTo>
                    <a:pt x="18" y="94"/>
                  </a:lnTo>
                  <a:lnTo>
                    <a:pt x="10" y="96"/>
                  </a:lnTo>
                  <a:lnTo>
                    <a:pt x="5" y="99"/>
                  </a:lnTo>
                  <a:lnTo>
                    <a:pt x="0" y="101"/>
                  </a:lnTo>
                  <a:lnTo>
                    <a:pt x="15" y="111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63" name="Freeform 27"/>
            <p:cNvSpPr>
              <a:spLocks/>
            </p:cNvSpPr>
            <p:nvPr/>
          </p:nvSpPr>
          <p:spPr bwMode="auto">
            <a:xfrm>
              <a:off x="2388" y="2759"/>
              <a:ext cx="330" cy="116"/>
            </a:xfrm>
            <a:custGeom>
              <a:avLst/>
              <a:gdLst>
                <a:gd name="T0" fmla="*/ 27 w 330"/>
                <a:gd name="T1" fmla="*/ 116 h 116"/>
                <a:gd name="T2" fmla="*/ 330 w 330"/>
                <a:gd name="T3" fmla="*/ 5 h 116"/>
                <a:gd name="T4" fmla="*/ 317 w 330"/>
                <a:gd name="T5" fmla="*/ 0 h 116"/>
                <a:gd name="T6" fmla="*/ 302 w 330"/>
                <a:gd name="T7" fmla="*/ 0 h 116"/>
                <a:gd name="T8" fmla="*/ 288 w 330"/>
                <a:gd name="T9" fmla="*/ 2 h 116"/>
                <a:gd name="T10" fmla="*/ 273 w 330"/>
                <a:gd name="T11" fmla="*/ 5 h 116"/>
                <a:gd name="T12" fmla="*/ 256 w 330"/>
                <a:gd name="T13" fmla="*/ 12 h 116"/>
                <a:gd name="T14" fmla="*/ 241 w 330"/>
                <a:gd name="T15" fmla="*/ 20 h 116"/>
                <a:gd name="T16" fmla="*/ 224 w 330"/>
                <a:gd name="T17" fmla="*/ 25 h 116"/>
                <a:gd name="T18" fmla="*/ 206 w 330"/>
                <a:gd name="T19" fmla="*/ 32 h 116"/>
                <a:gd name="T20" fmla="*/ 199 w 330"/>
                <a:gd name="T21" fmla="*/ 32 h 116"/>
                <a:gd name="T22" fmla="*/ 194 w 330"/>
                <a:gd name="T23" fmla="*/ 34 h 116"/>
                <a:gd name="T24" fmla="*/ 187 w 330"/>
                <a:gd name="T25" fmla="*/ 37 h 116"/>
                <a:gd name="T26" fmla="*/ 182 w 330"/>
                <a:gd name="T27" fmla="*/ 37 h 116"/>
                <a:gd name="T28" fmla="*/ 177 w 330"/>
                <a:gd name="T29" fmla="*/ 42 h 116"/>
                <a:gd name="T30" fmla="*/ 170 w 330"/>
                <a:gd name="T31" fmla="*/ 42 h 116"/>
                <a:gd name="T32" fmla="*/ 162 w 330"/>
                <a:gd name="T33" fmla="*/ 44 h 116"/>
                <a:gd name="T34" fmla="*/ 155 w 330"/>
                <a:gd name="T35" fmla="*/ 47 h 116"/>
                <a:gd name="T36" fmla="*/ 142 w 330"/>
                <a:gd name="T37" fmla="*/ 49 h 116"/>
                <a:gd name="T38" fmla="*/ 130 w 330"/>
                <a:gd name="T39" fmla="*/ 54 h 116"/>
                <a:gd name="T40" fmla="*/ 118 w 330"/>
                <a:gd name="T41" fmla="*/ 57 h 116"/>
                <a:gd name="T42" fmla="*/ 106 w 330"/>
                <a:gd name="T43" fmla="*/ 62 h 116"/>
                <a:gd name="T44" fmla="*/ 93 w 330"/>
                <a:gd name="T45" fmla="*/ 64 h 116"/>
                <a:gd name="T46" fmla="*/ 83 w 330"/>
                <a:gd name="T47" fmla="*/ 69 h 116"/>
                <a:gd name="T48" fmla="*/ 71 w 330"/>
                <a:gd name="T49" fmla="*/ 71 h 116"/>
                <a:gd name="T50" fmla="*/ 59 w 330"/>
                <a:gd name="T51" fmla="*/ 76 h 116"/>
                <a:gd name="T52" fmla="*/ 44 w 330"/>
                <a:gd name="T53" fmla="*/ 86 h 116"/>
                <a:gd name="T54" fmla="*/ 29 w 330"/>
                <a:gd name="T55" fmla="*/ 94 h 116"/>
                <a:gd name="T56" fmla="*/ 14 w 330"/>
                <a:gd name="T57" fmla="*/ 99 h 116"/>
                <a:gd name="T58" fmla="*/ 0 w 330"/>
                <a:gd name="T59" fmla="*/ 103 h 116"/>
                <a:gd name="T60" fmla="*/ 27 w 330"/>
                <a:gd name="T61" fmla="*/ 116 h 116"/>
                <a:gd name="T62" fmla="*/ 27 w 330"/>
                <a:gd name="T63" fmla="*/ 116 h 1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30"/>
                <a:gd name="T97" fmla="*/ 0 h 116"/>
                <a:gd name="T98" fmla="*/ 330 w 330"/>
                <a:gd name="T99" fmla="*/ 116 h 1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30" h="116">
                  <a:moveTo>
                    <a:pt x="27" y="116"/>
                  </a:moveTo>
                  <a:lnTo>
                    <a:pt x="330" y="5"/>
                  </a:lnTo>
                  <a:lnTo>
                    <a:pt x="317" y="0"/>
                  </a:lnTo>
                  <a:lnTo>
                    <a:pt x="302" y="0"/>
                  </a:lnTo>
                  <a:lnTo>
                    <a:pt x="288" y="2"/>
                  </a:lnTo>
                  <a:lnTo>
                    <a:pt x="273" y="5"/>
                  </a:lnTo>
                  <a:lnTo>
                    <a:pt x="256" y="12"/>
                  </a:lnTo>
                  <a:lnTo>
                    <a:pt x="241" y="20"/>
                  </a:lnTo>
                  <a:lnTo>
                    <a:pt x="224" y="25"/>
                  </a:lnTo>
                  <a:lnTo>
                    <a:pt x="206" y="32"/>
                  </a:lnTo>
                  <a:lnTo>
                    <a:pt x="199" y="32"/>
                  </a:lnTo>
                  <a:lnTo>
                    <a:pt x="194" y="34"/>
                  </a:lnTo>
                  <a:lnTo>
                    <a:pt x="187" y="37"/>
                  </a:lnTo>
                  <a:lnTo>
                    <a:pt x="182" y="37"/>
                  </a:lnTo>
                  <a:lnTo>
                    <a:pt x="177" y="42"/>
                  </a:lnTo>
                  <a:lnTo>
                    <a:pt x="170" y="42"/>
                  </a:lnTo>
                  <a:lnTo>
                    <a:pt x="162" y="44"/>
                  </a:lnTo>
                  <a:lnTo>
                    <a:pt x="155" y="47"/>
                  </a:lnTo>
                  <a:lnTo>
                    <a:pt x="142" y="49"/>
                  </a:lnTo>
                  <a:lnTo>
                    <a:pt x="130" y="54"/>
                  </a:lnTo>
                  <a:lnTo>
                    <a:pt x="118" y="57"/>
                  </a:lnTo>
                  <a:lnTo>
                    <a:pt x="106" y="62"/>
                  </a:lnTo>
                  <a:lnTo>
                    <a:pt x="93" y="64"/>
                  </a:lnTo>
                  <a:lnTo>
                    <a:pt x="83" y="69"/>
                  </a:lnTo>
                  <a:lnTo>
                    <a:pt x="71" y="71"/>
                  </a:lnTo>
                  <a:lnTo>
                    <a:pt x="59" y="76"/>
                  </a:lnTo>
                  <a:lnTo>
                    <a:pt x="44" y="86"/>
                  </a:lnTo>
                  <a:lnTo>
                    <a:pt x="29" y="94"/>
                  </a:lnTo>
                  <a:lnTo>
                    <a:pt x="14" y="99"/>
                  </a:lnTo>
                  <a:lnTo>
                    <a:pt x="0" y="103"/>
                  </a:lnTo>
                  <a:lnTo>
                    <a:pt x="27" y="116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64" name="Freeform 28"/>
            <p:cNvSpPr>
              <a:spLocks/>
            </p:cNvSpPr>
            <p:nvPr/>
          </p:nvSpPr>
          <p:spPr bwMode="auto">
            <a:xfrm>
              <a:off x="2397" y="2535"/>
              <a:ext cx="40" cy="71"/>
            </a:xfrm>
            <a:custGeom>
              <a:avLst/>
              <a:gdLst>
                <a:gd name="T0" fmla="*/ 20 w 40"/>
                <a:gd name="T1" fmla="*/ 71 h 71"/>
                <a:gd name="T2" fmla="*/ 30 w 40"/>
                <a:gd name="T3" fmla="*/ 61 h 71"/>
                <a:gd name="T4" fmla="*/ 37 w 40"/>
                <a:gd name="T5" fmla="*/ 49 h 71"/>
                <a:gd name="T6" fmla="*/ 40 w 40"/>
                <a:gd name="T7" fmla="*/ 34 h 71"/>
                <a:gd name="T8" fmla="*/ 40 w 40"/>
                <a:gd name="T9" fmla="*/ 19 h 71"/>
                <a:gd name="T10" fmla="*/ 40 w 40"/>
                <a:gd name="T11" fmla="*/ 15 h 71"/>
                <a:gd name="T12" fmla="*/ 37 w 40"/>
                <a:gd name="T13" fmla="*/ 10 h 71"/>
                <a:gd name="T14" fmla="*/ 35 w 40"/>
                <a:gd name="T15" fmla="*/ 5 h 71"/>
                <a:gd name="T16" fmla="*/ 35 w 40"/>
                <a:gd name="T17" fmla="*/ 0 h 71"/>
                <a:gd name="T18" fmla="*/ 35 w 40"/>
                <a:gd name="T19" fmla="*/ 0 h 71"/>
                <a:gd name="T20" fmla="*/ 35 w 40"/>
                <a:gd name="T21" fmla="*/ 0 h 71"/>
                <a:gd name="T22" fmla="*/ 32 w 40"/>
                <a:gd name="T23" fmla="*/ 0 h 71"/>
                <a:gd name="T24" fmla="*/ 32 w 40"/>
                <a:gd name="T25" fmla="*/ 0 h 71"/>
                <a:gd name="T26" fmla="*/ 0 w 40"/>
                <a:gd name="T27" fmla="*/ 2 h 71"/>
                <a:gd name="T28" fmla="*/ 5 w 40"/>
                <a:gd name="T29" fmla="*/ 17 h 71"/>
                <a:gd name="T30" fmla="*/ 8 w 40"/>
                <a:gd name="T31" fmla="*/ 34 h 71"/>
                <a:gd name="T32" fmla="*/ 8 w 40"/>
                <a:gd name="T33" fmla="*/ 54 h 71"/>
                <a:gd name="T34" fmla="*/ 8 w 40"/>
                <a:gd name="T35" fmla="*/ 69 h 71"/>
                <a:gd name="T36" fmla="*/ 10 w 40"/>
                <a:gd name="T37" fmla="*/ 69 h 71"/>
                <a:gd name="T38" fmla="*/ 13 w 40"/>
                <a:gd name="T39" fmla="*/ 69 h 71"/>
                <a:gd name="T40" fmla="*/ 18 w 40"/>
                <a:gd name="T41" fmla="*/ 71 h 71"/>
                <a:gd name="T42" fmla="*/ 20 w 40"/>
                <a:gd name="T43" fmla="*/ 71 h 7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0"/>
                <a:gd name="T67" fmla="*/ 0 h 71"/>
                <a:gd name="T68" fmla="*/ 40 w 40"/>
                <a:gd name="T69" fmla="*/ 71 h 7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0" h="71">
                  <a:moveTo>
                    <a:pt x="20" y="71"/>
                  </a:moveTo>
                  <a:lnTo>
                    <a:pt x="30" y="61"/>
                  </a:lnTo>
                  <a:lnTo>
                    <a:pt x="37" y="49"/>
                  </a:lnTo>
                  <a:lnTo>
                    <a:pt x="40" y="34"/>
                  </a:lnTo>
                  <a:lnTo>
                    <a:pt x="40" y="19"/>
                  </a:lnTo>
                  <a:lnTo>
                    <a:pt x="40" y="15"/>
                  </a:lnTo>
                  <a:lnTo>
                    <a:pt x="37" y="10"/>
                  </a:lnTo>
                  <a:lnTo>
                    <a:pt x="35" y="5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0" y="2"/>
                  </a:lnTo>
                  <a:lnTo>
                    <a:pt x="5" y="17"/>
                  </a:lnTo>
                  <a:lnTo>
                    <a:pt x="8" y="34"/>
                  </a:lnTo>
                  <a:lnTo>
                    <a:pt x="8" y="54"/>
                  </a:lnTo>
                  <a:lnTo>
                    <a:pt x="8" y="69"/>
                  </a:lnTo>
                  <a:lnTo>
                    <a:pt x="10" y="69"/>
                  </a:lnTo>
                  <a:lnTo>
                    <a:pt x="13" y="69"/>
                  </a:lnTo>
                  <a:lnTo>
                    <a:pt x="18" y="71"/>
                  </a:lnTo>
                  <a:lnTo>
                    <a:pt x="20" y="71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65" name="Freeform 29"/>
            <p:cNvSpPr>
              <a:spLocks/>
            </p:cNvSpPr>
            <p:nvPr/>
          </p:nvSpPr>
          <p:spPr bwMode="auto">
            <a:xfrm>
              <a:off x="2353" y="2542"/>
              <a:ext cx="27" cy="59"/>
            </a:xfrm>
            <a:custGeom>
              <a:avLst/>
              <a:gdLst>
                <a:gd name="T0" fmla="*/ 10 w 27"/>
                <a:gd name="T1" fmla="*/ 59 h 59"/>
                <a:gd name="T2" fmla="*/ 17 w 27"/>
                <a:gd name="T3" fmla="*/ 57 h 59"/>
                <a:gd name="T4" fmla="*/ 25 w 27"/>
                <a:gd name="T5" fmla="*/ 52 h 59"/>
                <a:gd name="T6" fmla="*/ 27 w 27"/>
                <a:gd name="T7" fmla="*/ 42 h 59"/>
                <a:gd name="T8" fmla="*/ 27 w 27"/>
                <a:gd name="T9" fmla="*/ 32 h 59"/>
                <a:gd name="T10" fmla="*/ 25 w 27"/>
                <a:gd name="T11" fmla="*/ 20 h 59"/>
                <a:gd name="T12" fmla="*/ 25 w 27"/>
                <a:gd name="T13" fmla="*/ 15 h 59"/>
                <a:gd name="T14" fmla="*/ 22 w 27"/>
                <a:gd name="T15" fmla="*/ 8 h 59"/>
                <a:gd name="T16" fmla="*/ 20 w 27"/>
                <a:gd name="T17" fmla="*/ 3 h 59"/>
                <a:gd name="T18" fmla="*/ 15 w 27"/>
                <a:gd name="T19" fmla="*/ 0 h 59"/>
                <a:gd name="T20" fmla="*/ 12 w 27"/>
                <a:gd name="T21" fmla="*/ 0 h 59"/>
                <a:gd name="T22" fmla="*/ 12 w 27"/>
                <a:gd name="T23" fmla="*/ 0 h 59"/>
                <a:gd name="T24" fmla="*/ 10 w 27"/>
                <a:gd name="T25" fmla="*/ 0 h 59"/>
                <a:gd name="T26" fmla="*/ 10 w 27"/>
                <a:gd name="T27" fmla="*/ 3 h 59"/>
                <a:gd name="T28" fmla="*/ 5 w 27"/>
                <a:gd name="T29" fmla="*/ 15 h 59"/>
                <a:gd name="T30" fmla="*/ 0 w 27"/>
                <a:gd name="T31" fmla="*/ 27 h 59"/>
                <a:gd name="T32" fmla="*/ 0 w 27"/>
                <a:gd name="T33" fmla="*/ 42 h 59"/>
                <a:gd name="T34" fmla="*/ 3 w 27"/>
                <a:gd name="T35" fmla="*/ 54 h 59"/>
                <a:gd name="T36" fmla="*/ 5 w 27"/>
                <a:gd name="T37" fmla="*/ 57 h 59"/>
                <a:gd name="T38" fmla="*/ 5 w 27"/>
                <a:gd name="T39" fmla="*/ 57 h 59"/>
                <a:gd name="T40" fmla="*/ 5 w 27"/>
                <a:gd name="T41" fmla="*/ 59 h 59"/>
                <a:gd name="T42" fmla="*/ 8 w 27"/>
                <a:gd name="T43" fmla="*/ 59 h 59"/>
                <a:gd name="T44" fmla="*/ 10 w 27"/>
                <a:gd name="T45" fmla="*/ 59 h 5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7"/>
                <a:gd name="T70" fmla="*/ 0 h 59"/>
                <a:gd name="T71" fmla="*/ 27 w 27"/>
                <a:gd name="T72" fmla="*/ 59 h 5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7" h="59">
                  <a:moveTo>
                    <a:pt x="10" y="59"/>
                  </a:moveTo>
                  <a:lnTo>
                    <a:pt x="17" y="57"/>
                  </a:lnTo>
                  <a:lnTo>
                    <a:pt x="25" y="52"/>
                  </a:lnTo>
                  <a:lnTo>
                    <a:pt x="27" y="42"/>
                  </a:lnTo>
                  <a:lnTo>
                    <a:pt x="27" y="32"/>
                  </a:lnTo>
                  <a:lnTo>
                    <a:pt x="25" y="20"/>
                  </a:lnTo>
                  <a:lnTo>
                    <a:pt x="25" y="15"/>
                  </a:lnTo>
                  <a:lnTo>
                    <a:pt x="22" y="8"/>
                  </a:lnTo>
                  <a:lnTo>
                    <a:pt x="20" y="3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3"/>
                  </a:lnTo>
                  <a:lnTo>
                    <a:pt x="5" y="15"/>
                  </a:lnTo>
                  <a:lnTo>
                    <a:pt x="0" y="27"/>
                  </a:lnTo>
                  <a:lnTo>
                    <a:pt x="0" y="42"/>
                  </a:lnTo>
                  <a:lnTo>
                    <a:pt x="3" y="54"/>
                  </a:lnTo>
                  <a:lnTo>
                    <a:pt x="5" y="57"/>
                  </a:lnTo>
                  <a:lnTo>
                    <a:pt x="5" y="59"/>
                  </a:lnTo>
                  <a:lnTo>
                    <a:pt x="8" y="59"/>
                  </a:lnTo>
                  <a:lnTo>
                    <a:pt x="10" y="59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66" name="Freeform 30"/>
            <p:cNvSpPr>
              <a:spLocks/>
            </p:cNvSpPr>
            <p:nvPr/>
          </p:nvSpPr>
          <p:spPr bwMode="auto">
            <a:xfrm>
              <a:off x="2592" y="2510"/>
              <a:ext cx="30" cy="69"/>
            </a:xfrm>
            <a:custGeom>
              <a:avLst/>
              <a:gdLst>
                <a:gd name="T0" fmla="*/ 7 w 30"/>
                <a:gd name="T1" fmla="*/ 67 h 69"/>
                <a:gd name="T2" fmla="*/ 10 w 30"/>
                <a:gd name="T3" fmla="*/ 67 h 69"/>
                <a:gd name="T4" fmla="*/ 12 w 30"/>
                <a:gd name="T5" fmla="*/ 69 h 69"/>
                <a:gd name="T6" fmla="*/ 15 w 30"/>
                <a:gd name="T7" fmla="*/ 69 h 69"/>
                <a:gd name="T8" fmla="*/ 17 w 30"/>
                <a:gd name="T9" fmla="*/ 69 h 69"/>
                <a:gd name="T10" fmla="*/ 27 w 30"/>
                <a:gd name="T11" fmla="*/ 54 h 69"/>
                <a:gd name="T12" fmla="*/ 30 w 30"/>
                <a:gd name="T13" fmla="*/ 37 h 69"/>
                <a:gd name="T14" fmla="*/ 30 w 30"/>
                <a:gd name="T15" fmla="*/ 20 h 69"/>
                <a:gd name="T16" fmla="*/ 25 w 30"/>
                <a:gd name="T17" fmla="*/ 5 h 69"/>
                <a:gd name="T18" fmla="*/ 7 w 30"/>
                <a:gd name="T19" fmla="*/ 0 h 69"/>
                <a:gd name="T20" fmla="*/ 5 w 30"/>
                <a:gd name="T21" fmla="*/ 0 h 69"/>
                <a:gd name="T22" fmla="*/ 5 w 30"/>
                <a:gd name="T23" fmla="*/ 0 h 69"/>
                <a:gd name="T24" fmla="*/ 2 w 30"/>
                <a:gd name="T25" fmla="*/ 3 h 69"/>
                <a:gd name="T26" fmla="*/ 0 w 30"/>
                <a:gd name="T27" fmla="*/ 5 h 69"/>
                <a:gd name="T28" fmla="*/ 5 w 30"/>
                <a:gd name="T29" fmla="*/ 20 h 69"/>
                <a:gd name="T30" fmla="*/ 7 w 30"/>
                <a:gd name="T31" fmla="*/ 35 h 69"/>
                <a:gd name="T32" fmla="*/ 7 w 30"/>
                <a:gd name="T33" fmla="*/ 49 h 69"/>
                <a:gd name="T34" fmla="*/ 2 w 30"/>
                <a:gd name="T35" fmla="*/ 64 h 69"/>
                <a:gd name="T36" fmla="*/ 2 w 30"/>
                <a:gd name="T37" fmla="*/ 64 h 69"/>
                <a:gd name="T38" fmla="*/ 5 w 30"/>
                <a:gd name="T39" fmla="*/ 67 h 69"/>
                <a:gd name="T40" fmla="*/ 5 w 30"/>
                <a:gd name="T41" fmla="*/ 69 h 69"/>
                <a:gd name="T42" fmla="*/ 7 w 30"/>
                <a:gd name="T43" fmla="*/ 67 h 6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0"/>
                <a:gd name="T67" fmla="*/ 0 h 69"/>
                <a:gd name="T68" fmla="*/ 30 w 30"/>
                <a:gd name="T69" fmla="*/ 69 h 6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0" h="69">
                  <a:moveTo>
                    <a:pt x="7" y="67"/>
                  </a:moveTo>
                  <a:lnTo>
                    <a:pt x="10" y="67"/>
                  </a:lnTo>
                  <a:lnTo>
                    <a:pt x="12" y="69"/>
                  </a:lnTo>
                  <a:lnTo>
                    <a:pt x="15" y="69"/>
                  </a:lnTo>
                  <a:lnTo>
                    <a:pt x="17" y="69"/>
                  </a:lnTo>
                  <a:lnTo>
                    <a:pt x="27" y="54"/>
                  </a:lnTo>
                  <a:lnTo>
                    <a:pt x="30" y="37"/>
                  </a:lnTo>
                  <a:lnTo>
                    <a:pt x="30" y="20"/>
                  </a:lnTo>
                  <a:lnTo>
                    <a:pt x="25" y="5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5" y="20"/>
                  </a:lnTo>
                  <a:lnTo>
                    <a:pt x="7" y="35"/>
                  </a:lnTo>
                  <a:lnTo>
                    <a:pt x="7" y="49"/>
                  </a:lnTo>
                  <a:lnTo>
                    <a:pt x="2" y="64"/>
                  </a:lnTo>
                  <a:lnTo>
                    <a:pt x="5" y="67"/>
                  </a:lnTo>
                  <a:lnTo>
                    <a:pt x="5" y="69"/>
                  </a:lnTo>
                  <a:lnTo>
                    <a:pt x="7" y="67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67" name="Freeform 31"/>
            <p:cNvSpPr>
              <a:spLocks/>
            </p:cNvSpPr>
            <p:nvPr/>
          </p:nvSpPr>
          <p:spPr bwMode="auto">
            <a:xfrm>
              <a:off x="2540" y="2515"/>
              <a:ext cx="37" cy="57"/>
            </a:xfrm>
            <a:custGeom>
              <a:avLst/>
              <a:gdLst>
                <a:gd name="T0" fmla="*/ 5 w 37"/>
                <a:gd name="T1" fmla="*/ 57 h 57"/>
                <a:gd name="T2" fmla="*/ 22 w 37"/>
                <a:gd name="T3" fmla="*/ 57 h 57"/>
                <a:gd name="T4" fmla="*/ 27 w 37"/>
                <a:gd name="T5" fmla="*/ 52 h 57"/>
                <a:gd name="T6" fmla="*/ 30 w 37"/>
                <a:gd name="T7" fmla="*/ 47 h 57"/>
                <a:gd name="T8" fmla="*/ 35 w 37"/>
                <a:gd name="T9" fmla="*/ 44 h 57"/>
                <a:gd name="T10" fmla="*/ 37 w 37"/>
                <a:gd name="T11" fmla="*/ 39 h 57"/>
                <a:gd name="T12" fmla="*/ 27 w 37"/>
                <a:gd name="T13" fmla="*/ 0 h 57"/>
                <a:gd name="T14" fmla="*/ 20 w 37"/>
                <a:gd name="T15" fmla="*/ 0 h 57"/>
                <a:gd name="T16" fmla="*/ 13 w 37"/>
                <a:gd name="T17" fmla="*/ 10 h 57"/>
                <a:gd name="T18" fmla="*/ 8 w 37"/>
                <a:gd name="T19" fmla="*/ 22 h 57"/>
                <a:gd name="T20" fmla="*/ 5 w 37"/>
                <a:gd name="T21" fmla="*/ 35 h 57"/>
                <a:gd name="T22" fmla="*/ 0 w 37"/>
                <a:gd name="T23" fmla="*/ 47 h 57"/>
                <a:gd name="T24" fmla="*/ 3 w 37"/>
                <a:gd name="T25" fmla="*/ 57 h 57"/>
                <a:gd name="T26" fmla="*/ 5 w 37"/>
                <a:gd name="T27" fmla="*/ 57 h 5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7"/>
                <a:gd name="T43" fmla="*/ 0 h 57"/>
                <a:gd name="T44" fmla="*/ 37 w 37"/>
                <a:gd name="T45" fmla="*/ 57 h 5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7" h="57">
                  <a:moveTo>
                    <a:pt x="5" y="57"/>
                  </a:moveTo>
                  <a:lnTo>
                    <a:pt x="22" y="57"/>
                  </a:lnTo>
                  <a:lnTo>
                    <a:pt x="27" y="52"/>
                  </a:lnTo>
                  <a:lnTo>
                    <a:pt x="30" y="47"/>
                  </a:lnTo>
                  <a:lnTo>
                    <a:pt x="35" y="44"/>
                  </a:lnTo>
                  <a:lnTo>
                    <a:pt x="37" y="39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3" y="10"/>
                  </a:lnTo>
                  <a:lnTo>
                    <a:pt x="8" y="22"/>
                  </a:lnTo>
                  <a:lnTo>
                    <a:pt x="5" y="35"/>
                  </a:lnTo>
                  <a:lnTo>
                    <a:pt x="0" y="47"/>
                  </a:lnTo>
                  <a:lnTo>
                    <a:pt x="3" y="57"/>
                  </a:lnTo>
                  <a:lnTo>
                    <a:pt x="5" y="57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68" name="Freeform 32"/>
            <p:cNvSpPr>
              <a:spLocks/>
            </p:cNvSpPr>
            <p:nvPr/>
          </p:nvSpPr>
          <p:spPr bwMode="auto">
            <a:xfrm>
              <a:off x="2257" y="2094"/>
              <a:ext cx="404" cy="332"/>
            </a:xfrm>
            <a:custGeom>
              <a:avLst/>
              <a:gdLst>
                <a:gd name="T0" fmla="*/ 64 w 404"/>
                <a:gd name="T1" fmla="*/ 325 h 332"/>
                <a:gd name="T2" fmla="*/ 101 w 404"/>
                <a:gd name="T3" fmla="*/ 315 h 332"/>
                <a:gd name="T4" fmla="*/ 138 w 404"/>
                <a:gd name="T5" fmla="*/ 303 h 332"/>
                <a:gd name="T6" fmla="*/ 182 w 404"/>
                <a:gd name="T7" fmla="*/ 288 h 332"/>
                <a:gd name="T8" fmla="*/ 224 w 404"/>
                <a:gd name="T9" fmla="*/ 276 h 332"/>
                <a:gd name="T10" fmla="*/ 266 w 404"/>
                <a:gd name="T11" fmla="*/ 261 h 332"/>
                <a:gd name="T12" fmla="*/ 301 w 404"/>
                <a:gd name="T13" fmla="*/ 249 h 332"/>
                <a:gd name="T14" fmla="*/ 335 w 404"/>
                <a:gd name="T15" fmla="*/ 239 h 332"/>
                <a:gd name="T16" fmla="*/ 362 w 404"/>
                <a:gd name="T17" fmla="*/ 229 h 332"/>
                <a:gd name="T18" fmla="*/ 384 w 404"/>
                <a:gd name="T19" fmla="*/ 221 h 332"/>
                <a:gd name="T20" fmla="*/ 404 w 404"/>
                <a:gd name="T21" fmla="*/ 209 h 332"/>
                <a:gd name="T22" fmla="*/ 401 w 404"/>
                <a:gd name="T23" fmla="*/ 157 h 332"/>
                <a:gd name="T24" fmla="*/ 382 w 404"/>
                <a:gd name="T25" fmla="*/ 106 h 332"/>
                <a:gd name="T26" fmla="*/ 377 w 404"/>
                <a:gd name="T27" fmla="*/ 96 h 332"/>
                <a:gd name="T28" fmla="*/ 372 w 404"/>
                <a:gd name="T29" fmla="*/ 83 h 332"/>
                <a:gd name="T30" fmla="*/ 345 w 404"/>
                <a:gd name="T31" fmla="*/ 39 h 332"/>
                <a:gd name="T32" fmla="*/ 303 w 404"/>
                <a:gd name="T33" fmla="*/ 12 h 332"/>
                <a:gd name="T34" fmla="*/ 281 w 404"/>
                <a:gd name="T35" fmla="*/ 7 h 332"/>
                <a:gd name="T36" fmla="*/ 261 w 404"/>
                <a:gd name="T37" fmla="*/ 5 h 332"/>
                <a:gd name="T38" fmla="*/ 249 w 404"/>
                <a:gd name="T39" fmla="*/ 5 h 332"/>
                <a:gd name="T40" fmla="*/ 237 w 404"/>
                <a:gd name="T41" fmla="*/ 5 h 332"/>
                <a:gd name="T42" fmla="*/ 212 w 404"/>
                <a:gd name="T43" fmla="*/ 2 h 332"/>
                <a:gd name="T44" fmla="*/ 187 w 404"/>
                <a:gd name="T45" fmla="*/ 0 h 332"/>
                <a:gd name="T46" fmla="*/ 168 w 404"/>
                <a:gd name="T47" fmla="*/ 5 h 332"/>
                <a:gd name="T48" fmla="*/ 150 w 404"/>
                <a:gd name="T49" fmla="*/ 9 h 332"/>
                <a:gd name="T50" fmla="*/ 143 w 404"/>
                <a:gd name="T51" fmla="*/ 9 h 332"/>
                <a:gd name="T52" fmla="*/ 136 w 404"/>
                <a:gd name="T53" fmla="*/ 12 h 332"/>
                <a:gd name="T54" fmla="*/ 104 w 404"/>
                <a:gd name="T55" fmla="*/ 32 h 332"/>
                <a:gd name="T56" fmla="*/ 79 w 404"/>
                <a:gd name="T57" fmla="*/ 54 h 332"/>
                <a:gd name="T58" fmla="*/ 49 w 404"/>
                <a:gd name="T59" fmla="*/ 81 h 332"/>
                <a:gd name="T60" fmla="*/ 27 w 404"/>
                <a:gd name="T61" fmla="*/ 118 h 332"/>
                <a:gd name="T62" fmla="*/ 12 w 404"/>
                <a:gd name="T63" fmla="*/ 160 h 332"/>
                <a:gd name="T64" fmla="*/ 0 w 404"/>
                <a:gd name="T65" fmla="*/ 204 h 332"/>
                <a:gd name="T66" fmla="*/ 3 w 404"/>
                <a:gd name="T67" fmla="*/ 268 h 332"/>
                <a:gd name="T68" fmla="*/ 25 w 404"/>
                <a:gd name="T69" fmla="*/ 325 h 332"/>
                <a:gd name="T70" fmla="*/ 30 w 404"/>
                <a:gd name="T71" fmla="*/ 322 h 332"/>
                <a:gd name="T72" fmla="*/ 35 w 404"/>
                <a:gd name="T73" fmla="*/ 322 h 332"/>
                <a:gd name="T74" fmla="*/ 42 w 404"/>
                <a:gd name="T75" fmla="*/ 327 h 332"/>
                <a:gd name="T76" fmla="*/ 49 w 404"/>
                <a:gd name="T77" fmla="*/ 332 h 33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04"/>
                <a:gd name="T118" fmla="*/ 0 h 332"/>
                <a:gd name="T119" fmla="*/ 404 w 404"/>
                <a:gd name="T120" fmla="*/ 332 h 33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04" h="332">
                  <a:moveTo>
                    <a:pt x="49" y="332"/>
                  </a:moveTo>
                  <a:lnTo>
                    <a:pt x="64" y="325"/>
                  </a:lnTo>
                  <a:lnTo>
                    <a:pt x="81" y="320"/>
                  </a:lnTo>
                  <a:lnTo>
                    <a:pt x="101" y="315"/>
                  </a:lnTo>
                  <a:lnTo>
                    <a:pt x="118" y="310"/>
                  </a:lnTo>
                  <a:lnTo>
                    <a:pt x="138" y="303"/>
                  </a:lnTo>
                  <a:lnTo>
                    <a:pt x="160" y="295"/>
                  </a:lnTo>
                  <a:lnTo>
                    <a:pt x="182" y="288"/>
                  </a:lnTo>
                  <a:lnTo>
                    <a:pt x="202" y="281"/>
                  </a:lnTo>
                  <a:lnTo>
                    <a:pt x="224" y="276"/>
                  </a:lnTo>
                  <a:lnTo>
                    <a:pt x="246" y="268"/>
                  </a:lnTo>
                  <a:lnTo>
                    <a:pt x="266" y="261"/>
                  </a:lnTo>
                  <a:lnTo>
                    <a:pt x="286" y="253"/>
                  </a:lnTo>
                  <a:lnTo>
                    <a:pt x="301" y="249"/>
                  </a:lnTo>
                  <a:lnTo>
                    <a:pt x="318" y="244"/>
                  </a:lnTo>
                  <a:lnTo>
                    <a:pt x="335" y="239"/>
                  </a:lnTo>
                  <a:lnTo>
                    <a:pt x="350" y="234"/>
                  </a:lnTo>
                  <a:lnTo>
                    <a:pt x="362" y="229"/>
                  </a:lnTo>
                  <a:lnTo>
                    <a:pt x="374" y="224"/>
                  </a:lnTo>
                  <a:lnTo>
                    <a:pt x="384" y="221"/>
                  </a:lnTo>
                  <a:lnTo>
                    <a:pt x="397" y="219"/>
                  </a:lnTo>
                  <a:lnTo>
                    <a:pt x="404" y="209"/>
                  </a:lnTo>
                  <a:lnTo>
                    <a:pt x="404" y="182"/>
                  </a:lnTo>
                  <a:lnTo>
                    <a:pt x="401" y="157"/>
                  </a:lnTo>
                  <a:lnTo>
                    <a:pt x="394" y="130"/>
                  </a:lnTo>
                  <a:lnTo>
                    <a:pt x="382" y="106"/>
                  </a:lnTo>
                  <a:lnTo>
                    <a:pt x="379" y="101"/>
                  </a:lnTo>
                  <a:lnTo>
                    <a:pt x="377" y="96"/>
                  </a:lnTo>
                  <a:lnTo>
                    <a:pt x="374" y="91"/>
                  </a:lnTo>
                  <a:lnTo>
                    <a:pt x="372" y="83"/>
                  </a:lnTo>
                  <a:lnTo>
                    <a:pt x="360" y="61"/>
                  </a:lnTo>
                  <a:lnTo>
                    <a:pt x="345" y="39"/>
                  </a:lnTo>
                  <a:lnTo>
                    <a:pt x="325" y="24"/>
                  </a:lnTo>
                  <a:lnTo>
                    <a:pt x="303" y="12"/>
                  </a:lnTo>
                  <a:lnTo>
                    <a:pt x="291" y="9"/>
                  </a:lnTo>
                  <a:lnTo>
                    <a:pt x="281" y="7"/>
                  </a:lnTo>
                  <a:lnTo>
                    <a:pt x="271" y="7"/>
                  </a:lnTo>
                  <a:lnTo>
                    <a:pt x="261" y="5"/>
                  </a:lnTo>
                  <a:lnTo>
                    <a:pt x="256" y="5"/>
                  </a:lnTo>
                  <a:lnTo>
                    <a:pt x="249" y="5"/>
                  </a:lnTo>
                  <a:lnTo>
                    <a:pt x="241" y="5"/>
                  </a:lnTo>
                  <a:lnTo>
                    <a:pt x="237" y="5"/>
                  </a:lnTo>
                  <a:lnTo>
                    <a:pt x="224" y="2"/>
                  </a:lnTo>
                  <a:lnTo>
                    <a:pt x="212" y="2"/>
                  </a:lnTo>
                  <a:lnTo>
                    <a:pt x="200" y="2"/>
                  </a:lnTo>
                  <a:lnTo>
                    <a:pt x="187" y="0"/>
                  </a:lnTo>
                  <a:lnTo>
                    <a:pt x="177" y="2"/>
                  </a:lnTo>
                  <a:lnTo>
                    <a:pt x="168" y="5"/>
                  </a:lnTo>
                  <a:lnTo>
                    <a:pt x="158" y="7"/>
                  </a:lnTo>
                  <a:lnTo>
                    <a:pt x="150" y="9"/>
                  </a:lnTo>
                  <a:lnTo>
                    <a:pt x="145" y="9"/>
                  </a:lnTo>
                  <a:lnTo>
                    <a:pt x="143" y="9"/>
                  </a:lnTo>
                  <a:lnTo>
                    <a:pt x="138" y="12"/>
                  </a:lnTo>
                  <a:lnTo>
                    <a:pt x="136" y="12"/>
                  </a:lnTo>
                  <a:lnTo>
                    <a:pt x="118" y="22"/>
                  </a:lnTo>
                  <a:lnTo>
                    <a:pt x="104" y="32"/>
                  </a:lnTo>
                  <a:lnTo>
                    <a:pt x="91" y="42"/>
                  </a:lnTo>
                  <a:lnTo>
                    <a:pt x="79" y="54"/>
                  </a:lnTo>
                  <a:lnTo>
                    <a:pt x="62" y="66"/>
                  </a:lnTo>
                  <a:lnTo>
                    <a:pt x="49" y="81"/>
                  </a:lnTo>
                  <a:lnTo>
                    <a:pt x="37" y="101"/>
                  </a:lnTo>
                  <a:lnTo>
                    <a:pt x="27" y="118"/>
                  </a:lnTo>
                  <a:lnTo>
                    <a:pt x="20" y="140"/>
                  </a:lnTo>
                  <a:lnTo>
                    <a:pt x="12" y="160"/>
                  </a:lnTo>
                  <a:lnTo>
                    <a:pt x="8" y="182"/>
                  </a:lnTo>
                  <a:lnTo>
                    <a:pt x="0" y="204"/>
                  </a:lnTo>
                  <a:lnTo>
                    <a:pt x="0" y="236"/>
                  </a:lnTo>
                  <a:lnTo>
                    <a:pt x="3" y="268"/>
                  </a:lnTo>
                  <a:lnTo>
                    <a:pt x="10" y="298"/>
                  </a:lnTo>
                  <a:lnTo>
                    <a:pt x="25" y="325"/>
                  </a:lnTo>
                  <a:lnTo>
                    <a:pt x="27" y="325"/>
                  </a:lnTo>
                  <a:lnTo>
                    <a:pt x="30" y="322"/>
                  </a:lnTo>
                  <a:lnTo>
                    <a:pt x="32" y="322"/>
                  </a:lnTo>
                  <a:lnTo>
                    <a:pt x="35" y="322"/>
                  </a:lnTo>
                  <a:lnTo>
                    <a:pt x="40" y="322"/>
                  </a:lnTo>
                  <a:lnTo>
                    <a:pt x="42" y="327"/>
                  </a:lnTo>
                  <a:lnTo>
                    <a:pt x="44" y="330"/>
                  </a:lnTo>
                  <a:lnTo>
                    <a:pt x="49" y="3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69" name="Freeform 33"/>
            <p:cNvSpPr>
              <a:spLocks/>
            </p:cNvSpPr>
            <p:nvPr/>
          </p:nvSpPr>
          <p:spPr bwMode="auto">
            <a:xfrm>
              <a:off x="2282" y="2111"/>
              <a:ext cx="359" cy="293"/>
            </a:xfrm>
            <a:custGeom>
              <a:avLst/>
              <a:gdLst>
                <a:gd name="T0" fmla="*/ 172 w 359"/>
                <a:gd name="T1" fmla="*/ 241 h 293"/>
                <a:gd name="T2" fmla="*/ 165 w 359"/>
                <a:gd name="T3" fmla="*/ 232 h 293"/>
                <a:gd name="T4" fmla="*/ 160 w 359"/>
                <a:gd name="T5" fmla="*/ 222 h 293"/>
                <a:gd name="T6" fmla="*/ 118 w 359"/>
                <a:gd name="T7" fmla="*/ 190 h 293"/>
                <a:gd name="T8" fmla="*/ 111 w 359"/>
                <a:gd name="T9" fmla="*/ 187 h 293"/>
                <a:gd name="T10" fmla="*/ 74 w 359"/>
                <a:gd name="T11" fmla="*/ 155 h 293"/>
                <a:gd name="T12" fmla="*/ 51 w 359"/>
                <a:gd name="T13" fmla="*/ 138 h 293"/>
                <a:gd name="T14" fmla="*/ 51 w 359"/>
                <a:gd name="T15" fmla="*/ 135 h 293"/>
                <a:gd name="T16" fmla="*/ 54 w 359"/>
                <a:gd name="T17" fmla="*/ 133 h 293"/>
                <a:gd name="T18" fmla="*/ 66 w 359"/>
                <a:gd name="T19" fmla="*/ 133 h 293"/>
                <a:gd name="T20" fmla="*/ 86 w 359"/>
                <a:gd name="T21" fmla="*/ 148 h 293"/>
                <a:gd name="T22" fmla="*/ 120 w 359"/>
                <a:gd name="T23" fmla="*/ 170 h 293"/>
                <a:gd name="T24" fmla="*/ 145 w 359"/>
                <a:gd name="T25" fmla="*/ 185 h 293"/>
                <a:gd name="T26" fmla="*/ 160 w 359"/>
                <a:gd name="T27" fmla="*/ 192 h 293"/>
                <a:gd name="T28" fmla="*/ 172 w 359"/>
                <a:gd name="T29" fmla="*/ 190 h 293"/>
                <a:gd name="T30" fmla="*/ 187 w 359"/>
                <a:gd name="T31" fmla="*/ 182 h 293"/>
                <a:gd name="T32" fmla="*/ 246 w 359"/>
                <a:gd name="T33" fmla="*/ 69 h 293"/>
                <a:gd name="T34" fmla="*/ 256 w 359"/>
                <a:gd name="T35" fmla="*/ 74 h 293"/>
                <a:gd name="T36" fmla="*/ 256 w 359"/>
                <a:gd name="T37" fmla="*/ 76 h 293"/>
                <a:gd name="T38" fmla="*/ 244 w 359"/>
                <a:gd name="T39" fmla="*/ 111 h 293"/>
                <a:gd name="T40" fmla="*/ 221 w 359"/>
                <a:gd name="T41" fmla="*/ 187 h 293"/>
                <a:gd name="T42" fmla="*/ 357 w 359"/>
                <a:gd name="T43" fmla="*/ 180 h 293"/>
                <a:gd name="T44" fmla="*/ 357 w 359"/>
                <a:gd name="T45" fmla="*/ 150 h 293"/>
                <a:gd name="T46" fmla="*/ 349 w 359"/>
                <a:gd name="T47" fmla="*/ 121 h 293"/>
                <a:gd name="T48" fmla="*/ 337 w 359"/>
                <a:gd name="T49" fmla="*/ 89 h 293"/>
                <a:gd name="T50" fmla="*/ 322 w 359"/>
                <a:gd name="T51" fmla="*/ 59 h 293"/>
                <a:gd name="T52" fmla="*/ 303 w 359"/>
                <a:gd name="T53" fmla="*/ 34 h 293"/>
                <a:gd name="T54" fmla="*/ 276 w 359"/>
                <a:gd name="T55" fmla="*/ 15 h 293"/>
                <a:gd name="T56" fmla="*/ 231 w 359"/>
                <a:gd name="T57" fmla="*/ 2 h 293"/>
                <a:gd name="T58" fmla="*/ 187 w 359"/>
                <a:gd name="T59" fmla="*/ 0 h 293"/>
                <a:gd name="T60" fmla="*/ 143 w 359"/>
                <a:gd name="T61" fmla="*/ 7 h 293"/>
                <a:gd name="T62" fmla="*/ 101 w 359"/>
                <a:gd name="T63" fmla="*/ 25 h 293"/>
                <a:gd name="T64" fmla="*/ 76 w 359"/>
                <a:gd name="T65" fmla="*/ 42 h 293"/>
                <a:gd name="T66" fmla="*/ 54 w 359"/>
                <a:gd name="T67" fmla="*/ 59 h 293"/>
                <a:gd name="T68" fmla="*/ 39 w 359"/>
                <a:gd name="T69" fmla="*/ 81 h 293"/>
                <a:gd name="T70" fmla="*/ 24 w 359"/>
                <a:gd name="T71" fmla="*/ 103 h 293"/>
                <a:gd name="T72" fmla="*/ 15 w 359"/>
                <a:gd name="T73" fmla="*/ 128 h 293"/>
                <a:gd name="T74" fmla="*/ 5 w 359"/>
                <a:gd name="T75" fmla="*/ 153 h 293"/>
                <a:gd name="T76" fmla="*/ 2 w 359"/>
                <a:gd name="T77" fmla="*/ 190 h 293"/>
                <a:gd name="T78" fmla="*/ 0 w 359"/>
                <a:gd name="T79" fmla="*/ 229 h 293"/>
                <a:gd name="T80" fmla="*/ 2 w 359"/>
                <a:gd name="T81" fmla="*/ 251 h 293"/>
                <a:gd name="T82" fmla="*/ 7 w 359"/>
                <a:gd name="T83" fmla="*/ 276 h 293"/>
                <a:gd name="T84" fmla="*/ 15 w 359"/>
                <a:gd name="T85" fmla="*/ 283 h 293"/>
                <a:gd name="T86" fmla="*/ 17 w 359"/>
                <a:gd name="T87" fmla="*/ 293 h 293"/>
                <a:gd name="T88" fmla="*/ 19 w 359"/>
                <a:gd name="T89" fmla="*/ 293 h 293"/>
                <a:gd name="T90" fmla="*/ 19 w 359"/>
                <a:gd name="T91" fmla="*/ 293 h 2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59"/>
                <a:gd name="T139" fmla="*/ 0 h 293"/>
                <a:gd name="T140" fmla="*/ 359 w 359"/>
                <a:gd name="T141" fmla="*/ 293 h 29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59" h="293">
                  <a:moveTo>
                    <a:pt x="19" y="293"/>
                  </a:moveTo>
                  <a:lnTo>
                    <a:pt x="172" y="241"/>
                  </a:lnTo>
                  <a:lnTo>
                    <a:pt x="170" y="236"/>
                  </a:lnTo>
                  <a:lnTo>
                    <a:pt x="165" y="232"/>
                  </a:lnTo>
                  <a:lnTo>
                    <a:pt x="162" y="229"/>
                  </a:lnTo>
                  <a:lnTo>
                    <a:pt x="160" y="222"/>
                  </a:lnTo>
                  <a:lnTo>
                    <a:pt x="118" y="192"/>
                  </a:lnTo>
                  <a:lnTo>
                    <a:pt x="118" y="190"/>
                  </a:lnTo>
                  <a:lnTo>
                    <a:pt x="113" y="187"/>
                  </a:lnTo>
                  <a:lnTo>
                    <a:pt x="111" y="187"/>
                  </a:lnTo>
                  <a:lnTo>
                    <a:pt x="106" y="185"/>
                  </a:lnTo>
                  <a:lnTo>
                    <a:pt x="74" y="155"/>
                  </a:lnTo>
                  <a:lnTo>
                    <a:pt x="51" y="140"/>
                  </a:lnTo>
                  <a:lnTo>
                    <a:pt x="51" y="138"/>
                  </a:lnTo>
                  <a:lnTo>
                    <a:pt x="51" y="135"/>
                  </a:lnTo>
                  <a:lnTo>
                    <a:pt x="54" y="133"/>
                  </a:lnTo>
                  <a:lnTo>
                    <a:pt x="61" y="133"/>
                  </a:lnTo>
                  <a:lnTo>
                    <a:pt x="66" y="133"/>
                  </a:lnTo>
                  <a:lnTo>
                    <a:pt x="69" y="135"/>
                  </a:lnTo>
                  <a:lnTo>
                    <a:pt x="86" y="148"/>
                  </a:lnTo>
                  <a:lnTo>
                    <a:pt x="103" y="160"/>
                  </a:lnTo>
                  <a:lnTo>
                    <a:pt x="120" y="170"/>
                  </a:lnTo>
                  <a:lnTo>
                    <a:pt x="138" y="180"/>
                  </a:lnTo>
                  <a:lnTo>
                    <a:pt x="145" y="185"/>
                  </a:lnTo>
                  <a:lnTo>
                    <a:pt x="152" y="187"/>
                  </a:lnTo>
                  <a:lnTo>
                    <a:pt x="160" y="192"/>
                  </a:lnTo>
                  <a:lnTo>
                    <a:pt x="167" y="195"/>
                  </a:lnTo>
                  <a:lnTo>
                    <a:pt x="172" y="190"/>
                  </a:lnTo>
                  <a:lnTo>
                    <a:pt x="179" y="185"/>
                  </a:lnTo>
                  <a:lnTo>
                    <a:pt x="187" y="182"/>
                  </a:lnTo>
                  <a:lnTo>
                    <a:pt x="194" y="182"/>
                  </a:lnTo>
                  <a:lnTo>
                    <a:pt x="246" y="69"/>
                  </a:lnTo>
                  <a:lnTo>
                    <a:pt x="256" y="74"/>
                  </a:lnTo>
                  <a:lnTo>
                    <a:pt x="256" y="76"/>
                  </a:lnTo>
                  <a:lnTo>
                    <a:pt x="258" y="76"/>
                  </a:lnTo>
                  <a:lnTo>
                    <a:pt x="244" y="111"/>
                  </a:lnTo>
                  <a:lnTo>
                    <a:pt x="231" y="148"/>
                  </a:lnTo>
                  <a:lnTo>
                    <a:pt x="221" y="187"/>
                  </a:lnTo>
                  <a:lnTo>
                    <a:pt x="214" y="227"/>
                  </a:lnTo>
                  <a:lnTo>
                    <a:pt x="357" y="180"/>
                  </a:lnTo>
                  <a:lnTo>
                    <a:pt x="359" y="165"/>
                  </a:lnTo>
                  <a:lnTo>
                    <a:pt x="357" y="150"/>
                  </a:lnTo>
                  <a:lnTo>
                    <a:pt x="352" y="135"/>
                  </a:lnTo>
                  <a:lnTo>
                    <a:pt x="349" y="121"/>
                  </a:lnTo>
                  <a:lnTo>
                    <a:pt x="344" y="103"/>
                  </a:lnTo>
                  <a:lnTo>
                    <a:pt x="337" y="89"/>
                  </a:lnTo>
                  <a:lnTo>
                    <a:pt x="330" y="74"/>
                  </a:lnTo>
                  <a:lnTo>
                    <a:pt x="322" y="59"/>
                  </a:lnTo>
                  <a:lnTo>
                    <a:pt x="312" y="47"/>
                  </a:lnTo>
                  <a:lnTo>
                    <a:pt x="303" y="34"/>
                  </a:lnTo>
                  <a:lnTo>
                    <a:pt x="290" y="25"/>
                  </a:lnTo>
                  <a:lnTo>
                    <a:pt x="276" y="15"/>
                  </a:lnTo>
                  <a:lnTo>
                    <a:pt x="253" y="7"/>
                  </a:lnTo>
                  <a:lnTo>
                    <a:pt x="231" y="2"/>
                  </a:lnTo>
                  <a:lnTo>
                    <a:pt x="209" y="0"/>
                  </a:lnTo>
                  <a:lnTo>
                    <a:pt x="187" y="0"/>
                  </a:lnTo>
                  <a:lnTo>
                    <a:pt x="165" y="5"/>
                  </a:lnTo>
                  <a:lnTo>
                    <a:pt x="143" y="7"/>
                  </a:lnTo>
                  <a:lnTo>
                    <a:pt x="120" y="15"/>
                  </a:lnTo>
                  <a:lnTo>
                    <a:pt x="101" y="25"/>
                  </a:lnTo>
                  <a:lnTo>
                    <a:pt x="88" y="34"/>
                  </a:lnTo>
                  <a:lnTo>
                    <a:pt x="76" y="42"/>
                  </a:lnTo>
                  <a:lnTo>
                    <a:pt x="66" y="49"/>
                  </a:lnTo>
                  <a:lnTo>
                    <a:pt x="54" y="59"/>
                  </a:lnTo>
                  <a:lnTo>
                    <a:pt x="47" y="69"/>
                  </a:lnTo>
                  <a:lnTo>
                    <a:pt x="39" y="81"/>
                  </a:lnTo>
                  <a:lnTo>
                    <a:pt x="32" y="91"/>
                  </a:lnTo>
                  <a:lnTo>
                    <a:pt x="24" y="103"/>
                  </a:lnTo>
                  <a:lnTo>
                    <a:pt x="17" y="116"/>
                  </a:lnTo>
                  <a:lnTo>
                    <a:pt x="15" y="128"/>
                  </a:lnTo>
                  <a:lnTo>
                    <a:pt x="10" y="140"/>
                  </a:lnTo>
                  <a:lnTo>
                    <a:pt x="5" y="153"/>
                  </a:lnTo>
                  <a:lnTo>
                    <a:pt x="2" y="172"/>
                  </a:lnTo>
                  <a:lnTo>
                    <a:pt x="2" y="190"/>
                  </a:lnTo>
                  <a:lnTo>
                    <a:pt x="0" y="209"/>
                  </a:lnTo>
                  <a:lnTo>
                    <a:pt x="0" y="229"/>
                  </a:lnTo>
                  <a:lnTo>
                    <a:pt x="2" y="241"/>
                  </a:lnTo>
                  <a:lnTo>
                    <a:pt x="2" y="251"/>
                  </a:lnTo>
                  <a:lnTo>
                    <a:pt x="5" y="264"/>
                  </a:lnTo>
                  <a:lnTo>
                    <a:pt x="7" y="276"/>
                  </a:lnTo>
                  <a:lnTo>
                    <a:pt x="12" y="281"/>
                  </a:lnTo>
                  <a:lnTo>
                    <a:pt x="15" y="283"/>
                  </a:lnTo>
                  <a:lnTo>
                    <a:pt x="15" y="288"/>
                  </a:lnTo>
                  <a:lnTo>
                    <a:pt x="17" y="293"/>
                  </a:lnTo>
                  <a:lnTo>
                    <a:pt x="19" y="2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70" name="Freeform 34"/>
            <p:cNvSpPr>
              <a:spLocks/>
            </p:cNvSpPr>
            <p:nvPr/>
          </p:nvSpPr>
          <p:spPr bwMode="auto">
            <a:xfrm>
              <a:off x="2316" y="2360"/>
              <a:ext cx="35" cy="19"/>
            </a:xfrm>
            <a:custGeom>
              <a:avLst/>
              <a:gdLst>
                <a:gd name="T0" fmla="*/ 5 w 35"/>
                <a:gd name="T1" fmla="*/ 19 h 19"/>
                <a:gd name="T2" fmla="*/ 32 w 35"/>
                <a:gd name="T3" fmla="*/ 7 h 19"/>
                <a:gd name="T4" fmla="*/ 35 w 35"/>
                <a:gd name="T5" fmla="*/ 5 h 19"/>
                <a:gd name="T6" fmla="*/ 35 w 35"/>
                <a:gd name="T7" fmla="*/ 2 h 19"/>
                <a:gd name="T8" fmla="*/ 35 w 35"/>
                <a:gd name="T9" fmla="*/ 0 h 19"/>
                <a:gd name="T10" fmla="*/ 32 w 35"/>
                <a:gd name="T11" fmla="*/ 0 h 19"/>
                <a:gd name="T12" fmla="*/ 22 w 35"/>
                <a:gd name="T13" fmla="*/ 0 h 19"/>
                <a:gd name="T14" fmla="*/ 15 w 35"/>
                <a:gd name="T15" fmla="*/ 2 h 19"/>
                <a:gd name="T16" fmla="*/ 8 w 35"/>
                <a:gd name="T17" fmla="*/ 7 h 19"/>
                <a:gd name="T18" fmla="*/ 0 w 35"/>
                <a:gd name="T19" fmla="*/ 15 h 19"/>
                <a:gd name="T20" fmla="*/ 0 w 35"/>
                <a:gd name="T21" fmla="*/ 17 h 19"/>
                <a:gd name="T22" fmla="*/ 0 w 35"/>
                <a:gd name="T23" fmla="*/ 17 h 19"/>
                <a:gd name="T24" fmla="*/ 3 w 35"/>
                <a:gd name="T25" fmla="*/ 19 h 19"/>
                <a:gd name="T26" fmla="*/ 5 w 35"/>
                <a:gd name="T27" fmla="*/ 19 h 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5"/>
                <a:gd name="T43" fmla="*/ 0 h 19"/>
                <a:gd name="T44" fmla="*/ 35 w 35"/>
                <a:gd name="T45" fmla="*/ 19 h 1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5" h="19">
                  <a:moveTo>
                    <a:pt x="5" y="19"/>
                  </a:moveTo>
                  <a:lnTo>
                    <a:pt x="32" y="7"/>
                  </a:lnTo>
                  <a:lnTo>
                    <a:pt x="35" y="5"/>
                  </a:lnTo>
                  <a:lnTo>
                    <a:pt x="35" y="2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15" y="2"/>
                  </a:lnTo>
                  <a:lnTo>
                    <a:pt x="8" y="7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71" name="Freeform 35"/>
            <p:cNvSpPr>
              <a:spLocks/>
            </p:cNvSpPr>
            <p:nvPr/>
          </p:nvSpPr>
          <p:spPr bwMode="auto">
            <a:xfrm>
              <a:off x="2306" y="2323"/>
              <a:ext cx="37" cy="15"/>
            </a:xfrm>
            <a:custGeom>
              <a:avLst/>
              <a:gdLst>
                <a:gd name="T0" fmla="*/ 5 w 37"/>
                <a:gd name="T1" fmla="*/ 12 h 15"/>
                <a:gd name="T2" fmla="*/ 37 w 37"/>
                <a:gd name="T3" fmla="*/ 7 h 15"/>
                <a:gd name="T4" fmla="*/ 37 w 37"/>
                <a:gd name="T5" fmla="*/ 5 h 15"/>
                <a:gd name="T6" fmla="*/ 37 w 37"/>
                <a:gd name="T7" fmla="*/ 5 h 15"/>
                <a:gd name="T8" fmla="*/ 37 w 37"/>
                <a:gd name="T9" fmla="*/ 2 h 15"/>
                <a:gd name="T10" fmla="*/ 37 w 37"/>
                <a:gd name="T11" fmla="*/ 0 h 15"/>
                <a:gd name="T12" fmla="*/ 0 w 37"/>
                <a:gd name="T13" fmla="*/ 5 h 15"/>
                <a:gd name="T14" fmla="*/ 0 w 37"/>
                <a:gd name="T15" fmla="*/ 5 h 15"/>
                <a:gd name="T16" fmla="*/ 0 w 37"/>
                <a:gd name="T17" fmla="*/ 7 h 15"/>
                <a:gd name="T18" fmla="*/ 0 w 37"/>
                <a:gd name="T19" fmla="*/ 7 h 15"/>
                <a:gd name="T20" fmla="*/ 0 w 37"/>
                <a:gd name="T21" fmla="*/ 10 h 15"/>
                <a:gd name="T22" fmla="*/ 0 w 37"/>
                <a:gd name="T23" fmla="*/ 10 h 15"/>
                <a:gd name="T24" fmla="*/ 0 w 37"/>
                <a:gd name="T25" fmla="*/ 12 h 15"/>
                <a:gd name="T26" fmla="*/ 0 w 37"/>
                <a:gd name="T27" fmla="*/ 12 h 15"/>
                <a:gd name="T28" fmla="*/ 3 w 37"/>
                <a:gd name="T29" fmla="*/ 15 h 15"/>
                <a:gd name="T30" fmla="*/ 5 w 37"/>
                <a:gd name="T31" fmla="*/ 12 h 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7"/>
                <a:gd name="T49" fmla="*/ 0 h 15"/>
                <a:gd name="T50" fmla="*/ 37 w 37"/>
                <a:gd name="T51" fmla="*/ 15 h 1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7" h="15">
                  <a:moveTo>
                    <a:pt x="5" y="12"/>
                  </a:moveTo>
                  <a:lnTo>
                    <a:pt x="37" y="7"/>
                  </a:lnTo>
                  <a:lnTo>
                    <a:pt x="37" y="5"/>
                  </a:lnTo>
                  <a:lnTo>
                    <a:pt x="37" y="2"/>
                  </a:lnTo>
                  <a:lnTo>
                    <a:pt x="37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3" y="15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72" name="Freeform 36"/>
            <p:cNvSpPr>
              <a:spLocks/>
            </p:cNvSpPr>
            <p:nvPr/>
          </p:nvSpPr>
          <p:spPr bwMode="auto">
            <a:xfrm>
              <a:off x="2461" y="2313"/>
              <a:ext cx="18" cy="22"/>
            </a:xfrm>
            <a:custGeom>
              <a:avLst/>
              <a:gdLst>
                <a:gd name="T0" fmla="*/ 13 w 18"/>
                <a:gd name="T1" fmla="*/ 20 h 22"/>
                <a:gd name="T2" fmla="*/ 15 w 18"/>
                <a:gd name="T3" fmla="*/ 20 h 22"/>
                <a:gd name="T4" fmla="*/ 18 w 18"/>
                <a:gd name="T5" fmla="*/ 15 h 22"/>
                <a:gd name="T6" fmla="*/ 18 w 18"/>
                <a:gd name="T7" fmla="*/ 10 h 22"/>
                <a:gd name="T8" fmla="*/ 15 w 18"/>
                <a:gd name="T9" fmla="*/ 5 h 22"/>
                <a:gd name="T10" fmla="*/ 13 w 18"/>
                <a:gd name="T11" fmla="*/ 0 h 22"/>
                <a:gd name="T12" fmla="*/ 3 w 18"/>
                <a:gd name="T13" fmla="*/ 5 h 22"/>
                <a:gd name="T14" fmla="*/ 3 w 18"/>
                <a:gd name="T15" fmla="*/ 7 h 22"/>
                <a:gd name="T16" fmla="*/ 0 w 18"/>
                <a:gd name="T17" fmla="*/ 10 h 22"/>
                <a:gd name="T18" fmla="*/ 0 w 18"/>
                <a:gd name="T19" fmla="*/ 15 h 22"/>
                <a:gd name="T20" fmla="*/ 0 w 18"/>
                <a:gd name="T21" fmla="*/ 17 h 22"/>
                <a:gd name="T22" fmla="*/ 13 w 18"/>
                <a:gd name="T23" fmla="*/ 22 h 22"/>
                <a:gd name="T24" fmla="*/ 13 w 18"/>
                <a:gd name="T25" fmla="*/ 20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22"/>
                <a:gd name="T41" fmla="*/ 18 w 18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22">
                  <a:moveTo>
                    <a:pt x="13" y="20"/>
                  </a:moveTo>
                  <a:lnTo>
                    <a:pt x="15" y="20"/>
                  </a:lnTo>
                  <a:lnTo>
                    <a:pt x="18" y="15"/>
                  </a:lnTo>
                  <a:lnTo>
                    <a:pt x="18" y="10"/>
                  </a:lnTo>
                  <a:lnTo>
                    <a:pt x="15" y="5"/>
                  </a:lnTo>
                  <a:lnTo>
                    <a:pt x="13" y="0"/>
                  </a:lnTo>
                  <a:lnTo>
                    <a:pt x="3" y="5"/>
                  </a:lnTo>
                  <a:lnTo>
                    <a:pt x="3" y="7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3" y="22"/>
                  </a:lnTo>
                  <a:lnTo>
                    <a:pt x="13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73" name="Freeform 37"/>
            <p:cNvSpPr>
              <a:spLocks/>
            </p:cNvSpPr>
            <p:nvPr/>
          </p:nvSpPr>
          <p:spPr bwMode="auto">
            <a:xfrm>
              <a:off x="2309" y="2276"/>
              <a:ext cx="37" cy="12"/>
            </a:xfrm>
            <a:custGeom>
              <a:avLst/>
              <a:gdLst>
                <a:gd name="T0" fmla="*/ 27 w 37"/>
                <a:gd name="T1" fmla="*/ 12 h 12"/>
                <a:gd name="T2" fmla="*/ 29 w 37"/>
                <a:gd name="T3" fmla="*/ 12 h 12"/>
                <a:gd name="T4" fmla="*/ 29 w 37"/>
                <a:gd name="T5" fmla="*/ 12 h 12"/>
                <a:gd name="T6" fmla="*/ 32 w 37"/>
                <a:gd name="T7" fmla="*/ 12 h 12"/>
                <a:gd name="T8" fmla="*/ 34 w 37"/>
                <a:gd name="T9" fmla="*/ 12 h 12"/>
                <a:gd name="T10" fmla="*/ 34 w 37"/>
                <a:gd name="T11" fmla="*/ 12 h 12"/>
                <a:gd name="T12" fmla="*/ 34 w 37"/>
                <a:gd name="T13" fmla="*/ 10 h 12"/>
                <a:gd name="T14" fmla="*/ 34 w 37"/>
                <a:gd name="T15" fmla="*/ 10 h 12"/>
                <a:gd name="T16" fmla="*/ 37 w 37"/>
                <a:gd name="T17" fmla="*/ 7 h 12"/>
                <a:gd name="T18" fmla="*/ 34 w 37"/>
                <a:gd name="T19" fmla="*/ 2 h 12"/>
                <a:gd name="T20" fmla="*/ 27 w 37"/>
                <a:gd name="T21" fmla="*/ 2 h 12"/>
                <a:gd name="T22" fmla="*/ 22 w 37"/>
                <a:gd name="T23" fmla="*/ 0 h 12"/>
                <a:gd name="T24" fmla="*/ 17 w 37"/>
                <a:gd name="T25" fmla="*/ 0 h 12"/>
                <a:gd name="T26" fmla="*/ 12 w 37"/>
                <a:gd name="T27" fmla="*/ 0 h 12"/>
                <a:gd name="T28" fmla="*/ 10 w 37"/>
                <a:gd name="T29" fmla="*/ 0 h 12"/>
                <a:gd name="T30" fmla="*/ 5 w 37"/>
                <a:gd name="T31" fmla="*/ 0 h 12"/>
                <a:gd name="T32" fmla="*/ 2 w 37"/>
                <a:gd name="T33" fmla="*/ 0 h 12"/>
                <a:gd name="T34" fmla="*/ 0 w 37"/>
                <a:gd name="T35" fmla="*/ 2 h 12"/>
                <a:gd name="T36" fmla="*/ 0 w 37"/>
                <a:gd name="T37" fmla="*/ 2 h 12"/>
                <a:gd name="T38" fmla="*/ 0 w 37"/>
                <a:gd name="T39" fmla="*/ 5 h 12"/>
                <a:gd name="T40" fmla="*/ 0 w 37"/>
                <a:gd name="T41" fmla="*/ 7 h 12"/>
                <a:gd name="T42" fmla="*/ 27 w 37"/>
                <a:gd name="T43" fmla="*/ 12 h 1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7"/>
                <a:gd name="T67" fmla="*/ 0 h 12"/>
                <a:gd name="T68" fmla="*/ 37 w 37"/>
                <a:gd name="T69" fmla="*/ 12 h 1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7" h="12">
                  <a:moveTo>
                    <a:pt x="27" y="12"/>
                  </a:moveTo>
                  <a:lnTo>
                    <a:pt x="29" y="12"/>
                  </a:lnTo>
                  <a:lnTo>
                    <a:pt x="32" y="12"/>
                  </a:lnTo>
                  <a:lnTo>
                    <a:pt x="34" y="12"/>
                  </a:lnTo>
                  <a:lnTo>
                    <a:pt x="34" y="10"/>
                  </a:lnTo>
                  <a:lnTo>
                    <a:pt x="37" y="7"/>
                  </a:lnTo>
                  <a:lnTo>
                    <a:pt x="34" y="2"/>
                  </a:lnTo>
                  <a:lnTo>
                    <a:pt x="27" y="2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27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74" name="Freeform 38"/>
            <p:cNvSpPr>
              <a:spLocks/>
            </p:cNvSpPr>
            <p:nvPr/>
          </p:nvSpPr>
          <p:spPr bwMode="auto">
            <a:xfrm>
              <a:off x="2594" y="2259"/>
              <a:ext cx="32" cy="19"/>
            </a:xfrm>
            <a:custGeom>
              <a:avLst/>
              <a:gdLst>
                <a:gd name="T0" fmla="*/ 3 w 32"/>
                <a:gd name="T1" fmla="*/ 19 h 19"/>
                <a:gd name="T2" fmla="*/ 32 w 32"/>
                <a:gd name="T3" fmla="*/ 10 h 19"/>
                <a:gd name="T4" fmla="*/ 30 w 32"/>
                <a:gd name="T5" fmla="*/ 0 h 19"/>
                <a:gd name="T6" fmla="*/ 0 w 32"/>
                <a:gd name="T7" fmla="*/ 10 h 19"/>
                <a:gd name="T8" fmla="*/ 0 w 32"/>
                <a:gd name="T9" fmla="*/ 10 h 19"/>
                <a:gd name="T10" fmla="*/ 0 w 32"/>
                <a:gd name="T11" fmla="*/ 12 h 19"/>
                <a:gd name="T12" fmla="*/ 0 w 32"/>
                <a:gd name="T13" fmla="*/ 15 h 19"/>
                <a:gd name="T14" fmla="*/ 0 w 32"/>
                <a:gd name="T15" fmla="*/ 17 h 19"/>
                <a:gd name="T16" fmla="*/ 0 w 32"/>
                <a:gd name="T17" fmla="*/ 17 h 19"/>
                <a:gd name="T18" fmla="*/ 3 w 32"/>
                <a:gd name="T19" fmla="*/ 17 h 19"/>
                <a:gd name="T20" fmla="*/ 3 w 32"/>
                <a:gd name="T21" fmla="*/ 17 h 19"/>
                <a:gd name="T22" fmla="*/ 3 w 32"/>
                <a:gd name="T23" fmla="*/ 19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"/>
                <a:gd name="T37" fmla="*/ 0 h 19"/>
                <a:gd name="T38" fmla="*/ 32 w 32"/>
                <a:gd name="T39" fmla="*/ 19 h 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" h="19">
                  <a:moveTo>
                    <a:pt x="3" y="19"/>
                  </a:moveTo>
                  <a:lnTo>
                    <a:pt x="32" y="10"/>
                  </a:lnTo>
                  <a:lnTo>
                    <a:pt x="30" y="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3" y="17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75" name="Freeform 39"/>
            <p:cNvSpPr>
              <a:spLocks/>
            </p:cNvSpPr>
            <p:nvPr/>
          </p:nvSpPr>
          <p:spPr bwMode="auto">
            <a:xfrm>
              <a:off x="2577" y="2214"/>
              <a:ext cx="30" cy="20"/>
            </a:xfrm>
            <a:custGeom>
              <a:avLst/>
              <a:gdLst>
                <a:gd name="T0" fmla="*/ 5 w 30"/>
                <a:gd name="T1" fmla="*/ 20 h 20"/>
                <a:gd name="T2" fmla="*/ 30 w 30"/>
                <a:gd name="T3" fmla="*/ 8 h 20"/>
                <a:gd name="T4" fmla="*/ 30 w 30"/>
                <a:gd name="T5" fmla="*/ 8 h 20"/>
                <a:gd name="T6" fmla="*/ 30 w 30"/>
                <a:gd name="T7" fmla="*/ 5 h 20"/>
                <a:gd name="T8" fmla="*/ 30 w 30"/>
                <a:gd name="T9" fmla="*/ 3 h 20"/>
                <a:gd name="T10" fmla="*/ 30 w 30"/>
                <a:gd name="T11" fmla="*/ 0 h 20"/>
                <a:gd name="T12" fmla="*/ 22 w 30"/>
                <a:gd name="T13" fmla="*/ 0 h 20"/>
                <a:gd name="T14" fmla="*/ 15 w 30"/>
                <a:gd name="T15" fmla="*/ 3 h 20"/>
                <a:gd name="T16" fmla="*/ 8 w 30"/>
                <a:gd name="T17" fmla="*/ 8 h 20"/>
                <a:gd name="T18" fmla="*/ 0 w 30"/>
                <a:gd name="T19" fmla="*/ 13 h 20"/>
                <a:gd name="T20" fmla="*/ 0 w 30"/>
                <a:gd name="T21" fmla="*/ 15 h 20"/>
                <a:gd name="T22" fmla="*/ 0 w 30"/>
                <a:gd name="T23" fmla="*/ 15 h 20"/>
                <a:gd name="T24" fmla="*/ 0 w 30"/>
                <a:gd name="T25" fmla="*/ 18 h 20"/>
                <a:gd name="T26" fmla="*/ 3 w 30"/>
                <a:gd name="T27" fmla="*/ 20 h 20"/>
                <a:gd name="T28" fmla="*/ 3 w 30"/>
                <a:gd name="T29" fmla="*/ 20 h 20"/>
                <a:gd name="T30" fmla="*/ 3 w 30"/>
                <a:gd name="T31" fmla="*/ 20 h 20"/>
                <a:gd name="T32" fmla="*/ 3 w 30"/>
                <a:gd name="T33" fmla="*/ 20 h 20"/>
                <a:gd name="T34" fmla="*/ 5 w 30"/>
                <a:gd name="T35" fmla="*/ 20 h 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0"/>
                <a:gd name="T55" fmla="*/ 0 h 20"/>
                <a:gd name="T56" fmla="*/ 30 w 30"/>
                <a:gd name="T57" fmla="*/ 20 h 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0" h="20">
                  <a:moveTo>
                    <a:pt x="5" y="20"/>
                  </a:moveTo>
                  <a:lnTo>
                    <a:pt x="30" y="8"/>
                  </a:lnTo>
                  <a:lnTo>
                    <a:pt x="30" y="5"/>
                  </a:lnTo>
                  <a:lnTo>
                    <a:pt x="30" y="3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5" y="3"/>
                  </a:lnTo>
                  <a:lnTo>
                    <a:pt x="8" y="8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3" y="20"/>
                  </a:lnTo>
                  <a:lnTo>
                    <a:pt x="5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76" name="Freeform 40"/>
            <p:cNvSpPr>
              <a:spLocks/>
            </p:cNvSpPr>
            <p:nvPr/>
          </p:nvSpPr>
          <p:spPr bwMode="auto">
            <a:xfrm>
              <a:off x="2346" y="2205"/>
              <a:ext cx="29" cy="17"/>
            </a:xfrm>
            <a:custGeom>
              <a:avLst/>
              <a:gdLst>
                <a:gd name="T0" fmla="*/ 29 w 29"/>
                <a:gd name="T1" fmla="*/ 17 h 17"/>
                <a:gd name="T2" fmla="*/ 29 w 29"/>
                <a:gd name="T3" fmla="*/ 7 h 17"/>
                <a:gd name="T4" fmla="*/ 2 w 29"/>
                <a:gd name="T5" fmla="*/ 0 h 17"/>
                <a:gd name="T6" fmla="*/ 2 w 29"/>
                <a:gd name="T7" fmla="*/ 0 h 17"/>
                <a:gd name="T8" fmla="*/ 2 w 29"/>
                <a:gd name="T9" fmla="*/ 0 h 17"/>
                <a:gd name="T10" fmla="*/ 0 w 29"/>
                <a:gd name="T11" fmla="*/ 2 h 17"/>
                <a:gd name="T12" fmla="*/ 0 w 29"/>
                <a:gd name="T13" fmla="*/ 4 h 17"/>
                <a:gd name="T14" fmla="*/ 29 w 29"/>
                <a:gd name="T15" fmla="*/ 17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"/>
                <a:gd name="T25" fmla="*/ 0 h 17"/>
                <a:gd name="T26" fmla="*/ 29 w 29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" h="17">
                  <a:moveTo>
                    <a:pt x="29" y="17"/>
                  </a:moveTo>
                  <a:lnTo>
                    <a:pt x="29" y="7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9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77" name="Freeform 41"/>
            <p:cNvSpPr>
              <a:spLocks/>
            </p:cNvSpPr>
            <p:nvPr/>
          </p:nvSpPr>
          <p:spPr bwMode="auto">
            <a:xfrm>
              <a:off x="2560" y="2177"/>
              <a:ext cx="27" cy="30"/>
            </a:xfrm>
            <a:custGeom>
              <a:avLst/>
              <a:gdLst>
                <a:gd name="T0" fmla="*/ 7 w 27"/>
                <a:gd name="T1" fmla="*/ 28 h 30"/>
                <a:gd name="T2" fmla="*/ 27 w 27"/>
                <a:gd name="T3" fmla="*/ 5 h 30"/>
                <a:gd name="T4" fmla="*/ 27 w 27"/>
                <a:gd name="T5" fmla="*/ 3 h 30"/>
                <a:gd name="T6" fmla="*/ 27 w 27"/>
                <a:gd name="T7" fmla="*/ 3 h 30"/>
                <a:gd name="T8" fmla="*/ 27 w 27"/>
                <a:gd name="T9" fmla="*/ 0 h 30"/>
                <a:gd name="T10" fmla="*/ 27 w 27"/>
                <a:gd name="T11" fmla="*/ 0 h 30"/>
                <a:gd name="T12" fmla="*/ 17 w 27"/>
                <a:gd name="T13" fmla="*/ 0 h 30"/>
                <a:gd name="T14" fmla="*/ 0 w 27"/>
                <a:gd name="T15" fmla="*/ 25 h 30"/>
                <a:gd name="T16" fmla="*/ 2 w 27"/>
                <a:gd name="T17" fmla="*/ 25 h 30"/>
                <a:gd name="T18" fmla="*/ 2 w 27"/>
                <a:gd name="T19" fmla="*/ 28 h 30"/>
                <a:gd name="T20" fmla="*/ 5 w 27"/>
                <a:gd name="T21" fmla="*/ 30 h 30"/>
                <a:gd name="T22" fmla="*/ 7 w 27"/>
                <a:gd name="T23" fmla="*/ 28 h 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"/>
                <a:gd name="T37" fmla="*/ 0 h 30"/>
                <a:gd name="T38" fmla="*/ 27 w 27"/>
                <a:gd name="T39" fmla="*/ 30 h 3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" h="30">
                  <a:moveTo>
                    <a:pt x="7" y="28"/>
                  </a:moveTo>
                  <a:lnTo>
                    <a:pt x="27" y="5"/>
                  </a:lnTo>
                  <a:lnTo>
                    <a:pt x="27" y="3"/>
                  </a:lnTo>
                  <a:lnTo>
                    <a:pt x="27" y="0"/>
                  </a:lnTo>
                  <a:lnTo>
                    <a:pt x="17" y="0"/>
                  </a:lnTo>
                  <a:lnTo>
                    <a:pt x="0" y="25"/>
                  </a:lnTo>
                  <a:lnTo>
                    <a:pt x="2" y="25"/>
                  </a:lnTo>
                  <a:lnTo>
                    <a:pt x="2" y="28"/>
                  </a:lnTo>
                  <a:lnTo>
                    <a:pt x="5" y="30"/>
                  </a:lnTo>
                  <a:lnTo>
                    <a:pt x="7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78" name="Freeform 42"/>
            <p:cNvSpPr>
              <a:spLocks/>
            </p:cNvSpPr>
            <p:nvPr/>
          </p:nvSpPr>
          <p:spPr bwMode="auto">
            <a:xfrm>
              <a:off x="2380" y="2163"/>
              <a:ext cx="22" cy="32"/>
            </a:xfrm>
            <a:custGeom>
              <a:avLst/>
              <a:gdLst>
                <a:gd name="T0" fmla="*/ 17 w 22"/>
                <a:gd name="T1" fmla="*/ 32 h 32"/>
                <a:gd name="T2" fmla="*/ 17 w 22"/>
                <a:gd name="T3" fmla="*/ 32 h 32"/>
                <a:gd name="T4" fmla="*/ 20 w 22"/>
                <a:gd name="T5" fmla="*/ 32 h 32"/>
                <a:gd name="T6" fmla="*/ 20 w 22"/>
                <a:gd name="T7" fmla="*/ 32 h 32"/>
                <a:gd name="T8" fmla="*/ 22 w 22"/>
                <a:gd name="T9" fmla="*/ 32 h 32"/>
                <a:gd name="T10" fmla="*/ 20 w 22"/>
                <a:gd name="T11" fmla="*/ 22 h 32"/>
                <a:gd name="T12" fmla="*/ 17 w 22"/>
                <a:gd name="T13" fmla="*/ 14 h 32"/>
                <a:gd name="T14" fmla="*/ 10 w 22"/>
                <a:gd name="T15" fmla="*/ 7 h 32"/>
                <a:gd name="T16" fmla="*/ 3 w 22"/>
                <a:gd name="T17" fmla="*/ 0 h 32"/>
                <a:gd name="T18" fmla="*/ 0 w 22"/>
                <a:gd name="T19" fmla="*/ 2 h 32"/>
                <a:gd name="T20" fmla="*/ 0 w 22"/>
                <a:gd name="T21" fmla="*/ 5 h 32"/>
                <a:gd name="T22" fmla="*/ 0 w 22"/>
                <a:gd name="T23" fmla="*/ 9 h 32"/>
                <a:gd name="T24" fmla="*/ 0 w 22"/>
                <a:gd name="T25" fmla="*/ 12 h 32"/>
                <a:gd name="T26" fmla="*/ 15 w 22"/>
                <a:gd name="T27" fmla="*/ 32 h 32"/>
                <a:gd name="T28" fmla="*/ 15 w 22"/>
                <a:gd name="T29" fmla="*/ 32 h 32"/>
                <a:gd name="T30" fmla="*/ 17 w 22"/>
                <a:gd name="T31" fmla="*/ 32 h 32"/>
                <a:gd name="T32" fmla="*/ 17 w 22"/>
                <a:gd name="T33" fmla="*/ 32 h 32"/>
                <a:gd name="T34" fmla="*/ 17 w 22"/>
                <a:gd name="T35" fmla="*/ 32 h 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"/>
                <a:gd name="T55" fmla="*/ 0 h 32"/>
                <a:gd name="T56" fmla="*/ 22 w 22"/>
                <a:gd name="T57" fmla="*/ 32 h 3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" h="32">
                  <a:moveTo>
                    <a:pt x="17" y="32"/>
                  </a:moveTo>
                  <a:lnTo>
                    <a:pt x="17" y="32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0" y="22"/>
                  </a:lnTo>
                  <a:lnTo>
                    <a:pt x="17" y="14"/>
                  </a:lnTo>
                  <a:lnTo>
                    <a:pt x="10" y="7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15" y="32"/>
                  </a:lnTo>
                  <a:lnTo>
                    <a:pt x="17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79" name="Freeform 43"/>
            <p:cNvSpPr>
              <a:spLocks/>
            </p:cNvSpPr>
            <p:nvPr/>
          </p:nvSpPr>
          <p:spPr bwMode="auto">
            <a:xfrm>
              <a:off x="2491" y="2133"/>
              <a:ext cx="12" cy="44"/>
            </a:xfrm>
            <a:custGeom>
              <a:avLst/>
              <a:gdLst>
                <a:gd name="T0" fmla="*/ 5 w 12"/>
                <a:gd name="T1" fmla="*/ 44 h 44"/>
                <a:gd name="T2" fmla="*/ 10 w 12"/>
                <a:gd name="T3" fmla="*/ 35 h 44"/>
                <a:gd name="T4" fmla="*/ 12 w 12"/>
                <a:gd name="T5" fmla="*/ 25 h 44"/>
                <a:gd name="T6" fmla="*/ 12 w 12"/>
                <a:gd name="T7" fmla="*/ 12 h 44"/>
                <a:gd name="T8" fmla="*/ 10 w 12"/>
                <a:gd name="T9" fmla="*/ 3 h 44"/>
                <a:gd name="T10" fmla="*/ 10 w 12"/>
                <a:gd name="T11" fmla="*/ 3 h 44"/>
                <a:gd name="T12" fmla="*/ 10 w 12"/>
                <a:gd name="T13" fmla="*/ 3 h 44"/>
                <a:gd name="T14" fmla="*/ 10 w 12"/>
                <a:gd name="T15" fmla="*/ 3 h 44"/>
                <a:gd name="T16" fmla="*/ 7 w 12"/>
                <a:gd name="T17" fmla="*/ 0 h 44"/>
                <a:gd name="T18" fmla="*/ 3 w 12"/>
                <a:gd name="T19" fmla="*/ 10 h 44"/>
                <a:gd name="T20" fmla="*/ 0 w 12"/>
                <a:gd name="T21" fmla="*/ 20 h 44"/>
                <a:gd name="T22" fmla="*/ 0 w 12"/>
                <a:gd name="T23" fmla="*/ 32 h 44"/>
                <a:gd name="T24" fmla="*/ 0 w 12"/>
                <a:gd name="T25" fmla="*/ 42 h 44"/>
                <a:gd name="T26" fmla="*/ 0 w 12"/>
                <a:gd name="T27" fmla="*/ 44 h 44"/>
                <a:gd name="T28" fmla="*/ 3 w 12"/>
                <a:gd name="T29" fmla="*/ 44 h 44"/>
                <a:gd name="T30" fmla="*/ 3 w 12"/>
                <a:gd name="T31" fmla="*/ 44 h 44"/>
                <a:gd name="T32" fmla="*/ 3 w 12"/>
                <a:gd name="T33" fmla="*/ 44 h 44"/>
                <a:gd name="T34" fmla="*/ 5 w 12"/>
                <a:gd name="T35" fmla="*/ 44 h 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"/>
                <a:gd name="T55" fmla="*/ 0 h 44"/>
                <a:gd name="T56" fmla="*/ 12 w 12"/>
                <a:gd name="T57" fmla="*/ 44 h 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" h="44">
                  <a:moveTo>
                    <a:pt x="5" y="44"/>
                  </a:moveTo>
                  <a:lnTo>
                    <a:pt x="10" y="35"/>
                  </a:lnTo>
                  <a:lnTo>
                    <a:pt x="12" y="25"/>
                  </a:lnTo>
                  <a:lnTo>
                    <a:pt x="12" y="12"/>
                  </a:lnTo>
                  <a:lnTo>
                    <a:pt x="10" y="3"/>
                  </a:lnTo>
                  <a:lnTo>
                    <a:pt x="7" y="0"/>
                  </a:lnTo>
                  <a:lnTo>
                    <a:pt x="3" y="10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3" y="44"/>
                  </a:lnTo>
                  <a:lnTo>
                    <a:pt x="5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80" name="Freeform 44"/>
            <p:cNvSpPr>
              <a:spLocks/>
            </p:cNvSpPr>
            <p:nvPr/>
          </p:nvSpPr>
          <p:spPr bwMode="auto">
            <a:xfrm>
              <a:off x="2429" y="2138"/>
              <a:ext cx="18" cy="32"/>
            </a:xfrm>
            <a:custGeom>
              <a:avLst/>
              <a:gdLst>
                <a:gd name="T0" fmla="*/ 13 w 18"/>
                <a:gd name="T1" fmla="*/ 32 h 32"/>
                <a:gd name="T2" fmla="*/ 15 w 18"/>
                <a:gd name="T3" fmla="*/ 32 h 32"/>
                <a:gd name="T4" fmla="*/ 15 w 18"/>
                <a:gd name="T5" fmla="*/ 32 h 32"/>
                <a:gd name="T6" fmla="*/ 18 w 18"/>
                <a:gd name="T7" fmla="*/ 32 h 32"/>
                <a:gd name="T8" fmla="*/ 18 w 18"/>
                <a:gd name="T9" fmla="*/ 30 h 32"/>
                <a:gd name="T10" fmla="*/ 8 w 18"/>
                <a:gd name="T11" fmla="*/ 0 h 32"/>
                <a:gd name="T12" fmla="*/ 8 w 18"/>
                <a:gd name="T13" fmla="*/ 0 h 32"/>
                <a:gd name="T14" fmla="*/ 8 w 18"/>
                <a:gd name="T15" fmla="*/ 0 h 32"/>
                <a:gd name="T16" fmla="*/ 5 w 18"/>
                <a:gd name="T17" fmla="*/ 0 h 32"/>
                <a:gd name="T18" fmla="*/ 5 w 18"/>
                <a:gd name="T19" fmla="*/ 0 h 32"/>
                <a:gd name="T20" fmla="*/ 0 w 18"/>
                <a:gd name="T21" fmla="*/ 7 h 32"/>
                <a:gd name="T22" fmla="*/ 5 w 18"/>
                <a:gd name="T23" fmla="*/ 25 h 32"/>
                <a:gd name="T24" fmla="*/ 13 w 18"/>
                <a:gd name="T25" fmla="*/ 32 h 32"/>
                <a:gd name="T26" fmla="*/ 13 w 18"/>
                <a:gd name="T27" fmla="*/ 32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"/>
                <a:gd name="T43" fmla="*/ 0 h 32"/>
                <a:gd name="T44" fmla="*/ 18 w 18"/>
                <a:gd name="T45" fmla="*/ 32 h 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" h="32">
                  <a:moveTo>
                    <a:pt x="13" y="32"/>
                  </a:moveTo>
                  <a:lnTo>
                    <a:pt x="15" y="32"/>
                  </a:lnTo>
                  <a:lnTo>
                    <a:pt x="18" y="32"/>
                  </a:lnTo>
                  <a:lnTo>
                    <a:pt x="18" y="30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7"/>
                  </a:lnTo>
                  <a:lnTo>
                    <a:pt x="5" y="25"/>
                  </a:lnTo>
                  <a:lnTo>
                    <a:pt x="13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81" name="Freeform 45"/>
            <p:cNvSpPr>
              <a:spLocks/>
            </p:cNvSpPr>
            <p:nvPr/>
          </p:nvSpPr>
          <p:spPr bwMode="auto">
            <a:xfrm>
              <a:off x="2863" y="1598"/>
              <a:ext cx="187" cy="404"/>
            </a:xfrm>
            <a:custGeom>
              <a:avLst/>
              <a:gdLst>
                <a:gd name="T0" fmla="*/ 160 w 187"/>
                <a:gd name="T1" fmla="*/ 0 h 404"/>
                <a:gd name="T2" fmla="*/ 27 w 187"/>
                <a:gd name="T3" fmla="*/ 254 h 404"/>
                <a:gd name="T4" fmla="*/ 96 w 187"/>
                <a:gd name="T5" fmla="*/ 207 h 404"/>
                <a:gd name="T6" fmla="*/ 0 w 187"/>
                <a:gd name="T7" fmla="*/ 404 h 404"/>
                <a:gd name="T8" fmla="*/ 187 w 187"/>
                <a:gd name="T9" fmla="*/ 131 h 404"/>
                <a:gd name="T10" fmla="*/ 108 w 187"/>
                <a:gd name="T11" fmla="*/ 173 h 404"/>
                <a:gd name="T12" fmla="*/ 160 w 187"/>
                <a:gd name="T13" fmla="*/ 0 h 4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7"/>
                <a:gd name="T22" fmla="*/ 0 h 404"/>
                <a:gd name="T23" fmla="*/ 187 w 187"/>
                <a:gd name="T24" fmla="*/ 404 h 4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7" h="404">
                  <a:moveTo>
                    <a:pt x="160" y="0"/>
                  </a:moveTo>
                  <a:lnTo>
                    <a:pt x="27" y="254"/>
                  </a:lnTo>
                  <a:lnTo>
                    <a:pt x="96" y="207"/>
                  </a:lnTo>
                  <a:lnTo>
                    <a:pt x="0" y="404"/>
                  </a:lnTo>
                  <a:lnTo>
                    <a:pt x="187" y="131"/>
                  </a:lnTo>
                  <a:lnTo>
                    <a:pt x="108" y="173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FFB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82" name="Freeform 46"/>
            <p:cNvSpPr>
              <a:spLocks/>
            </p:cNvSpPr>
            <p:nvPr/>
          </p:nvSpPr>
          <p:spPr bwMode="auto">
            <a:xfrm>
              <a:off x="2521" y="1480"/>
              <a:ext cx="101" cy="434"/>
            </a:xfrm>
            <a:custGeom>
              <a:avLst/>
              <a:gdLst>
                <a:gd name="T0" fmla="*/ 27 w 101"/>
                <a:gd name="T1" fmla="*/ 0 h 434"/>
                <a:gd name="T2" fmla="*/ 0 w 101"/>
                <a:gd name="T3" fmla="*/ 286 h 434"/>
                <a:gd name="T4" fmla="*/ 44 w 101"/>
                <a:gd name="T5" fmla="*/ 217 h 434"/>
                <a:gd name="T6" fmla="*/ 29 w 101"/>
                <a:gd name="T7" fmla="*/ 434 h 434"/>
                <a:gd name="T8" fmla="*/ 101 w 101"/>
                <a:gd name="T9" fmla="*/ 111 h 434"/>
                <a:gd name="T10" fmla="*/ 44 w 101"/>
                <a:gd name="T11" fmla="*/ 180 h 434"/>
                <a:gd name="T12" fmla="*/ 27 w 101"/>
                <a:gd name="T13" fmla="*/ 0 h 4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"/>
                <a:gd name="T22" fmla="*/ 0 h 434"/>
                <a:gd name="T23" fmla="*/ 101 w 101"/>
                <a:gd name="T24" fmla="*/ 434 h 4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" h="434">
                  <a:moveTo>
                    <a:pt x="27" y="0"/>
                  </a:moveTo>
                  <a:lnTo>
                    <a:pt x="0" y="286"/>
                  </a:lnTo>
                  <a:lnTo>
                    <a:pt x="44" y="217"/>
                  </a:lnTo>
                  <a:lnTo>
                    <a:pt x="29" y="434"/>
                  </a:lnTo>
                  <a:lnTo>
                    <a:pt x="101" y="111"/>
                  </a:lnTo>
                  <a:lnTo>
                    <a:pt x="44" y="18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B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83" name="Freeform 47"/>
            <p:cNvSpPr>
              <a:spLocks/>
            </p:cNvSpPr>
            <p:nvPr/>
          </p:nvSpPr>
          <p:spPr bwMode="auto">
            <a:xfrm>
              <a:off x="1967" y="1618"/>
              <a:ext cx="233" cy="367"/>
            </a:xfrm>
            <a:custGeom>
              <a:avLst/>
              <a:gdLst>
                <a:gd name="T0" fmla="*/ 2 w 233"/>
                <a:gd name="T1" fmla="*/ 0 h 367"/>
                <a:gd name="T2" fmla="*/ 179 w 233"/>
                <a:gd name="T3" fmla="*/ 227 h 367"/>
                <a:gd name="T4" fmla="*/ 103 w 233"/>
                <a:gd name="T5" fmla="*/ 190 h 367"/>
                <a:gd name="T6" fmla="*/ 233 w 233"/>
                <a:gd name="T7" fmla="*/ 367 h 367"/>
                <a:gd name="T8" fmla="*/ 0 w 233"/>
                <a:gd name="T9" fmla="*/ 133 h 367"/>
                <a:gd name="T10" fmla="*/ 83 w 233"/>
                <a:gd name="T11" fmla="*/ 160 h 367"/>
                <a:gd name="T12" fmla="*/ 2 w 233"/>
                <a:gd name="T13" fmla="*/ 0 h 3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3"/>
                <a:gd name="T22" fmla="*/ 0 h 367"/>
                <a:gd name="T23" fmla="*/ 233 w 233"/>
                <a:gd name="T24" fmla="*/ 367 h 3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3" h="367">
                  <a:moveTo>
                    <a:pt x="2" y="0"/>
                  </a:moveTo>
                  <a:lnTo>
                    <a:pt x="179" y="227"/>
                  </a:lnTo>
                  <a:lnTo>
                    <a:pt x="103" y="190"/>
                  </a:lnTo>
                  <a:lnTo>
                    <a:pt x="233" y="367"/>
                  </a:lnTo>
                  <a:lnTo>
                    <a:pt x="0" y="133"/>
                  </a:lnTo>
                  <a:lnTo>
                    <a:pt x="83" y="16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B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8101013" y="4437063"/>
          <a:ext cx="498475" cy="231775"/>
        </p:xfrm>
        <a:graphic>
          <a:graphicData uri="http://schemas.openxmlformats.org/presentationml/2006/ole">
            <p:oleObj spid="_x0000_s14341" name="Equation" r:id="rId7" imgW="380880" imgH="177480" progId="Equation.3">
              <p:embed/>
            </p:oleObj>
          </a:graphicData>
        </a:graphic>
      </p:graphicFrame>
      <p:graphicFrame>
        <p:nvGraphicFramePr>
          <p:cNvPr id="14342" name="Object 6"/>
          <p:cNvGraphicFramePr>
            <a:graphicFrameLocks noChangeAspect="1"/>
          </p:cNvGraphicFramePr>
          <p:nvPr/>
        </p:nvGraphicFramePr>
        <p:xfrm>
          <a:off x="6804025" y="3646488"/>
          <a:ext cx="792163" cy="447675"/>
        </p:xfrm>
        <a:graphic>
          <a:graphicData uri="http://schemas.openxmlformats.org/presentationml/2006/ole">
            <p:oleObj spid="_x0000_s14342" name="Equation" r:id="rId8" imgW="291960" imgH="164880" progId="Equation.3">
              <p:embed/>
            </p:oleObj>
          </a:graphicData>
        </a:graphic>
      </p:graphicFrame>
      <p:graphicFrame>
        <p:nvGraphicFramePr>
          <p:cNvPr id="14343" name="Object 7"/>
          <p:cNvGraphicFramePr>
            <a:graphicFrameLocks noChangeAspect="1"/>
          </p:cNvGraphicFramePr>
          <p:nvPr/>
        </p:nvGraphicFramePr>
        <p:xfrm>
          <a:off x="3117850" y="5251450"/>
          <a:ext cx="2774950" cy="560388"/>
        </p:xfrm>
        <a:graphic>
          <a:graphicData uri="http://schemas.openxmlformats.org/presentationml/2006/ole">
            <p:oleObj spid="_x0000_s14343" name="Equation" r:id="rId9" imgW="1002960" imgH="203040" progId="Equation.3">
              <p:embed/>
            </p:oleObj>
          </a:graphicData>
        </a:graphic>
      </p:graphicFrame>
      <p:graphicFrame>
        <p:nvGraphicFramePr>
          <p:cNvPr id="14344" name="Object 8"/>
          <p:cNvGraphicFramePr>
            <a:graphicFrameLocks noChangeAspect="1"/>
          </p:cNvGraphicFramePr>
          <p:nvPr/>
        </p:nvGraphicFramePr>
        <p:xfrm>
          <a:off x="2328863" y="3333750"/>
          <a:ext cx="428625" cy="504825"/>
        </p:xfrm>
        <a:graphic>
          <a:graphicData uri="http://schemas.openxmlformats.org/presentationml/2006/ole">
            <p:oleObj spid="_x0000_s14344" name="Equation" r:id="rId10" imgW="215640" imgH="253800" progId="Equation.3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468313" y="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fr-CA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 anti-obstacle</a:t>
            </a:r>
          </a:p>
        </p:txBody>
      </p:sp>
      <p:grpSp>
        <p:nvGrpSpPr>
          <p:cNvPr id="15371" name="Group 3"/>
          <p:cNvGrpSpPr>
            <a:grpSpLocks/>
          </p:cNvGrpSpPr>
          <p:nvPr/>
        </p:nvGrpSpPr>
        <p:grpSpPr bwMode="auto">
          <a:xfrm>
            <a:off x="179388" y="3717925"/>
            <a:ext cx="1512887" cy="431800"/>
            <a:chOff x="340" y="2387"/>
            <a:chExt cx="953" cy="272"/>
          </a:xfrm>
        </p:grpSpPr>
        <p:sp>
          <p:nvSpPr>
            <p:cNvPr id="15410" name="Rectangle 4"/>
            <p:cNvSpPr>
              <a:spLocks noChangeArrowheads="1"/>
            </p:cNvSpPr>
            <p:nvPr/>
          </p:nvSpPr>
          <p:spPr bwMode="auto">
            <a:xfrm>
              <a:off x="340" y="2387"/>
              <a:ext cx="817" cy="2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CA"/>
                <a:t>Source   </a:t>
              </a:r>
            </a:p>
          </p:txBody>
        </p:sp>
        <p:sp>
          <p:nvSpPr>
            <p:cNvPr id="15411" name="Rectangle 5"/>
            <p:cNvSpPr>
              <a:spLocks noChangeArrowheads="1"/>
            </p:cNvSpPr>
            <p:nvPr/>
          </p:nvSpPr>
          <p:spPr bwMode="auto">
            <a:xfrm>
              <a:off x="1157" y="2477"/>
              <a:ext cx="136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graphicFrame>
          <p:nvGraphicFramePr>
            <p:cNvPr id="15369" name="Object 9"/>
            <p:cNvGraphicFramePr>
              <a:graphicFrameLocks noChangeAspect="1"/>
            </p:cNvGraphicFramePr>
            <p:nvPr/>
          </p:nvGraphicFramePr>
          <p:xfrm>
            <a:off x="930" y="2432"/>
            <a:ext cx="153" cy="214"/>
          </p:xfrm>
          <a:graphic>
            <a:graphicData uri="http://schemas.openxmlformats.org/presentationml/2006/ole">
              <p:oleObj spid="_x0000_s15369" name="Equation" r:id="rId3" imgW="126720" imgH="177480" progId="Equation.3">
                <p:embed/>
              </p:oleObj>
            </a:graphicData>
          </a:graphic>
        </p:graphicFrame>
      </p:grpSp>
      <p:sp>
        <p:nvSpPr>
          <p:cNvPr id="15372" name="Line 7"/>
          <p:cNvSpPr>
            <a:spLocks noChangeShapeType="1"/>
          </p:cNvSpPr>
          <p:nvPr/>
        </p:nvSpPr>
        <p:spPr bwMode="auto">
          <a:xfrm>
            <a:off x="1692275" y="3933825"/>
            <a:ext cx="1295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5373" name="Line 8"/>
          <p:cNvSpPr>
            <a:spLocks noChangeShapeType="1"/>
          </p:cNvSpPr>
          <p:nvPr/>
        </p:nvSpPr>
        <p:spPr bwMode="auto">
          <a:xfrm>
            <a:off x="2987675" y="3933825"/>
            <a:ext cx="352901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5374" name="Rectangle 9"/>
          <p:cNvSpPr>
            <a:spLocks noChangeArrowheads="1"/>
          </p:cNvSpPr>
          <p:nvPr/>
        </p:nvSpPr>
        <p:spPr bwMode="auto">
          <a:xfrm>
            <a:off x="6084888" y="3213100"/>
            <a:ext cx="431800" cy="158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5929313" y="2397125"/>
          <a:ext cx="830262" cy="781050"/>
        </p:xfrm>
        <a:graphic>
          <a:graphicData uri="http://schemas.openxmlformats.org/presentationml/2006/ole">
            <p:oleObj spid="_x0000_s15362" name="Equation" r:id="rId4" imgW="419040" imgH="393480" progId="Equation.3">
              <p:embed/>
            </p:oleObj>
          </a:graphicData>
        </a:graphic>
      </p:graphicFrame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6084888" y="3789363"/>
          <a:ext cx="398462" cy="431800"/>
        </p:xfrm>
        <a:graphic>
          <a:graphicData uri="http://schemas.openxmlformats.org/presentationml/2006/ole">
            <p:oleObj spid="_x0000_s15363" name="Equation" r:id="rId5" imgW="152280" imgH="164880" progId="Equation.3">
              <p:embed/>
            </p:oleObj>
          </a:graphicData>
        </a:graphic>
      </p:graphicFrame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539750" y="3213100"/>
          <a:ext cx="704850" cy="352425"/>
        </p:xfrm>
        <a:graphic>
          <a:graphicData uri="http://schemas.openxmlformats.org/presentationml/2006/ole">
            <p:oleObj spid="_x0000_s15364" name="Equation" r:id="rId6" imgW="355320" imgH="177480" progId="Equation.3">
              <p:embed/>
            </p:oleObj>
          </a:graphicData>
        </a:graphic>
      </p:graphicFrame>
      <p:grpSp>
        <p:nvGrpSpPr>
          <p:cNvPr id="15375" name="Group 13"/>
          <p:cNvGrpSpPr>
            <a:grpSpLocks/>
          </p:cNvGrpSpPr>
          <p:nvPr/>
        </p:nvGrpSpPr>
        <p:grpSpPr bwMode="auto">
          <a:xfrm>
            <a:off x="7667625" y="3070225"/>
            <a:ext cx="1008063" cy="1295400"/>
            <a:chOff x="1967" y="1480"/>
            <a:chExt cx="1083" cy="1518"/>
          </a:xfrm>
        </p:grpSpPr>
        <p:sp>
          <p:nvSpPr>
            <p:cNvPr id="15378" name="Freeform 14"/>
            <p:cNvSpPr>
              <a:spLocks/>
            </p:cNvSpPr>
            <p:nvPr/>
          </p:nvSpPr>
          <p:spPr bwMode="auto">
            <a:xfrm>
              <a:off x="2351" y="2483"/>
              <a:ext cx="61" cy="131"/>
            </a:xfrm>
            <a:custGeom>
              <a:avLst/>
              <a:gdLst>
                <a:gd name="T0" fmla="*/ 44 w 61"/>
                <a:gd name="T1" fmla="*/ 7 h 131"/>
                <a:gd name="T2" fmla="*/ 22 w 61"/>
                <a:gd name="T3" fmla="*/ 27 h 131"/>
                <a:gd name="T4" fmla="*/ 7 w 61"/>
                <a:gd name="T5" fmla="*/ 54 h 131"/>
                <a:gd name="T6" fmla="*/ 0 w 61"/>
                <a:gd name="T7" fmla="*/ 84 h 131"/>
                <a:gd name="T8" fmla="*/ 2 w 61"/>
                <a:gd name="T9" fmla="*/ 106 h 131"/>
                <a:gd name="T10" fmla="*/ 7 w 61"/>
                <a:gd name="T11" fmla="*/ 121 h 131"/>
                <a:gd name="T12" fmla="*/ 14 w 61"/>
                <a:gd name="T13" fmla="*/ 126 h 131"/>
                <a:gd name="T14" fmla="*/ 17 w 61"/>
                <a:gd name="T15" fmla="*/ 126 h 131"/>
                <a:gd name="T16" fmla="*/ 27 w 61"/>
                <a:gd name="T17" fmla="*/ 131 h 131"/>
                <a:gd name="T18" fmla="*/ 39 w 61"/>
                <a:gd name="T19" fmla="*/ 118 h 131"/>
                <a:gd name="T20" fmla="*/ 42 w 61"/>
                <a:gd name="T21" fmla="*/ 84 h 131"/>
                <a:gd name="T22" fmla="*/ 37 w 61"/>
                <a:gd name="T23" fmla="*/ 59 h 131"/>
                <a:gd name="T24" fmla="*/ 32 w 61"/>
                <a:gd name="T25" fmla="*/ 47 h 131"/>
                <a:gd name="T26" fmla="*/ 27 w 61"/>
                <a:gd name="T27" fmla="*/ 42 h 131"/>
                <a:gd name="T28" fmla="*/ 27 w 61"/>
                <a:gd name="T29" fmla="*/ 42 h 131"/>
                <a:gd name="T30" fmla="*/ 24 w 61"/>
                <a:gd name="T31" fmla="*/ 39 h 131"/>
                <a:gd name="T32" fmla="*/ 24 w 61"/>
                <a:gd name="T33" fmla="*/ 42 h 131"/>
                <a:gd name="T34" fmla="*/ 32 w 61"/>
                <a:gd name="T35" fmla="*/ 57 h 131"/>
                <a:gd name="T36" fmla="*/ 37 w 61"/>
                <a:gd name="T37" fmla="*/ 89 h 131"/>
                <a:gd name="T38" fmla="*/ 37 w 61"/>
                <a:gd name="T39" fmla="*/ 111 h 131"/>
                <a:gd name="T40" fmla="*/ 32 w 61"/>
                <a:gd name="T41" fmla="*/ 121 h 131"/>
                <a:gd name="T42" fmla="*/ 29 w 61"/>
                <a:gd name="T43" fmla="*/ 123 h 131"/>
                <a:gd name="T44" fmla="*/ 27 w 61"/>
                <a:gd name="T45" fmla="*/ 126 h 131"/>
                <a:gd name="T46" fmla="*/ 27 w 61"/>
                <a:gd name="T47" fmla="*/ 126 h 131"/>
                <a:gd name="T48" fmla="*/ 27 w 61"/>
                <a:gd name="T49" fmla="*/ 126 h 131"/>
                <a:gd name="T50" fmla="*/ 24 w 61"/>
                <a:gd name="T51" fmla="*/ 126 h 131"/>
                <a:gd name="T52" fmla="*/ 24 w 61"/>
                <a:gd name="T53" fmla="*/ 126 h 131"/>
                <a:gd name="T54" fmla="*/ 22 w 61"/>
                <a:gd name="T55" fmla="*/ 123 h 131"/>
                <a:gd name="T56" fmla="*/ 22 w 61"/>
                <a:gd name="T57" fmla="*/ 123 h 131"/>
                <a:gd name="T58" fmla="*/ 22 w 61"/>
                <a:gd name="T59" fmla="*/ 123 h 131"/>
                <a:gd name="T60" fmla="*/ 19 w 61"/>
                <a:gd name="T61" fmla="*/ 123 h 131"/>
                <a:gd name="T62" fmla="*/ 17 w 61"/>
                <a:gd name="T63" fmla="*/ 121 h 131"/>
                <a:gd name="T64" fmla="*/ 12 w 61"/>
                <a:gd name="T65" fmla="*/ 113 h 131"/>
                <a:gd name="T66" fmla="*/ 7 w 61"/>
                <a:gd name="T67" fmla="*/ 106 h 131"/>
                <a:gd name="T68" fmla="*/ 7 w 61"/>
                <a:gd name="T69" fmla="*/ 71 h 131"/>
                <a:gd name="T70" fmla="*/ 17 w 61"/>
                <a:gd name="T71" fmla="*/ 39 h 131"/>
                <a:gd name="T72" fmla="*/ 27 w 61"/>
                <a:gd name="T73" fmla="*/ 27 h 131"/>
                <a:gd name="T74" fmla="*/ 39 w 61"/>
                <a:gd name="T75" fmla="*/ 17 h 131"/>
                <a:gd name="T76" fmla="*/ 46 w 61"/>
                <a:gd name="T77" fmla="*/ 10 h 131"/>
                <a:gd name="T78" fmla="*/ 56 w 61"/>
                <a:gd name="T79" fmla="*/ 5 h 131"/>
                <a:gd name="T80" fmla="*/ 59 w 61"/>
                <a:gd name="T81" fmla="*/ 5 h 131"/>
                <a:gd name="T82" fmla="*/ 59 w 61"/>
                <a:gd name="T83" fmla="*/ 5 h 131"/>
                <a:gd name="T84" fmla="*/ 59 w 61"/>
                <a:gd name="T85" fmla="*/ 0 h 13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1"/>
                <a:gd name="T130" fmla="*/ 0 h 131"/>
                <a:gd name="T131" fmla="*/ 61 w 61"/>
                <a:gd name="T132" fmla="*/ 131 h 13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1" h="131">
                  <a:moveTo>
                    <a:pt x="59" y="0"/>
                  </a:moveTo>
                  <a:lnTo>
                    <a:pt x="44" y="7"/>
                  </a:lnTo>
                  <a:lnTo>
                    <a:pt x="32" y="15"/>
                  </a:lnTo>
                  <a:lnTo>
                    <a:pt x="22" y="27"/>
                  </a:lnTo>
                  <a:lnTo>
                    <a:pt x="12" y="39"/>
                  </a:lnTo>
                  <a:lnTo>
                    <a:pt x="7" y="54"/>
                  </a:lnTo>
                  <a:lnTo>
                    <a:pt x="2" y="69"/>
                  </a:lnTo>
                  <a:lnTo>
                    <a:pt x="0" y="84"/>
                  </a:lnTo>
                  <a:lnTo>
                    <a:pt x="0" y="99"/>
                  </a:lnTo>
                  <a:lnTo>
                    <a:pt x="2" y="106"/>
                  </a:lnTo>
                  <a:lnTo>
                    <a:pt x="5" y="113"/>
                  </a:lnTo>
                  <a:lnTo>
                    <a:pt x="7" y="121"/>
                  </a:lnTo>
                  <a:lnTo>
                    <a:pt x="12" y="126"/>
                  </a:lnTo>
                  <a:lnTo>
                    <a:pt x="14" y="126"/>
                  </a:lnTo>
                  <a:lnTo>
                    <a:pt x="17" y="126"/>
                  </a:lnTo>
                  <a:lnTo>
                    <a:pt x="17" y="128"/>
                  </a:lnTo>
                  <a:lnTo>
                    <a:pt x="27" y="131"/>
                  </a:lnTo>
                  <a:lnTo>
                    <a:pt x="29" y="131"/>
                  </a:lnTo>
                  <a:lnTo>
                    <a:pt x="39" y="118"/>
                  </a:lnTo>
                  <a:lnTo>
                    <a:pt x="42" y="101"/>
                  </a:lnTo>
                  <a:lnTo>
                    <a:pt x="42" y="84"/>
                  </a:lnTo>
                  <a:lnTo>
                    <a:pt x="39" y="67"/>
                  </a:lnTo>
                  <a:lnTo>
                    <a:pt x="37" y="59"/>
                  </a:lnTo>
                  <a:lnTo>
                    <a:pt x="34" y="54"/>
                  </a:lnTo>
                  <a:lnTo>
                    <a:pt x="32" y="47"/>
                  </a:lnTo>
                  <a:lnTo>
                    <a:pt x="29" y="42"/>
                  </a:lnTo>
                  <a:lnTo>
                    <a:pt x="27" y="42"/>
                  </a:lnTo>
                  <a:lnTo>
                    <a:pt x="24" y="39"/>
                  </a:lnTo>
                  <a:lnTo>
                    <a:pt x="24" y="42"/>
                  </a:lnTo>
                  <a:lnTo>
                    <a:pt x="32" y="57"/>
                  </a:lnTo>
                  <a:lnTo>
                    <a:pt x="34" y="71"/>
                  </a:lnTo>
                  <a:lnTo>
                    <a:pt x="37" y="89"/>
                  </a:lnTo>
                  <a:lnTo>
                    <a:pt x="37" y="106"/>
                  </a:lnTo>
                  <a:lnTo>
                    <a:pt x="37" y="111"/>
                  </a:lnTo>
                  <a:lnTo>
                    <a:pt x="34" y="116"/>
                  </a:lnTo>
                  <a:lnTo>
                    <a:pt x="32" y="121"/>
                  </a:lnTo>
                  <a:lnTo>
                    <a:pt x="29" y="123"/>
                  </a:lnTo>
                  <a:lnTo>
                    <a:pt x="27" y="126"/>
                  </a:lnTo>
                  <a:lnTo>
                    <a:pt x="24" y="126"/>
                  </a:lnTo>
                  <a:lnTo>
                    <a:pt x="24" y="123"/>
                  </a:lnTo>
                  <a:lnTo>
                    <a:pt x="22" y="123"/>
                  </a:lnTo>
                  <a:lnTo>
                    <a:pt x="19" y="123"/>
                  </a:lnTo>
                  <a:lnTo>
                    <a:pt x="17" y="121"/>
                  </a:lnTo>
                  <a:lnTo>
                    <a:pt x="14" y="118"/>
                  </a:lnTo>
                  <a:lnTo>
                    <a:pt x="12" y="113"/>
                  </a:lnTo>
                  <a:lnTo>
                    <a:pt x="10" y="111"/>
                  </a:lnTo>
                  <a:lnTo>
                    <a:pt x="7" y="106"/>
                  </a:lnTo>
                  <a:lnTo>
                    <a:pt x="5" y="89"/>
                  </a:lnTo>
                  <a:lnTo>
                    <a:pt x="7" y="71"/>
                  </a:lnTo>
                  <a:lnTo>
                    <a:pt x="12" y="54"/>
                  </a:lnTo>
                  <a:lnTo>
                    <a:pt x="17" y="39"/>
                  </a:lnTo>
                  <a:lnTo>
                    <a:pt x="22" y="34"/>
                  </a:lnTo>
                  <a:lnTo>
                    <a:pt x="27" y="27"/>
                  </a:lnTo>
                  <a:lnTo>
                    <a:pt x="34" y="22"/>
                  </a:lnTo>
                  <a:lnTo>
                    <a:pt x="39" y="17"/>
                  </a:lnTo>
                  <a:lnTo>
                    <a:pt x="44" y="15"/>
                  </a:lnTo>
                  <a:lnTo>
                    <a:pt x="46" y="10"/>
                  </a:lnTo>
                  <a:lnTo>
                    <a:pt x="51" y="7"/>
                  </a:lnTo>
                  <a:lnTo>
                    <a:pt x="56" y="5"/>
                  </a:lnTo>
                  <a:lnTo>
                    <a:pt x="59" y="5"/>
                  </a:lnTo>
                  <a:lnTo>
                    <a:pt x="61" y="5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79" name="Freeform 15"/>
            <p:cNvSpPr>
              <a:spLocks/>
            </p:cNvSpPr>
            <p:nvPr/>
          </p:nvSpPr>
          <p:spPr bwMode="auto">
            <a:xfrm>
              <a:off x="2292" y="2503"/>
              <a:ext cx="71" cy="108"/>
            </a:xfrm>
            <a:custGeom>
              <a:avLst/>
              <a:gdLst>
                <a:gd name="T0" fmla="*/ 32 w 71"/>
                <a:gd name="T1" fmla="*/ 2 h 108"/>
                <a:gd name="T2" fmla="*/ 17 w 71"/>
                <a:gd name="T3" fmla="*/ 14 h 108"/>
                <a:gd name="T4" fmla="*/ 5 w 71"/>
                <a:gd name="T5" fmla="*/ 37 h 108"/>
                <a:gd name="T6" fmla="*/ 2 w 71"/>
                <a:gd name="T7" fmla="*/ 49 h 108"/>
                <a:gd name="T8" fmla="*/ 2 w 71"/>
                <a:gd name="T9" fmla="*/ 51 h 108"/>
                <a:gd name="T10" fmla="*/ 0 w 71"/>
                <a:gd name="T11" fmla="*/ 64 h 108"/>
                <a:gd name="T12" fmla="*/ 0 w 71"/>
                <a:gd name="T13" fmla="*/ 86 h 108"/>
                <a:gd name="T14" fmla="*/ 7 w 71"/>
                <a:gd name="T15" fmla="*/ 98 h 108"/>
                <a:gd name="T16" fmla="*/ 7 w 71"/>
                <a:gd name="T17" fmla="*/ 101 h 108"/>
                <a:gd name="T18" fmla="*/ 9 w 71"/>
                <a:gd name="T19" fmla="*/ 101 h 108"/>
                <a:gd name="T20" fmla="*/ 9 w 71"/>
                <a:gd name="T21" fmla="*/ 103 h 108"/>
                <a:gd name="T22" fmla="*/ 17 w 71"/>
                <a:gd name="T23" fmla="*/ 108 h 108"/>
                <a:gd name="T24" fmla="*/ 32 w 71"/>
                <a:gd name="T25" fmla="*/ 103 h 108"/>
                <a:gd name="T26" fmla="*/ 32 w 71"/>
                <a:gd name="T27" fmla="*/ 98 h 108"/>
                <a:gd name="T28" fmla="*/ 37 w 71"/>
                <a:gd name="T29" fmla="*/ 88 h 108"/>
                <a:gd name="T30" fmla="*/ 37 w 71"/>
                <a:gd name="T31" fmla="*/ 76 h 108"/>
                <a:gd name="T32" fmla="*/ 37 w 71"/>
                <a:gd name="T33" fmla="*/ 71 h 108"/>
                <a:gd name="T34" fmla="*/ 37 w 71"/>
                <a:gd name="T35" fmla="*/ 71 h 108"/>
                <a:gd name="T36" fmla="*/ 37 w 71"/>
                <a:gd name="T37" fmla="*/ 69 h 108"/>
                <a:gd name="T38" fmla="*/ 37 w 71"/>
                <a:gd name="T39" fmla="*/ 69 h 108"/>
                <a:gd name="T40" fmla="*/ 37 w 71"/>
                <a:gd name="T41" fmla="*/ 66 h 108"/>
                <a:gd name="T42" fmla="*/ 37 w 71"/>
                <a:gd name="T43" fmla="*/ 64 h 108"/>
                <a:gd name="T44" fmla="*/ 34 w 71"/>
                <a:gd name="T45" fmla="*/ 59 h 108"/>
                <a:gd name="T46" fmla="*/ 34 w 71"/>
                <a:gd name="T47" fmla="*/ 54 h 108"/>
                <a:gd name="T48" fmla="*/ 27 w 71"/>
                <a:gd name="T49" fmla="*/ 34 h 108"/>
                <a:gd name="T50" fmla="*/ 22 w 71"/>
                <a:gd name="T51" fmla="*/ 29 h 108"/>
                <a:gd name="T52" fmla="*/ 19 w 71"/>
                <a:gd name="T53" fmla="*/ 32 h 108"/>
                <a:gd name="T54" fmla="*/ 22 w 71"/>
                <a:gd name="T55" fmla="*/ 37 h 108"/>
                <a:gd name="T56" fmla="*/ 32 w 71"/>
                <a:gd name="T57" fmla="*/ 69 h 108"/>
                <a:gd name="T58" fmla="*/ 27 w 71"/>
                <a:gd name="T59" fmla="*/ 101 h 108"/>
                <a:gd name="T60" fmla="*/ 24 w 71"/>
                <a:gd name="T61" fmla="*/ 101 h 108"/>
                <a:gd name="T62" fmla="*/ 22 w 71"/>
                <a:gd name="T63" fmla="*/ 101 h 108"/>
                <a:gd name="T64" fmla="*/ 17 w 71"/>
                <a:gd name="T65" fmla="*/ 101 h 108"/>
                <a:gd name="T66" fmla="*/ 12 w 71"/>
                <a:gd name="T67" fmla="*/ 98 h 108"/>
                <a:gd name="T68" fmla="*/ 5 w 71"/>
                <a:gd name="T69" fmla="*/ 69 h 108"/>
                <a:gd name="T70" fmla="*/ 12 w 71"/>
                <a:gd name="T71" fmla="*/ 37 h 108"/>
                <a:gd name="T72" fmla="*/ 22 w 71"/>
                <a:gd name="T73" fmla="*/ 17 h 108"/>
                <a:gd name="T74" fmla="*/ 37 w 71"/>
                <a:gd name="T75" fmla="*/ 5 h 108"/>
                <a:gd name="T76" fmla="*/ 49 w 71"/>
                <a:gd name="T77" fmla="*/ 5 h 108"/>
                <a:gd name="T78" fmla="*/ 59 w 71"/>
                <a:gd name="T79" fmla="*/ 7 h 108"/>
                <a:gd name="T80" fmla="*/ 66 w 71"/>
                <a:gd name="T81" fmla="*/ 12 h 108"/>
                <a:gd name="T82" fmla="*/ 71 w 71"/>
                <a:gd name="T83" fmla="*/ 12 h 108"/>
                <a:gd name="T84" fmla="*/ 71 w 71"/>
                <a:gd name="T85" fmla="*/ 10 h 108"/>
                <a:gd name="T86" fmla="*/ 71 w 71"/>
                <a:gd name="T87" fmla="*/ 7 h 108"/>
                <a:gd name="T88" fmla="*/ 69 w 71"/>
                <a:gd name="T89" fmla="*/ 5 h 108"/>
                <a:gd name="T90" fmla="*/ 69 w 71"/>
                <a:gd name="T91" fmla="*/ 5 h 10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1"/>
                <a:gd name="T139" fmla="*/ 0 h 108"/>
                <a:gd name="T140" fmla="*/ 71 w 71"/>
                <a:gd name="T141" fmla="*/ 108 h 10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1" h="108">
                  <a:moveTo>
                    <a:pt x="44" y="0"/>
                  </a:moveTo>
                  <a:lnTo>
                    <a:pt x="32" y="2"/>
                  </a:lnTo>
                  <a:lnTo>
                    <a:pt x="24" y="5"/>
                  </a:lnTo>
                  <a:lnTo>
                    <a:pt x="17" y="14"/>
                  </a:lnTo>
                  <a:lnTo>
                    <a:pt x="9" y="24"/>
                  </a:lnTo>
                  <a:lnTo>
                    <a:pt x="5" y="37"/>
                  </a:lnTo>
                  <a:lnTo>
                    <a:pt x="2" y="49"/>
                  </a:lnTo>
                  <a:lnTo>
                    <a:pt x="2" y="51"/>
                  </a:lnTo>
                  <a:lnTo>
                    <a:pt x="0" y="64"/>
                  </a:lnTo>
                  <a:lnTo>
                    <a:pt x="0" y="74"/>
                  </a:lnTo>
                  <a:lnTo>
                    <a:pt x="0" y="86"/>
                  </a:lnTo>
                  <a:lnTo>
                    <a:pt x="5" y="98"/>
                  </a:lnTo>
                  <a:lnTo>
                    <a:pt x="7" y="98"/>
                  </a:lnTo>
                  <a:lnTo>
                    <a:pt x="7" y="101"/>
                  </a:lnTo>
                  <a:lnTo>
                    <a:pt x="9" y="101"/>
                  </a:lnTo>
                  <a:lnTo>
                    <a:pt x="9" y="103"/>
                  </a:lnTo>
                  <a:lnTo>
                    <a:pt x="17" y="108"/>
                  </a:lnTo>
                  <a:lnTo>
                    <a:pt x="29" y="106"/>
                  </a:lnTo>
                  <a:lnTo>
                    <a:pt x="32" y="103"/>
                  </a:lnTo>
                  <a:lnTo>
                    <a:pt x="32" y="101"/>
                  </a:lnTo>
                  <a:lnTo>
                    <a:pt x="32" y="98"/>
                  </a:lnTo>
                  <a:lnTo>
                    <a:pt x="34" y="96"/>
                  </a:lnTo>
                  <a:lnTo>
                    <a:pt x="37" y="88"/>
                  </a:lnTo>
                  <a:lnTo>
                    <a:pt x="37" y="83"/>
                  </a:lnTo>
                  <a:lnTo>
                    <a:pt x="37" y="76"/>
                  </a:lnTo>
                  <a:lnTo>
                    <a:pt x="37" y="71"/>
                  </a:lnTo>
                  <a:lnTo>
                    <a:pt x="37" y="69"/>
                  </a:lnTo>
                  <a:lnTo>
                    <a:pt x="37" y="66"/>
                  </a:lnTo>
                  <a:lnTo>
                    <a:pt x="37" y="64"/>
                  </a:lnTo>
                  <a:lnTo>
                    <a:pt x="37" y="61"/>
                  </a:lnTo>
                  <a:lnTo>
                    <a:pt x="34" y="59"/>
                  </a:lnTo>
                  <a:lnTo>
                    <a:pt x="34" y="56"/>
                  </a:lnTo>
                  <a:lnTo>
                    <a:pt x="34" y="54"/>
                  </a:lnTo>
                  <a:lnTo>
                    <a:pt x="32" y="51"/>
                  </a:lnTo>
                  <a:lnTo>
                    <a:pt x="27" y="34"/>
                  </a:lnTo>
                  <a:lnTo>
                    <a:pt x="22" y="32"/>
                  </a:lnTo>
                  <a:lnTo>
                    <a:pt x="22" y="29"/>
                  </a:lnTo>
                  <a:lnTo>
                    <a:pt x="19" y="32"/>
                  </a:lnTo>
                  <a:lnTo>
                    <a:pt x="19" y="34"/>
                  </a:lnTo>
                  <a:lnTo>
                    <a:pt x="22" y="37"/>
                  </a:lnTo>
                  <a:lnTo>
                    <a:pt x="29" y="51"/>
                  </a:lnTo>
                  <a:lnTo>
                    <a:pt x="32" y="69"/>
                  </a:lnTo>
                  <a:lnTo>
                    <a:pt x="32" y="86"/>
                  </a:lnTo>
                  <a:lnTo>
                    <a:pt x="27" y="101"/>
                  </a:lnTo>
                  <a:lnTo>
                    <a:pt x="24" y="101"/>
                  </a:lnTo>
                  <a:lnTo>
                    <a:pt x="22" y="101"/>
                  </a:lnTo>
                  <a:lnTo>
                    <a:pt x="19" y="101"/>
                  </a:lnTo>
                  <a:lnTo>
                    <a:pt x="17" y="101"/>
                  </a:lnTo>
                  <a:lnTo>
                    <a:pt x="14" y="101"/>
                  </a:lnTo>
                  <a:lnTo>
                    <a:pt x="12" y="98"/>
                  </a:lnTo>
                  <a:lnTo>
                    <a:pt x="7" y="83"/>
                  </a:lnTo>
                  <a:lnTo>
                    <a:pt x="5" y="69"/>
                  </a:lnTo>
                  <a:lnTo>
                    <a:pt x="7" y="51"/>
                  </a:lnTo>
                  <a:lnTo>
                    <a:pt x="12" y="37"/>
                  </a:lnTo>
                  <a:lnTo>
                    <a:pt x="17" y="27"/>
                  </a:lnTo>
                  <a:lnTo>
                    <a:pt x="22" y="17"/>
                  </a:lnTo>
                  <a:lnTo>
                    <a:pt x="29" y="10"/>
                  </a:lnTo>
                  <a:lnTo>
                    <a:pt x="37" y="5"/>
                  </a:lnTo>
                  <a:lnTo>
                    <a:pt x="44" y="5"/>
                  </a:lnTo>
                  <a:lnTo>
                    <a:pt x="49" y="5"/>
                  </a:lnTo>
                  <a:lnTo>
                    <a:pt x="54" y="7"/>
                  </a:lnTo>
                  <a:lnTo>
                    <a:pt x="59" y="7"/>
                  </a:lnTo>
                  <a:lnTo>
                    <a:pt x="61" y="10"/>
                  </a:lnTo>
                  <a:lnTo>
                    <a:pt x="66" y="12"/>
                  </a:lnTo>
                  <a:lnTo>
                    <a:pt x="69" y="12"/>
                  </a:lnTo>
                  <a:lnTo>
                    <a:pt x="71" y="12"/>
                  </a:lnTo>
                  <a:lnTo>
                    <a:pt x="71" y="10"/>
                  </a:lnTo>
                  <a:lnTo>
                    <a:pt x="71" y="7"/>
                  </a:lnTo>
                  <a:lnTo>
                    <a:pt x="69" y="5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80" name="Freeform 16"/>
            <p:cNvSpPr>
              <a:spLocks/>
            </p:cNvSpPr>
            <p:nvPr/>
          </p:nvSpPr>
          <p:spPr bwMode="auto">
            <a:xfrm>
              <a:off x="2156" y="1961"/>
              <a:ext cx="828" cy="1037"/>
            </a:xfrm>
            <a:custGeom>
              <a:avLst/>
              <a:gdLst>
                <a:gd name="T0" fmla="*/ 502 w 828"/>
                <a:gd name="T1" fmla="*/ 1030 h 1037"/>
                <a:gd name="T2" fmla="*/ 574 w 828"/>
                <a:gd name="T3" fmla="*/ 1000 h 1037"/>
                <a:gd name="T4" fmla="*/ 643 w 828"/>
                <a:gd name="T5" fmla="*/ 973 h 1037"/>
                <a:gd name="T6" fmla="*/ 690 w 828"/>
                <a:gd name="T7" fmla="*/ 951 h 1037"/>
                <a:gd name="T8" fmla="*/ 724 w 828"/>
                <a:gd name="T9" fmla="*/ 938 h 1037"/>
                <a:gd name="T10" fmla="*/ 761 w 828"/>
                <a:gd name="T11" fmla="*/ 926 h 1037"/>
                <a:gd name="T12" fmla="*/ 773 w 828"/>
                <a:gd name="T13" fmla="*/ 924 h 1037"/>
                <a:gd name="T14" fmla="*/ 810 w 828"/>
                <a:gd name="T15" fmla="*/ 869 h 1037"/>
                <a:gd name="T16" fmla="*/ 813 w 828"/>
                <a:gd name="T17" fmla="*/ 756 h 1037"/>
                <a:gd name="T18" fmla="*/ 813 w 828"/>
                <a:gd name="T19" fmla="*/ 704 h 1037"/>
                <a:gd name="T20" fmla="*/ 813 w 828"/>
                <a:gd name="T21" fmla="*/ 660 h 1037"/>
                <a:gd name="T22" fmla="*/ 815 w 828"/>
                <a:gd name="T23" fmla="*/ 566 h 1037"/>
                <a:gd name="T24" fmla="*/ 823 w 828"/>
                <a:gd name="T25" fmla="*/ 362 h 1037"/>
                <a:gd name="T26" fmla="*/ 825 w 828"/>
                <a:gd name="T27" fmla="*/ 322 h 1037"/>
                <a:gd name="T28" fmla="*/ 828 w 828"/>
                <a:gd name="T29" fmla="*/ 261 h 1037"/>
                <a:gd name="T30" fmla="*/ 828 w 828"/>
                <a:gd name="T31" fmla="*/ 209 h 1037"/>
                <a:gd name="T32" fmla="*/ 828 w 828"/>
                <a:gd name="T33" fmla="*/ 199 h 1037"/>
                <a:gd name="T34" fmla="*/ 823 w 828"/>
                <a:gd name="T35" fmla="*/ 194 h 1037"/>
                <a:gd name="T36" fmla="*/ 512 w 828"/>
                <a:gd name="T37" fmla="*/ 9 h 1037"/>
                <a:gd name="T38" fmla="*/ 500 w 828"/>
                <a:gd name="T39" fmla="*/ 2 h 1037"/>
                <a:gd name="T40" fmla="*/ 475 w 828"/>
                <a:gd name="T41" fmla="*/ 7 h 1037"/>
                <a:gd name="T42" fmla="*/ 426 w 828"/>
                <a:gd name="T43" fmla="*/ 24 h 1037"/>
                <a:gd name="T44" fmla="*/ 345 w 828"/>
                <a:gd name="T45" fmla="*/ 49 h 1037"/>
                <a:gd name="T46" fmla="*/ 266 w 828"/>
                <a:gd name="T47" fmla="*/ 76 h 1037"/>
                <a:gd name="T48" fmla="*/ 212 w 828"/>
                <a:gd name="T49" fmla="*/ 93 h 1037"/>
                <a:gd name="T50" fmla="*/ 173 w 828"/>
                <a:gd name="T51" fmla="*/ 110 h 1037"/>
                <a:gd name="T52" fmla="*/ 131 w 828"/>
                <a:gd name="T53" fmla="*/ 123 h 1037"/>
                <a:gd name="T54" fmla="*/ 91 w 828"/>
                <a:gd name="T55" fmla="*/ 135 h 1037"/>
                <a:gd name="T56" fmla="*/ 52 w 828"/>
                <a:gd name="T57" fmla="*/ 147 h 1037"/>
                <a:gd name="T58" fmla="*/ 20 w 828"/>
                <a:gd name="T59" fmla="*/ 155 h 1037"/>
                <a:gd name="T60" fmla="*/ 5 w 828"/>
                <a:gd name="T61" fmla="*/ 167 h 1037"/>
                <a:gd name="T62" fmla="*/ 3 w 828"/>
                <a:gd name="T63" fmla="*/ 167 h 1037"/>
                <a:gd name="T64" fmla="*/ 12 w 828"/>
                <a:gd name="T65" fmla="*/ 236 h 1037"/>
                <a:gd name="T66" fmla="*/ 40 w 828"/>
                <a:gd name="T67" fmla="*/ 340 h 1037"/>
                <a:gd name="T68" fmla="*/ 69 w 828"/>
                <a:gd name="T69" fmla="*/ 446 h 1037"/>
                <a:gd name="T70" fmla="*/ 76 w 828"/>
                <a:gd name="T71" fmla="*/ 470 h 1037"/>
                <a:gd name="T72" fmla="*/ 84 w 828"/>
                <a:gd name="T73" fmla="*/ 500 h 1037"/>
                <a:gd name="T74" fmla="*/ 180 w 828"/>
                <a:gd name="T75" fmla="*/ 899 h 1037"/>
                <a:gd name="T76" fmla="*/ 185 w 828"/>
                <a:gd name="T77" fmla="*/ 904 h 1037"/>
                <a:gd name="T78" fmla="*/ 202 w 828"/>
                <a:gd name="T79" fmla="*/ 914 h 1037"/>
                <a:gd name="T80" fmla="*/ 229 w 828"/>
                <a:gd name="T81" fmla="*/ 926 h 1037"/>
                <a:gd name="T82" fmla="*/ 286 w 828"/>
                <a:gd name="T83" fmla="*/ 958 h 1037"/>
                <a:gd name="T84" fmla="*/ 345 w 828"/>
                <a:gd name="T85" fmla="*/ 988 h 1037"/>
                <a:gd name="T86" fmla="*/ 394 w 828"/>
                <a:gd name="T87" fmla="*/ 1012 h 1037"/>
                <a:gd name="T88" fmla="*/ 404 w 828"/>
                <a:gd name="T89" fmla="*/ 1017 h 1037"/>
                <a:gd name="T90" fmla="*/ 411 w 828"/>
                <a:gd name="T91" fmla="*/ 1020 h 1037"/>
                <a:gd name="T92" fmla="*/ 431 w 828"/>
                <a:gd name="T93" fmla="*/ 1032 h 1037"/>
                <a:gd name="T94" fmla="*/ 436 w 828"/>
                <a:gd name="T95" fmla="*/ 1035 h 103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28"/>
                <a:gd name="T145" fmla="*/ 0 h 1037"/>
                <a:gd name="T146" fmla="*/ 828 w 828"/>
                <a:gd name="T147" fmla="*/ 1037 h 10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28" h="1037">
                  <a:moveTo>
                    <a:pt x="441" y="1037"/>
                  </a:moveTo>
                  <a:lnTo>
                    <a:pt x="480" y="1037"/>
                  </a:lnTo>
                  <a:lnTo>
                    <a:pt x="502" y="1030"/>
                  </a:lnTo>
                  <a:lnTo>
                    <a:pt x="527" y="1020"/>
                  </a:lnTo>
                  <a:lnTo>
                    <a:pt x="549" y="1010"/>
                  </a:lnTo>
                  <a:lnTo>
                    <a:pt x="574" y="1000"/>
                  </a:lnTo>
                  <a:lnTo>
                    <a:pt x="596" y="993"/>
                  </a:lnTo>
                  <a:lnTo>
                    <a:pt x="621" y="983"/>
                  </a:lnTo>
                  <a:lnTo>
                    <a:pt x="643" y="973"/>
                  </a:lnTo>
                  <a:lnTo>
                    <a:pt x="665" y="963"/>
                  </a:lnTo>
                  <a:lnTo>
                    <a:pt x="677" y="958"/>
                  </a:lnTo>
                  <a:lnTo>
                    <a:pt x="690" y="951"/>
                  </a:lnTo>
                  <a:lnTo>
                    <a:pt x="702" y="946"/>
                  </a:lnTo>
                  <a:lnTo>
                    <a:pt x="714" y="943"/>
                  </a:lnTo>
                  <a:lnTo>
                    <a:pt x="724" y="938"/>
                  </a:lnTo>
                  <a:lnTo>
                    <a:pt x="736" y="934"/>
                  </a:lnTo>
                  <a:lnTo>
                    <a:pt x="749" y="931"/>
                  </a:lnTo>
                  <a:lnTo>
                    <a:pt x="761" y="926"/>
                  </a:lnTo>
                  <a:lnTo>
                    <a:pt x="766" y="926"/>
                  </a:lnTo>
                  <a:lnTo>
                    <a:pt x="771" y="924"/>
                  </a:lnTo>
                  <a:lnTo>
                    <a:pt x="773" y="924"/>
                  </a:lnTo>
                  <a:lnTo>
                    <a:pt x="778" y="924"/>
                  </a:lnTo>
                  <a:lnTo>
                    <a:pt x="810" y="909"/>
                  </a:lnTo>
                  <a:lnTo>
                    <a:pt x="810" y="869"/>
                  </a:lnTo>
                  <a:lnTo>
                    <a:pt x="813" y="832"/>
                  </a:lnTo>
                  <a:lnTo>
                    <a:pt x="813" y="793"/>
                  </a:lnTo>
                  <a:lnTo>
                    <a:pt x="813" y="756"/>
                  </a:lnTo>
                  <a:lnTo>
                    <a:pt x="813" y="739"/>
                  </a:lnTo>
                  <a:lnTo>
                    <a:pt x="813" y="722"/>
                  </a:lnTo>
                  <a:lnTo>
                    <a:pt x="813" y="704"/>
                  </a:lnTo>
                  <a:lnTo>
                    <a:pt x="813" y="687"/>
                  </a:lnTo>
                  <a:lnTo>
                    <a:pt x="815" y="675"/>
                  </a:lnTo>
                  <a:lnTo>
                    <a:pt x="813" y="660"/>
                  </a:lnTo>
                  <a:lnTo>
                    <a:pt x="813" y="648"/>
                  </a:lnTo>
                  <a:lnTo>
                    <a:pt x="813" y="635"/>
                  </a:lnTo>
                  <a:lnTo>
                    <a:pt x="815" y="566"/>
                  </a:lnTo>
                  <a:lnTo>
                    <a:pt x="818" y="497"/>
                  </a:lnTo>
                  <a:lnTo>
                    <a:pt x="820" y="428"/>
                  </a:lnTo>
                  <a:lnTo>
                    <a:pt x="823" y="362"/>
                  </a:lnTo>
                  <a:lnTo>
                    <a:pt x="823" y="349"/>
                  </a:lnTo>
                  <a:lnTo>
                    <a:pt x="823" y="335"/>
                  </a:lnTo>
                  <a:lnTo>
                    <a:pt x="825" y="322"/>
                  </a:lnTo>
                  <a:lnTo>
                    <a:pt x="828" y="310"/>
                  </a:lnTo>
                  <a:lnTo>
                    <a:pt x="828" y="285"/>
                  </a:lnTo>
                  <a:lnTo>
                    <a:pt x="828" y="261"/>
                  </a:lnTo>
                  <a:lnTo>
                    <a:pt x="828" y="236"/>
                  </a:lnTo>
                  <a:lnTo>
                    <a:pt x="828" y="211"/>
                  </a:lnTo>
                  <a:lnTo>
                    <a:pt x="828" y="209"/>
                  </a:lnTo>
                  <a:lnTo>
                    <a:pt x="828" y="207"/>
                  </a:lnTo>
                  <a:lnTo>
                    <a:pt x="828" y="202"/>
                  </a:lnTo>
                  <a:lnTo>
                    <a:pt x="828" y="199"/>
                  </a:lnTo>
                  <a:lnTo>
                    <a:pt x="825" y="197"/>
                  </a:lnTo>
                  <a:lnTo>
                    <a:pt x="825" y="194"/>
                  </a:lnTo>
                  <a:lnTo>
                    <a:pt x="823" y="194"/>
                  </a:lnTo>
                  <a:lnTo>
                    <a:pt x="823" y="192"/>
                  </a:lnTo>
                  <a:lnTo>
                    <a:pt x="522" y="12"/>
                  </a:lnTo>
                  <a:lnTo>
                    <a:pt x="512" y="9"/>
                  </a:lnTo>
                  <a:lnTo>
                    <a:pt x="510" y="7"/>
                  </a:lnTo>
                  <a:lnTo>
                    <a:pt x="505" y="4"/>
                  </a:lnTo>
                  <a:lnTo>
                    <a:pt x="500" y="2"/>
                  </a:lnTo>
                  <a:lnTo>
                    <a:pt x="495" y="0"/>
                  </a:lnTo>
                  <a:lnTo>
                    <a:pt x="485" y="4"/>
                  </a:lnTo>
                  <a:lnTo>
                    <a:pt x="475" y="7"/>
                  </a:lnTo>
                  <a:lnTo>
                    <a:pt x="463" y="12"/>
                  </a:lnTo>
                  <a:lnTo>
                    <a:pt x="453" y="17"/>
                  </a:lnTo>
                  <a:lnTo>
                    <a:pt x="426" y="24"/>
                  </a:lnTo>
                  <a:lnTo>
                    <a:pt x="399" y="34"/>
                  </a:lnTo>
                  <a:lnTo>
                    <a:pt x="372" y="41"/>
                  </a:lnTo>
                  <a:lnTo>
                    <a:pt x="345" y="49"/>
                  </a:lnTo>
                  <a:lnTo>
                    <a:pt x="318" y="59"/>
                  </a:lnTo>
                  <a:lnTo>
                    <a:pt x="291" y="66"/>
                  </a:lnTo>
                  <a:lnTo>
                    <a:pt x="266" y="76"/>
                  </a:lnTo>
                  <a:lnTo>
                    <a:pt x="239" y="86"/>
                  </a:lnTo>
                  <a:lnTo>
                    <a:pt x="224" y="91"/>
                  </a:lnTo>
                  <a:lnTo>
                    <a:pt x="212" y="93"/>
                  </a:lnTo>
                  <a:lnTo>
                    <a:pt x="200" y="98"/>
                  </a:lnTo>
                  <a:lnTo>
                    <a:pt x="185" y="103"/>
                  </a:lnTo>
                  <a:lnTo>
                    <a:pt x="173" y="110"/>
                  </a:lnTo>
                  <a:lnTo>
                    <a:pt x="160" y="115"/>
                  </a:lnTo>
                  <a:lnTo>
                    <a:pt x="145" y="118"/>
                  </a:lnTo>
                  <a:lnTo>
                    <a:pt x="131" y="123"/>
                  </a:lnTo>
                  <a:lnTo>
                    <a:pt x="118" y="128"/>
                  </a:lnTo>
                  <a:lnTo>
                    <a:pt x="104" y="130"/>
                  </a:lnTo>
                  <a:lnTo>
                    <a:pt x="91" y="135"/>
                  </a:lnTo>
                  <a:lnTo>
                    <a:pt x="79" y="138"/>
                  </a:lnTo>
                  <a:lnTo>
                    <a:pt x="64" y="142"/>
                  </a:lnTo>
                  <a:lnTo>
                    <a:pt x="52" y="147"/>
                  </a:lnTo>
                  <a:lnTo>
                    <a:pt x="40" y="150"/>
                  </a:lnTo>
                  <a:lnTo>
                    <a:pt x="27" y="155"/>
                  </a:lnTo>
                  <a:lnTo>
                    <a:pt x="20" y="155"/>
                  </a:lnTo>
                  <a:lnTo>
                    <a:pt x="12" y="160"/>
                  </a:lnTo>
                  <a:lnTo>
                    <a:pt x="10" y="162"/>
                  </a:lnTo>
                  <a:lnTo>
                    <a:pt x="5" y="167"/>
                  </a:lnTo>
                  <a:lnTo>
                    <a:pt x="3" y="167"/>
                  </a:lnTo>
                  <a:lnTo>
                    <a:pt x="0" y="170"/>
                  </a:lnTo>
                  <a:lnTo>
                    <a:pt x="5" y="202"/>
                  </a:lnTo>
                  <a:lnTo>
                    <a:pt x="12" y="236"/>
                  </a:lnTo>
                  <a:lnTo>
                    <a:pt x="22" y="268"/>
                  </a:lnTo>
                  <a:lnTo>
                    <a:pt x="27" y="303"/>
                  </a:lnTo>
                  <a:lnTo>
                    <a:pt x="40" y="340"/>
                  </a:lnTo>
                  <a:lnTo>
                    <a:pt x="49" y="377"/>
                  </a:lnTo>
                  <a:lnTo>
                    <a:pt x="62" y="411"/>
                  </a:lnTo>
                  <a:lnTo>
                    <a:pt x="69" y="446"/>
                  </a:lnTo>
                  <a:lnTo>
                    <a:pt x="69" y="453"/>
                  </a:lnTo>
                  <a:lnTo>
                    <a:pt x="74" y="460"/>
                  </a:lnTo>
                  <a:lnTo>
                    <a:pt x="76" y="470"/>
                  </a:lnTo>
                  <a:lnTo>
                    <a:pt x="76" y="478"/>
                  </a:lnTo>
                  <a:lnTo>
                    <a:pt x="81" y="487"/>
                  </a:lnTo>
                  <a:lnTo>
                    <a:pt x="84" y="500"/>
                  </a:lnTo>
                  <a:lnTo>
                    <a:pt x="89" y="510"/>
                  </a:lnTo>
                  <a:lnTo>
                    <a:pt x="91" y="522"/>
                  </a:lnTo>
                  <a:lnTo>
                    <a:pt x="180" y="899"/>
                  </a:lnTo>
                  <a:lnTo>
                    <a:pt x="180" y="901"/>
                  </a:lnTo>
                  <a:lnTo>
                    <a:pt x="182" y="901"/>
                  </a:lnTo>
                  <a:lnTo>
                    <a:pt x="185" y="904"/>
                  </a:lnTo>
                  <a:lnTo>
                    <a:pt x="187" y="906"/>
                  </a:lnTo>
                  <a:lnTo>
                    <a:pt x="192" y="914"/>
                  </a:lnTo>
                  <a:lnTo>
                    <a:pt x="202" y="914"/>
                  </a:lnTo>
                  <a:lnTo>
                    <a:pt x="212" y="919"/>
                  </a:lnTo>
                  <a:lnTo>
                    <a:pt x="219" y="924"/>
                  </a:lnTo>
                  <a:lnTo>
                    <a:pt x="229" y="926"/>
                  </a:lnTo>
                  <a:lnTo>
                    <a:pt x="249" y="936"/>
                  </a:lnTo>
                  <a:lnTo>
                    <a:pt x="266" y="948"/>
                  </a:lnTo>
                  <a:lnTo>
                    <a:pt x="286" y="958"/>
                  </a:lnTo>
                  <a:lnTo>
                    <a:pt x="305" y="968"/>
                  </a:lnTo>
                  <a:lnTo>
                    <a:pt x="325" y="980"/>
                  </a:lnTo>
                  <a:lnTo>
                    <a:pt x="345" y="988"/>
                  </a:lnTo>
                  <a:lnTo>
                    <a:pt x="365" y="998"/>
                  </a:lnTo>
                  <a:lnTo>
                    <a:pt x="384" y="1005"/>
                  </a:lnTo>
                  <a:lnTo>
                    <a:pt x="394" y="1012"/>
                  </a:lnTo>
                  <a:lnTo>
                    <a:pt x="399" y="1012"/>
                  </a:lnTo>
                  <a:lnTo>
                    <a:pt x="402" y="1015"/>
                  </a:lnTo>
                  <a:lnTo>
                    <a:pt x="404" y="1017"/>
                  </a:lnTo>
                  <a:lnTo>
                    <a:pt x="406" y="1020"/>
                  </a:lnTo>
                  <a:lnTo>
                    <a:pt x="409" y="1020"/>
                  </a:lnTo>
                  <a:lnTo>
                    <a:pt x="411" y="1020"/>
                  </a:lnTo>
                  <a:lnTo>
                    <a:pt x="414" y="1020"/>
                  </a:lnTo>
                  <a:lnTo>
                    <a:pt x="431" y="1032"/>
                  </a:lnTo>
                  <a:lnTo>
                    <a:pt x="434" y="1032"/>
                  </a:lnTo>
                  <a:lnTo>
                    <a:pt x="436" y="1035"/>
                  </a:lnTo>
                  <a:lnTo>
                    <a:pt x="438" y="1037"/>
                  </a:lnTo>
                  <a:lnTo>
                    <a:pt x="441" y="10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81" name="Freeform 17"/>
            <p:cNvSpPr>
              <a:spLocks/>
            </p:cNvSpPr>
            <p:nvPr/>
          </p:nvSpPr>
          <p:spPr bwMode="auto">
            <a:xfrm>
              <a:off x="2688" y="2022"/>
              <a:ext cx="261" cy="828"/>
            </a:xfrm>
            <a:custGeom>
              <a:avLst/>
              <a:gdLst>
                <a:gd name="T0" fmla="*/ 249 w 261"/>
                <a:gd name="T1" fmla="*/ 828 h 828"/>
                <a:gd name="T2" fmla="*/ 249 w 261"/>
                <a:gd name="T3" fmla="*/ 828 h 828"/>
                <a:gd name="T4" fmla="*/ 251 w 261"/>
                <a:gd name="T5" fmla="*/ 828 h 828"/>
                <a:gd name="T6" fmla="*/ 251 w 261"/>
                <a:gd name="T7" fmla="*/ 828 h 828"/>
                <a:gd name="T8" fmla="*/ 254 w 261"/>
                <a:gd name="T9" fmla="*/ 826 h 828"/>
                <a:gd name="T10" fmla="*/ 254 w 261"/>
                <a:gd name="T11" fmla="*/ 767 h 828"/>
                <a:gd name="T12" fmla="*/ 254 w 261"/>
                <a:gd name="T13" fmla="*/ 707 h 828"/>
                <a:gd name="T14" fmla="*/ 254 w 261"/>
                <a:gd name="T15" fmla="*/ 648 h 828"/>
                <a:gd name="T16" fmla="*/ 254 w 261"/>
                <a:gd name="T17" fmla="*/ 589 h 828"/>
                <a:gd name="T18" fmla="*/ 256 w 261"/>
                <a:gd name="T19" fmla="*/ 476 h 828"/>
                <a:gd name="T20" fmla="*/ 259 w 261"/>
                <a:gd name="T21" fmla="*/ 362 h 828"/>
                <a:gd name="T22" fmla="*/ 261 w 261"/>
                <a:gd name="T23" fmla="*/ 252 h 828"/>
                <a:gd name="T24" fmla="*/ 259 w 261"/>
                <a:gd name="T25" fmla="*/ 138 h 828"/>
                <a:gd name="T26" fmla="*/ 241 w 261"/>
                <a:gd name="T27" fmla="*/ 128 h 828"/>
                <a:gd name="T28" fmla="*/ 227 w 261"/>
                <a:gd name="T29" fmla="*/ 118 h 828"/>
                <a:gd name="T30" fmla="*/ 209 w 261"/>
                <a:gd name="T31" fmla="*/ 109 h 828"/>
                <a:gd name="T32" fmla="*/ 192 w 261"/>
                <a:gd name="T33" fmla="*/ 99 h 828"/>
                <a:gd name="T34" fmla="*/ 175 w 261"/>
                <a:gd name="T35" fmla="*/ 91 h 828"/>
                <a:gd name="T36" fmla="*/ 160 w 261"/>
                <a:gd name="T37" fmla="*/ 81 h 828"/>
                <a:gd name="T38" fmla="*/ 143 w 261"/>
                <a:gd name="T39" fmla="*/ 72 h 828"/>
                <a:gd name="T40" fmla="*/ 126 w 261"/>
                <a:gd name="T41" fmla="*/ 62 h 828"/>
                <a:gd name="T42" fmla="*/ 113 w 261"/>
                <a:gd name="T43" fmla="*/ 57 h 828"/>
                <a:gd name="T44" fmla="*/ 103 w 261"/>
                <a:gd name="T45" fmla="*/ 49 h 828"/>
                <a:gd name="T46" fmla="*/ 91 w 261"/>
                <a:gd name="T47" fmla="*/ 45 h 828"/>
                <a:gd name="T48" fmla="*/ 81 w 261"/>
                <a:gd name="T49" fmla="*/ 37 h 828"/>
                <a:gd name="T50" fmla="*/ 69 w 261"/>
                <a:gd name="T51" fmla="*/ 32 h 828"/>
                <a:gd name="T52" fmla="*/ 59 w 261"/>
                <a:gd name="T53" fmla="*/ 27 h 828"/>
                <a:gd name="T54" fmla="*/ 47 w 261"/>
                <a:gd name="T55" fmla="*/ 20 h 828"/>
                <a:gd name="T56" fmla="*/ 37 w 261"/>
                <a:gd name="T57" fmla="*/ 15 h 828"/>
                <a:gd name="T58" fmla="*/ 30 w 261"/>
                <a:gd name="T59" fmla="*/ 10 h 828"/>
                <a:gd name="T60" fmla="*/ 22 w 261"/>
                <a:gd name="T61" fmla="*/ 8 h 828"/>
                <a:gd name="T62" fmla="*/ 15 w 261"/>
                <a:gd name="T63" fmla="*/ 3 h 828"/>
                <a:gd name="T64" fmla="*/ 7 w 261"/>
                <a:gd name="T65" fmla="*/ 0 h 828"/>
                <a:gd name="T66" fmla="*/ 2 w 261"/>
                <a:gd name="T67" fmla="*/ 20 h 828"/>
                <a:gd name="T68" fmla="*/ 5 w 261"/>
                <a:gd name="T69" fmla="*/ 40 h 828"/>
                <a:gd name="T70" fmla="*/ 5 w 261"/>
                <a:gd name="T71" fmla="*/ 59 h 828"/>
                <a:gd name="T72" fmla="*/ 0 w 261"/>
                <a:gd name="T73" fmla="*/ 79 h 828"/>
                <a:gd name="T74" fmla="*/ 0 w 261"/>
                <a:gd name="T75" fmla="*/ 148 h 828"/>
                <a:gd name="T76" fmla="*/ 0 w 261"/>
                <a:gd name="T77" fmla="*/ 217 h 828"/>
                <a:gd name="T78" fmla="*/ 0 w 261"/>
                <a:gd name="T79" fmla="*/ 286 h 828"/>
                <a:gd name="T80" fmla="*/ 0 w 261"/>
                <a:gd name="T81" fmla="*/ 355 h 828"/>
                <a:gd name="T82" fmla="*/ 5 w 261"/>
                <a:gd name="T83" fmla="*/ 424 h 828"/>
                <a:gd name="T84" fmla="*/ 7 w 261"/>
                <a:gd name="T85" fmla="*/ 495 h 828"/>
                <a:gd name="T86" fmla="*/ 10 w 261"/>
                <a:gd name="T87" fmla="*/ 564 h 828"/>
                <a:gd name="T88" fmla="*/ 20 w 261"/>
                <a:gd name="T89" fmla="*/ 636 h 828"/>
                <a:gd name="T90" fmla="*/ 22 w 261"/>
                <a:gd name="T91" fmla="*/ 658 h 828"/>
                <a:gd name="T92" fmla="*/ 27 w 261"/>
                <a:gd name="T93" fmla="*/ 678 h 828"/>
                <a:gd name="T94" fmla="*/ 32 w 261"/>
                <a:gd name="T95" fmla="*/ 698 h 828"/>
                <a:gd name="T96" fmla="*/ 37 w 261"/>
                <a:gd name="T97" fmla="*/ 717 h 828"/>
                <a:gd name="T98" fmla="*/ 84 w 261"/>
                <a:gd name="T99" fmla="*/ 732 h 828"/>
                <a:gd name="T100" fmla="*/ 86 w 261"/>
                <a:gd name="T101" fmla="*/ 739 h 828"/>
                <a:gd name="T102" fmla="*/ 126 w 261"/>
                <a:gd name="T103" fmla="*/ 757 h 828"/>
                <a:gd name="T104" fmla="*/ 175 w 261"/>
                <a:gd name="T105" fmla="*/ 784 h 828"/>
                <a:gd name="T106" fmla="*/ 249 w 261"/>
                <a:gd name="T107" fmla="*/ 828 h 828"/>
                <a:gd name="T108" fmla="*/ 249 w 261"/>
                <a:gd name="T109" fmla="*/ 828 h 82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1"/>
                <a:gd name="T166" fmla="*/ 0 h 828"/>
                <a:gd name="T167" fmla="*/ 261 w 261"/>
                <a:gd name="T168" fmla="*/ 828 h 82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1" h="828">
                  <a:moveTo>
                    <a:pt x="249" y="828"/>
                  </a:moveTo>
                  <a:lnTo>
                    <a:pt x="249" y="828"/>
                  </a:lnTo>
                  <a:lnTo>
                    <a:pt x="251" y="828"/>
                  </a:lnTo>
                  <a:lnTo>
                    <a:pt x="254" y="826"/>
                  </a:lnTo>
                  <a:lnTo>
                    <a:pt x="254" y="767"/>
                  </a:lnTo>
                  <a:lnTo>
                    <a:pt x="254" y="707"/>
                  </a:lnTo>
                  <a:lnTo>
                    <a:pt x="254" y="648"/>
                  </a:lnTo>
                  <a:lnTo>
                    <a:pt x="254" y="589"/>
                  </a:lnTo>
                  <a:lnTo>
                    <a:pt x="256" y="476"/>
                  </a:lnTo>
                  <a:lnTo>
                    <a:pt x="259" y="362"/>
                  </a:lnTo>
                  <a:lnTo>
                    <a:pt x="261" y="252"/>
                  </a:lnTo>
                  <a:lnTo>
                    <a:pt x="259" y="138"/>
                  </a:lnTo>
                  <a:lnTo>
                    <a:pt x="241" y="128"/>
                  </a:lnTo>
                  <a:lnTo>
                    <a:pt x="227" y="118"/>
                  </a:lnTo>
                  <a:lnTo>
                    <a:pt x="209" y="109"/>
                  </a:lnTo>
                  <a:lnTo>
                    <a:pt x="192" y="99"/>
                  </a:lnTo>
                  <a:lnTo>
                    <a:pt x="175" y="91"/>
                  </a:lnTo>
                  <a:lnTo>
                    <a:pt x="160" y="81"/>
                  </a:lnTo>
                  <a:lnTo>
                    <a:pt x="143" y="72"/>
                  </a:lnTo>
                  <a:lnTo>
                    <a:pt x="126" y="62"/>
                  </a:lnTo>
                  <a:lnTo>
                    <a:pt x="113" y="57"/>
                  </a:lnTo>
                  <a:lnTo>
                    <a:pt x="103" y="49"/>
                  </a:lnTo>
                  <a:lnTo>
                    <a:pt x="91" y="45"/>
                  </a:lnTo>
                  <a:lnTo>
                    <a:pt x="81" y="37"/>
                  </a:lnTo>
                  <a:lnTo>
                    <a:pt x="69" y="32"/>
                  </a:lnTo>
                  <a:lnTo>
                    <a:pt x="59" y="27"/>
                  </a:lnTo>
                  <a:lnTo>
                    <a:pt x="47" y="20"/>
                  </a:lnTo>
                  <a:lnTo>
                    <a:pt x="37" y="15"/>
                  </a:lnTo>
                  <a:lnTo>
                    <a:pt x="30" y="10"/>
                  </a:lnTo>
                  <a:lnTo>
                    <a:pt x="22" y="8"/>
                  </a:lnTo>
                  <a:lnTo>
                    <a:pt x="15" y="3"/>
                  </a:lnTo>
                  <a:lnTo>
                    <a:pt x="7" y="0"/>
                  </a:lnTo>
                  <a:lnTo>
                    <a:pt x="2" y="20"/>
                  </a:lnTo>
                  <a:lnTo>
                    <a:pt x="5" y="40"/>
                  </a:lnTo>
                  <a:lnTo>
                    <a:pt x="5" y="59"/>
                  </a:lnTo>
                  <a:lnTo>
                    <a:pt x="0" y="79"/>
                  </a:lnTo>
                  <a:lnTo>
                    <a:pt x="0" y="148"/>
                  </a:lnTo>
                  <a:lnTo>
                    <a:pt x="0" y="217"/>
                  </a:lnTo>
                  <a:lnTo>
                    <a:pt x="0" y="286"/>
                  </a:lnTo>
                  <a:lnTo>
                    <a:pt x="0" y="355"/>
                  </a:lnTo>
                  <a:lnTo>
                    <a:pt x="5" y="424"/>
                  </a:lnTo>
                  <a:lnTo>
                    <a:pt x="7" y="495"/>
                  </a:lnTo>
                  <a:lnTo>
                    <a:pt x="10" y="564"/>
                  </a:lnTo>
                  <a:lnTo>
                    <a:pt x="20" y="636"/>
                  </a:lnTo>
                  <a:lnTo>
                    <a:pt x="22" y="658"/>
                  </a:lnTo>
                  <a:lnTo>
                    <a:pt x="27" y="678"/>
                  </a:lnTo>
                  <a:lnTo>
                    <a:pt x="32" y="698"/>
                  </a:lnTo>
                  <a:lnTo>
                    <a:pt x="37" y="717"/>
                  </a:lnTo>
                  <a:lnTo>
                    <a:pt x="84" y="732"/>
                  </a:lnTo>
                  <a:lnTo>
                    <a:pt x="86" y="739"/>
                  </a:lnTo>
                  <a:lnTo>
                    <a:pt x="126" y="757"/>
                  </a:lnTo>
                  <a:lnTo>
                    <a:pt x="175" y="784"/>
                  </a:lnTo>
                  <a:lnTo>
                    <a:pt x="249" y="828"/>
                  </a:lnTo>
                  <a:close/>
                </a:path>
              </a:pathLst>
            </a:custGeom>
            <a:solidFill>
              <a:srgbClr val="6899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82" name="Freeform 18"/>
            <p:cNvSpPr>
              <a:spLocks/>
            </p:cNvSpPr>
            <p:nvPr/>
          </p:nvSpPr>
          <p:spPr bwMode="auto">
            <a:xfrm>
              <a:off x="2186" y="1990"/>
              <a:ext cx="500" cy="858"/>
            </a:xfrm>
            <a:custGeom>
              <a:avLst/>
              <a:gdLst>
                <a:gd name="T0" fmla="*/ 408 w 500"/>
                <a:gd name="T1" fmla="*/ 779 h 858"/>
                <a:gd name="T2" fmla="*/ 411 w 500"/>
                <a:gd name="T3" fmla="*/ 776 h 858"/>
                <a:gd name="T4" fmla="*/ 411 w 500"/>
                <a:gd name="T5" fmla="*/ 774 h 858"/>
                <a:gd name="T6" fmla="*/ 500 w 500"/>
                <a:gd name="T7" fmla="*/ 744 h 858"/>
                <a:gd name="T8" fmla="*/ 497 w 500"/>
                <a:gd name="T9" fmla="*/ 641 h 858"/>
                <a:gd name="T10" fmla="*/ 490 w 500"/>
                <a:gd name="T11" fmla="*/ 535 h 858"/>
                <a:gd name="T12" fmla="*/ 490 w 500"/>
                <a:gd name="T13" fmla="*/ 429 h 858"/>
                <a:gd name="T14" fmla="*/ 490 w 500"/>
                <a:gd name="T15" fmla="*/ 323 h 858"/>
                <a:gd name="T16" fmla="*/ 485 w 500"/>
                <a:gd name="T17" fmla="*/ 163 h 858"/>
                <a:gd name="T18" fmla="*/ 477 w 500"/>
                <a:gd name="T19" fmla="*/ 5 h 858"/>
                <a:gd name="T20" fmla="*/ 465 w 500"/>
                <a:gd name="T21" fmla="*/ 0 h 858"/>
                <a:gd name="T22" fmla="*/ 450 w 500"/>
                <a:gd name="T23" fmla="*/ 3 h 858"/>
                <a:gd name="T24" fmla="*/ 416 w 500"/>
                <a:gd name="T25" fmla="*/ 12 h 858"/>
                <a:gd name="T26" fmla="*/ 381 w 500"/>
                <a:gd name="T27" fmla="*/ 22 h 858"/>
                <a:gd name="T28" fmla="*/ 342 w 500"/>
                <a:gd name="T29" fmla="*/ 35 h 858"/>
                <a:gd name="T30" fmla="*/ 305 w 500"/>
                <a:gd name="T31" fmla="*/ 47 h 858"/>
                <a:gd name="T32" fmla="*/ 268 w 500"/>
                <a:gd name="T33" fmla="*/ 62 h 858"/>
                <a:gd name="T34" fmla="*/ 231 w 500"/>
                <a:gd name="T35" fmla="*/ 74 h 858"/>
                <a:gd name="T36" fmla="*/ 172 w 500"/>
                <a:gd name="T37" fmla="*/ 94 h 858"/>
                <a:gd name="T38" fmla="*/ 113 w 500"/>
                <a:gd name="T39" fmla="*/ 111 h 858"/>
                <a:gd name="T40" fmla="*/ 56 w 500"/>
                <a:gd name="T41" fmla="*/ 131 h 858"/>
                <a:gd name="T42" fmla="*/ 0 w 500"/>
                <a:gd name="T43" fmla="*/ 155 h 858"/>
                <a:gd name="T44" fmla="*/ 22 w 500"/>
                <a:gd name="T45" fmla="*/ 269 h 858"/>
                <a:gd name="T46" fmla="*/ 51 w 500"/>
                <a:gd name="T47" fmla="*/ 382 h 858"/>
                <a:gd name="T48" fmla="*/ 66 w 500"/>
                <a:gd name="T49" fmla="*/ 431 h 858"/>
                <a:gd name="T50" fmla="*/ 79 w 500"/>
                <a:gd name="T51" fmla="*/ 481 h 858"/>
                <a:gd name="T52" fmla="*/ 86 w 500"/>
                <a:gd name="T53" fmla="*/ 508 h 858"/>
                <a:gd name="T54" fmla="*/ 91 w 500"/>
                <a:gd name="T55" fmla="*/ 540 h 858"/>
                <a:gd name="T56" fmla="*/ 101 w 500"/>
                <a:gd name="T57" fmla="*/ 574 h 858"/>
                <a:gd name="T58" fmla="*/ 111 w 500"/>
                <a:gd name="T59" fmla="*/ 609 h 858"/>
                <a:gd name="T60" fmla="*/ 115 w 500"/>
                <a:gd name="T61" fmla="*/ 636 h 858"/>
                <a:gd name="T62" fmla="*/ 120 w 500"/>
                <a:gd name="T63" fmla="*/ 661 h 858"/>
                <a:gd name="T64" fmla="*/ 128 w 500"/>
                <a:gd name="T65" fmla="*/ 693 h 858"/>
                <a:gd name="T66" fmla="*/ 135 w 500"/>
                <a:gd name="T67" fmla="*/ 725 h 858"/>
                <a:gd name="T68" fmla="*/ 155 w 500"/>
                <a:gd name="T69" fmla="*/ 791 h 858"/>
                <a:gd name="T70" fmla="*/ 175 w 500"/>
                <a:gd name="T71" fmla="*/ 858 h 8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0"/>
                <a:gd name="T109" fmla="*/ 0 h 858"/>
                <a:gd name="T110" fmla="*/ 500 w 500"/>
                <a:gd name="T111" fmla="*/ 858 h 8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0" h="858">
                  <a:moveTo>
                    <a:pt x="177" y="855"/>
                  </a:moveTo>
                  <a:lnTo>
                    <a:pt x="408" y="779"/>
                  </a:lnTo>
                  <a:lnTo>
                    <a:pt x="411" y="776"/>
                  </a:lnTo>
                  <a:lnTo>
                    <a:pt x="411" y="774"/>
                  </a:lnTo>
                  <a:lnTo>
                    <a:pt x="431" y="774"/>
                  </a:lnTo>
                  <a:lnTo>
                    <a:pt x="500" y="744"/>
                  </a:lnTo>
                  <a:lnTo>
                    <a:pt x="500" y="693"/>
                  </a:lnTo>
                  <a:lnTo>
                    <a:pt x="497" y="641"/>
                  </a:lnTo>
                  <a:lnTo>
                    <a:pt x="492" y="589"/>
                  </a:lnTo>
                  <a:lnTo>
                    <a:pt x="490" y="535"/>
                  </a:lnTo>
                  <a:lnTo>
                    <a:pt x="490" y="483"/>
                  </a:lnTo>
                  <a:lnTo>
                    <a:pt x="490" y="429"/>
                  </a:lnTo>
                  <a:lnTo>
                    <a:pt x="490" y="377"/>
                  </a:lnTo>
                  <a:lnTo>
                    <a:pt x="490" y="323"/>
                  </a:lnTo>
                  <a:lnTo>
                    <a:pt x="487" y="242"/>
                  </a:lnTo>
                  <a:lnTo>
                    <a:pt x="485" y="163"/>
                  </a:lnTo>
                  <a:lnTo>
                    <a:pt x="482" y="84"/>
                  </a:lnTo>
                  <a:lnTo>
                    <a:pt x="477" y="5"/>
                  </a:lnTo>
                  <a:lnTo>
                    <a:pt x="472" y="3"/>
                  </a:lnTo>
                  <a:lnTo>
                    <a:pt x="465" y="0"/>
                  </a:lnTo>
                  <a:lnTo>
                    <a:pt x="458" y="3"/>
                  </a:lnTo>
                  <a:lnTo>
                    <a:pt x="450" y="3"/>
                  </a:lnTo>
                  <a:lnTo>
                    <a:pt x="433" y="8"/>
                  </a:lnTo>
                  <a:lnTo>
                    <a:pt x="416" y="12"/>
                  </a:lnTo>
                  <a:lnTo>
                    <a:pt x="399" y="17"/>
                  </a:lnTo>
                  <a:lnTo>
                    <a:pt x="381" y="22"/>
                  </a:lnTo>
                  <a:lnTo>
                    <a:pt x="362" y="27"/>
                  </a:lnTo>
                  <a:lnTo>
                    <a:pt x="342" y="35"/>
                  </a:lnTo>
                  <a:lnTo>
                    <a:pt x="325" y="42"/>
                  </a:lnTo>
                  <a:lnTo>
                    <a:pt x="305" y="47"/>
                  </a:lnTo>
                  <a:lnTo>
                    <a:pt x="288" y="54"/>
                  </a:lnTo>
                  <a:lnTo>
                    <a:pt x="268" y="62"/>
                  </a:lnTo>
                  <a:lnTo>
                    <a:pt x="251" y="69"/>
                  </a:lnTo>
                  <a:lnTo>
                    <a:pt x="231" y="74"/>
                  </a:lnTo>
                  <a:lnTo>
                    <a:pt x="202" y="84"/>
                  </a:lnTo>
                  <a:lnTo>
                    <a:pt x="172" y="94"/>
                  </a:lnTo>
                  <a:lnTo>
                    <a:pt x="143" y="104"/>
                  </a:lnTo>
                  <a:lnTo>
                    <a:pt x="113" y="111"/>
                  </a:lnTo>
                  <a:lnTo>
                    <a:pt x="83" y="121"/>
                  </a:lnTo>
                  <a:lnTo>
                    <a:pt x="56" y="131"/>
                  </a:lnTo>
                  <a:lnTo>
                    <a:pt x="27" y="143"/>
                  </a:lnTo>
                  <a:lnTo>
                    <a:pt x="0" y="155"/>
                  </a:lnTo>
                  <a:lnTo>
                    <a:pt x="10" y="212"/>
                  </a:lnTo>
                  <a:lnTo>
                    <a:pt x="22" y="269"/>
                  </a:lnTo>
                  <a:lnTo>
                    <a:pt x="37" y="325"/>
                  </a:lnTo>
                  <a:lnTo>
                    <a:pt x="51" y="382"/>
                  </a:lnTo>
                  <a:lnTo>
                    <a:pt x="59" y="404"/>
                  </a:lnTo>
                  <a:lnTo>
                    <a:pt x="66" y="431"/>
                  </a:lnTo>
                  <a:lnTo>
                    <a:pt x="74" y="456"/>
                  </a:lnTo>
                  <a:lnTo>
                    <a:pt x="79" y="481"/>
                  </a:lnTo>
                  <a:lnTo>
                    <a:pt x="81" y="495"/>
                  </a:lnTo>
                  <a:lnTo>
                    <a:pt x="86" y="508"/>
                  </a:lnTo>
                  <a:lnTo>
                    <a:pt x="88" y="523"/>
                  </a:lnTo>
                  <a:lnTo>
                    <a:pt x="91" y="540"/>
                  </a:lnTo>
                  <a:lnTo>
                    <a:pt x="98" y="555"/>
                  </a:lnTo>
                  <a:lnTo>
                    <a:pt x="101" y="574"/>
                  </a:lnTo>
                  <a:lnTo>
                    <a:pt x="103" y="592"/>
                  </a:lnTo>
                  <a:lnTo>
                    <a:pt x="111" y="609"/>
                  </a:lnTo>
                  <a:lnTo>
                    <a:pt x="113" y="624"/>
                  </a:lnTo>
                  <a:lnTo>
                    <a:pt x="115" y="636"/>
                  </a:lnTo>
                  <a:lnTo>
                    <a:pt x="118" y="648"/>
                  </a:lnTo>
                  <a:lnTo>
                    <a:pt x="120" y="661"/>
                  </a:lnTo>
                  <a:lnTo>
                    <a:pt x="123" y="678"/>
                  </a:lnTo>
                  <a:lnTo>
                    <a:pt x="128" y="693"/>
                  </a:lnTo>
                  <a:lnTo>
                    <a:pt x="133" y="710"/>
                  </a:lnTo>
                  <a:lnTo>
                    <a:pt x="135" y="725"/>
                  </a:lnTo>
                  <a:lnTo>
                    <a:pt x="145" y="757"/>
                  </a:lnTo>
                  <a:lnTo>
                    <a:pt x="155" y="791"/>
                  </a:lnTo>
                  <a:lnTo>
                    <a:pt x="165" y="823"/>
                  </a:lnTo>
                  <a:lnTo>
                    <a:pt x="175" y="858"/>
                  </a:lnTo>
                  <a:lnTo>
                    <a:pt x="177" y="855"/>
                  </a:lnTo>
                  <a:close/>
                </a:path>
              </a:pathLst>
            </a:custGeom>
            <a:solidFill>
              <a:srgbClr val="CE3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83" name="Freeform 19"/>
            <p:cNvSpPr>
              <a:spLocks/>
            </p:cNvSpPr>
            <p:nvPr/>
          </p:nvSpPr>
          <p:spPr bwMode="auto">
            <a:xfrm>
              <a:off x="2326" y="2513"/>
              <a:ext cx="128" cy="113"/>
            </a:xfrm>
            <a:custGeom>
              <a:avLst/>
              <a:gdLst>
                <a:gd name="T0" fmla="*/ 86 w 128"/>
                <a:gd name="T1" fmla="*/ 113 h 113"/>
                <a:gd name="T2" fmla="*/ 108 w 128"/>
                <a:gd name="T3" fmla="*/ 108 h 113"/>
                <a:gd name="T4" fmla="*/ 118 w 128"/>
                <a:gd name="T5" fmla="*/ 93 h 113"/>
                <a:gd name="T6" fmla="*/ 126 w 128"/>
                <a:gd name="T7" fmla="*/ 73 h 113"/>
                <a:gd name="T8" fmla="*/ 128 w 128"/>
                <a:gd name="T9" fmla="*/ 54 h 113"/>
                <a:gd name="T10" fmla="*/ 126 w 128"/>
                <a:gd name="T11" fmla="*/ 34 h 113"/>
                <a:gd name="T12" fmla="*/ 121 w 128"/>
                <a:gd name="T13" fmla="*/ 24 h 113"/>
                <a:gd name="T14" fmla="*/ 116 w 128"/>
                <a:gd name="T15" fmla="*/ 14 h 113"/>
                <a:gd name="T16" fmla="*/ 113 w 128"/>
                <a:gd name="T17" fmla="*/ 7 h 113"/>
                <a:gd name="T18" fmla="*/ 106 w 128"/>
                <a:gd name="T19" fmla="*/ 2 h 113"/>
                <a:gd name="T20" fmla="*/ 96 w 128"/>
                <a:gd name="T21" fmla="*/ 0 h 113"/>
                <a:gd name="T22" fmla="*/ 86 w 128"/>
                <a:gd name="T23" fmla="*/ 0 h 113"/>
                <a:gd name="T24" fmla="*/ 74 w 128"/>
                <a:gd name="T25" fmla="*/ 0 h 113"/>
                <a:gd name="T26" fmla="*/ 64 w 128"/>
                <a:gd name="T27" fmla="*/ 0 h 113"/>
                <a:gd name="T28" fmla="*/ 54 w 128"/>
                <a:gd name="T29" fmla="*/ 2 h 113"/>
                <a:gd name="T30" fmla="*/ 44 w 128"/>
                <a:gd name="T31" fmla="*/ 4 h 113"/>
                <a:gd name="T32" fmla="*/ 35 w 128"/>
                <a:gd name="T33" fmla="*/ 4 h 113"/>
                <a:gd name="T34" fmla="*/ 25 w 128"/>
                <a:gd name="T35" fmla="*/ 7 h 113"/>
                <a:gd name="T36" fmla="*/ 17 w 128"/>
                <a:gd name="T37" fmla="*/ 14 h 113"/>
                <a:gd name="T38" fmla="*/ 12 w 128"/>
                <a:gd name="T39" fmla="*/ 19 h 113"/>
                <a:gd name="T40" fmla="*/ 7 w 128"/>
                <a:gd name="T41" fmla="*/ 24 h 113"/>
                <a:gd name="T42" fmla="*/ 3 w 128"/>
                <a:gd name="T43" fmla="*/ 29 h 113"/>
                <a:gd name="T44" fmla="*/ 0 w 128"/>
                <a:gd name="T45" fmla="*/ 46 h 113"/>
                <a:gd name="T46" fmla="*/ 3 w 128"/>
                <a:gd name="T47" fmla="*/ 61 h 113"/>
                <a:gd name="T48" fmla="*/ 7 w 128"/>
                <a:gd name="T49" fmla="*/ 76 h 113"/>
                <a:gd name="T50" fmla="*/ 15 w 128"/>
                <a:gd name="T51" fmla="*/ 88 h 113"/>
                <a:gd name="T52" fmla="*/ 17 w 128"/>
                <a:gd name="T53" fmla="*/ 91 h 113"/>
                <a:gd name="T54" fmla="*/ 20 w 128"/>
                <a:gd name="T55" fmla="*/ 93 h 113"/>
                <a:gd name="T56" fmla="*/ 22 w 128"/>
                <a:gd name="T57" fmla="*/ 96 h 113"/>
                <a:gd name="T58" fmla="*/ 22 w 128"/>
                <a:gd name="T59" fmla="*/ 98 h 113"/>
                <a:gd name="T60" fmla="*/ 86 w 128"/>
                <a:gd name="T61" fmla="*/ 113 h 11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"/>
                <a:gd name="T94" fmla="*/ 0 h 113"/>
                <a:gd name="T95" fmla="*/ 128 w 128"/>
                <a:gd name="T96" fmla="*/ 113 h 11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" h="113">
                  <a:moveTo>
                    <a:pt x="86" y="113"/>
                  </a:moveTo>
                  <a:lnTo>
                    <a:pt x="108" y="108"/>
                  </a:lnTo>
                  <a:lnTo>
                    <a:pt x="118" y="93"/>
                  </a:lnTo>
                  <a:lnTo>
                    <a:pt x="126" y="73"/>
                  </a:lnTo>
                  <a:lnTo>
                    <a:pt x="128" y="54"/>
                  </a:lnTo>
                  <a:lnTo>
                    <a:pt x="126" y="34"/>
                  </a:lnTo>
                  <a:lnTo>
                    <a:pt x="121" y="24"/>
                  </a:lnTo>
                  <a:lnTo>
                    <a:pt x="116" y="14"/>
                  </a:lnTo>
                  <a:lnTo>
                    <a:pt x="113" y="7"/>
                  </a:lnTo>
                  <a:lnTo>
                    <a:pt x="106" y="2"/>
                  </a:lnTo>
                  <a:lnTo>
                    <a:pt x="96" y="0"/>
                  </a:lnTo>
                  <a:lnTo>
                    <a:pt x="86" y="0"/>
                  </a:lnTo>
                  <a:lnTo>
                    <a:pt x="74" y="0"/>
                  </a:lnTo>
                  <a:lnTo>
                    <a:pt x="64" y="0"/>
                  </a:lnTo>
                  <a:lnTo>
                    <a:pt x="54" y="2"/>
                  </a:lnTo>
                  <a:lnTo>
                    <a:pt x="44" y="4"/>
                  </a:lnTo>
                  <a:lnTo>
                    <a:pt x="35" y="4"/>
                  </a:lnTo>
                  <a:lnTo>
                    <a:pt x="25" y="7"/>
                  </a:lnTo>
                  <a:lnTo>
                    <a:pt x="17" y="14"/>
                  </a:lnTo>
                  <a:lnTo>
                    <a:pt x="12" y="19"/>
                  </a:lnTo>
                  <a:lnTo>
                    <a:pt x="7" y="24"/>
                  </a:lnTo>
                  <a:lnTo>
                    <a:pt x="3" y="29"/>
                  </a:lnTo>
                  <a:lnTo>
                    <a:pt x="0" y="46"/>
                  </a:lnTo>
                  <a:lnTo>
                    <a:pt x="3" y="61"/>
                  </a:lnTo>
                  <a:lnTo>
                    <a:pt x="7" y="76"/>
                  </a:lnTo>
                  <a:lnTo>
                    <a:pt x="15" y="88"/>
                  </a:lnTo>
                  <a:lnTo>
                    <a:pt x="17" y="91"/>
                  </a:lnTo>
                  <a:lnTo>
                    <a:pt x="20" y="93"/>
                  </a:lnTo>
                  <a:lnTo>
                    <a:pt x="22" y="96"/>
                  </a:lnTo>
                  <a:lnTo>
                    <a:pt x="22" y="98"/>
                  </a:lnTo>
                  <a:lnTo>
                    <a:pt x="86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84" name="Freeform 20"/>
            <p:cNvSpPr>
              <a:spLocks/>
            </p:cNvSpPr>
            <p:nvPr/>
          </p:nvSpPr>
          <p:spPr bwMode="auto">
            <a:xfrm>
              <a:off x="2521" y="2485"/>
              <a:ext cx="115" cy="119"/>
            </a:xfrm>
            <a:custGeom>
              <a:avLst/>
              <a:gdLst>
                <a:gd name="T0" fmla="*/ 103 w 115"/>
                <a:gd name="T1" fmla="*/ 119 h 119"/>
                <a:gd name="T2" fmla="*/ 105 w 115"/>
                <a:gd name="T3" fmla="*/ 119 h 119"/>
                <a:gd name="T4" fmla="*/ 113 w 115"/>
                <a:gd name="T5" fmla="*/ 92 h 119"/>
                <a:gd name="T6" fmla="*/ 115 w 115"/>
                <a:gd name="T7" fmla="*/ 62 h 119"/>
                <a:gd name="T8" fmla="*/ 115 w 115"/>
                <a:gd name="T9" fmla="*/ 35 h 119"/>
                <a:gd name="T10" fmla="*/ 108 w 115"/>
                <a:gd name="T11" fmla="*/ 8 h 119"/>
                <a:gd name="T12" fmla="*/ 91 w 115"/>
                <a:gd name="T13" fmla="*/ 3 h 119"/>
                <a:gd name="T14" fmla="*/ 76 w 115"/>
                <a:gd name="T15" fmla="*/ 0 h 119"/>
                <a:gd name="T16" fmla="*/ 59 w 115"/>
                <a:gd name="T17" fmla="*/ 3 h 119"/>
                <a:gd name="T18" fmla="*/ 41 w 115"/>
                <a:gd name="T19" fmla="*/ 3 h 119"/>
                <a:gd name="T20" fmla="*/ 34 w 115"/>
                <a:gd name="T21" fmla="*/ 5 h 119"/>
                <a:gd name="T22" fmla="*/ 27 w 115"/>
                <a:gd name="T23" fmla="*/ 8 h 119"/>
                <a:gd name="T24" fmla="*/ 19 w 115"/>
                <a:gd name="T25" fmla="*/ 10 h 119"/>
                <a:gd name="T26" fmla="*/ 12 w 115"/>
                <a:gd name="T27" fmla="*/ 13 h 119"/>
                <a:gd name="T28" fmla="*/ 5 w 115"/>
                <a:gd name="T29" fmla="*/ 30 h 119"/>
                <a:gd name="T30" fmla="*/ 0 w 115"/>
                <a:gd name="T31" fmla="*/ 47 h 119"/>
                <a:gd name="T32" fmla="*/ 0 w 115"/>
                <a:gd name="T33" fmla="*/ 67 h 119"/>
                <a:gd name="T34" fmla="*/ 5 w 115"/>
                <a:gd name="T35" fmla="*/ 84 h 119"/>
                <a:gd name="T36" fmla="*/ 7 w 115"/>
                <a:gd name="T37" fmla="*/ 89 h 119"/>
                <a:gd name="T38" fmla="*/ 9 w 115"/>
                <a:gd name="T39" fmla="*/ 94 h 119"/>
                <a:gd name="T40" fmla="*/ 12 w 115"/>
                <a:gd name="T41" fmla="*/ 99 h 119"/>
                <a:gd name="T42" fmla="*/ 14 w 115"/>
                <a:gd name="T43" fmla="*/ 104 h 119"/>
                <a:gd name="T44" fmla="*/ 24 w 115"/>
                <a:gd name="T45" fmla="*/ 111 h 119"/>
                <a:gd name="T46" fmla="*/ 103 w 115"/>
                <a:gd name="T47" fmla="*/ 119 h 11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5"/>
                <a:gd name="T73" fmla="*/ 0 h 119"/>
                <a:gd name="T74" fmla="*/ 115 w 115"/>
                <a:gd name="T75" fmla="*/ 119 h 11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5" h="119">
                  <a:moveTo>
                    <a:pt x="103" y="119"/>
                  </a:moveTo>
                  <a:lnTo>
                    <a:pt x="105" y="119"/>
                  </a:lnTo>
                  <a:lnTo>
                    <a:pt x="113" y="92"/>
                  </a:lnTo>
                  <a:lnTo>
                    <a:pt x="115" y="62"/>
                  </a:lnTo>
                  <a:lnTo>
                    <a:pt x="115" y="35"/>
                  </a:lnTo>
                  <a:lnTo>
                    <a:pt x="108" y="8"/>
                  </a:lnTo>
                  <a:lnTo>
                    <a:pt x="91" y="3"/>
                  </a:lnTo>
                  <a:lnTo>
                    <a:pt x="76" y="0"/>
                  </a:lnTo>
                  <a:lnTo>
                    <a:pt x="59" y="3"/>
                  </a:lnTo>
                  <a:lnTo>
                    <a:pt x="41" y="3"/>
                  </a:lnTo>
                  <a:lnTo>
                    <a:pt x="34" y="5"/>
                  </a:lnTo>
                  <a:lnTo>
                    <a:pt x="27" y="8"/>
                  </a:lnTo>
                  <a:lnTo>
                    <a:pt x="19" y="10"/>
                  </a:lnTo>
                  <a:lnTo>
                    <a:pt x="12" y="13"/>
                  </a:lnTo>
                  <a:lnTo>
                    <a:pt x="5" y="30"/>
                  </a:lnTo>
                  <a:lnTo>
                    <a:pt x="0" y="47"/>
                  </a:lnTo>
                  <a:lnTo>
                    <a:pt x="0" y="67"/>
                  </a:lnTo>
                  <a:lnTo>
                    <a:pt x="5" y="84"/>
                  </a:lnTo>
                  <a:lnTo>
                    <a:pt x="7" y="89"/>
                  </a:lnTo>
                  <a:lnTo>
                    <a:pt x="9" y="94"/>
                  </a:lnTo>
                  <a:lnTo>
                    <a:pt x="12" y="99"/>
                  </a:lnTo>
                  <a:lnTo>
                    <a:pt x="14" y="104"/>
                  </a:lnTo>
                  <a:lnTo>
                    <a:pt x="24" y="111"/>
                  </a:lnTo>
                  <a:lnTo>
                    <a:pt x="103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85" name="Freeform 21"/>
            <p:cNvSpPr>
              <a:spLocks/>
            </p:cNvSpPr>
            <p:nvPr/>
          </p:nvSpPr>
          <p:spPr bwMode="auto">
            <a:xfrm>
              <a:off x="2577" y="2840"/>
              <a:ext cx="335" cy="133"/>
            </a:xfrm>
            <a:custGeom>
              <a:avLst/>
              <a:gdLst>
                <a:gd name="T0" fmla="*/ 37 w 335"/>
                <a:gd name="T1" fmla="*/ 133 h 133"/>
                <a:gd name="T2" fmla="*/ 37 w 335"/>
                <a:gd name="T3" fmla="*/ 131 h 133"/>
                <a:gd name="T4" fmla="*/ 40 w 335"/>
                <a:gd name="T5" fmla="*/ 131 h 133"/>
                <a:gd name="T6" fmla="*/ 40 w 335"/>
                <a:gd name="T7" fmla="*/ 128 h 133"/>
                <a:gd name="T8" fmla="*/ 40 w 335"/>
                <a:gd name="T9" fmla="*/ 128 h 133"/>
                <a:gd name="T10" fmla="*/ 40 w 335"/>
                <a:gd name="T11" fmla="*/ 126 h 133"/>
                <a:gd name="T12" fmla="*/ 42 w 335"/>
                <a:gd name="T13" fmla="*/ 124 h 133"/>
                <a:gd name="T14" fmla="*/ 45 w 335"/>
                <a:gd name="T15" fmla="*/ 124 h 133"/>
                <a:gd name="T16" fmla="*/ 47 w 335"/>
                <a:gd name="T17" fmla="*/ 121 h 133"/>
                <a:gd name="T18" fmla="*/ 49 w 335"/>
                <a:gd name="T19" fmla="*/ 121 h 133"/>
                <a:gd name="T20" fmla="*/ 49 w 335"/>
                <a:gd name="T21" fmla="*/ 124 h 133"/>
                <a:gd name="T22" fmla="*/ 49 w 335"/>
                <a:gd name="T23" fmla="*/ 124 h 133"/>
                <a:gd name="T24" fmla="*/ 52 w 335"/>
                <a:gd name="T25" fmla="*/ 126 h 133"/>
                <a:gd name="T26" fmla="*/ 52 w 335"/>
                <a:gd name="T27" fmla="*/ 126 h 133"/>
                <a:gd name="T28" fmla="*/ 54 w 335"/>
                <a:gd name="T29" fmla="*/ 124 h 133"/>
                <a:gd name="T30" fmla="*/ 54 w 335"/>
                <a:gd name="T31" fmla="*/ 121 h 133"/>
                <a:gd name="T32" fmla="*/ 54 w 335"/>
                <a:gd name="T33" fmla="*/ 119 h 133"/>
                <a:gd name="T34" fmla="*/ 118 w 335"/>
                <a:gd name="T35" fmla="*/ 99 h 133"/>
                <a:gd name="T36" fmla="*/ 298 w 335"/>
                <a:gd name="T37" fmla="*/ 32 h 133"/>
                <a:gd name="T38" fmla="*/ 335 w 335"/>
                <a:gd name="T39" fmla="*/ 18 h 133"/>
                <a:gd name="T40" fmla="*/ 335 w 335"/>
                <a:gd name="T41" fmla="*/ 10 h 133"/>
                <a:gd name="T42" fmla="*/ 330 w 335"/>
                <a:gd name="T43" fmla="*/ 8 h 133"/>
                <a:gd name="T44" fmla="*/ 325 w 335"/>
                <a:gd name="T45" fmla="*/ 3 h 133"/>
                <a:gd name="T46" fmla="*/ 320 w 335"/>
                <a:gd name="T47" fmla="*/ 0 h 133"/>
                <a:gd name="T48" fmla="*/ 313 w 335"/>
                <a:gd name="T49" fmla="*/ 0 h 133"/>
                <a:gd name="T50" fmla="*/ 45 w 335"/>
                <a:gd name="T51" fmla="*/ 96 h 133"/>
                <a:gd name="T52" fmla="*/ 40 w 335"/>
                <a:gd name="T53" fmla="*/ 99 h 133"/>
                <a:gd name="T54" fmla="*/ 37 w 335"/>
                <a:gd name="T55" fmla="*/ 99 h 133"/>
                <a:gd name="T56" fmla="*/ 32 w 335"/>
                <a:gd name="T57" fmla="*/ 101 h 133"/>
                <a:gd name="T58" fmla="*/ 27 w 335"/>
                <a:gd name="T59" fmla="*/ 101 h 133"/>
                <a:gd name="T60" fmla="*/ 0 w 335"/>
                <a:gd name="T61" fmla="*/ 114 h 133"/>
                <a:gd name="T62" fmla="*/ 37 w 335"/>
                <a:gd name="T63" fmla="*/ 133 h 13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35"/>
                <a:gd name="T97" fmla="*/ 0 h 133"/>
                <a:gd name="T98" fmla="*/ 335 w 335"/>
                <a:gd name="T99" fmla="*/ 133 h 13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35" h="133">
                  <a:moveTo>
                    <a:pt x="37" y="133"/>
                  </a:moveTo>
                  <a:lnTo>
                    <a:pt x="37" y="131"/>
                  </a:lnTo>
                  <a:lnTo>
                    <a:pt x="40" y="131"/>
                  </a:lnTo>
                  <a:lnTo>
                    <a:pt x="40" y="128"/>
                  </a:lnTo>
                  <a:lnTo>
                    <a:pt x="40" y="126"/>
                  </a:lnTo>
                  <a:lnTo>
                    <a:pt x="42" y="124"/>
                  </a:lnTo>
                  <a:lnTo>
                    <a:pt x="45" y="124"/>
                  </a:lnTo>
                  <a:lnTo>
                    <a:pt x="47" y="121"/>
                  </a:lnTo>
                  <a:lnTo>
                    <a:pt x="49" y="121"/>
                  </a:lnTo>
                  <a:lnTo>
                    <a:pt x="49" y="124"/>
                  </a:lnTo>
                  <a:lnTo>
                    <a:pt x="52" y="126"/>
                  </a:lnTo>
                  <a:lnTo>
                    <a:pt x="54" y="124"/>
                  </a:lnTo>
                  <a:lnTo>
                    <a:pt x="54" y="121"/>
                  </a:lnTo>
                  <a:lnTo>
                    <a:pt x="54" y="119"/>
                  </a:lnTo>
                  <a:lnTo>
                    <a:pt x="118" y="99"/>
                  </a:lnTo>
                  <a:lnTo>
                    <a:pt x="298" y="32"/>
                  </a:lnTo>
                  <a:lnTo>
                    <a:pt x="335" y="18"/>
                  </a:lnTo>
                  <a:lnTo>
                    <a:pt x="335" y="10"/>
                  </a:lnTo>
                  <a:lnTo>
                    <a:pt x="330" y="8"/>
                  </a:lnTo>
                  <a:lnTo>
                    <a:pt x="325" y="3"/>
                  </a:lnTo>
                  <a:lnTo>
                    <a:pt x="320" y="0"/>
                  </a:lnTo>
                  <a:lnTo>
                    <a:pt x="313" y="0"/>
                  </a:lnTo>
                  <a:lnTo>
                    <a:pt x="45" y="96"/>
                  </a:lnTo>
                  <a:lnTo>
                    <a:pt x="40" y="99"/>
                  </a:lnTo>
                  <a:lnTo>
                    <a:pt x="37" y="99"/>
                  </a:lnTo>
                  <a:lnTo>
                    <a:pt x="32" y="101"/>
                  </a:lnTo>
                  <a:lnTo>
                    <a:pt x="27" y="101"/>
                  </a:lnTo>
                  <a:lnTo>
                    <a:pt x="0" y="114"/>
                  </a:lnTo>
                  <a:lnTo>
                    <a:pt x="37" y="133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86" name="Freeform 22"/>
            <p:cNvSpPr>
              <a:spLocks/>
            </p:cNvSpPr>
            <p:nvPr/>
          </p:nvSpPr>
          <p:spPr bwMode="auto">
            <a:xfrm>
              <a:off x="2521" y="2826"/>
              <a:ext cx="349" cy="118"/>
            </a:xfrm>
            <a:custGeom>
              <a:avLst/>
              <a:gdLst>
                <a:gd name="T0" fmla="*/ 41 w 349"/>
                <a:gd name="T1" fmla="*/ 118 h 118"/>
                <a:gd name="T2" fmla="*/ 96 w 349"/>
                <a:gd name="T3" fmla="*/ 98 h 118"/>
                <a:gd name="T4" fmla="*/ 349 w 349"/>
                <a:gd name="T5" fmla="*/ 4 h 118"/>
                <a:gd name="T6" fmla="*/ 339 w 349"/>
                <a:gd name="T7" fmla="*/ 0 h 118"/>
                <a:gd name="T8" fmla="*/ 327 w 349"/>
                <a:gd name="T9" fmla="*/ 2 h 118"/>
                <a:gd name="T10" fmla="*/ 315 w 349"/>
                <a:gd name="T11" fmla="*/ 4 h 118"/>
                <a:gd name="T12" fmla="*/ 302 w 349"/>
                <a:gd name="T13" fmla="*/ 7 h 118"/>
                <a:gd name="T14" fmla="*/ 290 w 349"/>
                <a:gd name="T15" fmla="*/ 9 h 118"/>
                <a:gd name="T16" fmla="*/ 280 w 349"/>
                <a:gd name="T17" fmla="*/ 14 h 118"/>
                <a:gd name="T18" fmla="*/ 268 w 349"/>
                <a:gd name="T19" fmla="*/ 17 h 118"/>
                <a:gd name="T20" fmla="*/ 258 w 349"/>
                <a:gd name="T21" fmla="*/ 19 h 118"/>
                <a:gd name="T22" fmla="*/ 246 w 349"/>
                <a:gd name="T23" fmla="*/ 22 h 118"/>
                <a:gd name="T24" fmla="*/ 234 w 349"/>
                <a:gd name="T25" fmla="*/ 24 h 118"/>
                <a:gd name="T26" fmla="*/ 224 w 349"/>
                <a:gd name="T27" fmla="*/ 27 h 118"/>
                <a:gd name="T28" fmla="*/ 211 w 349"/>
                <a:gd name="T29" fmla="*/ 32 h 118"/>
                <a:gd name="T30" fmla="*/ 201 w 349"/>
                <a:gd name="T31" fmla="*/ 34 h 118"/>
                <a:gd name="T32" fmla="*/ 192 w 349"/>
                <a:gd name="T33" fmla="*/ 36 h 118"/>
                <a:gd name="T34" fmla="*/ 182 w 349"/>
                <a:gd name="T35" fmla="*/ 39 h 118"/>
                <a:gd name="T36" fmla="*/ 174 w 349"/>
                <a:gd name="T37" fmla="*/ 41 h 118"/>
                <a:gd name="T38" fmla="*/ 165 w 349"/>
                <a:gd name="T39" fmla="*/ 44 h 118"/>
                <a:gd name="T40" fmla="*/ 155 w 349"/>
                <a:gd name="T41" fmla="*/ 46 h 118"/>
                <a:gd name="T42" fmla="*/ 145 w 349"/>
                <a:gd name="T43" fmla="*/ 49 h 118"/>
                <a:gd name="T44" fmla="*/ 135 w 349"/>
                <a:gd name="T45" fmla="*/ 51 h 118"/>
                <a:gd name="T46" fmla="*/ 125 w 349"/>
                <a:gd name="T47" fmla="*/ 54 h 118"/>
                <a:gd name="T48" fmla="*/ 115 w 349"/>
                <a:gd name="T49" fmla="*/ 59 h 118"/>
                <a:gd name="T50" fmla="*/ 105 w 349"/>
                <a:gd name="T51" fmla="*/ 61 h 118"/>
                <a:gd name="T52" fmla="*/ 96 w 349"/>
                <a:gd name="T53" fmla="*/ 64 h 118"/>
                <a:gd name="T54" fmla="*/ 86 w 349"/>
                <a:gd name="T55" fmla="*/ 69 h 118"/>
                <a:gd name="T56" fmla="*/ 73 w 349"/>
                <a:gd name="T57" fmla="*/ 71 h 118"/>
                <a:gd name="T58" fmla="*/ 64 w 349"/>
                <a:gd name="T59" fmla="*/ 73 h 118"/>
                <a:gd name="T60" fmla="*/ 54 w 349"/>
                <a:gd name="T61" fmla="*/ 76 h 118"/>
                <a:gd name="T62" fmla="*/ 39 w 349"/>
                <a:gd name="T63" fmla="*/ 81 h 118"/>
                <a:gd name="T64" fmla="*/ 27 w 349"/>
                <a:gd name="T65" fmla="*/ 86 h 118"/>
                <a:gd name="T66" fmla="*/ 12 w 349"/>
                <a:gd name="T67" fmla="*/ 91 h 118"/>
                <a:gd name="T68" fmla="*/ 0 w 349"/>
                <a:gd name="T69" fmla="*/ 96 h 118"/>
                <a:gd name="T70" fmla="*/ 5 w 349"/>
                <a:gd name="T71" fmla="*/ 101 h 118"/>
                <a:gd name="T72" fmla="*/ 12 w 349"/>
                <a:gd name="T73" fmla="*/ 105 h 118"/>
                <a:gd name="T74" fmla="*/ 19 w 349"/>
                <a:gd name="T75" fmla="*/ 110 h 118"/>
                <a:gd name="T76" fmla="*/ 27 w 349"/>
                <a:gd name="T77" fmla="*/ 115 h 118"/>
                <a:gd name="T78" fmla="*/ 32 w 349"/>
                <a:gd name="T79" fmla="*/ 115 h 118"/>
                <a:gd name="T80" fmla="*/ 34 w 349"/>
                <a:gd name="T81" fmla="*/ 115 h 118"/>
                <a:gd name="T82" fmla="*/ 39 w 349"/>
                <a:gd name="T83" fmla="*/ 118 h 118"/>
                <a:gd name="T84" fmla="*/ 41 w 349"/>
                <a:gd name="T85" fmla="*/ 118 h 11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9"/>
                <a:gd name="T130" fmla="*/ 0 h 118"/>
                <a:gd name="T131" fmla="*/ 349 w 349"/>
                <a:gd name="T132" fmla="*/ 118 h 11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9" h="118">
                  <a:moveTo>
                    <a:pt x="41" y="118"/>
                  </a:moveTo>
                  <a:lnTo>
                    <a:pt x="96" y="98"/>
                  </a:lnTo>
                  <a:lnTo>
                    <a:pt x="349" y="4"/>
                  </a:lnTo>
                  <a:lnTo>
                    <a:pt x="339" y="0"/>
                  </a:lnTo>
                  <a:lnTo>
                    <a:pt x="327" y="2"/>
                  </a:lnTo>
                  <a:lnTo>
                    <a:pt x="315" y="4"/>
                  </a:lnTo>
                  <a:lnTo>
                    <a:pt x="302" y="7"/>
                  </a:lnTo>
                  <a:lnTo>
                    <a:pt x="290" y="9"/>
                  </a:lnTo>
                  <a:lnTo>
                    <a:pt x="280" y="14"/>
                  </a:lnTo>
                  <a:lnTo>
                    <a:pt x="268" y="17"/>
                  </a:lnTo>
                  <a:lnTo>
                    <a:pt x="258" y="19"/>
                  </a:lnTo>
                  <a:lnTo>
                    <a:pt x="246" y="22"/>
                  </a:lnTo>
                  <a:lnTo>
                    <a:pt x="234" y="24"/>
                  </a:lnTo>
                  <a:lnTo>
                    <a:pt x="224" y="27"/>
                  </a:lnTo>
                  <a:lnTo>
                    <a:pt x="211" y="32"/>
                  </a:lnTo>
                  <a:lnTo>
                    <a:pt x="201" y="34"/>
                  </a:lnTo>
                  <a:lnTo>
                    <a:pt x="192" y="36"/>
                  </a:lnTo>
                  <a:lnTo>
                    <a:pt x="182" y="39"/>
                  </a:lnTo>
                  <a:lnTo>
                    <a:pt x="174" y="41"/>
                  </a:lnTo>
                  <a:lnTo>
                    <a:pt x="165" y="44"/>
                  </a:lnTo>
                  <a:lnTo>
                    <a:pt x="155" y="46"/>
                  </a:lnTo>
                  <a:lnTo>
                    <a:pt x="145" y="49"/>
                  </a:lnTo>
                  <a:lnTo>
                    <a:pt x="135" y="51"/>
                  </a:lnTo>
                  <a:lnTo>
                    <a:pt x="125" y="54"/>
                  </a:lnTo>
                  <a:lnTo>
                    <a:pt x="115" y="59"/>
                  </a:lnTo>
                  <a:lnTo>
                    <a:pt x="105" y="61"/>
                  </a:lnTo>
                  <a:lnTo>
                    <a:pt x="96" y="64"/>
                  </a:lnTo>
                  <a:lnTo>
                    <a:pt x="86" y="69"/>
                  </a:lnTo>
                  <a:lnTo>
                    <a:pt x="73" y="71"/>
                  </a:lnTo>
                  <a:lnTo>
                    <a:pt x="64" y="73"/>
                  </a:lnTo>
                  <a:lnTo>
                    <a:pt x="54" y="76"/>
                  </a:lnTo>
                  <a:lnTo>
                    <a:pt x="39" y="81"/>
                  </a:lnTo>
                  <a:lnTo>
                    <a:pt x="27" y="86"/>
                  </a:lnTo>
                  <a:lnTo>
                    <a:pt x="12" y="91"/>
                  </a:lnTo>
                  <a:lnTo>
                    <a:pt x="0" y="96"/>
                  </a:lnTo>
                  <a:lnTo>
                    <a:pt x="5" y="101"/>
                  </a:lnTo>
                  <a:lnTo>
                    <a:pt x="12" y="105"/>
                  </a:lnTo>
                  <a:lnTo>
                    <a:pt x="19" y="110"/>
                  </a:lnTo>
                  <a:lnTo>
                    <a:pt x="27" y="115"/>
                  </a:lnTo>
                  <a:lnTo>
                    <a:pt x="32" y="115"/>
                  </a:lnTo>
                  <a:lnTo>
                    <a:pt x="34" y="115"/>
                  </a:lnTo>
                  <a:lnTo>
                    <a:pt x="39" y="118"/>
                  </a:lnTo>
                  <a:lnTo>
                    <a:pt x="41" y="118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87" name="Freeform 23"/>
            <p:cNvSpPr>
              <a:spLocks/>
            </p:cNvSpPr>
            <p:nvPr/>
          </p:nvSpPr>
          <p:spPr bwMode="auto">
            <a:xfrm>
              <a:off x="2476" y="2798"/>
              <a:ext cx="360" cy="114"/>
            </a:xfrm>
            <a:custGeom>
              <a:avLst/>
              <a:gdLst>
                <a:gd name="T0" fmla="*/ 20 w 360"/>
                <a:gd name="T1" fmla="*/ 114 h 114"/>
                <a:gd name="T2" fmla="*/ 212 w 360"/>
                <a:gd name="T3" fmla="*/ 55 h 114"/>
                <a:gd name="T4" fmla="*/ 357 w 360"/>
                <a:gd name="T5" fmla="*/ 15 h 114"/>
                <a:gd name="T6" fmla="*/ 360 w 360"/>
                <a:gd name="T7" fmla="*/ 13 h 114"/>
                <a:gd name="T8" fmla="*/ 360 w 360"/>
                <a:gd name="T9" fmla="*/ 13 h 114"/>
                <a:gd name="T10" fmla="*/ 357 w 360"/>
                <a:gd name="T11" fmla="*/ 10 h 114"/>
                <a:gd name="T12" fmla="*/ 355 w 360"/>
                <a:gd name="T13" fmla="*/ 8 h 114"/>
                <a:gd name="T14" fmla="*/ 355 w 360"/>
                <a:gd name="T15" fmla="*/ 8 h 114"/>
                <a:gd name="T16" fmla="*/ 355 w 360"/>
                <a:gd name="T17" fmla="*/ 8 h 114"/>
                <a:gd name="T18" fmla="*/ 352 w 360"/>
                <a:gd name="T19" fmla="*/ 8 h 114"/>
                <a:gd name="T20" fmla="*/ 352 w 360"/>
                <a:gd name="T21" fmla="*/ 8 h 114"/>
                <a:gd name="T22" fmla="*/ 343 w 360"/>
                <a:gd name="T23" fmla="*/ 3 h 114"/>
                <a:gd name="T24" fmla="*/ 333 w 360"/>
                <a:gd name="T25" fmla="*/ 0 h 114"/>
                <a:gd name="T26" fmla="*/ 323 w 360"/>
                <a:gd name="T27" fmla="*/ 0 h 114"/>
                <a:gd name="T28" fmla="*/ 313 w 360"/>
                <a:gd name="T29" fmla="*/ 3 h 114"/>
                <a:gd name="T30" fmla="*/ 301 w 360"/>
                <a:gd name="T31" fmla="*/ 3 h 114"/>
                <a:gd name="T32" fmla="*/ 291 w 360"/>
                <a:gd name="T33" fmla="*/ 8 h 114"/>
                <a:gd name="T34" fmla="*/ 281 w 360"/>
                <a:gd name="T35" fmla="*/ 10 h 114"/>
                <a:gd name="T36" fmla="*/ 271 w 360"/>
                <a:gd name="T37" fmla="*/ 13 h 114"/>
                <a:gd name="T38" fmla="*/ 266 w 360"/>
                <a:gd name="T39" fmla="*/ 23 h 114"/>
                <a:gd name="T40" fmla="*/ 246 w 360"/>
                <a:gd name="T41" fmla="*/ 23 h 114"/>
                <a:gd name="T42" fmla="*/ 232 w 360"/>
                <a:gd name="T43" fmla="*/ 28 h 114"/>
                <a:gd name="T44" fmla="*/ 214 w 360"/>
                <a:gd name="T45" fmla="*/ 30 h 114"/>
                <a:gd name="T46" fmla="*/ 200 w 360"/>
                <a:gd name="T47" fmla="*/ 37 h 114"/>
                <a:gd name="T48" fmla="*/ 185 w 360"/>
                <a:gd name="T49" fmla="*/ 42 h 114"/>
                <a:gd name="T50" fmla="*/ 170 w 360"/>
                <a:gd name="T51" fmla="*/ 47 h 114"/>
                <a:gd name="T52" fmla="*/ 155 w 360"/>
                <a:gd name="T53" fmla="*/ 52 h 114"/>
                <a:gd name="T54" fmla="*/ 143 w 360"/>
                <a:gd name="T55" fmla="*/ 57 h 114"/>
                <a:gd name="T56" fmla="*/ 128 w 360"/>
                <a:gd name="T57" fmla="*/ 62 h 114"/>
                <a:gd name="T58" fmla="*/ 121 w 360"/>
                <a:gd name="T59" fmla="*/ 62 h 114"/>
                <a:gd name="T60" fmla="*/ 116 w 360"/>
                <a:gd name="T61" fmla="*/ 64 h 114"/>
                <a:gd name="T62" fmla="*/ 109 w 360"/>
                <a:gd name="T63" fmla="*/ 67 h 114"/>
                <a:gd name="T64" fmla="*/ 104 w 360"/>
                <a:gd name="T65" fmla="*/ 67 h 114"/>
                <a:gd name="T66" fmla="*/ 101 w 360"/>
                <a:gd name="T67" fmla="*/ 67 h 114"/>
                <a:gd name="T68" fmla="*/ 101 w 360"/>
                <a:gd name="T69" fmla="*/ 67 h 114"/>
                <a:gd name="T70" fmla="*/ 101 w 360"/>
                <a:gd name="T71" fmla="*/ 69 h 114"/>
                <a:gd name="T72" fmla="*/ 99 w 360"/>
                <a:gd name="T73" fmla="*/ 69 h 114"/>
                <a:gd name="T74" fmla="*/ 0 w 360"/>
                <a:gd name="T75" fmla="*/ 104 h 114"/>
                <a:gd name="T76" fmla="*/ 3 w 360"/>
                <a:gd name="T77" fmla="*/ 109 h 114"/>
                <a:gd name="T78" fmla="*/ 5 w 360"/>
                <a:gd name="T79" fmla="*/ 111 h 114"/>
                <a:gd name="T80" fmla="*/ 10 w 360"/>
                <a:gd name="T81" fmla="*/ 111 h 114"/>
                <a:gd name="T82" fmla="*/ 15 w 360"/>
                <a:gd name="T83" fmla="*/ 114 h 114"/>
                <a:gd name="T84" fmla="*/ 20 w 360"/>
                <a:gd name="T85" fmla="*/ 114 h 1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60"/>
                <a:gd name="T130" fmla="*/ 0 h 114"/>
                <a:gd name="T131" fmla="*/ 360 w 360"/>
                <a:gd name="T132" fmla="*/ 114 h 11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60" h="114">
                  <a:moveTo>
                    <a:pt x="20" y="114"/>
                  </a:moveTo>
                  <a:lnTo>
                    <a:pt x="212" y="55"/>
                  </a:lnTo>
                  <a:lnTo>
                    <a:pt x="357" y="15"/>
                  </a:lnTo>
                  <a:lnTo>
                    <a:pt x="360" y="13"/>
                  </a:lnTo>
                  <a:lnTo>
                    <a:pt x="357" y="10"/>
                  </a:lnTo>
                  <a:lnTo>
                    <a:pt x="355" y="8"/>
                  </a:lnTo>
                  <a:lnTo>
                    <a:pt x="352" y="8"/>
                  </a:lnTo>
                  <a:lnTo>
                    <a:pt x="343" y="3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3"/>
                  </a:lnTo>
                  <a:lnTo>
                    <a:pt x="301" y="3"/>
                  </a:lnTo>
                  <a:lnTo>
                    <a:pt x="291" y="8"/>
                  </a:lnTo>
                  <a:lnTo>
                    <a:pt x="281" y="10"/>
                  </a:lnTo>
                  <a:lnTo>
                    <a:pt x="271" y="13"/>
                  </a:lnTo>
                  <a:lnTo>
                    <a:pt x="266" y="23"/>
                  </a:lnTo>
                  <a:lnTo>
                    <a:pt x="246" y="23"/>
                  </a:lnTo>
                  <a:lnTo>
                    <a:pt x="232" y="28"/>
                  </a:lnTo>
                  <a:lnTo>
                    <a:pt x="214" y="30"/>
                  </a:lnTo>
                  <a:lnTo>
                    <a:pt x="200" y="37"/>
                  </a:lnTo>
                  <a:lnTo>
                    <a:pt x="185" y="42"/>
                  </a:lnTo>
                  <a:lnTo>
                    <a:pt x="170" y="47"/>
                  </a:lnTo>
                  <a:lnTo>
                    <a:pt x="155" y="52"/>
                  </a:lnTo>
                  <a:lnTo>
                    <a:pt x="143" y="57"/>
                  </a:lnTo>
                  <a:lnTo>
                    <a:pt x="128" y="62"/>
                  </a:lnTo>
                  <a:lnTo>
                    <a:pt x="121" y="62"/>
                  </a:lnTo>
                  <a:lnTo>
                    <a:pt x="116" y="64"/>
                  </a:lnTo>
                  <a:lnTo>
                    <a:pt x="109" y="67"/>
                  </a:lnTo>
                  <a:lnTo>
                    <a:pt x="104" y="67"/>
                  </a:lnTo>
                  <a:lnTo>
                    <a:pt x="101" y="67"/>
                  </a:lnTo>
                  <a:lnTo>
                    <a:pt x="101" y="69"/>
                  </a:lnTo>
                  <a:lnTo>
                    <a:pt x="99" y="69"/>
                  </a:lnTo>
                  <a:lnTo>
                    <a:pt x="0" y="104"/>
                  </a:lnTo>
                  <a:lnTo>
                    <a:pt x="3" y="109"/>
                  </a:lnTo>
                  <a:lnTo>
                    <a:pt x="5" y="111"/>
                  </a:lnTo>
                  <a:lnTo>
                    <a:pt x="10" y="111"/>
                  </a:lnTo>
                  <a:lnTo>
                    <a:pt x="15" y="114"/>
                  </a:lnTo>
                  <a:lnTo>
                    <a:pt x="20" y="114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88" name="Freeform 24"/>
            <p:cNvSpPr>
              <a:spLocks/>
            </p:cNvSpPr>
            <p:nvPr/>
          </p:nvSpPr>
          <p:spPr bwMode="auto">
            <a:xfrm>
              <a:off x="2439" y="2781"/>
              <a:ext cx="338" cy="111"/>
            </a:xfrm>
            <a:custGeom>
              <a:avLst/>
              <a:gdLst>
                <a:gd name="T0" fmla="*/ 15 w 338"/>
                <a:gd name="T1" fmla="*/ 111 h 111"/>
                <a:gd name="T2" fmla="*/ 338 w 338"/>
                <a:gd name="T3" fmla="*/ 5 h 111"/>
                <a:gd name="T4" fmla="*/ 338 w 338"/>
                <a:gd name="T5" fmla="*/ 5 h 111"/>
                <a:gd name="T6" fmla="*/ 338 w 338"/>
                <a:gd name="T7" fmla="*/ 3 h 111"/>
                <a:gd name="T8" fmla="*/ 338 w 338"/>
                <a:gd name="T9" fmla="*/ 3 h 111"/>
                <a:gd name="T10" fmla="*/ 335 w 338"/>
                <a:gd name="T11" fmla="*/ 3 h 111"/>
                <a:gd name="T12" fmla="*/ 303 w 338"/>
                <a:gd name="T13" fmla="*/ 0 h 111"/>
                <a:gd name="T14" fmla="*/ 271 w 338"/>
                <a:gd name="T15" fmla="*/ 5 h 111"/>
                <a:gd name="T16" fmla="*/ 242 w 338"/>
                <a:gd name="T17" fmla="*/ 12 h 111"/>
                <a:gd name="T18" fmla="*/ 210 w 338"/>
                <a:gd name="T19" fmla="*/ 25 h 111"/>
                <a:gd name="T20" fmla="*/ 180 w 338"/>
                <a:gd name="T21" fmla="*/ 37 h 111"/>
                <a:gd name="T22" fmla="*/ 151 w 338"/>
                <a:gd name="T23" fmla="*/ 52 h 111"/>
                <a:gd name="T24" fmla="*/ 119 w 338"/>
                <a:gd name="T25" fmla="*/ 62 h 111"/>
                <a:gd name="T26" fmla="*/ 89 w 338"/>
                <a:gd name="T27" fmla="*/ 69 h 111"/>
                <a:gd name="T28" fmla="*/ 72 w 338"/>
                <a:gd name="T29" fmla="*/ 77 h 111"/>
                <a:gd name="T30" fmla="*/ 57 w 338"/>
                <a:gd name="T31" fmla="*/ 81 h 111"/>
                <a:gd name="T32" fmla="*/ 42 w 338"/>
                <a:gd name="T33" fmla="*/ 86 h 111"/>
                <a:gd name="T34" fmla="*/ 27 w 338"/>
                <a:gd name="T35" fmla="*/ 94 h 111"/>
                <a:gd name="T36" fmla="*/ 18 w 338"/>
                <a:gd name="T37" fmla="*/ 94 h 111"/>
                <a:gd name="T38" fmla="*/ 10 w 338"/>
                <a:gd name="T39" fmla="*/ 96 h 111"/>
                <a:gd name="T40" fmla="*/ 5 w 338"/>
                <a:gd name="T41" fmla="*/ 99 h 111"/>
                <a:gd name="T42" fmla="*/ 0 w 338"/>
                <a:gd name="T43" fmla="*/ 101 h 111"/>
                <a:gd name="T44" fmla="*/ 15 w 338"/>
                <a:gd name="T45" fmla="*/ 111 h 1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38"/>
                <a:gd name="T70" fmla="*/ 0 h 111"/>
                <a:gd name="T71" fmla="*/ 338 w 338"/>
                <a:gd name="T72" fmla="*/ 111 h 1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38" h="111">
                  <a:moveTo>
                    <a:pt x="15" y="111"/>
                  </a:moveTo>
                  <a:lnTo>
                    <a:pt x="338" y="5"/>
                  </a:lnTo>
                  <a:lnTo>
                    <a:pt x="338" y="3"/>
                  </a:lnTo>
                  <a:lnTo>
                    <a:pt x="335" y="3"/>
                  </a:lnTo>
                  <a:lnTo>
                    <a:pt x="303" y="0"/>
                  </a:lnTo>
                  <a:lnTo>
                    <a:pt x="271" y="5"/>
                  </a:lnTo>
                  <a:lnTo>
                    <a:pt x="242" y="12"/>
                  </a:lnTo>
                  <a:lnTo>
                    <a:pt x="210" y="25"/>
                  </a:lnTo>
                  <a:lnTo>
                    <a:pt x="180" y="37"/>
                  </a:lnTo>
                  <a:lnTo>
                    <a:pt x="151" y="52"/>
                  </a:lnTo>
                  <a:lnTo>
                    <a:pt x="119" y="62"/>
                  </a:lnTo>
                  <a:lnTo>
                    <a:pt x="89" y="69"/>
                  </a:lnTo>
                  <a:lnTo>
                    <a:pt x="72" y="77"/>
                  </a:lnTo>
                  <a:lnTo>
                    <a:pt x="57" y="81"/>
                  </a:lnTo>
                  <a:lnTo>
                    <a:pt x="42" y="86"/>
                  </a:lnTo>
                  <a:lnTo>
                    <a:pt x="27" y="94"/>
                  </a:lnTo>
                  <a:lnTo>
                    <a:pt x="18" y="94"/>
                  </a:lnTo>
                  <a:lnTo>
                    <a:pt x="10" y="96"/>
                  </a:lnTo>
                  <a:lnTo>
                    <a:pt x="5" y="99"/>
                  </a:lnTo>
                  <a:lnTo>
                    <a:pt x="0" y="101"/>
                  </a:lnTo>
                  <a:lnTo>
                    <a:pt x="15" y="111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89" name="Freeform 25"/>
            <p:cNvSpPr>
              <a:spLocks/>
            </p:cNvSpPr>
            <p:nvPr/>
          </p:nvSpPr>
          <p:spPr bwMode="auto">
            <a:xfrm>
              <a:off x="2388" y="2759"/>
              <a:ext cx="330" cy="116"/>
            </a:xfrm>
            <a:custGeom>
              <a:avLst/>
              <a:gdLst>
                <a:gd name="T0" fmla="*/ 27 w 330"/>
                <a:gd name="T1" fmla="*/ 116 h 116"/>
                <a:gd name="T2" fmla="*/ 330 w 330"/>
                <a:gd name="T3" fmla="*/ 5 h 116"/>
                <a:gd name="T4" fmla="*/ 317 w 330"/>
                <a:gd name="T5" fmla="*/ 0 h 116"/>
                <a:gd name="T6" fmla="*/ 302 w 330"/>
                <a:gd name="T7" fmla="*/ 0 h 116"/>
                <a:gd name="T8" fmla="*/ 288 w 330"/>
                <a:gd name="T9" fmla="*/ 2 h 116"/>
                <a:gd name="T10" fmla="*/ 273 w 330"/>
                <a:gd name="T11" fmla="*/ 5 h 116"/>
                <a:gd name="T12" fmla="*/ 256 w 330"/>
                <a:gd name="T13" fmla="*/ 12 h 116"/>
                <a:gd name="T14" fmla="*/ 241 w 330"/>
                <a:gd name="T15" fmla="*/ 20 h 116"/>
                <a:gd name="T16" fmla="*/ 224 w 330"/>
                <a:gd name="T17" fmla="*/ 25 h 116"/>
                <a:gd name="T18" fmla="*/ 206 w 330"/>
                <a:gd name="T19" fmla="*/ 32 h 116"/>
                <a:gd name="T20" fmla="*/ 199 w 330"/>
                <a:gd name="T21" fmla="*/ 32 h 116"/>
                <a:gd name="T22" fmla="*/ 194 w 330"/>
                <a:gd name="T23" fmla="*/ 34 h 116"/>
                <a:gd name="T24" fmla="*/ 187 w 330"/>
                <a:gd name="T25" fmla="*/ 37 h 116"/>
                <a:gd name="T26" fmla="*/ 182 w 330"/>
                <a:gd name="T27" fmla="*/ 37 h 116"/>
                <a:gd name="T28" fmla="*/ 177 w 330"/>
                <a:gd name="T29" fmla="*/ 42 h 116"/>
                <a:gd name="T30" fmla="*/ 170 w 330"/>
                <a:gd name="T31" fmla="*/ 42 h 116"/>
                <a:gd name="T32" fmla="*/ 162 w 330"/>
                <a:gd name="T33" fmla="*/ 44 h 116"/>
                <a:gd name="T34" fmla="*/ 155 w 330"/>
                <a:gd name="T35" fmla="*/ 47 h 116"/>
                <a:gd name="T36" fmla="*/ 142 w 330"/>
                <a:gd name="T37" fmla="*/ 49 h 116"/>
                <a:gd name="T38" fmla="*/ 130 w 330"/>
                <a:gd name="T39" fmla="*/ 54 h 116"/>
                <a:gd name="T40" fmla="*/ 118 w 330"/>
                <a:gd name="T41" fmla="*/ 57 h 116"/>
                <a:gd name="T42" fmla="*/ 106 w 330"/>
                <a:gd name="T43" fmla="*/ 62 h 116"/>
                <a:gd name="T44" fmla="*/ 93 w 330"/>
                <a:gd name="T45" fmla="*/ 64 h 116"/>
                <a:gd name="T46" fmla="*/ 83 w 330"/>
                <a:gd name="T47" fmla="*/ 69 h 116"/>
                <a:gd name="T48" fmla="*/ 71 w 330"/>
                <a:gd name="T49" fmla="*/ 71 h 116"/>
                <a:gd name="T50" fmla="*/ 59 w 330"/>
                <a:gd name="T51" fmla="*/ 76 h 116"/>
                <a:gd name="T52" fmla="*/ 44 w 330"/>
                <a:gd name="T53" fmla="*/ 86 h 116"/>
                <a:gd name="T54" fmla="*/ 29 w 330"/>
                <a:gd name="T55" fmla="*/ 94 h 116"/>
                <a:gd name="T56" fmla="*/ 14 w 330"/>
                <a:gd name="T57" fmla="*/ 99 h 116"/>
                <a:gd name="T58" fmla="*/ 0 w 330"/>
                <a:gd name="T59" fmla="*/ 103 h 116"/>
                <a:gd name="T60" fmla="*/ 27 w 330"/>
                <a:gd name="T61" fmla="*/ 116 h 116"/>
                <a:gd name="T62" fmla="*/ 27 w 330"/>
                <a:gd name="T63" fmla="*/ 116 h 1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30"/>
                <a:gd name="T97" fmla="*/ 0 h 116"/>
                <a:gd name="T98" fmla="*/ 330 w 330"/>
                <a:gd name="T99" fmla="*/ 116 h 1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30" h="116">
                  <a:moveTo>
                    <a:pt x="27" y="116"/>
                  </a:moveTo>
                  <a:lnTo>
                    <a:pt x="330" y="5"/>
                  </a:lnTo>
                  <a:lnTo>
                    <a:pt x="317" y="0"/>
                  </a:lnTo>
                  <a:lnTo>
                    <a:pt x="302" y="0"/>
                  </a:lnTo>
                  <a:lnTo>
                    <a:pt x="288" y="2"/>
                  </a:lnTo>
                  <a:lnTo>
                    <a:pt x="273" y="5"/>
                  </a:lnTo>
                  <a:lnTo>
                    <a:pt x="256" y="12"/>
                  </a:lnTo>
                  <a:lnTo>
                    <a:pt x="241" y="20"/>
                  </a:lnTo>
                  <a:lnTo>
                    <a:pt x="224" y="25"/>
                  </a:lnTo>
                  <a:lnTo>
                    <a:pt x="206" y="32"/>
                  </a:lnTo>
                  <a:lnTo>
                    <a:pt x="199" y="32"/>
                  </a:lnTo>
                  <a:lnTo>
                    <a:pt x="194" y="34"/>
                  </a:lnTo>
                  <a:lnTo>
                    <a:pt x="187" y="37"/>
                  </a:lnTo>
                  <a:lnTo>
                    <a:pt x="182" y="37"/>
                  </a:lnTo>
                  <a:lnTo>
                    <a:pt x="177" y="42"/>
                  </a:lnTo>
                  <a:lnTo>
                    <a:pt x="170" y="42"/>
                  </a:lnTo>
                  <a:lnTo>
                    <a:pt x="162" y="44"/>
                  </a:lnTo>
                  <a:lnTo>
                    <a:pt x="155" y="47"/>
                  </a:lnTo>
                  <a:lnTo>
                    <a:pt x="142" y="49"/>
                  </a:lnTo>
                  <a:lnTo>
                    <a:pt x="130" y="54"/>
                  </a:lnTo>
                  <a:lnTo>
                    <a:pt x="118" y="57"/>
                  </a:lnTo>
                  <a:lnTo>
                    <a:pt x="106" y="62"/>
                  </a:lnTo>
                  <a:lnTo>
                    <a:pt x="93" y="64"/>
                  </a:lnTo>
                  <a:lnTo>
                    <a:pt x="83" y="69"/>
                  </a:lnTo>
                  <a:lnTo>
                    <a:pt x="71" y="71"/>
                  </a:lnTo>
                  <a:lnTo>
                    <a:pt x="59" y="76"/>
                  </a:lnTo>
                  <a:lnTo>
                    <a:pt x="44" y="86"/>
                  </a:lnTo>
                  <a:lnTo>
                    <a:pt x="29" y="94"/>
                  </a:lnTo>
                  <a:lnTo>
                    <a:pt x="14" y="99"/>
                  </a:lnTo>
                  <a:lnTo>
                    <a:pt x="0" y="103"/>
                  </a:lnTo>
                  <a:lnTo>
                    <a:pt x="27" y="116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90" name="Freeform 26"/>
            <p:cNvSpPr>
              <a:spLocks/>
            </p:cNvSpPr>
            <p:nvPr/>
          </p:nvSpPr>
          <p:spPr bwMode="auto">
            <a:xfrm>
              <a:off x="2397" y="2535"/>
              <a:ext cx="40" cy="71"/>
            </a:xfrm>
            <a:custGeom>
              <a:avLst/>
              <a:gdLst>
                <a:gd name="T0" fmla="*/ 20 w 40"/>
                <a:gd name="T1" fmla="*/ 71 h 71"/>
                <a:gd name="T2" fmla="*/ 30 w 40"/>
                <a:gd name="T3" fmla="*/ 61 h 71"/>
                <a:gd name="T4" fmla="*/ 37 w 40"/>
                <a:gd name="T5" fmla="*/ 49 h 71"/>
                <a:gd name="T6" fmla="*/ 40 w 40"/>
                <a:gd name="T7" fmla="*/ 34 h 71"/>
                <a:gd name="T8" fmla="*/ 40 w 40"/>
                <a:gd name="T9" fmla="*/ 19 h 71"/>
                <a:gd name="T10" fmla="*/ 40 w 40"/>
                <a:gd name="T11" fmla="*/ 15 h 71"/>
                <a:gd name="T12" fmla="*/ 37 w 40"/>
                <a:gd name="T13" fmla="*/ 10 h 71"/>
                <a:gd name="T14" fmla="*/ 35 w 40"/>
                <a:gd name="T15" fmla="*/ 5 h 71"/>
                <a:gd name="T16" fmla="*/ 35 w 40"/>
                <a:gd name="T17" fmla="*/ 0 h 71"/>
                <a:gd name="T18" fmla="*/ 35 w 40"/>
                <a:gd name="T19" fmla="*/ 0 h 71"/>
                <a:gd name="T20" fmla="*/ 35 w 40"/>
                <a:gd name="T21" fmla="*/ 0 h 71"/>
                <a:gd name="T22" fmla="*/ 32 w 40"/>
                <a:gd name="T23" fmla="*/ 0 h 71"/>
                <a:gd name="T24" fmla="*/ 32 w 40"/>
                <a:gd name="T25" fmla="*/ 0 h 71"/>
                <a:gd name="T26" fmla="*/ 0 w 40"/>
                <a:gd name="T27" fmla="*/ 2 h 71"/>
                <a:gd name="T28" fmla="*/ 5 w 40"/>
                <a:gd name="T29" fmla="*/ 17 h 71"/>
                <a:gd name="T30" fmla="*/ 8 w 40"/>
                <a:gd name="T31" fmla="*/ 34 h 71"/>
                <a:gd name="T32" fmla="*/ 8 w 40"/>
                <a:gd name="T33" fmla="*/ 54 h 71"/>
                <a:gd name="T34" fmla="*/ 8 w 40"/>
                <a:gd name="T35" fmla="*/ 69 h 71"/>
                <a:gd name="T36" fmla="*/ 10 w 40"/>
                <a:gd name="T37" fmla="*/ 69 h 71"/>
                <a:gd name="T38" fmla="*/ 13 w 40"/>
                <a:gd name="T39" fmla="*/ 69 h 71"/>
                <a:gd name="T40" fmla="*/ 18 w 40"/>
                <a:gd name="T41" fmla="*/ 71 h 71"/>
                <a:gd name="T42" fmla="*/ 20 w 40"/>
                <a:gd name="T43" fmla="*/ 71 h 7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0"/>
                <a:gd name="T67" fmla="*/ 0 h 71"/>
                <a:gd name="T68" fmla="*/ 40 w 40"/>
                <a:gd name="T69" fmla="*/ 71 h 7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0" h="71">
                  <a:moveTo>
                    <a:pt x="20" y="71"/>
                  </a:moveTo>
                  <a:lnTo>
                    <a:pt x="30" y="61"/>
                  </a:lnTo>
                  <a:lnTo>
                    <a:pt x="37" y="49"/>
                  </a:lnTo>
                  <a:lnTo>
                    <a:pt x="40" y="34"/>
                  </a:lnTo>
                  <a:lnTo>
                    <a:pt x="40" y="19"/>
                  </a:lnTo>
                  <a:lnTo>
                    <a:pt x="40" y="15"/>
                  </a:lnTo>
                  <a:lnTo>
                    <a:pt x="37" y="10"/>
                  </a:lnTo>
                  <a:lnTo>
                    <a:pt x="35" y="5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0" y="2"/>
                  </a:lnTo>
                  <a:lnTo>
                    <a:pt x="5" y="17"/>
                  </a:lnTo>
                  <a:lnTo>
                    <a:pt x="8" y="34"/>
                  </a:lnTo>
                  <a:lnTo>
                    <a:pt x="8" y="54"/>
                  </a:lnTo>
                  <a:lnTo>
                    <a:pt x="8" y="69"/>
                  </a:lnTo>
                  <a:lnTo>
                    <a:pt x="10" y="69"/>
                  </a:lnTo>
                  <a:lnTo>
                    <a:pt x="13" y="69"/>
                  </a:lnTo>
                  <a:lnTo>
                    <a:pt x="18" y="71"/>
                  </a:lnTo>
                  <a:lnTo>
                    <a:pt x="20" y="71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91" name="Freeform 27"/>
            <p:cNvSpPr>
              <a:spLocks/>
            </p:cNvSpPr>
            <p:nvPr/>
          </p:nvSpPr>
          <p:spPr bwMode="auto">
            <a:xfrm>
              <a:off x="2353" y="2542"/>
              <a:ext cx="27" cy="59"/>
            </a:xfrm>
            <a:custGeom>
              <a:avLst/>
              <a:gdLst>
                <a:gd name="T0" fmla="*/ 10 w 27"/>
                <a:gd name="T1" fmla="*/ 59 h 59"/>
                <a:gd name="T2" fmla="*/ 17 w 27"/>
                <a:gd name="T3" fmla="*/ 57 h 59"/>
                <a:gd name="T4" fmla="*/ 25 w 27"/>
                <a:gd name="T5" fmla="*/ 52 h 59"/>
                <a:gd name="T6" fmla="*/ 27 w 27"/>
                <a:gd name="T7" fmla="*/ 42 h 59"/>
                <a:gd name="T8" fmla="*/ 27 w 27"/>
                <a:gd name="T9" fmla="*/ 32 h 59"/>
                <a:gd name="T10" fmla="*/ 25 w 27"/>
                <a:gd name="T11" fmla="*/ 20 h 59"/>
                <a:gd name="T12" fmla="*/ 25 w 27"/>
                <a:gd name="T13" fmla="*/ 15 h 59"/>
                <a:gd name="T14" fmla="*/ 22 w 27"/>
                <a:gd name="T15" fmla="*/ 8 h 59"/>
                <a:gd name="T16" fmla="*/ 20 w 27"/>
                <a:gd name="T17" fmla="*/ 3 h 59"/>
                <a:gd name="T18" fmla="*/ 15 w 27"/>
                <a:gd name="T19" fmla="*/ 0 h 59"/>
                <a:gd name="T20" fmla="*/ 12 w 27"/>
                <a:gd name="T21" fmla="*/ 0 h 59"/>
                <a:gd name="T22" fmla="*/ 12 w 27"/>
                <a:gd name="T23" fmla="*/ 0 h 59"/>
                <a:gd name="T24" fmla="*/ 10 w 27"/>
                <a:gd name="T25" fmla="*/ 0 h 59"/>
                <a:gd name="T26" fmla="*/ 10 w 27"/>
                <a:gd name="T27" fmla="*/ 3 h 59"/>
                <a:gd name="T28" fmla="*/ 5 w 27"/>
                <a:gd name="T29" fmla="*/ 15 h 59"/>
                <a:gd name="T30" fmla="*/ 0 w 27"/>
                <a:gd name="T31" fmla="*/ 27 h 59"/>
                <a:gd name="T32" fmla="*/ 0 w 27"/>
                <a:gd name="T33" fmla="*/ 42 h 59"/>
                <a:gd name="T34" fmla="*/ 3 w 27"/>
                <a:gd name="T35" fmla="*/ 54 h 59"/>
                <a:gd name="T36" fmla="*/ 5 w 27"/>
                <a:gd name="T37" fmla="*/ 57 h 59"/>
                <a:gd name="T38" fmla="*/ 5 w 27"/>
                <a:gd name="T39" fmla="*/ 57 h 59"/>
                <a:gd name="T40" fmla="*/ 5 w 27"/>
                <a:gd name="T41" fmla="*/ 59 h 59"/>
                <a:gd name="T42" fmla="*/ 8 w 27"/>
                <a:gd name="T43" fmla="*/ 59 h 59"/>
                <a:gd name="T44" fmla="*/ 10 w 27"/>
                <a:gd name="T45" fmla="*/ 59 h 5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7"/>
                <a:gd name="T70" fmla="*/ 0 h 59"/>
                <a:gd name="T71" fmla="*/ 27 w 27"/>
                <a:gd name="T72" fmla="*/ 59 h 5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7" h="59">
                  <a:moveTo>
                    <a:pt x="10" y="59"/>
                  </a:moveTo>
                  <a:lnTo>
                    <a:pt x="17" y="57"/>
                  </a:lnTo>
                  <a:lnTo>
                    <a:pt x="25" y="52"/>
                  </a:lnTo>
                  <a:lnTo>
                    <a:pt x="27" y="42"/>
                  </a:lnTo>
                  <a:lnTo>
                    <a:pt x="27" y="32"/>
                  </a:lnTo>
                  <a:lnTo>
                    <a:pt x="25" y="20"/>
                  </a:lnTo>
                  <a:lnTo>
                    <a:pt x="25" y="15"/>
                  </a:lnTo>
                  <a:lnTo>
                    <a:pt x="22" y="8"/>
                  </a:lnTo>
                  <a:lnTo>
                    <a:pt x="20" y="3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3"/>
                  </a:lnTo>
                  <a:lnTo>
                    <a:pt x="5" y="15"/>
                  </a:lnTo>
                  <a:lnTo>
                    <a:pt x="0" y="27"/>
                  </a:lnTo>
                  <a:lnTo>
                    <a:pt x="0" y="42"/>
                  </a:lnTo>
                  <a:lnTo>
                    <a:pt x="3" y="54"/>
                  </a:lnTo>
                  <a:lnTo>
                    <a:pt x="5" y="57"/>
                  </a:lnTo>
                  <a:lnTo>
                    <a:pt x="5" y="59"/>
                  </a:lnTo>
                  <a:lnTo>
                    <a:pt x="8" y="59"/>
                  </a:lnTo>
                  <a:lnTo>
                    <a:pt x="10" y="59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92" name="Freeform 28"/>
            <p:cNvSpPr>
              <a:spLocks/>
            </p:cNvSpPr>
            <p:nvPr/>
          </p:nvSpPr>
          <p:spPr bwMode="auto">
            <a:xfrm>
              <a:off x="2592" y="2510"/>
              <a:ext cx="30" cy="69"/>
            </a:xfrm>
            <a:custGeom>
              <a:avLst/>
              <a:gdLst>
                <a:gd name="T0" fmla="*/ 7 w 30"/>
                <a:gd name="T1" fmla="*/ 67 h 69"/>
                <a:gd name="T2" fmla="*/ 10 w 30"/>
                <a:gd name="T3" fmla="*/ 67 h 69"/>
                <a:gd name="T4" fmla="*/ 12 w 30"/>
                <a:gd name="T5" fmla="*/ 69 h 69"/>
                <a:gd name="T6" fmla="*/ 15 w 30"/>
                <a:gd name="T7" fmla="*/ 69 h 69"/>
                <a:gd name="T8" fmla="*/ 17 w 30"/>
                <a:gd name="T9" fmla="*/ 69 h 69"/>
                <a:gd name="T10" fmla="*/ 27 w 30"/>
                <a:gd name="T11" fmla="*/ 54 h 69"/>
                <a:gd name="T12" fmla="*/ 30 w 30"/>
                <a:gd name="T13" fmla="*/ 37 h 69"/>
                <a:gd name="T14" fmla="*/ 30 w 30"/>
                <a:gd name="T15" fmla="*/ 20 h 69"/>
                <a:gd name="T16" fmla="*/ 25 w 30"/>
                <a:gd name="T17" fmla="*/ 5 h 69"/>
                <a:gd name="T18" fmla="*/ 7 w 30"/>
                <a:gd name="T19" fmla="*/ 0 h 69"/>
                <a:gd name="T20" fmla="*/ 5 w 30"/>
                <a:gd name="T21" fmla="*/ 0 h 69"/>
                <a:gd name="T22" fmla="*/ 5 w 30"/>
                <a:gd name="T23" fmla="*/ 0 h 69"/>
                <a:gd name="T24" fmla="*/ 2 w 30"/>
                <a:gd name="T25" fmla="*/ 3 h 69"/>
                <a:gd name="T26" fmla="*/ 0 w 30"/>
                <a:gd name="T27" fmla="*/ 5 h 69"/>
                <a:gd name="T28" fmla="*/ 5 w 30"/>
                <a:gd name="T29" fmla="*/ 20 h 69"/>
                <a:gd name="T30" fmla="*/ 7 w 30"/>
                <a:gd name="T31" fmla="*/ 35 h 69"/>
                <a:gd name="T32" fmla="*/ 7 w 30"/>
                <a:gd name="T33" fmla="*/ 49 h 69"/>
                <a:gd name="T34" fmla="*/ 2 w 30"/>
                <a:gd name="T35" fmla="*/ 64 h 69"/>
                <a:gd name="T36" fmla="*/ 2 w 30"/>
                <a:gd name="T37" fmla="*/ 64 h 69"/>
                <a:gd name="T38" fmla="*/ 5 w 30"/>
                <a:gd name="T39" fmla="*/ 67 h 69"/>
                <a:gd name="T40" fmla="*/ 5 w 30"/>
                <a:gd name="T41" fmla="*/ 69 h 69"/>
                <a:gd name="T42" fmla="*/ 7 w 30"/>
                <a:gd name="T43" fmla="*/ 67 h 6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0"/>
                <a:gd name="T67" fmla="*/ 0 h 69"/>
                <a:gd name="T68" fmla="*/ 30 w 30"/>
                <a:gd name="T69" fmla="*/ 69 h 6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0" h="69">
                  <a:moveTo>
                    <a:pt x="7" y="67"/>
                  </a:moveTo>
                  <a:lnTo>
                    <a:pt x="10" y="67"/>
                  </a:lnTo>
                  <a:lnTo>
                    <a:pt x="12" y="69"/>
                  </a:lnTo>
                  <a:lnTo>
                    <a:pt x="15" y="69"/>
                  </a:lnTo>
                  <a:lnTo>
                    <a:pt x="17" y="69"/>
                  </a:lnTo>
                  <a:lnTo>
                    <a:pt x="27" y="54"/>
                  </a:lnTo>
                  <a:lnTo>
                    <a:pt x="30" y="37"/>
                  </a:lnTo>
                  <a:lnTo>
                    <a:pt x="30" y="20"/>
                  </a:lnTo>
                  <a:lnTo>
                    <a:pt x="25" y="5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5" y="20"/>
                  </a:lnTo>
                  <a:lnTo>
                    <a:pt x="7" y="35"/>
                  </a:lnTo>
                  <a:lnTo>
                    <a:pt x="7" y="49"/>
                  </a:lnTo>
                  <a:lnTo>
                    <a:pt x="2" y="64"/>
                  </a:lnTo>
                  <a:lnTo>
                    <a:pt x="5" y="67"/>
                  </a:lnTo>
                  <a:lnTo>
                    <a:pt x="5" y="69"/>
                  </a:lnTo>
                  <a:lnTo>
                    <a:pt x="7" y="67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93" name="Freeform 29"/>
            <p:cNvSpPr>
              <a:spLocks/>
            </p:cNvSpPr>
            <p:nvPr/>
          </p:nvSpPr>
          <p:spPr bwMode="auto">
            <a:xfrm>
              <a:off x="2540" y="2515"/>
              <a:ext cx="37" cy="57"/>
            </a:xfrm>
            <a:custGeom>
              <a:avLst/>
              <a:gdLst>
                <a:gd name="T0" fmla="*/ 5 w 37"/>
                <a:gd name="T1" fmla="*/ 57 h 57"/>
                <a:gd name="T2" fmla="*/ 22 w 37"/>
                <a:gd name="T3" fmla="*/ 57 h 57"/>
                <a:gd name="T4" fmla="*/ 27 w 37"/>
                <a:gd name="T5" fmla="*/ 52 h 57"/>
                <a:gd name="T6" fmla="*/ 30 w 37"/>
                <a:gd name="T7" fmla="*/ 47 h 57"/>
                <a:gd name="T8" fmla="*/ 35 w 37"/>
                <a:gd name="T9" fmla="*/ 44 h 57"/>
                <a:gd name="T10" fmla="*/ 37 w 37"/>
                <a:gd name="T11" fmla="*/ 39 h 57"/>
                <a:gd name="T12" fmla="*/ 27 w 37"/>
                <a:gd name="T13" fmla="*/ 0 h 57"/>
                <a:gd name="T14" fmla="*/ 20 w 37"/>
                <a:gd name="T15" fmla="*/ 0 h 57"/>
                <a:gd name="T16" fmla="*/ 13 w 37"/>
                <a:gd name="T17" fmla="*/ 10 h 57"/>
                <a:gd name="T18" fmla="*/ 8 w 37"/>
                <a:gd name="T19" fmla="*/ 22 h 57"/>
                <a:gd name="T20" fmla="*/ 5 w 37"/>
                <a:gd name="T21" fmla="*/ 35 h 57"/>
                <a:gd name="T22" fmla="*/ 0 w 37"/>
                <a:gd name="T23" fmla="*/ 47 h 57"/>
                <a:gd name="T24" fmla="*/ 3 w 37"/>
                <a:gd name="T25" fmla="*/ 57 h 57"/>
                <a:gd name="T26" fmla="*/ 5 w 37"/>
                <a:gd name="T27" fmla="*/ 57 h 5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7"/>
                <a:gd name="T43" fmla="*/ 0 h 57"/>
                <a:gd name="T44" fmla="*/ 37 w 37"/>
                <a:gd name="T45" fmla="*/ 57 h 5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7" h="57">
                  <a:moveTo>
                    <a:pt x="5" y="57"/>
                  </a:moveTo>
                  <a:lnTo>
                    <a:pt x="22" y="57"/>
                  </a:lnTo>
                  <a:lnTo>
                    <a:pt x="27" y="52"/>
                  </a:lnTo>
                  <a:lnTo>
                    <a:pt x="30" y="47"/>
                  </a:lnTo>
                  <a:lnTo>
                    <a:pt x="35" y="44"/>
                  </a:lnTo>
                  <a:lnTo>
                    <a:pt x="37" y="39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3" y="10"/>
                  </a:lnTo>
                  <a:lnTo>
                    <a:pt x="8" y="22"/>
                  </a:lnTo>
                  <a:lnTo>
                    <a:pt x="5" y="35"/>
                  </a:lnTo>
                  <a:lnTo>
                    <a:pt x="0" y="47"/>
                  </a:lnTo>
                  <a:lnTo>
                    <a:pt x="3" y="57"/>
                  </a:lnTo>
                  <a:lnTo>
                    <a:pt x="5" y="57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94" name="Freeform 30"/>
            <p:cNvSpPr>
              <a:spLocks/>
            </p:cNvSpPr>
            <p:nvPr/>
          </p:nvSpPr>
          <p:spPr bwMode="auto">
            <a:xfrm>
              <a:off x="2257" y="2094"/>
              <a:ext cx="404" cy="332"/>
            </a:xfrm>
            <a:custGeom>
              <a:avLst/>
              <a:gdLst>
                <a:gd name="T0" fmla="*/ 64 w 404"/>
                <a:gd name="T1" fmla="*/ 325 h 332"/>
                <a:gd name="T2" fmla="*/ 101 w 404"/>
                <a:gd name="T3" fmla="*/ 315 h 332"/>
                <a:gd name="T4" fmla="*/ 138 w 404"/>
                <a:gd name="T5" fmla="*/ 303 h 332"/>
                <a:gd name="T6" fmla="*/ 182 w 404"/>
                <a:gd name="T7" fmla="*/ 288 h 332"/>
                <a:gd name="T8" fmla="*/ 224 w 404"/>
                <a:gd name="T9" fmla="*/ 276 h 332"/>
                <a:gd name="T10" fmla="*/ 266 w 404"/>
                <a:gd name="T11" fmla="*/ 261 h 332"/>
                <a:gd name="T12" fmla="*/ 301 w 404"/>
                <a:gd name="T13" fmla="*/ 249 h 332"/>
                <a:gd name="T14" fmla="*/ 335 w 404"/>
                <a:gd name="T15" fmla="*/ 239 h 332"/>
                <a:gd name="T16" fmla="*/ 362 w 404"/>
                <a:gd name="T17" fmla="*/ 229 h 332"/>
                <a:gd name="T18" fmla="*/ 384 w 404"/>
                <a:gd name="T19" fmla="*/ 221 h 332"/>
                <a:gd name="T20" fmla="*/ 404 w 404"/>
                <a:gd name="T21" fmla="*/ 209 h 332"/>
                <a:gd name="T22" fmla="*/ 401 w 404"/>
                <a:gd name="T23" fmla="*/ 157 h 332"/>
                <a:gd name="T24" fmla="*/ 382 w 404"/>
                <a:gd name="T25" fmla="*/ 106 h 332"/>
                <a:gd name="T26" fmla="*/ 377 w 404"/>
                <a:gd name="T27" fmla="*/ 96 h 332"/>
                <a:gd name="T28" fmla="*/ 372 w 404"/>
                <a:gd name="T29" fmla="*/ 83 h 332"/>
                <a:gd name="T30" fmla="*/ 345 w 404"/>
                <a:gd name="T31" fmla="*/ 39 h 332"/>
                <a:gd name="T32" fmla="*/ 303 w 404"/>
                <a:gd name="T33" fmla="*/ 12 h 332"/>
                <a:gd name="T34" fmla="*/ 281 w 404"/>
                <a:gd name="T35" fmla="*/ 7 h 332"/>
                <a:gd name="T36" fmla="*/ 261 w 404"/>
                <a:gd name="T37" fmla="*/ 5 h 332"/>
                <a:gd name="T38" fmla="*/ 249 w 404"/>
                <a:gd name="T39" fmla="*/ 5 h 332"/>
                <a:gd name="T40" fmla="*/ 237 w 404"/>
                <a:gd name="T41" fmla="*/ 5 h 332"/>
                <a:gd name="T42" fmla="*/ 212 w 404"/>
                <a:gd name="T43" fmla="*/ 2 h 332"/>
                <a:gd name="T44" fmla="*/ 187 w 404"/>
                <a:gd name="T45" fmla="*/ 0 h 332"/>
                <a:gd name="T46" fmla="*/ 168 w 404"/>
                <a:gd name="T47" fmla="*/ 5 h 332"/>
                <a:gd name="T48" fmla="*/ 150 w 404"/>
                <a:gd name="T49" fmla="*/ 9 h 332"/>
                <a:gd name="T50" fmla="*/ 143 w 404"/>
                <a:gd name="T51" fmla="*/ 9 h 332"/>
                <a:gd name="T52" fmla="*/ 136 w 404"/>
                <a:gd name="T53" fmla="*/ 12 h 332"/>
                <a:gd name="T54" fmla="*/ 104 w 404"/>
                <a:gd name="T55" fmla="*/ 32 h 332"/>
                <a:gd name="T56" fmla="*/ 79 w 404"/>
                <a:gd name="T57" fmla="*/ 54 h 332"/>
                <a:gd name="T58" fmla="*/ 49 w 404"/>
                <a:gd name="T59" fmla="*/ 81 h 332"/>
                <a:gd name="T60" fmla="*/ 27 w 404"/>
                <a:gd name="T61" fmla="*/ 118 h 332"/>
                <a:gd name="T62" fmla="*/ 12 w 404"/>
                <a:gd name="T63" fmla="*/ 160 h 332"/>
                <a:gd name="T64" fmla="*/ 0 w 404"/>
                <a:gd name="T65" fmla="*/ 204 h 332"/>
                <a:gd name="T66" fmla="*/ 3 w 404"/>
                <a:gd name="T67" fmla="*/ 268 h 332"/>
                <a:gd name="T68" fmla="*/ 25 w 404"/>
                <a:gd name="T69" fmla="*/ 325 h 332"/>
                <a:gd name="T70" fmla="*/ 30 w 404"/>
                <a:gd name="T71" fmla="*/ 322 h 332"/>
                <a:gd name="T72" fmla="*/ 35 w 404"/>
                <a:gd name="T73" fmla="*/ 322 h 332"/>
                <a:gd name="T74" fmla="*/ 42 w 404"/>
                <a:gd name="T75" fmla="*/ 327 h 332"/>
                <a:gd name="T76" fmla="*/ 49 w 404"/>
                <a:gd name="T77" fmla="*/ 332 h 33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04"/>
                <a:gd name="T118" fmla="*/ 0 h 332"/>
                <a:gd name="T119" fmla="*/ 404 w 404"/>
                <a:gd name="T120" fmla="*/ 332 h 33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04" h="332">
                  <a:moveTo>
                    <a:pt x="49" y="332"/>
                  </a:moveTo>
                  <a:lnTo>
                    <a:pt x="64" y="325"/>
                  </a:lnTo>
                  <a:lnTo>
                    <a:pt x="81" y="320"/>
                  </a:lnTo>
                  <a:lnTo>
                    <a:pt x="101" y="315"/>
                  </a:lnTo>
                  <a:lnTo>
                    <a:pt x="118" y="310"/>
                  </a:lnTo>
                  <a:lnTo>
                    <a:pt x="138" y="303"/>
                  </a:lnTo>
                  <a:lnTo>
                    <a:pt x="160" y="295"/>
                  </a:lnTo>
                  <a:lnTo>
                    <a:pt x="182" y="288"/>
                  </a:lnTo>
                  <a:lnTo>
                    <a:pt x="202" y="281"/>
                  </a:lnTo>
                  <a:lnTo>
                    <a:pt x="224" y="276"/>
                  </a:lnTo>
                  <a:lnTo>
                    <a:pt x="246" y="268"/>
                  </a:lnTo>
                  <a:lnTo>
                    <a:pt x="266" y="261"/>
                  </a:lnTo>
                  <a:lnTo>
                    <a:pt x="286" y="253"/>
                  </a:lnTo>
                  <a:lnTo>
                    <a:pt x="301" y="249"/>
                  </a:lnTo>
                  <a:lnTo>
                    <a:pt x="318" y="244"/>
                  </a:lnTo>
                  <a:lnTo>
                    <a:pt x="335" y="239"/>
                  </a:lnTo>
                  <a:lnTo>
                    <a:pt x="350" y="234"/>
                  </a:lnTo>
                  <a:lnTo>
                    <a:pt x="362" y="229"/>
                  </a:lnTo>
                  <a:lnTo>
                    <a:pt x="374" y="224"/>
                  </a:lnTo>
                  <a:lnTo>
                    <a:pt x="384" y="221"/>
                  </a:lnTo>
                  <a:lnTo>
                    <a:pt x="397" y="219"/>
                  </a:lnTo>
                  <a:lnTo>
                    <a:pt x="404" y="209"/>
                  </a:lnTo>
                  <a:lnTo>
                    <a:pt x="404" y="182"/>
                  </a:lnTo>
                  <a:lnTo>
                    <a:pt x="401" y="157"/>
                  </a:lnTo>
                  <a:lnTo>
                    <a:pt x="394" y="130"/>
                  </a:lnTo>
                  <a:lnTo>
                    <a:pt x="382" y="106"/>
                  </a:lnTo>
                  <a:lnTo>
                    <a:pt x="379" y="101"/>
                  </a:lnTo>
                  <a:lnTo>
                    <a:pt x="377" y="96"/>
                  </a:lnTo>
                  <a:lnTo>
                    <a:pt x="374" y="91"/>
                  </a:lnTo>
                  <a:lnTo>
                    <a:pt x="372" y="83"/>
                  </a:lnTo>
                  <a:lnTo>
                    <a:pt x="360" y="61"/>
                  </a:lnTo>
                  <a:lnTo>
                    <a:pt x="345" y="39"/>
                  </a:lnTo>
                  <a:lnTo>
                    <a:pt x="325" y="24"/>
                  </a:lnTo>
                  <a:lnTo>
                    <a:pt x="303" y="12"/>
                  </a:lnTo>
                  <a:lnTo>
                    <a:pt x="291" y="9"/>
                  </a:lnTo>
                  <a:lnTo>
                    <a:pt x="281" y="7"/>
                  </a:lnTo>
                  <a:lnTo>
                    <a:pt x="271" y="7"/>
                  </a:lnTo>
                  <a:lnTo>
                    <a:pt x="261" y="5"/>
                  </a:lnTo>
                  <a:lnTo>
                    <a:pt x="256" y="5"/>
                  </a:lnTo>
                  <a:lnTo>
                    <a:pt x="249" y="5"/>
                  </a:lnTo>
                  <a:lnTo>
                    <a:pt x="241" y="5"/>
                  </a:lnTo>
                  <a:lnTo>
                    <a:pt x="237" y="5"/>
                  </a:lnTo>
                  <a:lnTo>
                    <a:pt x="224" y="2"/>
                  </a:lnTo>
                  <a:lnTo>
                    <a:pt x="212" y="2"/>
                  </a:lnTo>
                  <a:lnTo>
                    <a:pt x="200" y="2"/>
                  </a:lnTo>
                  <a:lnTo>
                    <a:pt x="187" y="0"/>
                  </a:lnTo>
                  <a:lnTo>
                    <a:pt x="177" y="2"/>
                  </a:lnTo>
                  <a:lnTo>
                    <a:pt x="168" y="5"/>
                  </a:lnTo>
                  <a:lnTo>
                    <a:pt x="158" y="7"/>
                  </a:lnTo>
                  <a:lnTo>
                    <a:pt x="150" y="9"/>
                  </a:lnTo>
                  <a:lnTo>
                    <a:pt x="145" y="9"/>
                  </a:lnTo>
                  <a:lnTo>
                    <a:pt x="143" y="9"/>
                  </a:lnTo>
                  <a:lnTo>
                    <a:pt x="138" y="12"/>
                  </a:lnTo>
                  <a:lnTo>
                    <a:pt x="136" y="12"/>
                  </a:lnTo>
                  <a:lnTo>
                    <a:pt x="118" y="22"/>
                  </a:lnTo>
                  <a:lnTo>
                    <a:pt x="104" y="32"/>
                  </a:lnTo>
                  <a:lnTo>
                    <a:pt x="91" y="42"/>
                  </a:lnTo>
                  <a:lnTo>
                    <a:pt x="79" y="54"/>
                  </a:lnTo>
                  <a:lnTo>
                    <a:pt x="62" y="66"/>
                  </a:lnTo>
                  <a:lnTo>
                    <a:pt x="49" y="81"/>
                  </a:lnTo>
                  <a:lnTo>
                    <a:pt x="37" y="101"/>
                  </a:lnTo>
                  <a:lnTo>
                    <a:pt x="27" y="118"/>
                  </a:lnTo>
                  <a:lnTo>
                    <a:pt x="20" y="140"/>
                  </a:lnTo>
                  <a:lnTo>
                    <a:pt x="12" y="160"/>
                  </a:lnTo>
                  <a:lnTo>
                    <a:pt x="8" y="182"/>
                  </a:lnTo>
                  <a:lnTo>
                    <a:pt x="0" y="204"/>
                  </a:lnTo>
                  <a:lnTo>
                    <a:pt x="0" y="236"/>
                  </a:lnTo>
                  <a:lnTo>
                    <a:pt x="3" y="268"/>
                  </a:lnTo>
                  <a:lnTo>
                    <a:pt x="10" y="298"/>
                  </a:lnTo>
                  <a:lnTo>
                    <a:pt x="25" y="325"/>
                  </a:lnTo>
                  <a:lnTo>
                    <a:pt x="27" y="325"/>
                  </a:lnTo>
                  <a:lnTo>
                    <a:pt x="30" y="322"/>
                  </a:lnTo>
                  <a:lnTo>
                    <a:pt x="32" y="322"/>
                  </a:lnTo>
                  <a:lnTo>
                    <a:pt x="35" y="322"/>
                  </a:lnTo>
                  <a:lnTo>
                    <a:pt x="40" y="322"/>
                  </a:lnTo>
                  <a:lnTo>
                    <a:pt x="42" y="327"/>
                  </a:lnTo>
                  <a:lnTo>
                    <a:pt x="44" y="330"/>
                  </a:lnTo>
                  <a:lnTo>
                    <a:pt x="49" y="3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95" name="Freeform 31"/>
            <p:cNvSpPr>
              <a:spLocks/>
            </p:cNvSpPr>
            <p:nvPr/>
          </p:nvSpPr>
          <p:spPr bwMode="auto">
            <a:xfrm>
              <a:off x="2282" y="2111"/>
              <a:ext cx="359" cy="293"/>
            </a:xfrm>
            <a:custGeom>
              <a:avLst/>
              <a:gdLst>
                <a:gd name="T0" fmla="*/ 172 w 359"/>
                <a:gd name="T1" fmla="*/ 241 h 293"/>
                <a:gd name="T2" fmla="*/ 165 w 359"/>
                <a:gd name="T3" fmla="*/ 232 h 293"/>
                <a:gd name="T4" fmla="*/ 160 w 359"/>
                <a:gd name="T5" fmla="*/ 222 h 293"/>
                <a:gd name="T6" fmla="*/ 118 w 359"/>
                <a:gd name="T7" fmla="*/ 190 h 293"/>
                <a:gd name="T8" fmla="*/ 111 w 359"/>
                <a:gd name="T9" fmla="*/ 187 h 293"/>
                <a:gd name="T10" fmla="*/ 74 w 359"/>
                <a:gd name="T11" fmla="*/ 155 h 293"/>
                <a:gd name="T12" fmla="*/ 51 w 359"/>
                <a:gd name="T13" fmla="*/ 138 h 293"/>
                <a:gd name="T14" fmla="*/ 51 w 359"/>
                <a:gd name="T15" fmla="*/ 135 h 293"/>
                <a:gd name="T16" fmla="*/ 54 w 359"/>
                <a:gd name="T17" fmla="*/ 133 h 293"/>
                <a:gd name="T18" fmla="*/ 66 w 359"/>
                <a:gd name="T19" fmla="*/ 133 h 293"/>
                <a:gd name="T20" fmla="*/ 86 w 359"/>
                <a:gd name="T21" fmla="*/ 148 h 293"/>
                <a:gd name="T22" fmla="*/ 120 w 359"/>
                <a:gd name="T23" fmla="*/ 170 h 293"/>
                <a:gd name="T24" fmla="*/ 145 w 359"/>
                <a:gd name="T25" fmla="*/ 185 h 293"/>
                <a:gd name="T26" fmla="*/ 160 w 359"/>
                <a:gd name="T27" fmla="*/ 192 h 293"/>
                <a:gd name="T28" fmla="*/ 172 w 359"/>
                <a:gd name="T29" fmla="*/ 190 h 293"/>
                <a:gd name="T30" fmla="*/ 187 w 359"/>
                <a:gd name="T31" fmla="*/ 182 h 293"/>
                <a:gd name="T32" fmla="*/ 246 w 359"/>
                <a:gd name="T33" fmla="*/ 69 h 293"/>
                <a:gd name="T34" fmla="*/ 256 w 359"/>
                <a:gd name="T35" fmla="*/ 74 h 293"/>
                <a:gd name="T36" fmla="*/ 256 w 359"/>
                <a:gd name="T37" fmla="*/ 76 h 293"/>
                <a:gd name="T38" fmla="*/ 244 w 359"/>
                <a:gd name="T39" fmla="*/ 111 h 293"/>
                <a:gd name="T40" fmla="*/ 221 w 359"/>
                <a:gd name="T41" fmla="*/ 187 h 293"/>
                <a:gd name="T42" fmla="*/ 357 w 359"/>
                <a:gd name="T43" fmla="*/ 180 h 293"/>
                <a:gd name="T44" fmla="*/ 357 w 359"/>
                <a:gd name="T45" fmla="*/ 150 h 293"/>
                <a:gd name="T46" fmla="*/ 349 w 359"/>
                <a:gd name="T47" fmla="*/ 121 h 293"/>
                <a:gd name="T48" fmla="*/ 337 w 359"/>
                <a:gd name="T49" fmla="*/ 89 h 293"/>
                <a:gd name="T50" fmla="*/ 322 w 359"/>
                <a:gd name="T51" fmla="*/ 59 h 293"/>
                <a:gd name="T52" fmla="*/ 303 w 359"/>
                <a:gd name="T53" fmla="*/ 34 h 293"/>
                <a:gd name="T54" fmla="*/ 276 w 359"/>
                <a:gd name="T55" fmla="*/ 15 h 293"/>
                <a:gd name="T56" fmla="*/ 231 w 359"/>
                <a:gd name="T57" fmla="*/ 2 h 293"/>
                <a:gd name="T58" fmla="*/ 187 w 359"/>
                <a:gd name="T59" fmla="*/ 0 h 293"/>
                <a:gd name="T60" fmla="*/ 143 w 359"/>
                <a:gd name="T61" fmla="*/ 7 h 293"/>
                <a:gd name="T62" fmla="*/ 101 w 359"/>
                <a:gd name="T63" fmla="*/ 25 h 293"/>
                <a:gd name="T64" fmla="*/ 76 w 359"/>
                <a:gd name="T65" fmla="*/ 42 h 293"/>
                <a:gd name="T66" fmla="*/ 54 w 359"/>
                <a:gd name="T67" fmla="*/ 59 h 293"/>
                <a:gd name="T68" fmla="*/ 39 w 359"/>
                <a:gd name="T69" fmla="*/ 81 h 293"/>
                <a:gd name="T70" fmla="*/ 24 w 359"/>
                <a:gd name="T71" fmla="*/ 103 h 293"/>
                <a:gd name="T72" fmla="*/ 15 w 359"/>
                <a:gd name="T73" fmla="*/ 128 h 293"/>
                <a:gd name="T74" fmla="*/ 5 w 359"/>
                <a:gd name="T75" fmla="*/ 153 h 293"/>
                <a:gd name="T76" fmla="*/ 2 w 359"/>
                <a:gd name="T77" fmla="*/ 190 h 293"/>
                <a:gd name="T78" fmla="*/ 0 w 359"/>
                <a:gd name="T79" fmla="*/ 229 h 293"/>
                <a:gd name="T80" fmla="*/ 2 w 359"/>
                <a:gd name="T81" fmla="*/ 251 h 293"/>
                <a:gd name="T82" fmla="*/ 7 w 359"/>
                <a:gd name="T83" fmla="*/ 276 h 293"/>
                <a:gd name="T84" fmla="*/ 15 w 359"/>
                <a:gd name="T85" fmla="*/ 283 h 293"/>
                <a:gd name="T86" fmla="*/ 17 w 359"/>
                <a:gd name="T87" fmla="*/ 293 h 293"/>
                <a:gd name="T88" fmla="*/ 19 w 359"/>
                <a:gd name="T89" fmla="*/ 293 h 293"/>
                <a:gd name="T90" fmla="*/ 19 w 359"/>
                <a:gd name="T91" fmla="*/ 293 h 2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59"/>
                <a:gd name="T139" fmla="*/ 0 h 293"/>
                <a:gd name="T140" fmla="*/ 359 w 359"/>
                <a:gd name="T141" fmla="*/ 293 h 29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59" h="293">
                  <a:moveTo>
                    <a:pt x="19" y="293"/>
                  </a:moveTo>
                  <a:lnTo>
                    <a:pt x="172" y="241"/>
                  </a:lnTo>
                  <a:lnTo>
                    <a:pt x="170" y="236"/>
                  </a:lnTo>
                  <a:lnTo>
                    <a:pt x="165" y="232"/>
                  </a:lnTo>
                  <a:lnTo>
                    <a:pt x="162" y="229"/>
                  </a:lnTo>
                  <a:lnTo>
                    <a:pt x="160" y="222"/>
                  </a:lnTo>
                  <a:lnTo>
                    <a:pt x="118" y="192"/>
                  </a:lnTo>
                  <a:lnTo>
                    <a:pt x="118" y="190"/>
                  </a:lnTo>
                  <a:lnTo>
                    <a:pt x="113" y="187"/>
                  </a:lnTo>
                  <a:lnTo>
                    <a:pt x="111" y="187"/>
                  </a:lnTo>
                  <a:lnTo>
                    <a:pt x="106" y="185"/>
                  </a:lnTo>
                  <a:lnTo>
                    <a:pt x="74" y="155"/>
                  </a:lnTo>
                  <a:lnTo>
                    <a:pt x="51" y="140"/>
                  </a:lnTo>
                  <a:lnTo>
                    <a:pt x="51" y="138"/>
                  </a:lnTo>
                  <a:lnTo>
                    <a:pt x="51" y="135"/>
                  </a:lnTo>
                  <a:lnTo>
                    <a:pt x="54" y="133"/>
                  </a:lnTo>
                  <a:lnTo>
                    <a:pt x="61" y="133"/>
                  </a:lnTo>
                  <a:lnTo>
                    <a:pt x="66" y="133"/>
                  </a:lnTo>
                  <a:lnTo>
                    <a:pt x="69" y="135"/>
                  </a:lnTo>
                  <a:lnTo>
                    <a:pt x="86" y="148"/>
                  </a:lnTo>
                  <a:lnTo>
                    <a:pt x="103" y="160"/>
                  </a:lnTo>
                  <a:lnTo>
                    <a:pt x="120" y="170"/>
                  </a:lnTo>
                  <a:lnTo>
                    <a:pt x="138" y="180"/>
                  </a:lnTo>
                  <a:lnTo>
                    <a:pt x="145" y="185"/>
                  </a:lnTo>
                  <a:lnTo>
                    <a:pt x="152" y="187"/>
                  </a:lnTo>
                  <a:lnTo>
                    <a:pt x="160" y="192"/>
                  </a:lnTo>
                  <a:lnTo>
                    <a:pt x="167" y="195"/>
                  </a:lnTo>
                  <a:lnTo>
                    <a:pt x="172" y="190"/>
                  </a:lnTo>
                  <a:lnTo>
                    <a:pt x="179" y="185"/>
                  </a:lnTo>
                  <a:lnTo>
                    <a:pt x="187" y="182"/>
                  </a:lnTo>
                  <a:lnTo>
                    <a:pt x="194" y="182"/>
                  </a:lnTo>
                  <a:lnTo>
                    <a:pt x="246" y="69"/>
                  </a:lnTo>
                  <a:lnTo>
                    <a:pt x="256" y="74"/>
                  </a:lnTo>
                  <a:lnTo>
                    <a:pt x="256" y="76"/>
                  </a:lnTo>
                  <a:lnTo>
                    <a:pt x="258" y="76"/>
                  </a:lnTo>
                  <a:lnTo>
                    <a:pt x="244" y="111"/>
                  </a:lnTo>
                  <a:lnTo>
                    <a:pt x="231" y="148"/>
                  </a:lnTo>
                  <a:lnTo>
                    <a:pt x="221" y="187"/>
                  </a:lnTo>
                  <a:lnTo>
                    <a:pt x="214" y="227"/>
                  </a:lnTo>
                  <a:lnTo>
                    <a:pt x="357" y="180"/>
                  </a:lnTo>
                  <a:lnTo>
                    <a:pt x="359" y="165"/>
                  </a:lnTo>
                  <a:lnTo>
                    <a:pt x="357" y="150"/>
                  </a:lnTo>
                  <a:lnTo>
                    <a:pt x="352" y="135"/>
                  </a:lnTo>
                  <a:lnTo>
                    <a:pt x="349" y="121"/>
                  </a:lnTo>
                  <a:lnTo>
                    <a:pt x="344" y="103"/>
                  </a:lnTo>
                  <a:lnTo>
                    <a:pt x="337" y="89"/>
                  </a:lnTo>
                  <a:lnTo>
                    <a:pt x="330" y="74"/>
                  </a:lnTo>
                  <a:lnTo>
                    <a:pt x="322" y="59"/>
                  </a:lnTo>
                  <a:lnTo>
                    <a:pt x="312" y="47"/>
                  </a:lnTo>
                  <a:lnTo>
                    <a:pt x="303" y="34"/>
                  </a:lnTo>
                  <a:lnTo>
                    <a:pt x="290" y="25"/>
                  </a:lnTo>
                  <a:lnTo>
                    <a:pt x="276" y="15"/>
                  </a:lnTo>
                  <a:lnTo>
                    <a:pt x="253" y="7"/>
                  </a:lnTo>
                  <a:lnTo>
                    <a:pt x="231" y="2"/>
                  </a:lnTo>
                  <a:lnTo>
                    <a:pt x="209" y="0"/>
                  </a:lnTo>
                  <a:lnTo>
                    <a:pt x="187" y="0"/>
                  </a:lnTo>
                  <a:lnTo>
                    <a:pt x="165" y="5"/>
                  </a:lnTo>
                  <a:lnTo>
                    <a:pt x="143" y="7"/>
                  </a:lnTo>
                  <a:lnTo>
                    <a:pt x="120" y="15"/>
                  </a:lnTo>
                  <a:lnTo>
                    <a:pt x="101" y="25"/>
                  </a:lnTo>
                  <a:lnTo>
                    <a:pt x="88" y="34"/>
                  </a:lnTo>
                  <a:lnTo>
                    <a:pt x="76" y="42"/>
                  </a:lnTo>
                  <a:lnTo>
                    <a:pt x="66" y="49"/>
                  </a:lnTo>
                  <a:lnTo>
                    <a:pt x="54" y="59"/>
                  </a:lnTo>
                  <a:lnTo>
                    <a:pt x="47" y="69"/>
                  </a:lnTo>
                  <a:lnTo>
                    <a:pt x="39" y="81"/>
                  </a:lnTo>
                  <a:lnTo>
                    <a:pt x="32" y="91"/>
                  </a:lnTo>
                  <a:lnTo>
                    <a:pt x="24" y="103"/>
                  </a:lnTo>
                  <a:lnTo>
                    <a:pt x="17" y="116"/>
                  </a:lnTo>
                  <a:lnTo>
                    <a:pt x="15" y="128"/>
                  </a:lnTo>
                  <a:lnTo>
                    <a:pt x="10" y="140"/>
                  </a:lnTo>
                  <a:lnTo>
                    <a:pt x="5" y="153"/>
                  </a:lnTo>
                  <a:lnTo>
                    <a:pt x="2" y="172"/>
                  </a:lnTo>
                  <a:lnTo>
                    <a:pt x="2" y="190"/>
                  </a:lnTo>
                  <a:lnTo>
                    <a:pt x="0" y="209"/>
                  </a:lnTo>
                  <a:lnTo>
                    <a:pt x="0" y="229"/>
                  </a:lnTo>
                  <a:lnTo>
                    <a:pt x="2" y="241"/>
                  </a:lnTo>
                  <a:lnTo>
                    <a:pt x="2" y="251"/>
                  </a:lnTo>
                  <a:lnTo>
                    <a:pt x="5" y="264"/>
                  </a:lnTo>
                  <a:lnTo>
                    <a:pt x="7" y="276"/>
                  </a:lnTo>
                  <a:lnTo>
                    <a:pt x="12" y="281"/>
                  </a:lnTo>
                  <a:lnTo>
                    <a:pt x="15" y="283"/>
                  </a:lnTo>
                  <a:lnTo>
                    <a:pt x="15" y="288"/>
                  </a:lnTo>
                  <a:lnTo>
                    <a:pt x="17" y="293"/>
                  </a:lnTo>
                  <a:lnTo>
                    <a:pt x="19" y="2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96" name="Freeform 32"/>
            <p:cNvSpPr>
              <a:spLocks/>
            </p:cNvSpPr>
            <p:nvPr/>
          </p:nvSpPr>
          <p:spPr bwMode="auto">
            <a:xfrm>
              <a:off x="2316" y="2360"/>
              <a:ext cx="35" cy="19"/>
            </a:xfrm>
            <a:custGeom>
              <a:avLst/>
              <a:gdLst>
                <a:gd name="T0" fmla="*/ 5 w 35"/>
                <a:gd name="T1" fmla="*/ 19 h 19"/>
                <a:gd name="T2" fmla="*/ 32 w 35"/>
                <a:gd name="T3" fmla="*/ 7 h 19"/>
                <a:gd name="T4" fmla="*/ 35 w 35"/>
                <a:gd name="T5" fmla="*/ 5 h 19"/>
                <a:gd name="T6" fmla="*/ 35 w 35"/>
                <a:gd name="T7" fmla="*/ 2 h 19"/>
                <a:gd name="T8" fmla="*/ 35 w 35"/>
                <a:gd name="T9" fmla="*/ 0 h 19"/>
                <a:gd name="T10" fmla="*/ 32 w 35"/>
                <a:gd name="T11" fmla="*/ 0 h 19"/>
                <a:gd name="T12" fmla="*/ 22 w 35"/>
                <a:gd name="T13" fmla="*/ 0 h 19"/>
                <a:gd name="T14" fmla="*/ 15 w 35"/>
                <a:gd name="T15" fmla="*/ 2 h 19"/>
                <a:gd name="T16" fmla="*/ 8 w 35"/>
                <a:gd name="T17" fmla="*/ 7 h 19"/>
                <a:gd name="T18" fmla="*/ 0 w 35"/>
                <a:gd name="T19" fmla="*/ 15 h 19"/>
                <a:gd name="T20" fmla="*/ 0 w 35"/>
                <a:gd name="T21" fmla="*/ 17 h 19"/>
                <a:gd name="T22" fmla="*/ 0 w 35"/>
                <a:gd name="T23" fmla="*/ 17 h 19"/>
                <a:gd name="T24" fmla="*/ 3 w 35"/>
                <a:gd name="T25" fmla="*/ 19 h 19"/>
                <a:gd name="T26" fmla="*/ 5 w 35"/>
                <a:gd name="T27" fmla="*/ 19 h 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5"/>
                <a:gd name="T43" fmla="*/ 0 h 19"/>
                <a:gd name="T44" fmla="*/ 35 w 35"/>
                <a:gd name="T45" fmla="*/ 19 h 1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5" h="19">
                  <a:moveTo>
                    <a:pt x="5" y="19"/>
                  </a:moveTo>
                  <a:lnTo>
                    <a:pt x="32" y="7"/>
                  </a:lnTo>
                  <a:lnTo>
                    <a:pt x="35" y="5"/>
                  </a:lnTo>
                  <a:lnTo>
                    <a:pt x="35" y="2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15" y="2"/>
                  </a:lnTo>
                  <a:lnTo>
                    <a:pt x="8" y="7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97" name="Freeform 33"/>
            <p:cNvSpPr>
              <a:spLocks/>
            </p:cNvSpPr>
            <p:nvPr/>
          </p:nvSpPr>
          <p:spPr bwMode="auto">
            <a:xfrm>
              <a:off x="2306" y="2323"/>
              <a:ext cx="37" cy="15"/>
            </a:xfrm>
            <a:custGeom>
              <a:avLst/>
              <a:gdLst>
                <a:gd name="T0" fmla="*/ 5 w 37"/>
                <a:gd name="T1" fmla="*/ 12 h 15"/>
                <a:gd name="T2" fmla="*/ 37 w 37"/>
                <a:gd name="T3" fmla="*/ 7 h 15"/>
                <a:gd name="T4" fmla="*/ 37 w 37"/>
                <a:gd name="T5" fmla="*/ 5 h 15"/>
                <a:gd name="T6" fmla="*/ 37 w 37"/>
                <a:gd name="T7" fmla="*/ 5 h 15"/>
                <a:gd name="T8" fmla="*/ 37 w 37"/>
                <a:gd name="T9" fmla="*/ 2 h 15"/>
                <a:gd name="T10" fmla="*/ 37 w 37"/>
                <a:gd name="T11" fmla="*/ 0 h 15"/>
                <a:gd name="T12" fmla="*/ 0 w 37"/>
                <a:gd name="T13" fmla="*/ 5 h 15"/>
                <a:gd name="T14" fmla="*/ 0 w 37"/>
                <a:gd name="T15" fmla="*/ 5 h 15"/>
                <a:gd name="T16" fmla="*/ 0 w 37"/>
                <a:gd name="T17" fmla="*/ 7 h 15"/>
                <a:gd name="T18" fmla="*/ 0 w 37"/>
                <a:gd name="T19" fmla="*/ 7 h 15"/>
                <a:gd name="T20" fmla="*/ 0 w 37"/>
                <a:gd name="T21" fmla="*/ 10 h 15"/>
                <a:gd name="T22" fmla="*/ 0 w 37"/>
                <a:gd name="T23" fmla="*/ 10 h 15"/>
                <a:gd name="T24" fmla="*/ 0 w 37"/>
                <a:gd name="T25" fmla="*/ 12 h 15"/>
                <a:gd name="T26" fmla="*/ 0 w 37"/>
                <a:gd name="T27" fmla="*/ 12 h 15"/>
                <a:gd name="T28" fmla="*/ 3 w 37"/>
                <a:gd name="T29" fmla="*/ 15 h 15"/>
                <a:gd name="T30" fmla="*/ 5 w 37"/>
                <a:gd name="T31" fmla="*/ 12 h 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7"/>
                <a:gd name="T49" fmla="*/ 0 h 15"/>
                <a:gd name="T50" fmla="*/ 37 w 37"/>
                <a:gd name="T51" fmla="*/ 15 h 1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7" h="15">
                  <a:moveTo>
                    <a:pt x="5" y="12"/>
                  </a:moveTo>
                  <a:lnTo>
                    <a:pt x="37" y="7"/>
                  </a:lnTo>
                  <a:lnTo>
                    <a:pt x="37" y="5"/>
                  </a:lnTo>
                  <a:lnTo>
                    <a:pt x="37" y="2"/>
                  </a:lnTo>
                  <a:lnTo>
                    <a:pt x="37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3" y="15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98" name="Freeform 34"/>
            <p:cNvSpPr>
              <a:spLocks/>
            </p:cNvSpPr>
            <p:nvPr/>
          </p:nvSpPr>
          <p:spPr bwMode="auto">
            <a:xfrm>
              <a:off x="2461" y="2313"/>
              <a:ext cx="18" cy="22"/>
            </a:xfrm>
            <a:custGeom>
              <a:avLst/>
              <a:gdLst>
                <a:gd name="T0" fmla="*/ 13 w 18"/>
                <a:gd name="T1" fmla="*/ 20 h 22"/>
                <a:gd name="T2" fmla="*/ 15 w 18"/>
                <a:gd name="T3" fmla="*/ 20 h 22"/>
                <a:gd name="T4" fmla="*/ 18 w 18"/>
                <a:gd name="T5" fmla="*/ 15 h 22"/>
                <a:gd name="T6" fmla="*/ 18 w 18"/>
                <a:gd name="T7" fmla="*/ 10 h 22"/>
                <a:gd name="T8" fmla="*/ 15 w 18"/>
                <a:gd name="T9" fmla="*/ 5 h 22"/>
                <a:gd name="T10" fmla="*/ 13 w 18"/>
                <a:gd name="T11" fmla="*/ 0 h 22"/>
                <a:gd name="T12" fmla="*/ 3 w 18"/>
                <a:gd name="T13" fmla="*/ 5 h 22"/>
                <a:gd name="T14" fmla="*/ 3 w 18"/>
                <a:gd name="T15" fmla="*/ 7 h 22"/>
                <a:gd name="T16" fmla="*/ 0 w 18"/>
                <a:gd name="T17" fmla="*/ 10 h 22"/>
                <a:gd name="T18" fmla="*/ 0 w 18"/>
                <a:gd name="T19" fmla="*/ 15 h 22"/>
                <a:gd name="T20" fmla="*/ 0 w 18"/>
                <a:gd name="T21" fmla="*/ 17 h 22"/>
                <a:gd name="T22" fmla="*/ 13 w 18"/>
                <a:gd name="T23" fmla="*/ 22 h 22"/>
                <a:gd name="T24" fmla="*/ 13 w 18"/>
                <a:gd name="T25" fmla="*/ 20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22"/>
                <a:gd name="T41" fmla="*/ 18 w 18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22">
                  <a:moveTo>
                    <a:pt x="13" y="20"/>
                  </a:moveTo>
                  <a:lnTo>
                    <a:pt x="15" y="20"/>
                  </a:lnTo>
                  <a:lnTo>
                    <a:pt x="18" y="15"/>
                  </a:lnTo>
                  <a:lnTo>
                    <a:pt x="18" y="10"/>
                  </a:lnTo>
                  <a:lnTo>
                    <a:pt x="15" y="5"/>
                  </a:lnTo>
                  <a:lnTo>
                    <a:pt x="13" y="0"/>
                  </a:lnTo>
                  <a:lnTo>
                    <a:pt x="3" y="5"/>
                  </a:lnTo>
                  <a:lnTo>
                    <a:pt x="3" y="7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3" y="22"/>
                  </a:lnTo>
                  <a:lnTo>
                    <a:pt x="13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99" name="Freeform 35"/>
            <p:cNvSpPr>
              <a:spLocks/>
            </p:cNvSpPr>
            <p:nvPr/>
          </p:nvSpPr>
          <p:spPr bwMode="auto">
            <a:xfrm>
              <a:off x="2309" y="2276"/>
              <a:ext cx="37" cy="12"/>
            </a:xfrm>
            <a:custGeom>
              <a:avLst/>
              <a:gdLst>
                <a:gd name="T0" fmla="*/ 27 w 37"/>
                <a:gd name="T1" fmla="*/ 12 h 12"/>
                <a:gd name="T2" fmla="*/ 29 w 37"/>
                <a:gd name="T3" fmla="*/ 12 h 12"/>
                <a:gd name="T4" fmla="*/ 29 w 37"/>
                <a:gd name="T5" fmla="*/ 12 h 12"/>
                <a:gd name="T6" fmla="*/ 32 w 37"/>
                <a:gd name="T7" fmla="*/ 12 h 12"/>
                <a:gd name="T8" fmla="*/ 34 w 37"/>
                <a:gd name="T9" fmla="*/ 12 h 12"/>
                <a:gd name="T10" fmla="*/ 34 w 37"/>
                <a:gd name="T11" fmla="*/ 12 h 12"/>
                <a:gd name="T12" fmla="*/ 34 w 37"/>
                <a:gd name="T13" fmla="*/ 10 h 12"/>
                <a:gd name="T14" fmla="*/ 34 w 37"/>
                <a:gd name="T15" fmla="*/ 10 h 12"/>
                <a:gd name="T16" fmla="*/ 37 w 37"/>
                <a:gd name="T17" fmla="*/ 7 h 12"/>
                <a:gd name="T18" fmla="*/ 34 w 37"/>
                <a:gd name="T19" fmla="*/ 2 h 12"/>
                <a:gd name="T20" fmla="*/ 27 w 37"/>
                <a:gd name="T21" fmla="*/ 2 h 12"/>
                <a:gd name="T22" fmla="*/ 22 w 37"/>
                <a:gd name="T23" fmla="*/ 0 h 12"/>
                <a:gd name="T24" fmla="*/ 17 w 37"/>
                <a:gd name="T25" fmla="*/ 0 h 12"/>
                <a:gd name="T26" fmla="*/ 12 w 37"/>
                <a:gd name="T27" fmla="*/ 0 h 12"/>
                <a:gd name="T28" fmla="*/ 10 w 37"/>
                <a:gd name="T29" fmla="*/ 0 h 12"/>
                <a:gd name="T30" fmla="*/ 5 w 37"/>
                <a:gd name="T31" fmla="*/ 0 h 12"/>
                <a:gd name="T32" fmla="*/ 2 w 37"/>
                <a:gd name="T33" fmla="*/ 0 h 12"/>
                <a:gd name="T34" fmla="*/ 0 w 37"/>
                <a:gd name="T35" fmla="*/ 2 h 12"/>
                <a:gd name="T36" fmla="*/ 0 w 37"/>
                <a:gd name="T37" fmla="*/ 2 h 12"/>
                <a:gd name="T38" fmla="*/ 0 w 37"/>
                <a:gd name="T39" fmla="*/ 5 h 12"/>
                <a:gd name="T40" fmla="*/ 0 w 37"/>
                <a:gd name="T41" fmla="*/ 7 h 12"/>
                <a:gd name="T42" fmla="*/ 27 w 37"/>
                <a:gd name="T43" fmla="*/ 12 h 1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7"/>
                <a:gd name="T67" fmla="*/ 0 h 12"/>
                <a:gd name="T68" fmla="*/ 37 w 37"/>
                <a:gd name="T69" fmla="*/ 12 h 1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7" h="12">
                  <a:moveTo>
                    <a:pt x="27" y="12"/>
                  </a:moveTo>
                  <a:lnTo>
                    <a:pt x="29" y="12"/>
                  </a:lnTo>
                  <a:lnTo>
                    <a:pt x="32" y="12"/>
                  </a:lnTo>
                  <a:lnTo>
                    <a:pt x="34" y="12"/>
                  </a:lnTo>
                  <a:lnTo>
                    <a:pt x="34" y="10"/>
                  </a:lnTo>
                  <a:lnTo>
                    <a:pt x="37" y="7"/>
                  </a:lnTo>
                  <a:lnTo>
                    <a:pt x="34" y="2"/>
                  </a:lnTo>
                  <a:lnTo>
                    <a:pt x="27" y="2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27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00" name="Freeform 36"/>
            <p:cNvSpPr>
              <a:spLocks/>
            </p:cNvSpPr>
            <p:nvPr/>
          </p:nvSpPr>
          <p:spPr bwMode="auto">
            <a:xfrm>
              <a:off x="2594" y="2259"/>
              <a:ext cx="32" cy="19"/>
            </a:xfrm>
            <a:custGeom>
              <a:avLst/>
              <a:gdLst>
                <a:gd name="T0" fmla="*/ 3 w 32"/>
                <a:gd name="T1" fmla="*/ 19 h 19"/>
                <a:gd name="T2" fmla="*/ 32 w 32"/>
                <a:gd name="T3" fmla="*/ 10 h 19"/>
                <a:gd name="T4" fmla="*/ 30 w 32"/>
                <a:gd name="T5" fmla="*/ 0 h 19"/>
                <a:gd name="T6" fmla="*/ 0 w 32"/>
                <a:gd name="T7" fmla="*/ 10 h 19"/>
                <a:gd name="T8" fmla="*/ 0 w 32"/>
                <a:gd name="T9" fmla="*/ 10 h 19"/>
                <a:gd name="T10" fmla="*/ 0 w 32"/>
                <a:gd name="T11" fmla="*/ 12 h 19"/>
                <a:gd name="T12" fmla="*/ 0 w 32"/>
                <a:gd name="T13" fmla="*/ 15 h 19"/>
                <a:gd name="T14" fmla="*/ 0 w 32"/>
                <a:gd name="T15" fmla="*/ 17 h 19"/>
                <a:gd name="T16" fmla="*/ 0 w 32"/>
                <a:gd name="T17" fmla="*/ 17 h 19"/>
                <a:gd name="T18" fmla="*/ 3 w 32"/>
                <a:gd name="T19" fmla="*/ 17 h 19"/>
                <a:gd name="T20" fmla="*/ 3 w 32"/>
                <a:gd name="T21" fmla="*/ 17 h 19"/>
                <a:gd name="T22" fmla="*/ 3 w 32"/>
                <a:gd name="T23" fmla="*/ 19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"/>
                <a:gd name="T37" fmla="*/ 0 h 19"/>
                <a:gd name="T38" fmla="*/ 32 w 32"/>
                <a:gd name="T39" fmla="*/ 19 h 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" h="19">
                  <a:moveTo>
                    <a:pt x="3" y="19"/>
                  </a:moveTo>
                  <a:lnTo>
                    <a:pt x="32" y="10"/>
                  </a:lnTo>
                  <a:lnTo>
                    <a:pt x="30" y="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3" y="17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01" name="Freeform 37"/>
            <p:cNvSpPr>
              <a:spLocks/>
            </p:cNvSpPr>
            <p:nvPr/>
          </p:nvSpPr>
          <p:spPr bwMode="auto">
            <a:xfrm>
              <a:off x="2577" y="2214"/>
              <a:ext cx="30" cy="20"/>
            </a:xfrm>
            <a:custGeom>
              <a:avLst/>
              <a:gdLst>
                <a:gd name="T0" fmla="*/ 5 w 30"/>
                <a:gd name="T1" fmla="*/ 20 h 20"/>
                <a:gd name="T2" fmla="*/ 30 w 30"/>
                <a:gd name="T3" fmla="*/ 8 h 20"/>
                <a:gd name="T4" fmla="*/ 30 w 30"/>
                <a:gd name="T5" fmla="*/ 8 h 20"/>
                <a:gd name="T6" fmla="*/ 30 w 30"/>
                <a:gd name="T7" fmla="*/ 5 h 20"/>
                <a:gd name="T8" fmla="*/ 30 w 30"/>
                <a:gd name="T9" fmla="*/ 3 h 20"/>
                <a:gd name="T10" fmla="*/ 30 w 30"/>
                <a:gd name="T11" fmla="*/ 0 h 20"/>
                <a:gd name="T12" fmla="*/ 22 w 30"/>
                <a:gd name="T13" fmla="*/ 0 h 20"/>
                <a:gd name="T14" fmla="*/ 15 w 30"/>
                <a:gd name="T15" fmla="*/ 3 h 20"/>
                <a:gd name="T16" fmla="*/ 8 w 30"/>
                <a:gd name="T17" fmla="*/ 8 h 20"/>
                <a:gd name="T18" fmla="*/ 0 w 30"/>
                <a:gd name="T19" fmla="*/ 13 h 20"/>
                <a:gd name="T20" fmla="*/ 0 w 30"/>
                <a:gd name="T21" fmla="*/ 15 h 20"/>
                <a:gd name="T22" fmla="*/ 0 w 30"/>
                <a:gd name="T23" fmla="*/ 15 h 20"/>
                <a:gd name="T24" fmla="*/ 0 w 30"/>
                <a:gd name="T25" fmla="*/ 18 h 20"/>
                <a:gd name="T26" fmla="*/ 3 w 30"/>
                <a:gd name="T27" fmla="*/ 20 h 20"/>
                <a:gd name="T28" fmla="*/ 3 w 30"/>
                <a:gd name="T29" fmla="*/ 20 h 20"/>
                <a:gd name="T30" fmla="*/ 3 w 30"/>
                <a:gd name="T31" fmla="*/ 20 h 20"/>
                <a:gd name="T32" fmla="*/ 3 w 30"/>
                <a:gd name="T33" fmla="*/ 20 h 20"/>
                <a:gd name="T34" fmla="*/ 5 w 30"/>
                <a:gd name="T35" fmla="*/ 20 h 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0"/>
                <a:gd name="T55" fmla="*/ 0 h 20"/>
                <a:gd name="T56" fmla="*/ 30 w 30"/>
                <a:gd name="T57" fmla="*/ 20 h 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0" h="20">
                  <a:moveTo>
                    <a:pt x="5" y="20"/>
                  </a:moveTo>
                  <a:lnTo>
                    <a:pt x="30" y="8"/>
                  </a:lnTo>
                  <a:lnTo>
                    <a:pt x="30" y="5"/>
                  </a:lnTo>
                  <a:lnTo>
                    <a:pt x="30" y="3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5" y="3"/>
                  </a:lnTo>
                  <a:lnTo>
                    <a:pt x="8" y="8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3" y="20"/>
                  </a:lnTo>
                  <a:lnTo>
                    <a:pt x="5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02" name="Freeform 38"/>
            <p:cNvSpPr>
              <a:spLocks/>
            </p:cNvSpPr>
            <p:nvPr/>
          </p:nvSpPr>
          <p:spPr bwMode="auto">
            <a:xfrm>
              <a:off x="2346" y="2205"/>
              <a:ext cx="29" cy="17"/>
            </a:xfrm>
            <a:custGeom>
              <a:avLst/>
              <a:gdLst>
                <a:gd name="T0" fmla="*/ 29 w 29"/>
                <a:gd name="T1" fmla="*/ 17 h 17"/>
                <a:gd name="T2" fmla="*/ 29 w 29"/>
                <a:gd name="T3" fmla="*/ 7 h 17"/>
                <a:gd name="T4" fmla="*/ 2 w 29"/>
                <a:gd name="T5" fmla="*/ 0 h 17"/>
                <a:gd name="T6" fmla="*/ 2 w 29"/>
                <a:gd name="T7" fmla="*/ 0 h 17"/>
                <a:gd name="T8" fmla="*/ 2 w 29"/>
                <a:gd name="T9" fmla="*/ 0 h 17"/>
                <a:gd name="T10" fmla="*/ 0 w 29"/>
                <a:gd name="T11" fmla="*/ 2 h 17"/>
                <a:gd name="T12" fmla="*/ 0 w 29"/>
                <a:gd name="T13" fmla="*/ 4 h 17"/>
                <a:gd name="T14" fmla="*/ 29 w 29"/>
                <a:gd name="T15" fmla="*/ 17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"/>
                <a:gd name="T25" fmla="*/ 0 h 17"/>
                <a:gd name="T26" fmla="*/ 29 w 29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" h="17">
                  <a:moveTo>
                    <a:pt x="29" y="17"/>
                  </a:moveTo>
                  <a:lnTo>
                    <a:pt x="29" y="7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9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03" name="Freeform 39"/>
            <p:cNvSpPr>
              <a:spLocks/>
            </p:cNvSpPr>
            <p:nvPr/>
          </p:nvSpPr>
          <p:spPr bwMode="auto">
            <a:xfrm>
              <a:off x="2560" y="2177"/>
              <a:ext cx="27" cy="30"/>
            </a:xfrm>
            <a:custGeom>
              <a:avLst/>
              <a:gdLst>
                <a:gd name="T0" fmla="*/ 7 w 27"/>
                <a:gd name="T1" fmla="*/ 28 h 30"/>
                <a:gd name="T2" fmla="*/ 27 w 27"/>
                <a:gd name="T3" fmla="*/ 5 h 30"/>
                <a:gd name="T4" fmla="*/ 27 w 27"/>
                <a:gd name="T5" fmla="*/ 3 h 30"/>
                <a:gd name="T6" fmla="*/ 27 w 27"/>
                <a:gd name="T7" fmla="*/ 3 h 30"/>
                <a:gd name="T8" fmla="*/ 27 w 27"/>
                <a:gd name="T9" fmla="*/ 0 h 30"/>
                <a:gd name="T10" fmla="*/ 27 w 27"/>
                <a:gd name="T11" fmla="*/ 0 h 30"/>
                <a:gd name="T12" fmla="*/ 17 w 27"/>
                <a:gd name="T13" fmla="*/ 0 h 30"/>
                <a:gd name="T14" fmla="*/ 0 w 27"/>
                <a:gd name="T15" fmla="*/ 25 h 30"/>
                <a:gd name="T16" fmla="*/ 2 w 27"/>
                <a:gd name="T17" fmla="*/ 25 h 30"/>
                <a:gd name="T18" fmla="*/ 2 w 27"/>
                <a:gd name="T19" fmla="*/ 28 h 30"/>
                <a:gd name="T20" fmla="*/ 5 w 27"/>
                <a:gd name="T21" fmla="*/ 30 h 30"/>
                <a:gd name="T22" fmla="*/ 7 w 27"/>
                <a:gd name="T23" fmla="*/ 28 h 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"/>
                <a:gd name="T37" fmla="*/ 0 h 30"/>
                <a:gd name="T38" fmla="*/ 27 w 27"/>
                <a:gd name="T39" fmla="*/ 30 h 3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" h="30">
                  <a:moveTo>
                    <a:pt x="7" y="28"/>
                  </a:moveTo>
                  <a:lnTo>
                    <a:pt x="27" y="5"/>
                  </a:lnTo>
                  <a:lnTo>
                    <a:pt x="27" y="3"/>
                  </a:lnTo>
                  <a:lnTo>
                    <a:pt x="27" y="0"/>
                  </a:lnTo>
                  <a:lnTo>
                    <a:pt x="17" y="0"/>
                  </a:lnTo>
                  <a:lnTo>
                    <a:pt x="0" y="25"/>
                  </a:lnTo>
                  <a:lnTo>
                    <a:pt x="2" y="25"/>
                  </a:lnTo>
                  <a:lnTo>
                    <a:pt x="2" y="28"/>
                  </a:lnTo>
                  <a:lnTo>
                    <a:pt x="5" y="30"/>
                  </a:lnTo>
                  <a:lnTo>
                    <a:pt x="7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04" name="Freeform 40"/>
            <p:cNvSpPr>
              <a:spLocks/>
            </p:cNvSpPr>
            <p:nvPr/>
          </p:nvSpPr>
          <p:spPr bwMode="auto">
            <a:xfrm>
              <a:off x="2380" y="2163"/>
              <a:ext cx="22" cy="32"/>
            </a:xfrm>
            <a:custGeom>
              <a:avLst/>
              <a:gdLst>
                <a:gd name="T0" fmla="*/ 17 w 22"/>
                <a:gd name="T1" fmla="*/ 32 h 32"/>
                <a:gd name="T2" fmla="*/ 17 w 22"/>
                <a:gd name="T3" fmla="*/ 32 h 32"/>
                <a:gd name="T4" fmla="*/ 20 w 22"/>
                <a:gd name="T5" fmla="*/ 32 h 32"/>
                <a:gd name="T6" fmla="*/ 20 w 22"/>
                <a:gd name="T7" fmla="*/ 32 h 32"/>
                <a:gd name="T8" fmla="*/ 22 w 22"/>
                <a:gd name="T9" fmla="*/ 32 h 32"/>
                <a:gd name="T10" fmla="*/ 20 w 22"/>
                <a:gd name="T11" fmla="*/ 22 h 32"/>
                <a:gd name="T12" fmla="*/ 17 w 22"/>
                <a:gd name="T13" fmla="*/ 14 h 32"/>
                <a:gd name="T14" fmla="*/ 10 w 22"/>
                <a:gd name="T15" fmla="*/ 7 h 32"/>
                <a:gd name="T16" fmla="*/ 3 w 22"/>
                <a:gd name="T17" fmla="*/ 0 h 32"/>
                <a:gd name="T18" fmla="*/ 0 w 22"/>
                <a:gd name="T19" fmla="*/ 2 h 32"/>
                <a:gd name="T20" fmla="*/ 0 w 22"/>
                <a:gd name="T21" fmla="*/ 5 h 32"/>
                <a:gd name="T22" fmla="*/ 0 w 22"/>
                <a:gd name="T23" fmla="*/ 9 h 32"/>
                <a:gd name="T24" fmla="*/ 0 w 22"/>
                <a:gd name="T25" fmla="*/ 12 h 32"/>
                <a:gd name="T26" fmla="*/ 15 w 22"/>
                <a:gd name="T27" fmla="*/ 32 h 32"/>
                <a:gd name="T28" fmla="*/ 15 w 22"/>
                <a:gd name="T29" fmla="*/ 32 h 32"/>
                <a:gd name="T30" fmla="*/ 17 w 22"/>
                <a:gd name="T31" fmla="*/ 32 h 32"/>
                <a:gd name="T32" fmla="*/ 17 w 22"/>
                <a:gd name="T33" fmla="*/ 32 h 32"/>
                <a:gd name="T34" fmla="*/ 17 w 22"/>
                <a:gd name="T35" fmla="*/ 32 h 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"/>
                <a:gd name="T55" fmla="*/ 0 h 32"/>
                <a:gd name="T56" fmla="*/ 22 w 22"/>
                <a:gd name="T57" fmla="*/ 32 h 3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" h="32">
                  <a:moveTo>
                    <a:pt x="17" y="32"/>
                  </a:moveTo>
                  <a:lnTo>
                    <a:pt x="17" y="32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0" y="22"/>
                  </a:lnTo>
                  <a:lnTo>
                    <a:pt x="17" y="14"/>
                  </a:lnTo>
                  <a:lnTo>
                    <a:pt x="10" y="7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15" y="32"/>
                  </a:lnTo>
                  <a:lnTo>
                    <a:pt x="17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05" name="Freeform 41"/>
            <p:cNvSpPr>
              <a:spLocks/>
            </p:cNvSpPr>
            <p:nvPr/>
          </p:nvSpPr>
          <p:spPr bwMode="auto">
            <a:xfrm>
              <a:off x="2491" y="2133"/>
              <a:ext cx="12" cy="44"/>
            </a:xfrm>
            <a:custGeom>
              <a:avLst/>
              <a:gdLst>
                <a:gd name="T0" fmla="*/ 5 w 12"/>
                <a:gd name="T1" fmla="*/ 44 h 44"/>
                <a:gd name="T2" fmla="*/ 10 w 12"/>
                <a:gd name="T3" fmla="*/ 35 h 44"/>
                <a:gd name="T4" fmla="*/ 12 w 12"/>
                <a:gd name="T5" fmla="*/ 25 h 44"/>
                <a:gd name="T6" fmla="*/ 12 w 12"/>
                <a:gd name="T7" fmla="*/ 12 h 44"/>
                <a:gd name="T8" fmla="*/ 10 w 12"/>
                <a:gd name="T9" fmla="*/ 3 h 44"/>
                <a:gd name="T10" fmla="*/ 10 w 12"/>
                <a:gd name="T11" fmla="*/ 3 h 44"/>
                <a:gd name="T12" fmla="*/ 10 w 12"/>
                <a:gd name="T13" fmla="*/ 3 h 44"/>
                <a:gd name="T14" fmla="*/ 10 w 12"/>
                <a:gd name="T15" fmla="*/ 3 h 44"/>
                <a:gd name="T16" fmla="*/ 7 w 12"/>
                <a:gd name="T17" fmla="*/ 0 h 44"/>
                <a:gd name="T18" fmla="*/ 3 w 12"/>
                <a:gd name="T19" fmla="*/ 10 h 44"/>
                <a:gd name="T20" fmla="*/ 0 w 12"/>
                <a:gd name="T21" fmla="*/ 20 h 44"/>
                <a:gd name="T22" fmla="*/ 0 w 12"/>
                <a:gd name="T23" fmla="*/ 32 h 44"/>
                <a:gd name="T24" fmla="*/ 0 w 12"/>
                <a:gd name="T25" fmla="*/ 42 h 44"/>
                <a:gd name="T26" fmla="*/ 0 w 12"/>
                <a:gd name="T27" fmla="*/ 44 h 44"/>
                <a:gd name="T28" fmla="*/ 3 w 12"/>
                <a:gd name="T29" fmla="*/ 44 h 44"/>
                <a:gd name="T30" fmla="*/ 3 w 12"/>
                <a:gd name="T31" fmla="*/ 44 h 44"/>
                <a:gd name="T32" fmla="*/ 3 w 12"/>
                <a:gd name="T33" fmla="*/ 44 h 44"/>
                <a:gd name="T34" fmla="*/ 5 w 12"/>
                <a:gd name="T35" fmla="*/ 44 h 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"/>
                <a:gd name="T55" fmla="*/ 0 h 44"/>
                <a:gd name="T56" fmla="*/ 12 w 12"/>
                <a:gd name="T57" fmla="*/ 44 h 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" h="44">
                  <a:moveTo>
                    <a:pt x="5" y="44"/>
                  </a:moveTo>
                  <a:lnTo>
                    <a:pt x="10" y="35"/>
                  </a:lnTo>
                  <a:lnTo>
                    <a:pt x="12" y="25"/>
                  </a:lnTo>
                  <a:lnTo>
                    <a:pt x="12" y="12"/>
                  </a:lnTo>
                  <a:lnTo>
                    <a:pt x="10" y="3"/>
                  </a:lnTo>
                  <a:lnTo>
                    <a:pt x="7" y="0"/>
                  </a:lnTo>
                  <a:lnTo>
                    <a:pt x="3" y="10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3" y="44"/>
                  </a:lnTo>
                  <a:lnTo>
                    <a:pt x="5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06" name="Freeform 42"/>
            <p:cNvSpPr>
              <a:spLocks/>
            </p:cNvSpPr>
            <p:nvPr/>
          </p:nvSpPr>
          <p:spPr bwMode="auto">
            <a:xfrm>
              <a:off x="2429" y="2138"/>
              <a:ext cx="18" cy="32"/>
            </a:xfrm>
            <a:custGeom>
              <a:avLst/>
              <a:gdLst>
                <a:gd name="T0" fmla="*/ 13 w 18"/>
                <a:gd name="T1" fmla="*/ 32 h 32"/>
                <a:gd name="T2" fmla="*/ 15 w 18"/>
                <a:gd name="T3" fmla="*/ 32 h 32"/>
                <a:gd name="T4" fmla="*/ 15 w 18"/>
                <a:gd name="T5" fmla="*/ 32 h 32"/>
                <a:gd name="T6" fmla="*/ 18 w 18"/>
                <a:gd name="T7" fmla="*/ 32 h 32"/>
                <a:gd name="T8" fmla="*/ 18 w 18"/>
                <a:gd name="T9" fmla="*/ 30 h 32"/>
                <a:gd name="T10" fmla="*/ 8 w 18"/>
                <a:gd name="T11" fmla="*/ 0 h 32"/>
                <a:gd name="T12" fmla="*/ 8 w 18"/>
                <a:gd name="T13" fmla="*/ 0 h 32"/>
                <a:gd name="T14" fmla="*/ 8 w 18"/>
                <a:gd name="T15" fmla="*/ 0 h 32"/>
                <a:gd name="T16" fmla="*/ 5 w 18"/>
                <a:gd name="T17" fmla="*/ 0 h 32"/>
                <a:gd name="T18" fmla="*/ 5 w 18"/>
                <a:gd name="T19" fmla="*/ 0 h 32"/>
                <a:gd name="T20" fmla="*/ 0 w 18"/>
                <a:gd name="T21" fmla="*/ 7 h 32"/>
                <a:gd name="T22" fmla="*/ 5 w 18"/>
                <a:gd name="T23" fmla="*/ 25 h 32"/>
                <a:gd name="T24" fmla="*/ 13 w 18"/>
                <a:gd name="T25" fmla="*/ 32 h 32"/>
                <a:gd name="T26" fmla="*/ 13 w 18"/>
                <a:gd name="T27" fmla="*/ 32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"/>
                <a:gd name="T43" fmla="*/ 0 h 32"/>
                <a:gd name="T44" fmla="*/ 18 w 18"/>
                <a:gd name="T45" fmla="*/ 32 h 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" h="32">
                  <a:moveTo>
                    <a:pt x="13" y="32"/>
                  </a:moveTo>
                  <a:lnTo>
                    <a:pt x="15" y="32"/>
                  </a:lnTo>
                  <a:lnTo>
                    <a:pt x="18" y="32"/>
                  </a:lnTo>
                  <a:lnTo>
                    <a:pt x="18" y="30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7"/>
                  </a:lnTo>
                  <a:lnTo>
                    <a:pt x="5" y="25"/>
                  </a:lnTo>
                  <a:lnTo>
                    <a:pt x="13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07" name="Freeform 43"/>
            <p:cNvSpPr>
              <a:spLocks/>
            </p:cNvSpPr>
            <p:nvPr/>
          </p:nvSpPr>
          <p:spPr bwMode="auto">
            <a:xfrm>
              <a:off x="2863" y="1598"/>
              <a:ext cx="187" cy="404"/>
            </a:xfrm>
            <a:custGeom>
              <a:avLst/>
              <a:gdLst>
                <a:gd name="T0" fmla="*/ 160 w 187"/>
                <a:gd name="T1" fmla="*/ 0 h 404"/>
                <a:gd name="T2" fmla="*/ 27 w 187"/>
                <a:gd name="T3" fmla="*/ 254 h 404"/>
                <a:gd name="T4" fmla="*/ 96 w 187"/>
                <a:gd name="T5" fmla="*/ 207 h 404"/>
                <a:gd name="T6" fmla="*/ 0 w 187"/>
                <a:gd name="T7" fmla="*/ 404 h 404"/>
                <a:gd name="T8" fmla="*/ 187 w 187"/>
                <a:gd name="T9" fmla="*/ 131 h 404"/>
                <a:gd name="T10" fmla="*/ 108 w 187"/>
                <a:gd name="T11" fmla="*/ 173 h 404"/>
                <a:gd name="T12" fmla="*/ 160 w 187"/>
                <a:gd name="T13" fmla="*/ 0 h 4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7"/>
                <a:gd name="T22" fmla="*/ 0 h 404"/>
                <a:gd name="T23" fmla="*/ 187 w 187"/>
                <a:gd name="T24" fmla="*/ 404 h 4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7" h="404">
                  <a:moveTo>
                    <a:pt x="160" y="0"/>
                  </a:moveTo>
                  <a:lnTo>
                    <a:pt x="27" y="254"/>
                  </a:lnTo>
                  <a:lnTo>
                    <a:pt x="96" y="207"/>
                  </a:lnTo>
                  <a:lnTo>
                    <a:pt x="0" y="404"/>
                  </a:lnTo>
                  <a:lnTo>
                    <a:pt x="187" y="131"/>
                  </a:lnTo>
                  <a:lnTo>
                    <a:pt x="108" y="173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FFB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08" name="Freeform 44"/>
            <p:cNvSpPr>
              <a:spLocks/>
            </p:cNvSpPr>
            <p:nvPr/>
          </p:nvSpPr>
          <p:spPr bwMode="auto">
            <a:xfrm>
              <a:off x="2521" y="1480"/>
              <a:ext cx="101" cy="434"/>
            </a:xfrm>
            <a:custGeom>
              <a:avLst/>
              <a:gdLst>
                <a:gd name="T0" fmla="*/ 27 w 101"/>
                <a:gd name="T1" fmla="*/ 0 h 434"/>
                <a:gd name="T2" fmla="*/ 0 w 101"/>
                <a:gd name="T3" fmla="*/ 286 h 434"/>
                <a:gd name="T4" fmla="*/ 44 w 101"/>
                <a:gd name="T5" fmla="*/ 217 h 434"/>
                <a:gd name="T6" fmla="*/ 29 w 101"/>
                <a:gd name="T7" fmla="*/ 434 h 434"/>
                <a:gd name="T8" fmla="*/ 101 w 101"/>
                <a:gd name="T9" fmla="*/ 111 h 434"/>
                <a:gd name="T10" fmla="*/ 44 w 101"/>
                <a:gd name="T11" fmla="*/ 180 h 434"/>
                <a:gd name="T12" fmla="*/ 27 w 101"/>
                <a:gd name="T13" fmla="*/ 0 h 4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"/>
                <a:gd name="T22" fmla="*/ 0 h 434"/>
                <a:gd name="T23" fmla="*/ 101 w 101"/>
                <a:gd name="T24" fmla="*/ 434 h 4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" h="434">
                  <a:moveTo>
                    <a:pt x="27" y="0"/>
                  </a:moveTo>
                  <a:lnTo>
                    <a:pt x="0" y="286"/>
                  </a:lnTo>
                  <a:lnTo>
                    <a:pt x="44" y="217"/>
                  </a:lnTo>
                  <a:lnTo>
                    <a:pt x="29" y="434"/>
                  </a:lnTo>
                  <a:lnTo>
                    <a:pt x="101" y="111"/>
                  </a:lnTo>
                  <a:lnTo>
                    <a:pt x="44" y="18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B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09" name="Freeform 45"/>
            <p:cNvSpPr>
              <a:spLocks/>
            </p:cNvSpPr>
            <p:nvPr/>
          </p:nvSpPr>
          <p:spPr bwMode="auto">
            <a:xfrm>
              <a:off x="1967" y="1618"/>
              <a:ext cx="233" cy="367"/>
            </a:xfrm>
            <a:custGeom>
              <a:avLst/>
              <a:gdLst>
                <a:gd name="T0" fmla="*/ 2 w 233"/>
                <a:gd name="T1" fmla="*/ 0 h 367"/>
                <a:gd name="T2" fmla="*/ 179 w 233"/>
                <a:gd name="T3" fmla="*/ 227 h 367"/>
                <a:gd name="T4" fmla="*/ 103 w 233"/>
                <a:gd name="T5" fmla="*/ 190 h 367"/>
                <a:gd name="T6" fmla="*/ 233 w 233"/>
                <a:gd name="T7" fmla="*/ 367 h 367"/>
                <a:gd name="T8" fmla="*/ 0 w 233"/>
                <a:gd name="T9" fmla="*/ 133 h 367"/>
                <a:gd name="T10" fmla="*/ 83 w 233"/>
                <a:gd name="T11" fmla="*/ 160 h 367"/>
                <a:gd name="T12" fmla="*/ 2 w 233"/>
                <a:gd name="T13" fmla="*/ 0 h 3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3"/>
                <a:gd name="T22" fmla="*/ 0 h 367"/>
                <a:gd name="T23" fmla="*/ 233 w 233"/>
                <a:gd name="T24" fmla="*/ 367 h 3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3" h="367">
                  <a:moveTo>
                    <a:pt x="2" y="0"/>
                  </a:moveTo>
                  <a:lnTo>
                    <a:pt x="179" y="227"/>
                  </a:lnTo>
                  <a:lnTo>
                    <a:pt x="103" y="190"/>
                  </a:lnTo>
                  <a:lnTo>
                    <a:pt x="233" y="367"/>
                  </a:lnTo>
                  <a:lnTo>
                    <a:pt x="0" y="133"/>
                  </a:lnTo>
                  <a:lnTo>
                    <a:pt x="83" y="16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B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8101013" y="4437063"/>
          <a:ext cx="498475" cy="231775"/>
        </p:xfrm>
        <a:graphic>
          <a:graphicData uri="http://schemas.openxmlformats.org/presentationml/2006/ole">
            <p:oleObj spid="_x0000_s15365" name="Equation" r:id="rId7" imgW="380880" imgH="177480" progId="Equation.3">
              <p:embed/>
            </p:oleObj>
          </a:graphicData>
        </a:graphic>
      </p:graphicFrame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6804025" y="3646488"/>
          <a:ext cx="792163" cy="447675"/>
        </p:xfrm>
        <a:graphic>
          <a:graphicData uri="http://schemas.openxmlformats.org/presentationml/2006/ole">
            <p:oleObj spid="_x0000_s15366" name="Equation" r:id="rId8" imgW="291960" imgH="164880" progId="Equation.3">
              <p:embed/>
            </p:oleObj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3013075" y="5251450"/>
          <a:ext cx="2984500" cy="560388"/>
        </p:xfrm>
        <a:graphic>
          <a:graphicData uri="http://schemas.openxmlformats.org/presentationml/2006/ole">
            <p:oleObj spid="_x0000_s15367" name="Equation" r:id="rId9" imgW="1079280" imgH="203040" progId="Equation.3">
              <p:embed/>
            </p:oleObj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/>
        </p:nvGraphicFramePr>
        <p:xfrm>
          <a:off x="2328863" y="3333750"/>
          <a:ext cx="428625" cy="504825"/>
        </p:xfrm>
        <a:graphic>
          <a:graphicData uri="http://schemas.openxmlformats.org/presentationml/2006/ole">
            <p:oleObj spid="_x0000_s15368" name="Equation" r:id="rId10" imgW="215640" imgH="253800" progId="Equation.3">
              <p:embed/>
            </p:oleObj>
          </a:graphicData>
        </a:graphic>
      </p:graphicFrame>
      <p:sp>
        <p:nvSpPr>
          <p:cNvPr id="15376" name="AutoShape 50"/>
          <p:cNvSpPr>
            <a:spLocks noChangeArrowheads="1"/>
          </p:cNvSpPr>
          <p:nvPr/>
        </p:nvSpPr>
        <p:spPr bwMode="auto">
          <a:xfrm>
            <a:off x="4056063" y="2325688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5377" name="Text Box 51"/>
          <p:cNvSpPr txBox="1">
            <a:spLocks noChangeArrowheads="1"/>
          </p:cNvSpPr>
          <p:nvPr/>
        </p:nvSpPr>
        <p:spPr bwMode="auto">
          <a:xfrm>
            <a:off x="3132138" y="1700213"/>
            <a:ext cx="2566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sz="2000"/>
              <a:t>Ajouter un obstacle…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9" name="Rectangle 13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fr-CA"/>
              <a:t>Un anti-obstacle</a:t>
            </a:r>
          </a:p>
        </p:txBody>
      </p:sp>
      <p:grpSp>
        <p:nvGrpSpPr>
          <p:cNvPr id="16398" name="Group 5"/>
          <p:cNvGrpSpPr>
            <a:grpSpLocks/>
          </p:cNvGrpSpPr>
          <p:nvPr/>
        </p:nvGrpSpPr>
        <p:grpSpPr bwMode="auto">
          <a:xfrm>
            <a:off x="179388" y="3717925"/>
            <a:ext cx="1512887" cy="431800"/>
            <a:chOff x="340" y="2387"/>
            <a:chExt cx="953" cy="272"/>
          </a:xfrm>
        </p:grpSpPr>
        <p:sp>
          <p:nvSpPr>
            <p:cNvPr id="16440" name="Rectangle 6"/>
            <p:cNvSpPr>
              <a:spLocks noChangeArrowheads="1"/>
            </p:cNvSpPr>
            <p:nvPr/>
          </p:nvSpPr>
          <p:spPr bwMode="auto">
            <a:xfrm>
              <a:off x="340" y="2387"/>
              <a:ext cx="817" cy="2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CA"/>
                <a:t>Source   </a:t>
              </a:r>
            </a:p>
          </p:txBody>
        </p:sp>
        <p:sp>
          <p:nvSpPr>
            <p:cNvPr id="16441" name="Rectangle 7"/>
            <p:cNvSpPr>
              <a:spLocks noChangeArrowheads="1"/>
            </p:cNvSpPr>
            <p:nvPr/>
          </p:nvSpPr>
          <p:spPr bwMode="auto">
            <a:xfrm>
              <a:off x="1157" y="2477"/>
              <a:ext cx="136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graphicFrame>
          <p:nvGraphicFramePr>
            <p:cNvPr id="16396" name="Object 12"/>
            <p:cNvGraphicFramePr>
              <a:graphicFrameLocks noChangeAspect="1"/>
            </p:cNvGraphicFramePr>
            <p:nvPr/>
          </p:nvGraphicFramePr>
          <p:xfrm>
            <a:off x="930" y="2432"/>
            <a:ext cx="153" cy="214"/>
          </p:xfrm>
          <a:graphic>
            <a:graphicData uri="http://schemas.openxmlformats.org/presentationml/2006/ole">
              <p:oleObj spid="_x0000_s16396" name="Equation" r:id="rId3" imgW="126720" imgH="177480" progId="Equation.3">
                <p:embed/>
              </p:oleObj>
            </a:graphicData>
          </a:graphic>
        </p:graphicFrame>
      </p:grpSp>
      <p:sp>
        <p:nvSpPr>
          <p:cNvPr id="16399" name="Line 9"/>
          <p:cNvSpPr>
            <a:spLocks noChangeShapeType="1"/>
          </p:cNvSpPr>
          <p:nvPr/>
        </p:nvSpPr>
        <p:spPr bwMode="auto">
          <a:xfrm>
            <a:off x="1692275" y="3933825"/>
            <a:ext cx="2159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00" name="Line 15"/>
          <p:cNvSpPr>
            <a:spLocks noChangeShapeType="1"/>
          </p:cNvSpPr>
          <p:nvPr/>
        </p:nvSpPr>
        <p:spPr bwMode="auto">
          <a:xfrm>
            <a:off x="4067175" y="3933825"/>
            <a:ext cx="208915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01" name="Rectangle 16"/>
          <p:cNvSpPr>
            <a:spLocks noChangeArrowheads="1"/>
          </p:cNvSpPr>
          <p:nvPr/>
        </p:nvSpPr>
        <p:spPr bwMode="auto">
          <a:xfrm>
            <a:off x="6084888" y="3213100"/>
            <a:ext cx="431800" cy="158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5867400" y="2205038"/>
          <a:ext cx="830263" cy="781050"/>
        </p:xfrm>
        <a:graphic>
          <a:graphicData uri="http://schemas.openxmlformats.org/presentationml/2006/ole">
            <p:oleObj spid="_x0000_s16386" name="Equation" r:id="rId4" imgW="419040" imgH="393480" progId="Equation.3">
              <p:embed/>
            </p:oleObj>
          </a:graphicData>
        </a:graphic>
      </p:graphicFrame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6084888" y="3789363"/>
          <a:ext cx="398462" cy="431800"/>
        </p:xfrm>
        <a:graphic>
          <a:graphicData uri="http://schemas.openxmlformats.org/presentationml/2006/ole">
            <p:oleObj spid="_x0000_s16387" name="Equation" r:id="rId5" imgW="152280" imgH="164880" progId="Equation.3">
              <p:embed/>
            </p:oleObj>
          </a:graphicData>
        </a:graphic>
      </p:graphicFrame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539750" y="3213100"/>
          <a:ext cx="704850" cy="352425"/>
        </p:xfrm>
        <a:graphic>
          <a:graphicData uri="http://schemas.openxmlformats.org/presentationml/2006/ole">
            <p:oleObj spid="_x0000_s16388" name="Equation" r:id="rId6" imgW="355320" imgH="177480" progId="Equation.3">
              <p:embed/>
            </p:oleObj>
          </a:graphicData>
        </a:graphic>
      </p:graphicFrame>
      <p:grpSp>
        <p:nvGrpSpPr>
          <p:cNvPr id="16402" name="Group 24"/>
          <p:cNvGrpSpPr>
            <a:grpSpLocks/>
          </p:cNvGrpSpPr>
          <p:nvPr/>
        </p:nvGrpSpPr>
        <p:grpSpPr bwMode="auto">
          <a:xfrm>
            <a:off x="7667625" y="3070225"/>
            <a:ext cx="1008063" cy="1295400"/>
            <a:chOff x="1967" y="1480"/>
            <a:chExt cx="1083" cy="1518"/>
          </a:xfrm>
        </p:grpSpPr>
        <p:sp>
          <p:nvSpPr>
            <p:cNvPr id="16408" name="Freeform 25"/>
            <p:cNvSpPr>
              <a:spLocks/>
            </p:cNvSpPr>
            <p:nvPr/>
          </p:nvSpPr>
          <p:spPr bwMode="auto">
            <a:xfrm>
              <a:off x="2351" y="2483"/>
              <a:ext cx="61" cy="131"/>
            </a:xfrm>
            <a:custGeom>
              <a:avLst/>
              <a:gdLst>
                <a:gd name="T0" fmla="*/ 44 w 61"/>
                <a:gd name="T1" fmla="*/ 7 h 131"/>
                <a:gd name="T2" fmla="*/ 22 w 61"/>
                <a:gd name="T3" fmla="*/ 27 h 131"/>
                <a:gd name="T4" fmla="*/ 7 w 61"/>
                <a:gd name="T5" fmla="*/ 54 h 131"/>
                <a:gd name="T6" fmla="*/ 0 w 61"/>
                <a:gd name="T7" fmla="*/ 84 h 131"/>
                <a:gd name="T8" fmla="*/ 2 w 61"/>
                <a:gd name="T9" fmla="*/ 106 h 131"/>
                <a:gd name="T10" fmla="*/ 7 w 61"/>
                <a:gd name="T11" fmla="*/ 121 h 131"/>
                <a:gd name="T12" fmla="*/ 14 w 61"/>
                <a:gd name="T13" fmla="*/ 126 h 131"/>
                <a:gd name="T14" fmla="*/ 17 w 61"/>
                <a:gd name="T15" fmla="*/ 126 h 131"/>
                <a:gd name="T16" fmla="*/ 27 w 61"/>
                <a:gd name="T17" fmla="*/ 131 h 131"/>
                <a:gd name="T18" fmla="*/ 39 w 61"/>
                <a:gd name="T19" fmla="*/ 118 h 131"/>
                <a:gd name="T20" fmla="*/ 42 w 61"/>
                <a:gd name="T21" fmla="*/ 84 h 131"/>
                <a:gd name="T22" fmla="*/ 37 w 61"/>
                <a:gd name="T23" fmla="*/ 59 h 131"/>
                <a:gd name="T24" fmla="*/ 32 w 61"/>
                <a:gd name="T25" fmla="*/ 47 h 131"/>
                <a:gd name="T26" fmla="*/ 27 w 61"/>
                <a:gd name="T27" fmla="*/ 42 h 131"/>
                <a:gd name="T28" fmla="*/ 27 w 61"/>
                <a:gd name="T29" fmla="*/ 42 h 131"/>
                <a:gd name="T30" fmla="*/ 24 w 61"/>
                <a:gd name="T31" fmla="*/ 39 h 131"/>
                <a:gd name="T32" fmla="*/ 24 w 61"/>
                <a:gd name="T33" fmla="*/ 42 h 131"/>
                <a:gd name="T34" fmla="*/ 32 w 61"/>
                <a:gd name="T35" fmla="*/ 57 h 131"/>
                <a:gd name="T36" fmla="*/ 37 w 61"/>
                <a:gd name="T37" fmla="*/ 89 h 131"/>
                <a:gd name="T38" fmla="*/ 37 w 61"/>
                <a:gd name="T39" fmla="*/ 111 h 131"/>
                <a:gd name="T40" fmla="*/ 32 w 61"/>
                <a:gd name="T41" fmla="*/ 121 h 131"/>
                <a:gd name="T42" fmla="*/ 29 w 61"/>
                <a:gd name="T43" fmla="*/ 123 h 131"/>
                <a:gd name="T44" fmla="*/ 27 w 61"/>
                <a:gd name="T45" fmla="*/ 126 h 131"/>
                <a:gd name="T46" fmla="*/ 27 w 61"/>
                <a:gd name="T47" fmla="*/ 126 h 131"/>
                <a:gd name="T48" fmla="*/ 27 w 61"/>
                <a:gd name="T49" fmla="*/ 126 h 131"/>
                <a:gd name="T50" fmla="*/ 24 w 61"/>
                <a:gd name="T51" fmla="*/ 126 h 131"/>
                <a:gd name="T52" fmla="*/ 24 w 61"/>
                <a:gd name="T53" fmla="*/ 126 h 131"/>
                <a:gd name="T54" fmla="*/ 22 w 61"/>
                <a:gd name="T55" fmla="*/ 123 h 131"/>
                <a:gd name="T56" fmla="*/ 22 w 61"/>
                <a:gd name="T57" fmla="*/ 123 h 131"/>
                <a:gd name="T58" fmla="*/ 22 w 61"/>
                <a:gd name="T59" fmla="*/ 123 h 131"/>
                <a:gd name="T60" fmla="*/ 19 w 61"/>
                <a:gd name="T61" fmla="*/ 123 h 131"/>
                <a:gd name="T62" fmla="*/ 17 w 61"/>
                <a:gd name="T63" fmla="*/ 121 h 131"/>
                <a:gd name="T64" fmla="*/ 12 w 61"/>
                <a:gd name="T65" fmla="*/ 113 h 131"/>
                <a:gd name="T66" fmla="*/ 7 w 61"/>
                <a:gd name="T67" fmla="*/ 106 h 131"/>
                <a:gd name="T68" fmla="*/ 7 w 61"/>
                <a:gd name="T69" fmla="*/ 71 h 131"/>
                <a:gd name="T70" fmla="*/ 17 w 61"/>
                <a:gd name="T71" fmla="*/ 39 h 131"/>
                <a:gd name="T72" fmla="*/ 27 w 61"/>
                <a:gd name="T73" fmla="*/ 27 h 131"/>
                <a:gd name="T74" fmla="*/ 39 w 61"/>
                <a:gd name="T75" fmla="*/ 17 h 131"/>
                <a:gd name="T76" fmla="*/ 46 w 61"/>
                <a:gd name="T77" fmla="*/ 10 h 131"/>
                <a:gd name="T78" fmla="*/ 56 w 61"/>
                <a:gd name="T79" fmla="*/ 5 h 131"/>
                <a:gd name="T80" fmla="*/ 59 w 61"/>
                <a:gd name="T81" fmla="*/ 5 h 131"/>
                <a:gd name="T82" fmla="*/ 59 w 61"/>
                <a:gd name="T83" fmla="*/ 5 h 131"/>
                <a:gd name="T84" fmla="*/ 59 w 61"/>
                <a:gd name="T85" fmla="*/ 0 h 13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1"/>
                <a:gd name="T130" fmla="*/ 0 h 131"/>
                <a:gd name="T131" fmla="*/ 61 w 61"/>
                <a:gd name="T132" fmla="*/ 131 h 13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1" h="131">
                  <a:moveTo>
                    <a:pt x="59" y="0"/>
                  </a:moveTo>
                  <a:lnTo>
                    <a:pt x="44" y="7"/>
                  </a:lnTo>
                  <a:lnTo>
                    <a:pt x="32" y="15"/>
                  </a:lnTo>
                  <a:lnTo>
                    <a:pt x="22" y="27"/>
                  </a:lnTo>
                  <a:lnTo>
                    <a:pt x="12" y="39"/>
                  </a:lnTo>
                  <a:lnTo>
                    <a:pt x="7" y="54"/>
                  </a:lnTo>
                  <a:lnTo>
                    <a:pt x="2" y="69"/>
                  </a:lnTo>
                  <a:lnTo>
                    <a:pt x="0" y="84"/>
                  </a:lnTo>
                  <a:lnTo>
                    <a:pt x="0" y="99"/>
                  </a:lnTo>
                  <a:lnTo>
                    <a:pt x="2" y="106"/>
                  </a:lnTo>
                  <a:lnTo>
                    <a:pt x="5" y="113"/>
                  </a:lnTo>
                  <a:lnTo>
                    <a:pt x="7" y="121"/>
                  </a:lnTo>
                  <a:lnTo>
                    <a:pt x="12" y="126"/>
                  </a:lnTo>
                  <a:lnTo>
                    <a:pt x="14" y="126"/>
                  </a:lnTo>
                  <a:lnTo>
                    <a:pt x="17" y="126"/>
                  </a:lnTo>
                  <a:lnTo>
                    <a:pt x="17" y="128"/>
                  </a:lnTo>
                  <a:lnTo>
                    <a:pt x="27" y="131"/>
                  </a:lnTo>
                  <a:lnTo>
                    <a:pt x="29" y="131"/>
                  </a:lnTo>
                  <a:lnTo>
                    <a:pt x="39" y="118"/>
                  </a:lnTo>
                  <a:lnTo>
                    <a:pt x="42" y="101"/>
                  </a:lnTo>
                  <a:lnTo>
                    <a:pt x="42" y="84"/>
                  </a:lnTo>
                  <a:lnTo>
                    <a:pt x="39" y="67"/>
                  </a:lnTo>
                  <a:lnTo>
                    <a:pt x="37" y="59"/>
                  </a:lnTo>
                  <a:lnTo>
                    <a:pt x="34" y="54"/>
                  </a:lnTo>
                  <a:lnTo>
                    <a:pt x="32" y="47"/>
                  </a:lnTo>
                  <a:lnTo>
                    <a:pt x="29" y="42"/>
                  </a:lnTo>
                  <a:lnTo>
                    <a:pt x="27" y="42"/>
                  </a:lnTo>
                  <a:lnTo>
                    <a:pt x="24" y="39"/>
                  </a:lnTo>
                  <a:lnTo>
                    <a:pt x="24" y="42"/>
                  </a:lnTo>
                  <a:lnTo>
                    <a:pt x="32" y="57"/>
                  </a:lnTo>
                  <a:lnTo>
                    <a:pt x="34" y="71"/>
                  </a:lnTo>
                  <a:lnTo>
                    <a:pt x="37" y="89"/>
                  </a:lnTo>
                  <a:lnTo>
                    <a:pt x="37" y="106"/>
                  </a:lnTo>
                  <a:lnTo>
                    <a:pt x="37" y="111"/>
                  </a:lnTo>
                  <a:lnTo>
                    <a:pt x="34" y="116"/>
                  </a:lnTo>
                  <a:lnTo>
                    <a:pt x="32" y="121"/>
                  </a:lnTo>
                  <a:lnTo>
                    <a:pt x="29" y="123"/>
                  </a:lnTo>
                  <a:lnTo>
                    <a:pt x="27" y="126"/>
                  </a:lnTo>
                  <a:lnTo>
                    <a:pt x="24" y="126"/>
                  </a:lnTo>
                  <a:lnTo>
                    <a:pt x="24" y="123"/>
                  </a:lnTo>
                  <a:lnTo>
                    <a:pt x="22" y="123"/>
                  </a:lnTo>
                  <a:lnTo>
                    <a:pt x="19" y="123"/>
                  </a:lnTo>
                  <a:lnTo>
                    <a:pt x="17" y="121"/>
                  </a:lnTo>
                  <a:lnTo>
                    <a:pt x="14" y="118"/>
                  </a:lnTo>
                  <a:lnTo>
                    <a:pt x="12" y="113"/>
                  </a:lnTo>
                  <a:lnTo>
                    <a:pt x="10" y="111"/>
                  </a:lnTo>
                  <a:lnTo>
                    <a:pt x="7" y="106"/>
                  </a:lnTo>
                  <a:lnTo>
                    <a:pt x="5" y="89"/>
                  </a:lnTo>
                  <a:lnTo>
                    <a:pt x="7" y="71"/>
                  </a:lnTo>
                  <a:lnTo>
                    <a:pt x="12" y="54"/>
                  </a:lnTo>
                  <a:lnTo>
                    <a:pt x="17" y="39"/>
                  </a:lnTo>
                  <a:lnTo>
                    <a:pt x="22" y="34"/>
                  </a:lnTo>
                  <a:lnTo>
                    <a:pt x="27" y="27"/>
                  </a:lnTo>
                  <a:lnTo>
                    <a:pt x="34" y="22"/>
                  </a:lnTo>
                  <a:lnTo>
                    <a:pt x="39" y="17"/>
                  </a:lnTo>
                  <a:lnTo>
                    <a:pt x="44" y="15"/>
                  </a:lnTo>
                  <a:lnTo>
                    <a:pt x="46" y="10"/>
                  </a:lnTo>
                  <a:lnTo>
                    <a:pt x="51" y="7"/>
                  </a:lnTo>
                  <a:lnTo>
                    <a:pt x="56" y="5"/>
                  </a:lnTo>
                  <a:lnTo>
                    <a:pt x="59" y="5"/>
                  </a:lnTo>
                  <a:lnTo>
                    <a:pt x="61" y="5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09" name="Freeform 26"/>
            <p:cNvSpPr>
              <a:spLocks/>
            </p:cNvSpPr>
            <p:nvPr/>
          </p:nvSpPr>
          <p:spPr bwMode="auto">
            <a:xfrm>
              <a:off x="2292" y="2503"/>
              <a:ext cx="71" cy="108"/>
            </a:xfrm>
            <a:custGeom>
              <a:avLst/>
              <a:gdLst>
                <a:gd name="T0" fmla="*/ 32 w 71"/>
                <a:gd name="T1" fmla="*/ 2 h 108"/>
                <a:gd name="T2" fmla="*/ 17 w 71"/>
                <a:gd name="T3" fmla="*/ 14 h 108"/>
                <a:gd name="T4" fmla="*/ 5 w 71"/>
                <a:gd name="T5" fmla="*/ 37 h 108"/>
                <a:gd name="T6" fmla="*/ 2 w 71"/>
                <a:gd name="T7" fmla="*/ 49 h 108"/>
                <a:gd name="T8" fmla="*/ 2 w 71"/>
                <a:gd name="T9" fmla="*/ 51 h 108"/>
                <a:gd name="T10" fmla="*/ 0 w 71"/>
                <a:gd name="T11" fmla="*/ 64 h 108"/>
                <a:gd name="T12" fmla="*/ 0 w 71"/>
                <a:gd name="T13" fmla="*/ 86 h 108"/>
                <a:gd name="T14" fmla="*/ 7 w 71"/>
                <a:gd name="T15" fmla="*/ 98 h 108"/>
                <a:gd name="T16" fmla="*/ 7 w 71"/>
                <a:gd name="T17" fmla="*/ 101 h 108"/>
                <a:gd name="T18" fmla="*/ 9 w 71"/>
                <a:gd name="T19" fmla="*/ 101 h 108"/>
                <a:gd name="T20" fmla="*/ 9 w 71"/>
                <a:gd name="T21" fmla="*/ 103 h 108"/>
                <a:gd name="T22" fmla="*/ 17 w 71"/>
                <a:gd name="T23" fmla="*/ 108 h 108"/>
                <a:gd name="T24" fmla="*/ 32 w 71"/>
                <a:gd name="T25" fmla="*/ 103 h 108"/>
                <a:gd name="T26" fmla="*/ 32 w 71"/>
                <a:gd name="T27" fmla="*/ 98 h 108"/>
                <a:gd name="T28" fmla="*/ 37 w 71"/>
                <a:gd name="T29" fmla="*/ 88 h 108"/>
                <a:gd name="T30" fmla="*/ 37 w 71"/>
                <a:gd name="T31" fmla="*/ 76 h 108"/>
                <a:gd name="T32" fmla="*/ 37 w 71"/>
                <a:gd name="T33" fmla="*/ 71 h 108"/>
                <a:gd name="T34" fmla="*/ 37 w 71"/>
                <a:gd name="T35" fmla="*/ 71 h 108"/>
                <a:gd name="T36" fmla="*/ 37 w 71"/>
                <a:gd name="T37" fmla="*/ 69 h 108"/>
                <a:gd name="T38" fmla="*/ 37 w 71"/>
                <a:gd name="T39" fmla="*/ 69 h 108"/>
                <a:gd name="T40" fmla="*/ 37 w 71"/>
                <a:gd name="T41" fmla="*/ 66 h 108"/>
                <a:gd name="T42" fmla="*/ 37 w 71"/>
                <a:gd name="T43" fmla="*/ 64 h 108"/>
                <a:gd name="T44" fmla="*/ 34 w 71"/>
                <a:gd name="T45" fmla="*/ 59 h 108"/>
                <a:gd name="T46" fmla="*/ 34 w 71"/>
                <a:gd name="T47" fmla="*/ 54 h 108"/>
                <a:gd name="T48" fmla="*/ 27 w 71"/>
                <a:gd name="T49" fmla="*/ 34 h 108"/>
                <a:gd name="T50" fmla="*/ 22 w 71"/>
                <a:gd name="T51" fmla="*/ 29 h 108"/>
                <a:gd name="T52" fmla="*/ 19 w 71"/>
                <a:gd name="T53" fmla="*/ 32 h 108"/>
                <a:gd name="T54" fmla="*/ 22 w 71"/>
                <a:gd name="T55" fmla="*/ 37 h 108"/>
                <a:gd name="T56" fmla="*/ 32 w 71"/>
                <a:gd name="T57" fmla="*/ 69 h 108"/>
                <a:gd name="T58" fmla="*/ 27 w 71"/>
                <a:gd name="T59" fmla="*/ 101 h 108"/>
                <a:gd name="T60" fmla="*/ 24 w 71"/>
                <a:gd name="T61" fmla="*/ 101 h 108"/>
                <a:gd name="T62" fmla="*/ 22 w 71"/>
                <a:gd name="T63" fmla="*/ 101 h 108"/>
                <a:gd name="T64" fmla="*/ 17 w 71"/>
                <a:gd name="T65" fmla="*/ 101 h 108"/>
                <a:gd name="T66" fmla="*/ 12 w 71"/>
                <a:gd name="T67" fmla="*/ 98 h 108"/>
                <a:gd name="T68" fmla="*/ 5 w 71"/>
                <a:gd name="T69" fmla="*/ 69 h 108"/>
                <a:gd name="T70" fmla="*/ 12 w 71"/>
                <a:gd name="T71" fmla="*/ 37 h 108"/>
                <a:gd name="T72" fmla="*/ 22 w 71"/>
                <a:gd name="T73" fmla="*/ 17 h 108"/>
                <a:gd name="T74" fmla="*/ 37 w 71"/>
                <a:gd name="T75" fmla="*/ 5 h 108"/>
                <a:gd name="T76" fmla="*/ 49 w 71"/>
                <a:gd name="T77" fmla="*/ 5 h 108"/>
                <a:gd name="T78" fmla="*/ 59 w 71"/>
                <a:gd name="T79" fmla="*/ 7 h 108"/>
                <a:gd name="T80" fmla="*/ 66 w 71"/>
                <a:gd name="T81" fmla="*/ 12 h 108"/>
                <a:gd name="T82" fmla="*/ 71 w 71"/>
                <a:gd name="T83" fmla="*/ 12 h 108"/>
                <a:gd name="T84" fmla="*/ 71 w 71"/>
                <a:gd name="T85" fmla="*/ 10 h 108"/>
                <a:gd name="T86" fmla="*/ 71 w 71"/>
                <a:gd name="T87" fmla="*/ 7 h 108"/>
                <a:gd name="T88" fmla="*/ 69 w 71"/>
                <a:gd name="T89" fmla="*/ 5 h 108"/>
                <a:gd name="T90" fmla="*/ 69 w 71"/>
                <a:gd name="T91" fmla="*/ 5 h 10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1"/>
                <a:gd name="T139" fmla="*/ 0 h 108"/>
                <a:gd name="T140" fmla="*/ 71 w 71"/>
                <a:gd name="T141" fmla="*/ 108 h 10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1" h="108">
                  <a:moveTo>
                    <a:pt x="44" y="0"/>
                  </a:moveTo>
                  <a:lnTo>
                    <a:pt x="32" y="2"/>
                  </a:lnTo>
                  <a:lnTo>
                    <a:pt x="24" y="5"/>
                  </a:lnTo>
                  <a:lnTo>
                    <a:pt x="17" y="14"/>
                  </a:lnTo>
                  <a:lnTo>
                    <a:pt x="9" y="24"/>
                  </a:lnTo>
                  <a:lnTo>
                    <a:pt x="5" y="37"/>
                  </a:lnTo>
                  <a:lnTo>
                    <a:pt x="2" y="49"/>
                  </a:lnTo>
                  <a:lnTo>
                    <a:pt x="2" y="51"/>
                  </a:lnTo>
                  <a:lnTo>
                    <a:pt x="0" y="64"/>
                  </a:lnTo>
                  <a:lnTo>
                    <a:pt x="0" y="74"/>
                  </a:lnTo>
                  <a:lnTo>
                    <a:pt x="0" y="86"/>
                  </a:lnTo>
                  <a:lnTo>
                    <a:pt x="5" y="98"/>
                  </a:lnTo>
                  <a:lnTo>
                    <a:pt x="7" y="98"/>
                  </a:lnTo>
                  <a:lnTo>
                    <a:pt x="7" y="101"/>
                  </a:lnTo>
                  <a:lnTo>
                    <a:pt x="9" y="101"/>
                  </a:lnTo>
                  <a:lnTo>
                    <a:pt x="9" y="103"/>
                  </a:lnTo>
                  <a:lnTo>
                    <a:pt x="17" y="108"/>
                  </a:lnTo>
                  <a:lnTo>
                    <a:pt x="29" y="106"/>
                  </a:lnTo>
                  <a:lnTo>
                    <a:pt x="32" y="103"/>
                  </a:lnTo>
                  <a:lnTo>
                    <a:pt x="32" y="101"/>
                  </a:lnTo>
                  <a:lnTo>
                    <a:pt x="32" y="98"/>
                  </a:lnTo>
                  <a:lnTo>
                    <a:pt x="34" y="96"/>
                  </a:lnTo>
                  <a:lnTo>
                    <a:pt x="37" y="88"/>
                  </a:lnTo>
                  <a:lnTo>
                    <a:pt x="37" y="83"/>
                  </a:lnTo>
                  <a:lnTo>
                    <a:pt x="37" y="76"/>
                  </a:lnTo>
                  <a:lnTo>
                    <a:pt x="37" y="71"/>
                  </a:lnTo>
                  <a:lnTo>
                    <a:pt x="37" y="69"/>
                  </a:lnTo>
                  <a:lnTo>
                    <a:pt x="37" y="66"/>
                  </a:lnTo>
                  <a:lnTo>
                    <a:pt x="37" y="64"/>
                  </a:lnTo>
                  <a:lnTo>
                    <a:pt x="37" y="61"/>
                  </a:lnTo>
                  <a:lnTo>
                    <a:pt x="34" y="59"/>
                  </a:lnTo>
                  <a:lnTo>
                    <a:pt x="34" y="56"/>
                  </a:lnTo>
                  <a:lnTo>
                    <a:pt x="34" y="54"/>
                  </a:lnTo>
                  <a:lnTo>
                    <a:pt x="32" y="51"/>
                  </a:lnTo>
                  <a:lnTo>
                    <a:pt x="27" y="34"/>
                  </a:lnTo>
                  <a:lnTo>
                    <a:pt x="22" y="32"/>
                  </a:lnTo>
                  <a:lnTo>
                    <a:pt x="22" y="29"/>
                  </a:lnTo>
                  <a:lnTo>
                    <a:pt x="19" y="32"/>
                  </a:lnTo>
                  <a:lnTo>
                    <a:pt x="19" y="34"/>
                  </a:lnTo>
                  <a:lnTo>
                    <a:pt x="22" y="37"/>
                  </a:lnTo>
                  <a:lnTo>
                    <a:pt x="29" y="51"/>
                  </a:lnTo>
                  <a:lnTo>
                    <a:pt x="32" y="69"/>
                  </a:lnTo>
                  <a:lnTo>
                    <a:pt x="32" y="86"/>
                  </a:lnTo>
                  <a:lnTo>
                    <a:pt x="27" y="101"/>
                  </a:lnTo>
                  <a:lnTo>
                    <a:pt x="24" y="101"/>
                  </a:lnTo>
                  <a:lnTo>
                    <a:pt x="22" y="101"/>
                  </a:lnTo>
                  <a:lnTo>
                    <a:pt x="19" y="101"/>
                  </a:lnTo>
                  <a:lnTo>
                    <a:pt x="17" y="101"/>
                  </a:lnTo>
                  <a:lnTo>
                    <a:pt x="14" y="101"/>
                  </a:lnTo>
                  <a:lnTo>
                    <a:pt x="12" y="98"/>
                  </a:lnTo>
                  <a:lnTo>
                    <a:pt x="7" y="83"/>
                  </a:lnTo>
                  <a:lnTo>
                    <a:pt x="5" y="69"/>
                  </a:lnTo>
                  <a:lnTo>
                    <a:pt x="7" y="51"/>
                  </a:lnTo>
                  <a:lnTo>
                    <a:pt x="12" y="37"/>
                  </a:lnTo>
                  <a:lnTo>
                    <a:pt x="17" y="27"/>
                  </a:lnTo>
                  <a:lnTo>
                    <a:pt x="22" y="17"/>
                  </a:lnTo>
                  <a:lnTo>
                    <a:pt x="29" y="10"/>
                  </a:lnTo>
                  <a:lnTo>
                    <a:pt x="37" y="5"/>
                  </a:lnTo>
                  <a:lnTo>
                    <a:pt x="44" y="5"/>
                  </a:lnTo>
                  <a:lnTo>
                    <a:pt x="49" y="5"/>
                  </a:lnTo>
                  <a:lnTo>
                    <a:pt x="54" y="7"/>
                  </a:lnTo>
                  <a:lnTo>
                    <a:pt x="59" y="7"/>
                  </a:lnTo>
                  <a:lnTo>
                    <a:pt x="61" y="10"/>
                  </a:lnTo>
                  <a:lnTo>
                    <a:pt x="66" y="12"/>
                  </a:lnTo>
                  <a:lnTo>
                    <a:pt x="69" y="12"/>
                  </a:lnTo>
                  <a:lnTo>
                    <a:pt x="71" y="12"/>
                  </a:lnTo>
                  <a:lnTo>
                    <a:pt x="71" y="10"/>
                  </a:lnTo>
                  <a:lnTo>
                    <a:pt x="71" y="7"/>
                  </a:lnTo>
                  <a:lnTo>
                    <a:pt x="69" y="5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10" name="Freeform 27"/>
            <p:cNvSpPr>
              <a:spLocks/>
            </p:cNvSpPr>
            <p:nvPr/>
          </p:nvSpPr>
          <p:spPr bwMode="auto">
            <a:xfrm>
              <a:off x="2156" y="1961"/>
              <a:ext cx="828" cy="1037"/>
            </a:xfrm>
            <a:custGeom>
              <a:avLst/>
              <a:gdLst>
                <a:gd name="T0" fmla="*/ 502 w 828"/>
                <a:gd name="T1" fmla="*/ 1030 h 1037"/>
                <a:gd name="T2" fmla="*/ 574 w 828"/>
                <a:gd name="T3" fmla="*/ 1000 h 1037"/>
                <a:gd name="T4" fmla="*/ 643 w 828"/>
                <a:gd name="T5" fmla="*/ 973 h 1037"/>
                <a:gd name="T6" fmla="*/ 690 w 828"/>
                <a:gd name="T7" fmla="*/ 951 h 1037"/>
                <a:gd name="T8" fmla="*/ 724 w 828"/>
                <a:gd name="T9" fmla="*/ 938 h 1037"/>
                <a:gd name="T10" fmla="*/ 761 w 828"/>
                <a:gd name="T11" fmla="*/ 926 h 1037"/>
                <a:gd name="T12" fmla="*/ 773 w 828"/>
                <a:gd name="T13" fmla="*/ 924 h 1037"/>
                <a:gd name="T14" fmla="*/ 810 w 828"/>
                <a:gd name="T15" fmla="*/ 869 h 1037"/>
                <a:gd name="T16" fmla="*/ 813 w 828"/>
                <a:gd name="T17" fmla="*/ 756 h 1037"/>
                <a:gd name="T18" fmla="*/ 813 w 828"/>
                <a:gd name="T19" fmla="*/ 704 h 1037"/>
                <a:gd name="T20" fmla="*/ 813 w 828"/>
                <a:gd name="T21" fmla="*/ 660 h 1037"/>
                <a:gd name="T22" fmla="*/ 815 w 828"/>
                <a:gd name="T23" fmla="*/ 566 h 1037"/>
                <a:gd name="T24" fmla="*/ 823 w 828"/>
                <a:gd name="T25" fmla="*/ 362 h 1037"/>
                <a:gd name="T26" fmla="*/ 825 w 828"/>
                <a:gd name="T27" fmla="*/ 322 h 1037"/>
                <a:gd name="T28" fmla="*/ 828 w 828"/>
                <a:gd name="T29" fmla="*/ 261 h 1037"/>
                <a:gd name="T30" fmla="*/ 828 w 828"/>
                <a:gd name="T31" fmla="*/ 209 h 1037"/>
                <a:gd name="T32" fmla="*/ 828 w 828"/>
                <a:gd name="T33" fmla="*/ 199 h 1037"/>
                <a:gd name="T34" fmla="*/ 823 w 828"/>
                <a:gd name="T35" fmla="*/ 194 h 1037"/>
                <a:gd name="T36" fmla="*/ 512 w 828"/>
                <a:gd name="T37" fmla="*/ 9 h 1037"/>
                <a:gd name="T38" fmla="*/ 500 w 828"/>
                <a:gd name="T39" fmla="*/ 2 h 1037"/>
                <a:gd name="T40" fmla="*/ 475 w 828"/>
                <a:gd name="T41" fmla="*/ 7 h 1037"/>
                <a:gd name="T42" fmla="*/ 426 w 828"/>
                <a:gd name="T43" fmla="*/ 24 h 1037"/>
                <a:gd name="T44" fmla="*/ 345 w 828"/>
                <a:gd name="T45" fmla="*/ 49 h 1037"/>
                <a:gd name="T46" fmla="*/ 266 w 828"/>
                <a:gd name="T47" fmla="*/ 76 h 1037"/>
                <a:gd name="T48" fmla="*/ 212 w 828"/>
                <a:gd name="T49" fmla="*/ 93 h 1037"/>
                <a:gd name="T50" fmla="*/ 173 w 828"/>
                <a:gd name="T51" fmla="*/ 110 h 1037"/>
                <a:gd name="T52" fmla="*/ 131 w 828"/>
                <a:gd name="T53" fmla="*/ 123 h 1037"/>
                <a:gd name="T54" fmla="*/ 91 w 828"/>
                <a:gd name="T55" fmla="*/ 135 h 1037"/>
                <a:gd name="T56" fmla="*/ 52 w 828"/>
                <a:gd name="T57" fmla="*/ 147 h 1037"/>
                <a:gd name="T58" fmla="*/ 20 w 828"/>
                <a:gd name="T59" fmla="*/ 155 h 1037"/>
                <a:gd name="T60" fmla="*/ 5 w 828"/>
                <a:gd name="T61" fmla="*/ 167 h 1037"/>
                <a:gd name="T62" fmla="*/ 3 w 828"/>
                <a:gd name="T63" fmla="*/ 167 h 1037"/>
                <a:gd name="T64" fmla="*/ 12 w 828"/>
                <a:gd name="T65" fmla="*/ 236 h 1037"/>
                <a:gd name="T66" fmla="*/ 40 w 828"/>
                <a:gd name="T67" fmla="*/ 340 h 1037"/>
                <a:gd name="T68" fmla="*/ 69 w 828"/>
                <a:gd name="T69" fmla="*/ 446 h 1037"/>
                <a:gd name="T70" fmla="*/ 76 w 828"/>
                <a:gd name="T71" fmla="*/ 470 h 1037"/>
                <a:gd name="T72" fmla="*/ 84 w 828"/>
                <a:gd name="T73" fmla="*/ 500 h 1037"/>
                <a:gd name="T74" fmla="*/ 180 w 828"/>
                <a:gd name="T75" fmla="*/ 899 h 1037"/>
                <a:gd name="T76" fmla="*/ 185 w 828"/>
                <a:gd name="T77" fmla="*/ 904 h 1037"/>
                <a:gd name="T78" fmla="*/ 202 w 828"/>
                <a:gd name="T79" fmla="*/ 914 h 1037"/>
                <a:gd name="T80" fmla="*/ 229 w 828"/>
                <a:gd name="T81" fmla="*/ 926 h 1037"/>
                <a:gd name="T82" fmla="*/ 286 w 828"/>
                <a:gd name="T83" fmla="*/ 958 h 1037"/>
                <a:gd name="T84" fmla="*/ 345 w 828"/>
                <a:gd name="T85" fmla="*/ 988 h 1037"/>
                <a:gd name="T86" fmla="*/ 394 w 828"/>
                <a:gd name="T87" fmla="*/ 1012 h 1037"/>
                <a:gd name="T88" fmla="*/ 404 w 828"/>
                <a:gd name="T89" fmla="*/ 1017 h 1037"/>
                <a:gd name="T90" fmla="*/ 411 w 828"/>
                <a:gd name="T91" fmla="*/ 1020 h 1037"/>
                <a:gd name="T92" fmla="*/ 431 w 828"/>
                <a:gd name="T93" fmla="*/ 1032 h 1037"/>
                <a:gd name="T94" fmla="*/ 436 w 828"/>
                <a:gd name="T95" fmla="*/ 1035 h 103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28"/>
                <a:gd name="T145" fmla="*/ 0 h 1037"/>
                <a:gd name="T146" fmla="*/ 828 w 828"/>
                <a:gd name="T147" fmla="*/ 1037 h 10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28" h="1037">
                  <a:moveTo>
                    <a:pt x="441" y="1037"/>
                  </a:moveTo>
                  <a:lnTo>
                    <a:pt x="480" y="1037"/>
                  </a:lnTo>
                  <a:lnTo>
                    <a:pt x="502" y="1030"/>
                  </a:lnTo>
                  <a:lnTo>
                    <a:pt x="527" y="1020"/>
                  </a:lnTo>
                  <a:lnTo>
                    <a:pt x="549" y="1010"/>
                  </a:lnTo>
                  <a:lnTo>
                    <a:pt x="574" y="1000"/>
                  </a:lnTo>
                  <a:lnTo>
                    <a:pt x="596" y="993"/>
                  </a:lnTo>
                  <a:lnTo>
                    <a:pt x="621" y="983"/>
                  </a:lnTo>
                  <a:lnTo>
                    <a:pt x="643" y="973"/>
                  </a:lnTo>
                  <a:lnTo>
                    <a:pt x="665" y="963"/>
                  </a:lnTo>
                  <a:lnTo>
                    <a:pt x="677" y="958"/>
                  </a:lnTo>
                  <a:lnTo>
                    <a:pt x="690" y="951"/>
                  </a:lnTo>
                  <a:lnTo>
                    <a:pt x="702" y="946"/>
                  </a:lnTo>
                  <a:lnTo>
                    <a:pt x="714" y="943"/>
                  </a:lnTo>
                  <a:lnTo>
                    <a:pt x="724" y="938"/>
                  </a:lnTo>
                  <a:lnTo>
                    <a:pt x="736" y="934"/>
                  </a:lnTo>
                  <a:lnTo>
                    <a:pt x="749" y="931"/>
                  </a:lnTo>
                  <a:lnTo>
                    <a:pt x="761" y="926"/>
                  </a:lnTo>
                  <a:lnTo>
                    <a:pt x="766" y="926"/>
                  </a:lnTo>
                  <a:lnTo>
                    <a:pt x="771" y="924"/>
                  </a:lnTo>
                  <a:lnTo>
                    <a:pt x="773" y="924"/>
                  </a:lnTo>
                  <a:lnTo>
                    <a:pt x="778" y="924"/>
                  </a:lnTo>
                  <a:lnTo>
                    <a:pt x="810" y="909"/>
                  </a:lnTo>
                  <a:lnTo>
                    <a:pt x="810" y="869"/>
                  </a:lnTo>
                  <a:lnTo>
                    <a:pt x="813" y="832"/>
                  </a:lnTo>
                  <a:lnTo>
                    <a:pt x="813" y="793"/>
                  </a:lnTo>
                  <a:lnTo>
                    <a:pt x="813" y="756"/>
                  </a:lnTo>
                  <a:lnTo>
                    <a:pt x="813" y="739"/>
                  </a:lnTo>
                  <a:lnTo>
                    <a:pt x="813" y="722"/>
                  </a:lnTo>
                  <a:lnTo>
                    <a:pt x="813" y="704"/>
                  </a:lnTo>
                  <a:lnTo>
                    <a:pt x="813" y="687"/>
                  </a:lnTo>
                  <a:lnTo>
                    <a:pt x="815" y="675"/>
                  </a:lnTo>
                  <a:lnTo>
                    <a:pt x="813" y="660"/>
                  </a:lnTo>
                  <a:lnTo>
                    <a:pt x="813" y="648"/>
                  </a:lnTo>
                  <a:lnTo>
                    <a:pt x="813" y="635"/>
                  </a:lnTo>
                  <a:lnTo>
                    <a:pt x="815" y="566"/>
                  </a:lnTo>
                  <a:lnTo>
                    <a:pt x="818" y="497"/>
                  </a:lnTo>
                  <a:lnTo>
                    <a:pt x="820" y="428"/>
                  </a:lnTo>
                  <a:lnTo>
                    <a:pt x="823" y="362"/>
                  </a:lnTo>
                  <a:lnTo>
                    <a:pt x="823" y="349"/>
                  </a:lnTo>
                  <a:lnTo>
                    <a:pt x="823" y="335"/>
                  </a:lnTo>
                  <a:lnTo>
                    <a:pt x="825" y="322"/>
                  </a:lnTo>
                  <a:lnTo>
                    <a:pt x="828" y="310"/>
                  </a:lnTo>
                  <a:lnTo>
                    <a:pt x="828" y="285"/>
                  </a:lnTo>
                  <a:lnTo>
                    <a:pt x="828" y="261"/>
                  </a:lnTo>
                  <a:lnTo>
                    <a:pt x="828" y="236"/>
                  </a:lnTo>
                  <a:lnTo>
                    <a:pt x="828" y="211"/>
                  </a:lnTo>
                  <a:lnTo>
                    <a:pt x="828" y="209"/>
                  </a:lnTo>
                  <a:lnTo>
                    <a:pt x="828" y="207"/>
                  </a:lnTo>
                  <a:lnTo>
                    <a:pt x="828" y="202"/>
                  </a:lnTo>
                  <a:lnTo>
                    <a:pt x="828" y="199"/>
                  </a:lnTo>
                  <a:lnTo>
                    <a:pt x="825" y="197"/>
                  </a:lnTo>
                  <a:lnTo>
                    <a:pt x="825" y="194"/>
                  </a:lnTo>
                  <a:lnTo>
                    <a:pt x="823" y="194"/>
                  </a:lnTo>
                  <a:lnTo>
                    <a:pt x="823" y="192"/>
                  </a:lnTo>
                  <a:lnTo>
                    <a:pt x="522" y="12"/>
                  </a:lnTo>
                  <a:lnTo>
                    <a:pt x="512" y="9"/>
                  </a:lnTo>
                  <a:lnTo>
                    <a:pt x="510" y="7"/>
                  </a:lnTo>
                  <a:lnTo>
                    <a:pt x="505" y="4"/>
                  </a:lnTo>
                  <a:lnTo>
                    <a:pt x="500" y="2"/>
                  </a:lnTo>
                  <a:lnTo>
                    <a:pt x="495" y="0"/>
                  </a:lnTo>
                  <a:lnTo>
                    <a:pt x="485" y="4"/>
                  </a:lnTo>
                  <a:lnTo>
                    <a:pt x="475" y="7"/>
                  </a:lnTo>
                  <a:lnTo>
                    <a:pt x="463" y="12"/>
                  </a:lnTo>
                  <a:lnTo>
                    <a:pt x="453" y="17"/>
                  </a:lnTo>
                  <a:lnTo>
                    <a:pt x="426" y="24"/>
                  </a:lnTo>
                  <a:lnTo>
                    <a:pt x="399" y="34"/>
                  </a:lnTo>
                  <a:lnTo>
                    <a:pt x="372" y="41"/>
                  </a:lnTo>
                  <a:lnTo>
                    <a:pt x="345" y="49"/>
                  </a:lnTo>
                  <a:lnTo>
                    <a:pt x="318" y="59"/>
                  </a:lnTo>
                  <a:lnTo>
                    <a:pt x="291" y="66"/>
                  </a:lnTo>
                  <a:lnTo>
                    <a:pt x="266" y="76"/>
                  </a:lnTo>
                  <a:lnTo>
                    <a:pt x="239" y="86"/>
                  </a:lnTo>
                  <a:lnTo>
                    <a:pt x="224" y="91"/>
                  </a:lnTo>
                  <a:lnTo>
                    <a:pt x="212" y="93"/>
                  </a:lnTo>
                  <a:lnTo>
                    <a:pt x="200" y="98"/>
                  </a:lnTo>
                  <a:lnTo>
                    <a:pt x="185" y="103"/>
                  </a:lnTo>
                  <a:lnTo>
                    <a:pt x="173" y="110"/>
                  </a:lnTo>
                  <a:lnTo>
                    <a:pt x="160" y="115"/>
                  </a:lnTo>
                  <a:lnTo>
                    <a:pt x="145" y="118"/>
                  </a:lnTo>
                  <a:lnTo>
                    <a:pt x="131" y="123"/>
                  </a:lnTo>
                  <a:lnTo>
                    <a:pt x="118" y="128"/>
                  </a:lnTo>
                  <a:lnTo>
                    <a:pt x="104" y="130"/>
                  </a:lnTo>
                  <a:lnTo>
                    <a:pt x="91" y="135"/>
                  </a:lnTo>
                  <a:lnTo>
                    <a:pt x="79" y="138"/>
                  </a:lnTo>
                  <a:lnTo>
                    <a:pt x="64" y="142"/>
                  </a:lnTo>
                  <a:lnTo>
                    <a:pt x="52" y="147"/>
                  </a:lnTo>
                  <a:lnTo>
                    <a:pt x="40" y="150"/>
                  </a:lnTo>
                  <a:lnTo>
                    <a:pt x="27" y="155"/>
                  </a:lnTo>
                  <a:lnTo>
                    <a:pt x="20" y="155"/>
                  </a:lnTo>
                  <a:lnTo>
                    <a:pt x="12" y="160"/>
                  </a:lnTo>
                  <a:lnTo>
                    <a:pt x="10" y="162"/>
                  </a:lnTo>
                  <a:lnTo>
                    <a:pt x="5" y="167"/>
                  </a:lnTo>
                  <a:lnTo>
                    <a:pt x="3" y="167"/>
                  </a:lnTo>
                  <a:lnTo>
                    <a:pt x="0" y="170"/>
                  </a:lnTo>
                  <a:lnTo>
                    <a:pt x="5" y="202"/>
                  </a:lnTo>
                  <a:lnTo>
                    <a:pt x="12" y="236"/>
                  </a:lnTo>
                  <a:lnTo>
                    <a:pt x="22" y="268"/>
                  </a:lnTo>
                  <a:lnTo>
                    <a:pt x="27" y="303"/>
                  </a:lnTo>
                  <a:lnTo>
                    <a:pt x="40" y="340"/>
                  </a:lnTo>
                  <a:lnTo>
                    <a:pt x="49" y="377"/>
                  </a:lnTo>
                  <a:lnTo>
                    <a:pt x="62" y="411"/>
                  </a:lnTo>
                  <a:lnTo>
                    <a:pt x="69" y="446"/>
                  </a:lnTo>
                  <a:lnTo>
                    <a:pt x="69" y="453"/>
                  </a:lnTo>
                  <a:lnTo>
                    <a:pt x="74" y="460"/>
                  </a:lnTo>
                  <a:lnTo>
                    <a:pt x="76" y="470"/>
                  </a:lnTo>
                  <a:lnTo>
                    <a:pt x="76" y="478"/>
                  </a:lnTo>
                  <a:lnTo>
                    <a:pt x="81" y="487"/>
                  </a:lnTo>
                  <a:lnTo>
                    <a:pt x="84" y="500"/>
                  </a:lnTo>
                  <a:lnTo>
                    <a:pt x="89" y="510"/>
                  </a:lnTo>
                  <a:lnTo>
                    <a:pt x="91" y="522"/>
                  </a:lnTo>
                  <a:lnTo>
                    <a:pt x="180" y="899"/>
                  </a:lnTo>
                  <a:lnTo>
                    <a:pt x="180" y="901"/>
                  </a:lnTo>
                  <a:lnTo>
                    <a:pt x="182" y="901"/>
                  </a:lnTo>
                  <a:lnTo>
                    <a:pt x="185" y="904"/>
                  </a:lnTo>
                  <a:lnTo>
                    <a:pt x="187" y="906"/>
                  </a:lnTo>
                  <a:lnTo>
                    <a:pt x="192" y="914"/>
                  </a:lnTo>
                  <a:lnTo>
                    <a:pt x="202" y="914"/>
                  </a:lnTo>
                  <a:lnTo>
                    <a:pt x="212" y="919"/>
                  </a:lnTo>
                  <a:lnTo>
                    <a:pt x="219" y="924"/>
                  </a:lnTo>
                  <a:lnTo>
                    <a:pt x="229" y="926"/>
                  </a:lnTo>
                  <a:lnTo>
                    <a:pt x="249" y="936"/>
                  </a:lnTo>
                  <a:lnTo>
                    <a:pt x="266" y="948"/>
                  </a:lnTo>
                  <a:lnTo>
                    <a:pt x="286" y="958"/>
                  </a:lnTo>
                  <a:lnTo>
                    <a:pt x="305" y="968"/>
                  </a:lnTo>
                  <a:lnTo>
                    <a:pt x="325" y="980"/>
                  </a:lnTo>
                  <a:lnTo>
                    <a:pt x="345" y="988"/>
                  </a:lnTo>
                  <a:lnTo>
                    <a:pt x="365" y="998"/>
                  </a:lnTo>
                  <a:lnTo>
                    <a:pt x="384" y="1005"/>
                  </a:lnTo>
                  <a:lnTo>
                    <a:pt x="394" y="1012"/>
                  </a:lnTo>
                  <a:lnTo>
                    <a:pt x="399" y="1012"/>
                  </a:lnTo>
                  <a:lnTo>
                    <a:pt x="402" y="1015"/>
                  </a:lnTo>
                  <a:lnTo>
                    <a:pt x="404" y="1017"/>
                  </a:lnTo>
                  <a:lnTo>
                    <a:pt x="406" y="1020"/>
                  </a:lnTo>
                  <a:lnTo>
                    <a:pt x="409" y="1020"/>
                  </a:lnTo>
                  <a:lnTo>
                    <a:pt x="411" y="1020"/>
                  </a:lnTo>
                  <a:lnTo>
                    <a:pt x="414" y="1020"/>
                  </a:lnTo>
                  <a:lnTo>
                    <a:pt x="431" y="1032"/>
                  </a:lnTo>
                  <a:lnTo>
                    <a:pt x="434" y="1032"/>
                  </a:lnTo>
                  <a:lnTo>
                    <a:pt x="436" y="1035"/>
                  </a:lnTo>
                  <a:lnTo>
                    <a:pt x="438" y="1037"/>
                  </a:lnTo>
                  <a:lnTo>
                    <a:pt x="441" y="10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11" name="Freeform 28"/>
            <p:cNvSpPr>
              <a:spLocks/>
            </p:cNvSpPr>
            <p:nvPr/>
          </p:nvSpPr>
          <p:spPr bwMode="auto">
            <a:xfrm>
              <a:off x="2688" y="2022"/>
              <a:ext cx="261" cy="828"/>
            </a:xfrm>
            <a:custGeom>
              <a:avLst/>
              <a:gdLst>
                <a:gd name="T0" fmla="*/ 249 w 261"/>
                <a:gd name="T1" fmla="*/ 828 h 828"/>
                <a:gd name="T2" fmla="*/ 249 w 261"/>
                <a:gd name="T3" fmla="*/ 828 h 828"/>
                <a:gd name="T4" fmla="*/ 251 w 261"/>
                <a:gd name="T5" fmla="*/ 828 h 828"/>
                <a:gd name="T6" fmla="*/ 251 w 261"/>
                <a:gd name="T7" fmla="*/ 828 h 828"/>
                <a:gd name="T8" fmla="*/ 254 w 261"/>
                <a:gd name="T9" fmla="*/ 826 h 828"/>
                <a:gd name="T10" fmla="*/ 254 w 261"/>
                <a:gd name="T11" fmla="*/ 767 h 828"/>
                <a:gd name="T12" fmla="*/ 254 w 261"/>
                <a:gd name="T13" fmla="*/ 707 h 828"/>
                <a:gd name="T14" fmla="*/ 254 w 261"/>
                <a:gd name="T15" fmla="*/ 648 h 828"/>
                <a:gd name="T16" fmla="*/ 254 w 261"/>
                <a:gd name="T17" fmla="*/ 589 h 828"/>
                <a:gd name="T18" fmla="*/ 256 w 261"/>
                <a:gd name="T19" fmla="*/ 476 h 828"/>
                <a:gd name="T20" fmla="*/ 259 w 261"/>
                <a:gd name="T21" fmla="*/ 362 h 828"/>
                <a:gd name="T22" fmla="*/ 261 w 261"/>
                <a:gd name="T23" fmla="*/ 252 h 828"/>
                <a:gd name="T24" fmla="*/ 259 w 261"/>
                <a:gd name="T25" fmla="*/ 138 h 828"/>
                <a:gd name="T26" fmla="*/ 241 w 261"/>
                <a:gd name="T27" fmla="*/ 128 h 828"/>
                <a:gd name="T28" fmla="*/ 227 w 261"/>
                <a:gd name="T29" fmla="*/ 118 h 828"/>
                <a:gd name="T30" fmla="*/ 209 w 261"/>
                <a:gd name="T31" fmla="*/ 109 h 828"/>
                <a:gd name="T32" fmla="*/ 192 w 261"/>
                <a:gd name="T33" fmla="*/ 99 h 828"/>
                <a:gd name="T34" fmla="*/ 175 w 261"/>
                <a:gd name="T35" fmla="*/ 91 h 828"/>
                <a:gd name="T36" fmla="*/ 160 w 261"/>
                <a:gd name="T37" fmla="*/ 81 h 828"/>
                <a:gd name="T38" fmla="*/ 143 w 261"/>
                <a:gd name="T39" fmla="*/ 72 h 828"/>
                <a:gd name="T40" fmla="*/ 126 w 261"/>
                <a:gd name="T41" fmla="*/ 62 h 828"/>
                <a:gd name="T42" fmla="*/ 113 w 261"/>
                <a:gd name="T43" fmla="*/ 57 h 828"/>
                <a:gd name="T44" fmla="*/ 103 w 261"/>
                <a:gd name="T45" fmla="*/ 49 h 828"/>
                <a:gd name="T46" fmla="*/ 91 w 261"/>
                <a:gd name="T47" fmla="*/ 45 h 828"/>
                <a:gd name="T48" fmla="*/ 81 w 261"/>
                <a:gd name="T49" fmla="*/ 37 h 828"/>
                <a:gd name="T50" fmla="*/ 69 w 261"/>
                <a:gd name="T51" fmla="*/ 32 h 828"/>
                <a:gd name="T52" fmla="*/ 59 w 261"/>
                <a:gd name="T53" fmla="*/ 27 h 828"/>
                <a:gd name="T54" fmla="*/ 47 w 261"/>
                <a:gd name="T55" fmla="*/ 20 h 828"/>
                <a:gd name="T56" fmla="*/ 37 w 261"/>
                <a:gd name="T57" fmla="*/ 15 h 828"/>
                <a:gd name="T58" fmla="*/ 30 w 261"/>
                <a:gd name="T59" fmla="*/ 10 h 828"/>
                <a:gd name="T60" fmla="*/ 22 w 261"/>
                <a:gd name="T61" fmla="*/ 8 h 828"/>
                <a:gd name="T62" fmla="*/ 15 w 261"/>
                <a:gd name="T63" fmla="*/ 3 h 828"/>
                <a:gd name="T64" fmla="*/ 7 w 261"/>
                <a:gd name="T65" fmla="*/ 0 h 828"/>
                <a:gd name="T66" fmla="*/ 2 w 261"/>
                <a:gd name="T67" fmla="*/ 20 h 828"/>
                <a:gd name="T68" fmla="*/ 5 w 261"/>
                <a:gd name="T69" fmla="*/ 40 h 828"/>
                <a:gd name="T70" fmla="*/ 5 w 261"/>
                <a:gd name="T71" fmla="*/ 59 h 828"/>
                <a:gd name="T72" fmla="*/ 0 w 261"/>
                <a:gd name="T73" fmla="*/ 79 h 828"/>
                <a:gd name="T74" fmla="*/ 0 w 261"/>
                <a:gd name="T75" fmla="*/ 148 h 828"/>
                <a:gd name="T76" fmla="*/ 0 w 261"/>
                <a:gd name="T77" fmla="*/ 217 h 828"/>
                <a:gd name="T78" fmla="*/ 0 w 261"/>
                <a:gd name="T79" fmla="*/ 286 h 828"/>
                <a:gd name="T80" fmla="*/ 0 w 261"/>
                <a:gd name="T81" fmla="*/ 355 h 828"/>
                <a:gd name="T82" fmla="*/ 5 w 261"/>
                <a:gd name="T83" fmla="*/ 424 h 828"/>
                <a:gd name="T84" fmla="*/ 7 w 261"/>
                <a:gd name="T85" fmla="*/ 495 h 828"/>
                <a:gd name="T86" fmla="*/ 10 w 261"/>
                <a:gd name="T87" fmla="*/ 564 h 828"/>
                <a:gd name="T88" fmla="*/ 20 w 261"/>
                <a:gd name="T89" fmla="*/ 636 h 828"/>
                <a:gd name="T90" fmla="*/ 22 w 261"/>
                <a:gd name="T91" fmla="*/ 658 h 828"/>
                <a:gd name="T92" fmla="*/ 27 w 261"/>
                <a:gd name="T93" fmla="*/ 678 h 828"/>
                <a:gd name="T94" fmla="*/ 32 w 261"/>
                <a:gd name="T95" fmla="*/ 698 h 828"/>
                <a:gd name="T96" fmla="*/ 37 w 261"/>
                <a:gd name="T97" fmla="*/ 717 h 828"/>
                <a:gd name="T98" fmla="*/ 84 w 261"/>
                <a:gd name="T99" fmla="*/ 732 h 828"/>
                <a:gd name="T100" fmla="*/ 86 w 261"/>
                <a:gd name="T101" fmla="*/ 739 h 828"/>
                <a:gd name="T102" fmla="*/ 126 w 261"/>
                <a:gd name="T103" fmla="*/ 757 h 828"/>
                <a:gd name="T104" fmla="*/ 175 w 261"/>
                <a:gd name="T105" fmla="*/ 784 h 828"/>
                <a:gd name="T106" fmla="*/ 249 w 261"/>
                <a:gd name="T107" fmla="*/ 828 h 828"/>
                <a:gd name="T108" fmla="*/ 249 w 261"/>
                <a:gd name="T109" fmla="*/ 828 h 82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1"/>
                <a:gd name="T166" fmla="*/ 0 h 828"/>
                <a:gd name="T167" fmla="*/ 261 w 261"/>
                <a:gd name="T168" fmla="*/ 828 h 82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1" h="828">
                  <a:moveTo>
                    <a:pt x="249" y="828"/>
                  </a:moveTo>
                  <a:lnTo>
                    <a:pt x="249" y="828"/>
                  </a:lnTo>
                  <a:lnTo>
                    <a:pt x="251" y="828"/>
                  </a:lnTo>
                  <a:lnTo>
                    <a:pt x="254" y="826"/>
                  </a:lnTo>
                  <a:lnTo>
                    <a:pt x="254" y="767"/>
                  </a:lnTo>
                  <a:lnTo>
                    <a:pt x="254" y="707"/>
                  </a:lnTo>
                  <a:lnTo>
                    <a:pt x="254" y="648"/>
                  </a:lnTo>
                  <a:lnTo>
                    <a:pt x="254" y="589"/>
                  </a:lnTo>
                  <a:lnTo>
                    <a:pt x="256" y="476"/>
                  </a:lnTo>
                  <a:lnTo>
                    <a:pt x="259" y="362"/>
                  </a:lnTo>
                  <a:lnTo>
                    <a:pt x="261" y="252"/>
                  </a:lnTo>
                  <a:lnTo>
                    <a:pt x="259" y="138"/>
                  </a:lnTo>
                  <a:lnTo>
                    <a:pt x="241" y="128"/>
                  </a:lnTo>
                  <a:lnTo>
                    <a:pt x="227" y="118"/>
                  </a:lnTo>
                  <a:lnTo>
                    <a:pt x="209" y="109"/>
                  </a:lnTo>
                  <a:lnTo>
                    <a:pt x="192" y="99"/>
                  </a:lnTo>
                  <a:lnTo>
                    <a:pt x="175" y="91"/>
                  </a:lnTo>
                  <a:lnTo>
                    <a:pt x="160" y="81"/>
                  </a:lnTo>
                  <a:lnTo>
                    <a:pt x="143" y="72"/>
                  </a:lnTo>
                  <a:lnTo>
                    <a:pt x="126" y="62"/>
                  </a:lnTo>
                  <a:lnTo>
                    <a:pt x="113" y="57"/>
                  </a:lnTo>
                  <a:lnTo>
                    <a:pt x="103" y="49"/>
                  </a:lnTo>
                  <a:lnTo>
                    <a:pt x="91" y="45"/>
                  </a:lnTo>
                  <a:lnTo>
                    <a:pt x="81" y="37"/>
                  </a:lnTo>
                  <a:lnTo>
                    <a:pt x="69" y="32"/>
                  </a:lnTo>
                  <a:lnTo>
                    <a:pt x="59" y="27"/>
                  </a:lnTo>
                  <a:lnTo>
                    <a:pt x="47" y="20"/>
                  </a:lnTo>
                  <a:lnTo>
                    <a:pt x="37" y="15"/>
                  </a:lnTo>
                  <a:lnTo>
                    <a:pt x="30" y="10"/>
                  </a:lnTo>
                  <a:lnTo>
                    <a:pt x="22" y="8"/>
                  </a:lnTo>
                  <a:lnTo>
                    <a:pt x="15" y="3"/>
                  </a:lnTo>
                  <a:lnTo>
                    <a:pt x="7" y="0"/>
                  </a:lnTo>
                  <a:lnTo>
                    <a:pt x="2" y="20"/>
                  </a:lnTo>
                  <a:lnTo>
                    <a:pt x="5" y="40"/>
                  </a:lnTo>
                  <a:lnTo>
                    <a:pt x="5" y="59"/>
                  </a:lnTo>
                  <a:lnTo>
                    <a:pt x="0" y="79"/>
                  </a:lnTo>
                  <a:lnTo>
                    <a:pt x="0" y="148"/>
                  </a:lnTo>
                  <a:lnTo>
                    <a:pt x="0" y="217"/>
                  </a:lnTo>
                  <a:lnTo>
                    <a:pt x="0" y="286"/>
                  </a:lnTo>
                  <a:lnTo>
                    <a:pt x="0" y="355"/>
                  </a:lnTo>
                  <a:lnTo>
                    <a:pt x="5" y="424"/>
                  </a:lnTo>
                  <a:lnTo>
                    <a:pt x="7" y="495"/>
                  </a:lnTo>
                  <a:lnTo>
                    <a:pt x="10" y="564"/>
                  </a:lnTo>
                  <a:lnTo>
                    <a:pt x="20" y="636"/>
                  </a:lnTo>
                  <a:lnTo>
                    <a:pt x="22" y="658"/>
                  </a:lnTo>
                  <a:lnTo>
                    <a:pt x="27" y="678"/>
                  </a:lnTo>
                  <a:lnTo>
                    <a:pt x="32" y="698"/>
                  </a:lnTo>
                  <a:lnTo>
                    <a:pt x="37" y="717"/>
                  </a:lnTo>
                  <a:lnTo>
                    <a:pt x="84" y="732"/>
                  </a:lnTo>
                  <a:lnTo>
                    <a:pt x="86" y="739"/>
                  </a:lnTo>
                  <a:lnTo>
                    <a:pt x="126" y="757"/>
                  </a:lnTo>
                  <a:lnTo>
                    <a:pt x="175" y="784"/>
                  </a:lnTo>
                  <a:lnTo>
                    <a:pt x="249" y="828"/>
                  </a:lnTo>
                  <a:close/>
                </a:path>
              </a:pathLst>
            </a:custGeom>
            <a:solidFill>
              <a:srgbClr val="6899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12" name="Freeform 29"/>
            <p:cNvSpPr>
              <a:spLocks/>
            </p:cNvSpPr>
            <p:nvPr/>
          </p:nvSpPr>
          <p:spPr bwMode="auto">
            <a:xfrm>
              <a:off x="2186" y="1990"/>
              <a:ext cx="500" cy="858"/>
            </a:xfrm>
            <a:custGeom>
              <a:avLst/>
              <a:gdLst>
                <a:gd name="T0" fmla="*/ 408 w 500"/>
                <a:gd name="T1" fmla="*/ 779 h 858"/>
                <a:gd name="T2" fmla="*/ 411 w 500"/>
                <a:gd name="T3" fmla="*/ 776 h 858"/>
                <a:gd name="T4" fmla="*/ 411 w 500"/>
                <a:gd name="T5" fmla="*/ 774 h 858"/>
                <a:gd name="T6" fmla="*/ 500 w 500"/>
                <a:gd name="T7" fmla="*/ 744 h 858"/>
                <a:gd name="T8" fmla="*/ 497 w 500"/>
                <a:gd name="T9" fmla="*/ 641 h 858"/>
                <a:gd name="T10" fmla="*/ 490 w 500"/>
                <a:gd name="T11" fmla="*/ 535 h 858"/>
                <a:gd name="T12" fmla="*/ 490 w 500"/>
                <a:gd name="T13" fmla="*/ 429 h 858"/>
                <a:gd name="T14" fmla="*/ 490 w 500"/>
                <a:gd name="T15" fmla="*/ 323 h 858"/>
                <a:gd name="T16" fmla="*/ 485 w 500"/>
                <a:gd name="T17" fmla="*/ 163 h 858"/>
                <a:gd name="T18" fmla="*/ 477 w 500"/>
                <a:gd name="T19" fmla="*/ 5 h 858"/>
                <a:gd name="T20" fmla="*/ 465 w 500"/>
                <a:gd name="T21" fmla="*/ 0 h 858"/>
                <a:gd name="T22" fmla="*/ 450 w 500"/>
                <a:gd name="T23" fmla="*/ 3 h 858"/>
                <a:gd name="T24" fmla="*/ 416 w 500"/>
                <a:gd name="T25" fmla="*/ 12 h 858"/>
                <a:gd name="T26" fmla="*/ 381 w 500"/>
                <a:gd name="T27" fmla="*/ 22 h 858"/>
                <a:gd name="T28" fmla="*/ 342 w 500"/>
                <a:gd name="T29" fmla="*/ 35 h 858"/>
                <a:gd name="T30" fmla="*/ 305 w 500"/>
                <a:gd name="T31" fmla="*/ 47 h 858"/>
                <a:gd name="T32" fmla="*/ 268 w 500"/>
                <a:gd name="T33" fmla="*/ 62 h 858"/>
                <a:gd name="T34" fmla="*/ 231 w 500"/>
                <a:gd name="T35" fmla="*/ 74 h 858"/>
                <a:gd name="T36" fmla="*/ 172 w 500"/>
                <a:gd name="T37" fmla="*/ 94 h 858"/>
                <a:gd name="T38" fmla="*/ 113 w 500"/>
                <a:gd name="T39" fmla="*/ 111 h 858"/>
                <a:gd name="T40" fmla="*/ 56 w 500"/>
                <a:gd name="T41" fmla="*/ 131 h 858"/>
                <a:gd name="T42" fmla="*/ 0 w 500"/>
                <a:gd name="T43" fmla="*/ 155 h 858"/>
                <a:gd name="T44" fmla="*/ 22 w 500"/>
                <a:gd name="T45" fmla="*/ 269 h 858"/>
                <a:gd name="T46" fmla="*/ 51 w 500"/>
                <a:gd name="T47" fmla="*/ 382 h 858"/>
                <a:gd name="T48" fmla="*/ 66 w 500"/>
                <a:gd name="T49" fmla="*/ 431 h 858"/>
                <a:gd name="T50" fmla="*/ 79 w 500"/>
                <a:gd name="T51" fmla="*/ 481 h 858"/>
                <a:gd name="T52" fmla="*/ 86 w 500"/>
                <a:gd name="T53" fmla="*/ 508 h 858"/>
                <a:gd name="T54" fmla="*/ 91 w 500"/>
                <a:gd name="T55" fmla="*/ 540 h 858"/>
                <a:gd name="T56" fmla="*/ 101 w 500"/>
                <a:gd name="T57" fmla="*/ 574 h 858"/>
                <a:gd name="T58" fmla="*/ 111 w 500"/>
                <a:gd name="T59" fmla="*/ 609 h 858"/>
                <a:gd name="T60" fmla="*/ 115 w 500"/>
                <a:gd name="T61" fmla="*/ 636 h 858"/>
                <a:gd name="T62" fmla="*/ 120 w 500"/>
                <a:gd name="T63" fmla="*/ 661 h 858"/>
                <a:gd name="T64" fmla="*/ 128 w 500"/>
                <a:gd name="T65" fmla="*/ 693 h 858"/>
                <a:gd name="T66" fmla="*/ 135 w 500"/>
                <a:gd name="T67" fmla="*/ 725 h 858"/>
                <a:gd name="T68" fmla="*/ 155 w 500"/>
                <a:gd name="T69" fmla="*/ 791 h 858"/>
                <a:gd name="T70" fmla="*/ 175 w 500"/>
                <a:gd name="T71" fmla="*/ 858 h 8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0"/>
                <a:gd name="T109" fmla="*/ 0 h 858"/>
                <a:gd name="T110" fmla="*/ 500 w 500"/>
                <a:gd name="T111" fmla="*/ 858 h 8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0" h="858">
                  <a:moveTo>
                    <a:pt x="177" y="855"/>
                  </a:moveTo>
                  <a:lnTo>
                    <a:pt x="408" y="779"/>
                  </a:lnTo>
                  <a:lnTo>
                    <a:pt x="411" y="776"/>
                  </a:lnTo>
                  <a:lnTo>
                    <a:pt x="411" y="774"/>
                  </a:lnTo>
                  <a:lnTo>
                    <a:pt x="431" y="774"/>
                  </a:lnTo>
                  <a:lnTo>
                    <a:pt x="500" y="744"/>
                  </a:lnTo>
                  <a:lnTo>
                    <a:pt x="500" y="693"/>
                  </a:lnTo>
                  <a:lnTo>
                    <a:pt x="497" y="641"/>
                  </a:lnTo>
                  <a:lnTo>
                    <a:pt x="492" y="589"/>
                  </a:lnTo>
                  <a:lnTo>
                    <a:pt x="490" y="535"/>
                  </a:lnTo>
                  <a:lnTo>
                    <a:pt x="490" y="483"/>
                  </a:lnTo>
                  <a:lnTo>
                    <a:pt x="490" y="429"/>
                  </a:lnTo>
                  <a:lnTo>
                    <a:pt x="490" y="377"/>
                  </a:lnTo>
                  <a:lnTo>
                    <a:pt x="490" y="323"/>
                  </a:lnTo>
                  <a:lnTo>
                    <a:pt x="487" y="242"/>
                  </a:lnTo>
                  <a:lnTo>
                    <a:pt x="485" y="163"/>
                  </a:lnTo>
                  <a:lnTo>
                    <a:pt x="482" y="84"/>
                  </a:lnTo>
                  <a:lnTo>
                    <a:pt x="477" y="5"/>
                  </a:lnTo>
                  <a:lnTo>
                    <a:pt x="472" y="3"/>
                  </a:lnTo>
                  <a:lnTo>
                    <a:pt x="465" y="0"/>
                  </a:lnTo>
                  <a:lnTo>
                    <a:pt x="458" y="3"/>
                  </a:lnTo>
                  <a:lnTo>
                    <a:pt x="450" y="3"/>
                  </a:lnTo>
                  <a:lnTo>
                    <a:pt x="433" y="8"/>
                  </a:lnTo>
                  <a:lnTo>
                    <a:pt x="416" y="12"/>
                  </a:lnTo>
                  <a:lnTo>
                    <a:pt x="399" y="17"/>
                  </a:lnTo>
                  <a:lnTo>
                    <a:pt x="381" y="22"/>
                  </a:lnTo>
                  <a:lnTo>
                    <a:pt x="362" y="27"/>
                  </a:lnTo>
                  <a:lnTo>
                    <a:pt x="342" y="35"/>
                  </a:lnTo>
                  <a:lnTo>
                    <a:pt x="325" y="42"/>
                  </a:lnTo>
                  <a:lnTo>
                    <a:pt x="305" y="47"/>
                  </a:lnTo>
                  <a:lnTo>
                    <a:pt x="288" y="54"/>
                  </a:lnTo>
                  <a:lnTo>
                    <a:pt x="268" y="62"/>
                  </a:lnTo>
                  <a:lnTo>
                    <a:pt x="251" y="69"/>
                  </a:lnTo>
                  <a:lnTo>
                    <a:pt x="231" y="74"/>
                  </a:lnTo>
                  <a:lnTo>
                    <a:pt x="202" y="84"/>
                  </a:lnTo>
                  <a:lnTo>
                    <a:pt x="172" y="94"/>
                  </a:lnTo>
                  <a:lnTo>
                    <a:pt x="143" y="104"/>
                  </a:lnTo>
                  <a:lnTo>
                    <a:pt x="113" y="111"/>
                  </a:lnTo>
                  <a:lnTo>
                    <a:pt x="83" y="121"/>
                  </a:lnTo>
                  <a:lnTo>
                    <a:pt x="56" y="131"/>
                  </a:lnTo>
                  <a:lnTo>
                    <a:pt x="27" y="143"/>
                  </a:lnTo>
                  <a:lnTo>
                    <a:pt x="0" y="155"/>
                  </a:lnTo>
                  <a:lnTo>
                    <a:pt x="10" y="212"/>
                  </a:lnTo>
                  <a:lnTo>
                    <a:pt x="22" y="269"/>
                  </a:lnTo>
                  <a:lnTo>
                    <a:pt x="37" y="325"/>
                  </a:lnTo>
                  <a:lnTo>
                    <a:pt x="51" y="382"/>
                  </a:lnTo>
                  <a:lnTo>
                    <a:pt x="59" y="404"/>
                  </a:lnTo>
                  <a:lnTo>
                    <a:pt x="66" y="431"/>
                  </a:lnTo>
                  <a:lnTo>
                    <a:pt x="74" y="456"/>
                  </a:lnTo>
                  <a:lnTo>
                    <a:pt x="79" y="481"/>
                  </a:lnTo>
                  <a:lnTo>
                    <a:pt x="81" y="495"/>
                  </a:lnTo>
                  <a:lnTo>
                    <a:pt x="86" y="508"/>
                  </a:lnTo>
                  <a:lnTo>
                    <a:pt x="88" y="523"/>
                  </a:lnTo>
                  <a:lnTo>
                    <a:pt x="91" y="540"/>
                  </a:lnTo>
                  <a:lnTo>
                    <a:pt x="98" y="555"/>
                  </a:lnTo>
                  <a:lnTo>
                    <a:pt x="101" y="574"/>
                  </a:lnTo>
                  <a:lnTo>
                    <a:pt x="103" y="592"/>
                  </a:lnTo>
                  <a:lnTo>
                    <a:pt x="111" y="609"/>
                  </a:lnTo>
                  <a:lnTo>
                    <a:pt x="113" y="624"/>
                  </a:lnTo>
                  <a:lnTo>
                    <a:pt x="115" y="636"/>
                  </a:lnTo>
                  <a:lnTo>
                    <a:pt x="118" y="648"/>
                  </a:lnTo>
                  <a:lnTo>
                    <a:pt x="120" y="661"/>
                  </a:lnTo>
                  <a:lnTo>
                    <a:pt x="123" y="678"/>
                  </a:lnTo>
                  <a:lnTo>
                    <a:pt x="128" y="693"/>
                  </a:lnTo>
                  <a:lnTo>
                    <a:pt x="133" y="710"/>
                  </a:lnTo>
                  <a:lnTo>
                    <a:pt x="135" y="725"/>
                  </a:lnTo>
                  <a:lnTo>
                    <a:pt x="145" y="757"/>
                  </a:lnTo>
                  <a:lnTo>
                    <a:pt x="155" y="791"/>
                  </a:lnTo>
                  <a:lnTo>
                    <a:pt x="165" y="823"/>
                  </a:lnTo>
                  <a:lnTo>
                    <a:pt x="175" y="858"/>
                  </a:lnTo>
                  <a:lnTo>
                    <a:pt x="177" y="855"/>
                  </a:lnTo>
                  <a:close/>
                </a:path>
              </a:pathLst>
            </a:custGeom>
            <a:solidFill>
              <a:srgbClr val="CE3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13" name="Freeform 30"/>
            <p:cNvSpPr>
              <a:spLocks/>
            </p:cNvSpPr>
            <p:nvPr/>
          </p:nvSpPr>
          <p:spPr bwMode="auto">
            <a:xfrm>
              <a:off x="2326" y="2513"/>
              <a:ext cx="128" cy="113"/>
            </a:xfrm>
            <a:custGeom>
              <a:avLst/>
              <a:gdLst>
                <a:gd name="T0" fmla="*/ 86 w 128"/>
                <a:gd name="T1" fmla="*/ 113 h 113"/>
                <a:gd name="T2" fmla="*/ 108 w 128"/>
                <a:gd name="T3" fmla="*/ 108 h 113"/>
                <a:gd name="T4" fmla="*/ 118 w 128"/>
                <a:gd name="T5" fmla="*/ 93 h 113"/>
                <a:gd name="T6" fmla="*/ 126 w 128"/>
                <a:gd name="T7" fmla="*/ 73 h 113"/>
                <a:gd name="T8" fmla="*/ 128 w 128"/>
                <a:gd name="T9" fmla="*/ 54 h 113"/>
                <a:gd name="T10" fmla="*/ 126 w 128"/>
                <a:gd name="T11" fmla="*/ 34 h 113"/>
                <a:gd name="T12" fmla="*/ 121 w 128"/>
                <a:gd name="T13" fmla="*/ 24 h 113"/>
                <a:gd name="T14" fmla="*/ 116 w 128"/>
                <a:gd name="T15" fmla="*/ 14 h 113"/>
                <a:gd name="T16" fmla="*/ 113 w 128"/>
                <a:gd name="T17" fmla="*/ 7 h 113"/>
                <a:gd name="T18" fmla="*/ 106 w 128"/>
                <a:gd name="T19" fmla="*/ 2 h 113"/>
                <a:gd name="T20" fmla="*/ 96 w 128"/>
                <a:gd name="T21" fmla="*/ 0 h 113"/>
                <a:gd name="T22" fmla="*/ 86 w 128"/>
                <a:gd name="T23" fmla="*/ 0 h 113"/>
                <a:gd name="T24" fmla="*/ 74 w 128"/>
                <a:gd name="T25" fmla="*/ 0 h 113"/>
                <a:gd name="T26" fmla="*/ 64 w 128"/>
                <a:gd name="T27" fmla="*/ 0 h 113"/>
                <a:gd name="T28" fmla="*/ 54 w 128"/>
                <a:gd name="T29" fmla="*/ 2 h 113"/>
                <a:gd name="T30" fmla="*/ 44 w 128"/>
                <a:gd name="T31" fmla="*/ 4 h 113"/>
                <a:gd name="T32" fmla="*/ 35 w 128"/>
                <a:gd name="T33" fmla="*/ 4 h 113"/>
                <a:gd name="T34" fmla="*/ 25 w 128"/>
                <a:gd name="T35" fmla="*/ 7 h 113"/>
                <a:gd name="T36" fmla="*/ 17 w 128"/>
                <a:gd name="T37" fmla="*/ 14 h 113"/>
                <a:gd name="T38" fmla="*/ 12 w 128"/>
                <a:gd name="T39" fmla="*/ 19 h 113"/>
                <a:gd name="T40" fmla="*/ 7 w 128"/>
                <a:gd name="T41" fmla="*/ 24 h 113"/>
                <a:gd name="T42" fmla="*/ 3 w 128"/>
                <a:gd name="T43" fmla="*/ 29 h 113"/>
                <a:gd name="T44" fmla="*/ 0 w 128"/>
                <a:gd name="T45" fmla="*/ 46 h 113"/>
                <a:gd name="T46" fmla="*/ 3 w 128"/>
                <a:gd name="T47" fmla="*/ 61 h 113"/>
                <a:gd name="T48" fmla="*/ 7 w 128"/>
                <a:gd name="T49" fmla="*/ 76 h 113"/>
                <a:gd name="T50" fmla="*/ 15 w 128"/>
                <a:gd name="T51" fmla="*/ 88 h 113"/>
                <a:gd name="T52" fmla="*/ 17 w 128"/>
                <a:gd name="T53" fmla="*/ 91 h 113"/>
                <a:gd name="T54" fmla="*/ 20 w 128"/>
                <a:gd name="T55" fmla="*/ 93 h 113"/>
                <a:gd name="T56" fmla="*/ 22 w 128"/>
                <a:gd name="T57" fmla="*/ 96 h 113"/>
                <a:gd name="T58" fmla="*/ 22 w 128"/>
                <a:gd name="T59" fmla="*/ 98 h 113"/>
                <a:gd name="T60" fmla="*/ 86 w 128"/>
                <a:gd name="T61" fmla="*/ 113 h 11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"/>
                <a:gd name="T94" fmla="*/ 0 h 113"/>
                <a:gd name="T95" fmla="*/ 128 w 128"/>
                <a:gd name="T96" fmla="*/ 113 h 11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" h="113">
                  <a:moveTo>
                    <a:pt x="86" y="113"/>
                  </a:moveTo>
                  <a:lnTo>
                    <a:pt x="108" y="108"/>
                  </a:lnTo>
                  <a:lnTo>
                    <a:pt x="118" y="93"/>
                  </a:lnTo>
                  <a:lnTo>
                    <a:pt x="126" y="73"/>
                  </a:lnTo>
                  <a:lnTo>
                    <a:pt x="128" y="54"/>
                  </a:lnTo>
                  <a:lnTo>
                    <a:pt x="126" y="34"/>
                  </a:lnTo>
                  <a:lnTo>
                    <a:pt x="121" y="24"/>
                  </a:lnTo>
                  <a:lnTo>
                    <a:pt x="116" y="14"/>
                  </a:lnTo>
                  <a:lnTo>
                    <a:pt x="113" y="7"/>
                  </a:lnTo>
                  <a:lnTo>
                    <a:pt x="106" y="2"/>
                  </a:lnTo>
                  <a:lnTo>
                    <a:pt x="96" y="0"/>
                  </a:lnTo>
                  <a:lnTo>
                    <a:pt x="86" y="0"/>
                  </a:lnTo>
                  <a:lnTo>
                    <a:pt x="74" y="0"/>
                  </a:lnTo>
                  <a:lnTo>
                    <a:pt x="64" y="0"/>
                  </a:lnTo>
                  <a:lnTo>
                    <a:pt x="54" y="2"/>
                  </a:lnTo>
                  <a:lnTo>
                    <a:pt x="44" y="4"/>
                  </a:lnTo>
                  <a:lnTo>
                    <a:pt x="35" y="4"/>
                  </a:lnTo>
                  <a:lnTo>
                    <a:pt x="25" y="7"/>
                  </a:lnTo>
                  <a:lnTo>
                    <a:pt x="17" y="14"/>
                  </a:lnTo>
                  <a:lnTo>
                    <a:pt x="12" y="19"/>
                  </a:lnTo>
                  <a:lnTo>
                    <a:pt x="7" y="24"/>
                  </a:lnTo>
                  <a:lnTo>
                    <a:pt x="3" y="29"/>
                  </a:lnTo>
                  <a:lnTo>
                    <a:pt x="0" y="46"/>
                  </a:lnTo>
                  <a:lnTo>
                    <a:pt x="3" y="61"/>
                  </a:lnTo>
                  <a:lnTo>
                    <a:pt x="7" y="76"/>
                  </a:lnTo>
                  <a:lnTo>
                    <a:pt x="15" y="88"/>
                  </a:lnTo>
                  <a:lnTo>
                    <a:pt x="17" y="91"/>
                  </a:lnTo>
                  <a:lnTo>
                    <a:pt x="20" y="93"/>
                  </a:lnTo>
                  <a:lnTo>
                    <a:pt x="22" y="96"/>
                  </a:lnTo>
                  <a:lnTo>
                    <a:pt x="22" y="98"/>
                  </a:lnTo>
                  <a:lnTo>
                    <a:pt x="86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14" name="Freeform 31"/>
            <p:cNvSpPr>
              <a:spLocks/>
            </p:cNvSpPr>
            <p:nvPr/>
          </p:nvSpPr>
          <p:spPr bwMode="auto">
            <a:xfrm>
              <a:off x="2521" y="2485"/>
              <a:ext cx="115" cy="119"/>
            </a:xfrm>
            <a:custGeom>
              <a:avLst/>
              <a:gdLst>
                <a:gd name="T0" fmla="*/ 103 w 115"/>
                <a:gd name="T1" fmla="*/ 119 h 119"/>
                <a:gd name="T2" fmla="*/ 105 w 115"/>
                <a:gd name="T3" fmla="*/ 119 h 119"/>
                <a:gd name="T4" fmla="*/ 113 w 115"/>
                <a:gd name="T5" fmla="*/ 92 h 119"/>
                <a:gd name="T6" fmla="*/ 115 w 115"/>
                <a:gd name="T7" fmla="*/ 62 h 119"/>
                <a:gd name="T8" fmla="*/ 115 w 115"/>
                <a:gd name="T9" fmla="*/ 35 h 119"/>
                <a:gd name="T10" fmla="*/ 108 w 115"/>
                <a:gd name="T11" fmla="*/ 8 h 119"/>
                <a:gd name="T12" fmla="*/ 91 w 115"/>
                <a:gd name="T13" fmla="*/ 3 h 119"/>
                <a:gd name="T14" fmla="*/ 76 w 115"/>
                <a:gd name="T15" fmla="*/ 0 h 119"/>
                <a:gd name="T16" fmla="*/ 59 w 115"/>
                <a:gd name="T17" fmla="*/ 3 h 119"/>
                <a:gd name="T18" fmla="*/ 41 w 115"/>
                <a:gd name="T19" fmla="*/ 3 h 119"/>
                <a:gd name="T20" fmla="*/ 34 w 115"/>
                <a:gd name="T21" fmla="*/ 5 h 119"/>
                <a:gd name="T22" fmla="*/ 27 w 115"/>
                <a:gd name="T23" fmla="*/ 8 h 119"/>
                <a:gd name="T24" fmla="*/ 19 w 115"/>
                <a:gd name="T25" fmla="*/ 10 h 119"/>
                <a:gd name="T26" fmla="*/ 12 w 115"/>
                <a:gd name="T27" fmla="*/ 13 h 119"/>
                <a:gd name="T28" fmla="*/ 5 w 115"/>
                <a:gd name="T29" fmla="*/ 30 h 119"/>
                <a:gd name="T30" fmla="*/ 0 w 115"/>
                <a:gd name="T31" fmla="*/ 47 h 119"/>
                <a:gd name="T32" fmla="*/ 0 w 115"/>
                <a:gd name="T33" fmla="*/ 67 h 119"/>
                <a:gd name="T34" fmla="*/ 5 w 115"/>
                <a:gd name="T35" fmla="*/ 84 h 119"/>
                <a:gd name="T36" fmla="*/ 7 w 115"/>
                <a:gd name="T37" fmla="*/ 89 h 119"/>
                <a:gd name="T38" fmla="*/ 9 w 115"/>
                <a:gd name="T39" fmla="*/ 94 h 119"/>
                <a:gd name="T40" fmla="*/ 12 w 115"/>
                <a:gd name="T41" fmla="*/ 99 h 119"/>
                <a:gd name="T42" fmla="*/ 14 w 115"/>
                <a:gd name="T43" fmla="*/ 104 h 119"/>
                <a:gd name="T44" fmla="*/ 24 w 115"/>
                <a:gd name="T45" fmla="*/ 111 h 119"/>
                <a:gd name="T46" fmla="*/ 103 w 115"/>
                <a:gd name="T47" fmla="*/ 119 h 11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5"/>
                <a:gd name="T73" fmla="*/ 0 h 119"/>
                <a:gd name="T74" fmla="*/ 115 w 115"/>
                <a:gd name="T75" fmla="*/ 119 h 11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5" h="119">
                  <a:moveTo>
                    <a:pt x="103" y="119"/>
                  </a:moveTo>
                  <a:lnTo>
                    <a:pt x="105" y="119"/>
                  </a:lnTo>
                  <a:lnTo>
                    <a:pt x="113" y="92"/>
                  </a:lnTo>
                  <a:lnTo>
                    <a:pt x="115" y="62"/>
                  </a:lnTo>
                  <a:lnTo>
                    <a:pt x="115" y="35"/>
                  </a:lnTo>
                  <a:lnTo>
                    <a:pt x="108" y="8"/>
                  </a:lnTo>
                  <a:lnTo>
                    <a:pt x="91" y="3"/>
                  </a:lnTo>
                  <a:lnTo>
                    <a:pt x="76" y="0"/>
                  </a:lnTo>
                  <a:lnTo>
                    <a:pt x="59" y="3"/>
                  </a:lnTo>
                  <a:lnTo>
                    <a:pt x="41" y="3"/>
                  </a:lnTo>
                  <a:lnTo>
                    <a:pt x="34" y="5"/>
                  </a:lnTo>
                  <a:lnTo>
                    <a:pt x="27" y="8"/>
                  </a:lnTo>
                  <a:lnTo>
                    <a:pt x="19" y="10"/>
                  </a:lnTo>
                  <a:lnTo>
                    <a:pt x="12" y="13"/>
                  </a:lnTo>
                  <a:lnTo>
                    <a:pt x="5" y="30"/>
                  </a:lnTo>
                  <a:lnTo>
                    <a:pt x="0" y="47"/>
                  </a:lnTo>
                  <a:lnTo>
                    <a:pt x="0" y="67"/>
                  </a:lnTo>
                  <a:lnTo>
                    <a:pt x="5" y="84"/>
                  </a:lnTo>
                  <a:lnTo>
                    <a:pt x="7" y="89"/>
                  </a:lnTo>
                  <a:lnTo>
                    <a:pt x="9" y="94"/>
                  </a:lnTo>
                  <a:lnTo>
                    <a:pt x="12" y="99"/>
                  </a:lnTo>
                  <a:lnTo>
                    <a:pt x="14" y="104"/>
                  </a:lnTo>
                  <a:lnTo>
                    <a:pt x="24" y="111"/>
                  </a:lnTo>
                  <a:lnTo>
                    <a:pt x="103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15" name="Freeform 32"/>
            <p:cNvSpPr>
              <a:spLocks/>
            </p:cNvSpPr>
            <p:nvPr/>
          </p:nvSpPr>
          <p:spPr bwMode="auto">
            <a:xfrm>
              <a:off x="2577" y="2840"/>
              <a:ext cx="335" cy="133"/>
            </a:xfrm>
            <a:custGeom>
              <a:avLst/>
              <a:gdLst>
                <a:gd name="T0" fmla="*/ 37 w 335"/>
                <a:gd name="T1" fmla="*/ 133 h 133"/>
                <a:gd name="T2" fmla="*/ 37 w 335"/>
                <a:gd name="T3" fmla="*/ 131 h 133"/>
                <a:gd name="T4" fmla="*/ 40 w 335"/>
                <a:gd name="T5" fmla="*/ 131 h 133"/>
                <a:gd name="T6" fmla="*/ 40 w 335"/>
                <a:gd name="T7" fmla="*/ 128 h 133"/>
                <a:gd name="T8" fmla="*/ 40 w 335"/>
                <a:gd name="T9" fmla="*/ 128 h 133"/>
                <a:gd name="T10" fmla="*/ 40 w 335"/>
                <a:gd name="T11" fmla="*/ 126 h 133"/>
                <a:gd name="T12" fmla="*/ 42 w 335"/>
                <a:gd name="T13" fmla="*/ 124 h 133"/>
                <a:gd name="T14" fmla="*/ 45 w 335"/>
                <a:gd name="T15" fmla="*/ 124 h 133"/>
                <a:gd name="T16" fmla="*/ 47 w 335"/>
                <a:gd name="T17" fmla="*/ 121 h 133"/>
                <a:gd name="T18" fmla="*/ 49 w 335"/>
                <a:gd name="T19" fmla="*/ 121 h 133"/>
                <a:gd name="T20" fmla="*/ 49 w 335"/>
                <a:gd name="T21" fmla="*/ 124 h 133"/>
                <a:gd name="T22" fmla="*/ 49 w 335"/>
                <a:gd name="T23" fmla="*/ 124 h 133"/>
                <a:gd name="T24" fmla="*/ 52 w 335"/>
                <a:gd name="T25" fmla="*/ 126 h 133"/>
                <a:gd name="T26" fmla="*/ 52 w 335"/>
                <a:gd name="T27" fmla="*/ 126 h 133"/>
                <a:gd name="T28" fmla="*/ 54 w 335"/>
                <a:gd name="T29" fmla="*/ 124 h 133"/>
                <a:gd name="T30" fmla="*/ 54 w 335"/>
                <a:gd name="T31" fmla="*/ 121 h 133"/>
                <a:gd name="T32" fmla="*/ 54 w 335"/>
                <a:gd name="T33" fmla="*/ 119 h 133"/>
                <a:gd name="T34" fmla="*/ 118 w 335"/>
                <a:gd name="T35" fmla="*/ 99 h 133"/>
                <a:gd name="T36" fmla="*/ 298 w 335"/>
                <a:gd name="T37" fmla="*/ 32 h 133"/>
                <a:gd name="T38" fmla="*/ 335 w 335"/>
                <a:gd name="T39" fmla="*/ 18 h 133"/>
                <a:gd name="T40" fmla="*/ 335 w 335"/>
                <a:gd name="T41" fmla="*/ 10 h 133"/>
                <a:gd name="T42" fmla="*/ 330 w 335"/>
                <a:gd name="T43" fmla="*/ 8 h 133"/>
                <a:gd name="T44" fmla="*/ 325 w 335"/>
                <a:gd name="T45" fmla="*/ 3 h 133"/>
                <a:gd name="T46" fmla="*/ 320 w 335"/>
                <a:gd name="T47" fmla="*/ 0 h 133"/>
                <a:gd name="T48" fmla="*/ 313 w 335"/>
                <a:gd name="T49" fmla="*/ 0 h 133"/>
                <a:gd name="T50" fmla="*/ 45 w 335"/>
                <a:gd name="T51" fmla="*/ 96 h 133"/>
                <a:gd name="T52" fmla="*/ 40 w 335"/>
                <a:gd name="T53" fmla="*/ 99 h 133"/>
                <a:gd name="T54" fmla="*/ 37 w 335"/>
                <a:gd name="T55" fmla="*/ 99 h 133"/>
                <a:gd name="T56" fmla="*/ 32 w 335"/>
                <a:gd name="T57" fmla="*/ 101 h 133"/>
                <a:gd name="T58" fmla="*/ 27 w 335"/>
                <a:gd name="T59" fmla="*/ 101 h 133"/>
                <a:gd name="T60" fmla="*/ 0 w 335"/>
                <a:gd name="T61" fmla="*/ 114 h 133"/>
                <a:gd name="T62" fmla="*/ 37 w 335"/>
                <a:gd name="T63" fmla="*/ 133 h 13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35"/>
                <a:gd name="T97" fmla="*/ 0 h 133"/>
                <a:gd name="T98" fmla="*/ 335 w 335"/>
                <a:gd name="T99" fmla="*/ 133 h 13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35" h="133">
                  <a:moveTo>
                    <a:pt x="37" y="133"/>
                  </a:moveTo>
                  <a:lnTo>
                    <a:pt x="37" y="131"/>
                  </a:lnTo>
                  <a:lnTo>
                    <a:pt x="40" y="131"/>
                  </a:lnTo>
                  <a:lnTo>
                    <a:pt x="40" y="128"/>
                  </a:lnTo>
                  <a:lnTo>
                    <a:pt x="40" y="126"/>
                  </a:lnTo>
                  <a:lnTo>
                    <a:pt x="42" y="124"/>
                  </a:lnTo>
                  <a:lnTo>
                    <a:pt x="45" y="124"/>
                  </a:lnTo>
                  <a:lnTo>
                    <a:pt x="47" y="121"/>
                  </a:lnTo>
                  <a:lnTo>
                    <a:pt x="49" y="121"/>
                  </a:lnTo>
                  <a:lnTo>
                    <a:pt x="49" y="124"/>
                  </a:lnTo>
                  <a:lnTo>
                    <a:pt x="52" y="126"/>
                  </a:lnTo>
                  <a:lnTo>
                    <a:pt x="54" y="124"/>
                  </a:lnTo>
                  <a:lnTo>
                    <a:pt x="54" y="121"/>
                  </a:lnTo>
                  <a:lnTo>
                    <a:pt x="54" y="119"/>
                  </a:lnTo>
                  <a:lnTo>
                    <a:pt x="118" y="99"/>
                  </a:lnTo>
                  <a:lnTo>
                    <a:pt x="298" y="32"/>
                  </a:lnTo>
                  <a:lnTo>
                    <a:pt x="335" y="18"/>
                  </a:lnTo>
                  <a:lnTo>
                    <a:pt x="335" y="10"/>
                  </a:lnTo>
                  <a:lnTo>
                    <a:pt x="330" y="8"/>
                  </a:lnTo>
                  <a:lnTo>
                    <a:pt x="325" y="3"/>
                  </a:lnTo>
                  <a:lnTo>
                    <a:pt x="320" y="0"/>
                  </a:lnTo>
                  <a:lnTo>
                    <a:pt x="313" y="0"/>
                  </a:lnTo>
                  <a:lnTo>
                    <a:pt x="45" y="96"/>
                  </a:lnTo>
                  <a:lnTo>
                    <a:pt x="40" y="99"/>
                  </a:lnTo>
                  <a:lnTo>
                    <a:pt x="37" y="99"/>
                  </a:lnTo>
                  <a:lnTo>
                    <a:pt x="32" y="101"/>
                  </a:lnTo>
                  <a:lnTo>
                    <a:pt x="27" y="101"/>
                  </a:lnTo>
                  <a:lnTo>
                    <a:pt x="0" y="114"/>
                  </a:lnTo>
                  <a:lnTo>
                    <a:pt x="37" y="133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16" name="Freeform 33"/>
            <p:cNvSpPr>
              <a:spLocks/>
            </p:cNvSpPr>
            <p:nvPr/>
          </p:nvSpPr>
          <p:spPr bwMode="auto">
            <a:xfrm>
              <a:off x="2521" y="2826"/>
              <a:ext cx="349" cy="118"/>
            </a:xfrm>
            <a:custGeom>
              <a:avLst/>
              <a:gdLst>
                <a:gd name="T0" fmla="*/ 41 w 349"/>
                <a:gd name="T1" fmla="*/ 118 h 118"/>
                <a:gd name="T2" fmla="*/ 96 w 349"/>
                <a:gd name="T3" fmla="*/ 98 h 118"/>
                <a:gd name="T4" fmla="*/ 349 w 349"/>
                <a:gd name="T5" fmla="*/ 4 h 118"/>
                <a:gd name="T6" fmla="*/ 339 w 349"/>
                <a:gd name="T7" fmla="*/ 0 h 118"/>
                <a:gd name="T8" fmla="*/ 327 w 349"/>
                <a:gd name="T9" fmla="*/ 2 h 118"/>
                <a:gd name="T10" fmla="*/ 315 w 349"/>
                <a:gd name="T11" fmla="*/ 4 h 118"/>
                <a:gd name="T12" fmla="*/ 302 w 349"/>
                <a:gd name="T13" fmla="*/ 7 h 118"/>
                <a:gd name="T14" fmla="*/ 290 w 349"/>
                <a:gd name="T15" fmla="*/ 9 h 118"/>
                <a:gd name="T16" fmla="*/ 280 w 349"/>
                <a:gd name="T17" fmla="*/ 14 h 118"/>
                <a:gd name="T18" fmla="*/ 268 w 349"/>
                <a:gd name="T19" fmla="*/ 17 h 118"/>
                <a:gd name="T20" fmla="*/ 258 w 349"/>
                <a:gd name="T21" fmla="*/ 19 h 118"/>
                <a:gd name="T22" fmla="*/ 246 w 349"/>
                <a:gd name="T23" fmla="*/ 22 h 118"/>
                <a:gd name="T24" fmla="*/ 234 w 349"/>
                <a:gd name="T25" fmla="*/ 24 h 118"/>
                <a:gd name="T26" fmla="*/ 224 w 349"/>
                <a:gd name="T27" fmla="*/ 27 h 118"/>
                <a:gd name="T28" fmla="*/ 211 w 349"/>
                <a:gd name="T29" fmla="*/ 32 h 118"/>
                <a:gd name="T30" fmla="*/ 201 w 349"/>
                <a:gd name="T31" fmla="*/ 34 h 118"/>
                <a:gd name="T32" fmla="*/ 192 w 349"/>
                <a:gd name="T33" fmla="*/ 36 h 118"/>
                <a:gd name="T34" fmla="*/ 182 w 349"/>
                <a:gd name="T35" fmla="*/ 39 h 118"/>
                <a:gd name="T36" fmla="*/ 174 w 349"/>
                <a:gd name="T37" fmla="*/ 41 h 118"/>
                <a:gd name="T38" fmla="*/ 165 w 349"/>
                <a:gd name="T39" fmla="*/ 44 h 118"/>
                <a:gd name="T40" fmla="*/ 155 w 349"/>
                <a:gd name="T41" fmla="*/ 46 h 118"/>
                <a:gd name="T42" fmla="*/ 145 w 349"/>
                <a:gd name="T43" fmla="*/ 49 h 118"/>
                <a:gd name="T44" fmla="*/ 135 w 349"/>
                <a:gd name="T45" fmla="*/ 51 h 118"/>
                <a:gd name="T46" fmla="*/ 125 w 349"/>
                <a:gd name="T47" fmla="*/ 54 h 118"/>
                <a:gd name="T48" fmla="*/ 115 w 349"/>
                <a:gd name="T49" fmla="*/ 59 h 118"/>
                <a:gd name="T50" fmla="*/ 105 w 349"/>
                <a:gd name="T51" fmla="*/ 61 h 118"/>
                <a:gd name="T52" fmla="*/ 96 w 349"/>
                <a:gd name="T53" fmla="*/ 64 h 118"/>
                <a:gd name="T54" fmla="*/ 86 w 349"/>
                <a:gd name="T55" fmla="*/ 69 h 118"/>
                <a:gd name="T56" fmla="*/ 73 w 349"/>
                <a:gd name="T57" fmla="*/ 71 h 118"/>
                <a:gd name="T58" fmla="*/ 64 w 349"/>
                <a:gd name="T59" fmla="*/ 73 h 118"/>
                <a:gd name="T60" fmla="*/ 54 w 349"/>
                <a:gd name="T61" fmla="*/ 76 h 118"/>
                <a:gd name="T62" fmla="*/ 39 w 349"/>
                <a:gd name="T63" fmla="*/ 81 h 118"/>
                <a:gd name="T64" fmla="*/ 27 w 349"/>
                <a:gd name="T65" fmla="*/ 86 h 118"/>
                <a:gd name="T66" fmla="*/ 12 w 349"/>
                <a:gd name="T67" fmla="*/ 91 h 118"/>
                <a:gd name="T68" fmla="*/ 0 w 349"/>
                <a:gd name="T69" fmla="*/ 96 h 118"/>
                <a:gd name="T70" fmla="*/ 5 w 349"/>
                <a:gd name="T71" fmla="*/ 101 h 118"/>
                <a:gd name="T72" fmla="*/ 12 w 349"/>
                <a:gd name="T73" fmla="*/ 105 h 118"/>
                <a:gd name="T74" fmla="*/ 19 w 349"/>
                <a:gd name="T75" fmla="*/ 110 h 118"/>
                <a:gd name="T76" fmla="*/ 27 w 349"/>
                <a:gd name="T77" fmla="*/ 115 h 118"/>
                <a:gd name="T78" fmla="*/ 32 w 349"/>
                <a:gd name="T79" fmla="*/ 115 h 118"/>
                <a:gd name="T80" fmla="*/ 34 w 349"/>
                <a:gd name="T81" fmla="*/ 115 h 118"/>
                <a:gd name="T82" fmla="*/ 39 w 349"/>
                <a:gd name="T83" fmla="*/ 118 h 118"/>
                <a:gd name="T84" fmla="*/ 41 w 349"/>
                <a:gd name="T85" fmla="*/ 118 h 11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9"/>
                <a:gd name="T130" fmla="*/ 0 h 118"/>
                <a:gd name="T131" fmla="*/ 349 w 349"/>
                <a:gd name="T132" fmla="*/ 118 h 11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9" h="118">
                  <a:moveTo>
                    <a:pt x="41" y="118"/>
                  </a:moveTo>
                  <a:lnTo>
                    <a:pt x="96" y="98"/>
                  </a:lnTo>
                  <a:lnTo>
                    <a:pt x="349" y="4"/>
                  </a:lnTo>
                  <a:lnTo>
                    <a:pt x="339" y="0"/>
                  </a:lnTo>
                  <a:lnTo>
                    <a:pt x="327" y="2"/>
                  </a:lnTo>
                  <a:lnTo>
                    <a:pt x="315" y="4"/>
                  </a:lnTo>
                  <a:lnTo>
                    <a:pt x="302" y="7"/>
                  </a:lnTo>
                  <a:lnTo>
                    <a:pt x="290" y="9"/>
                  </a:lnTo>
                  <a:lnTo>
                    <a:pt x="280" y="14"/>
                  </a:lnTo>
                  <a:lnTo>
                    <a:pt x="268" y="17"/>
                  </a:lnTo>
                  <a:lnTo>
                    <a:pt x="258" y="19"/>
                  </a:lnTo>
                  <a:lnTo>
                    <a:pt x="246" y="22"/>
                  </a:lnTo>
                  <a:lnTo>
                    <a:pt x="234" y="24"/>
                  </a:lnTo>
                  <a:lnTo>
                    <a:pt x="224" y="27"/>
                  </a:lnTo>
                  <a:lnTo>
                    <a:pt x="211" y="32"/>
                  </a:lnTo>
                  <a:lnTo>
                    <a:pt x="201" y="34"/>
                  </a:lnTo>
                  <a:lnTo>
                    <a:pt x="192" y="36"/>
                  </a:lnTo>
                  <a:lnTo>
                    <a:pt x="182" y="39"/>
                  </a:lnTo>
                  <a:lnTo>
                    <a:pt x="174" y="41"/>
                  </a:lnTo>
                  <a:lnTo>
                    <a:pt x="165" y="44"/>
                  </a:lnTo>
                  <a:lnTo>
                    <a:pt x="155" y="46"/>
                  </a:lnTo>
                  <a:lnTo>
                    <a:pt x="145" y="49"/>
                  </a:lnTo>
                  <a:lnTo>
                    <a:pt x="135" y="51"/>
                  </a:lnTo>
                  <a:lnTo>
                    <a:pt x="125" y="54"/>
                  </a:lnTo>
                  <a:lnTo>
                    <a:pt x="115" y="59"/>
                  </a:lnTo>
                  <a:lnTo>
                    <a:pt x="105" y="61"/>
                  </a:lnTo>
                  <a:lnTo>
                    <a:pt x="96" y="64"/>
                  </a:lnTo>
                  <a:lnTo>
                    <a:pt x="86" y="69"/>
                  </a:lnTo>
                  <a:lnTo>
                    <a:pt x="73" y="71"/>
                  </a:lnTo>
                  <a:lnTo>
                    <a:pt x="64" y="73"/>
                  </a:lnTo>
                  <a:lnTo>
                    <a:pt x="54" y="76"/>
                  </a:lnTo>
                  <a:lnTo>
                    <a:pt x="39" y="81"/>
                  </a:lnTo>
                  <a:lnTo>
                    <a:pt x="27" y="86"/>
                  </a:lnTo>
                  <a:lnTo>
                    <a:pt x="12" y="91"/>
                  </a:lnTo>
                  <a:lnTo>
                    <a:pt x="0" y="96"/>
                  </a:lnTo>
                  <a:lnTo>
                    <a:pt x="5" y="101"/>
                  </a:lnTo>
                  <a:lnTo>
                    <a:pt x="12" y="105"/>
                  </a:lnTo>
                  <a:lnTo>
                    <a:pt x="19" y="110"/>
                  </a:lnTo>
                  <a:lnTo>
                    <a:pt x="27" y="115"/>
                  </a:lnTo>
                  <a:lnTo>
                    <a:pt x="32" y="115"/>
                  </a:lnTo>
                  <a:lnTo>
                    <a:pt x="34" y="115"/>
                  </a:lnTo>
                  <a:lnTo>
                    <a:pt x="39" y="118"/>
                  </a:lnTo>
                  <a:lnTo>
                    <a:pt x="41" y="118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17" name="Freeform 34"/>
            <p:cNvSpPr>
              <a:spLocks/>
            </p:cNvSpPr>
            <p:nvPr/>
          </p:nvSpPr>
          <p:spPr bwMode="auto">
            <a:xfrm>
              <a:off x="2476" y="2798"/>
              <a:ext cx="360" cy="114"/>
            </a:xfrm>
            <a:custGeom>
              <a:avLst/>
              <a:gdLst>
                <a:gd name="T0" fmla="*/ 20 w 360"/>
                <a:gd name="T1" fmla="*/ 114 h 114"/>
                <a:gd name="T2" fmla="*/ 212 w 360"/>
                <a:gd name="T3" fmla="*/ 55 h 114"/>
                <a:gd name="T4" fmla="*/ 357 w 360"/>
                <a:gd name="T5" fmla="*/ 15 h 114"/>
                <a:gd name="T6" fmla="*/ 360 w 360"/>
                <a:gd name="T7" fmla="*/ 13 h 114"/>
                <a:gd name="T8" fmla="*/ 360 w 360"/>
                <a:gd name="T9" fmla="*/ 13 h 114"/>
                <a:gd name="T10" fmla="*/ 357 w 360"/>
                <a:gd name="T11" fmla="*/ 10 h 114"/>
                <a:gd name="T12" fmla="*/ 355 w 360"/>
                <a:gd name="T13" fmla="*/ 8 h 114"/>
                <a:gd name="T14" fmla="*/ 355 w 360"/>
                <a:gd name="T15" fmla="*/ 8 h 114"/>
                <a:gd name="T16" fmla="*/ 355 w 360"/>
                <a:gd name="T17" fmla="*/ 8 h 114"/>
                <a:gd name="T18" fmla="*/ 352 w 360"/>
                <a:gd name="T19" fmla="*/ 8 h 114"/>
                <a:gd name="T20" fmla="*/ 352 w 360"/>
                <a:gd name="T21" fmla="*/ 8 h 114"/>
                <a:gd name="T22" fmla="*/ 343 w 360"/>
                <a:gd name="T23" fmla="*/ 3 h 114"/>
                <a:gd name="T24" fmla="*/ 333 w 360"/>
                <a:gd name="T25" fmla="*/ 0 h 114"/>
                <a:gd name="T26" fmla="*/ 323 w 360"/>
                <a:gd name="T27" fmla="*/ 0 h 114"/>
                <a:gd name="T28" fmla="*/ 313 w 360"/>
                <a:gd name="T29" fmla="*/ 3 h 114"/>
                <a:gd name="T30" fmla="*/ 301 w 360"/>
                <a:gd name="T31" fmla="*/ 3 h 114"/>
                <a:gd name="T32" fmla="*/ 291 w 360"/>
                <a:gd name="T33" fmla="*/ 8 h 114"/>
                <a:gd name="T34" fmla="*/ 281 w 360"/>
                <a:gd name="T35" fmla="*/ 10 h 114"/>
                <a:gd name="T36" fmla="*/ 271 w 360"/>
                <a:gd name="T37" fmla="*/ 13 h 114"/>
                <a:gd name="T38" fmla="*/ 266 w 360"/>
                <a:gd name="T39" fmla="*/ 23 h 114"/>
                <a:gd name="T40" fmla="*/ 246 w 360"/>
                <a:gd name="T41" fmla="*/ 23 h 114"/>
                <a:gd name="T42" fmla="*/ 232 w 360"/>
                <a:gd name="T43" fmla="*/ 28 h 114"/>
                <a:gd name="T44" fmla="*/ 214 w 360"/>
                <a:gd name="T45" fmla="*/ 30 h 114"/>
                <a:gd name="T46" fmla="*/ 200 w 360"/>
                <a:gd name="T47" fmla="*/ 37 h 114"/>
                <a:gd name="T48" fmla="*/ 185 w 360"/>
                <a:gd name="T49" fmla="*/ 42 h 114"/>
                <a:gd name="T50" fmla="*/ 170 w 360"/>
                <a:gd name="T51" fmla="*/ 47 h 114"/>
                <a:gd name="T52" fmla="*/ 155 w 360"/>
                <a:gd name="T53" fmla="*/ 52 h 114"/>
                <a:gd name="T54" fmla="*/ 143 w 360"/>
                <a:gd name="T55" fmla="*/ 57 h 114"/>
                <a:gd name="T56" fmla="*/ 128 w 360"/>
                <a:gd name="T57" fmla="*/ 62 h 114"/>
                <a:gd name="T58" fmla="*/ 121 w 360"/>
                <a:gd name="T59" fmla="*/ 62 h 114"/>
                <a:gd name="T60" fmla="*/ 116 w 360"/>
                <a:gd name="T61" fmla="*/ 64 h 114"/>
                <a:gd name="T62" fmla="*/ 109 w 360"/>
                <a:gd name="T63" fmla="*/ 67 h 114"/>
                <a:gd name="T64" fmla="*/ 104 w 360"/>
                <a:gd name="T65" fmla="*/ 67 h 114"/>
                <a:gd name="T66" fmla="*/ 101 w 360"/>
                <a:gd name="T67" fmla="*/ 67 h 114"/>
                <a:gd name="T68" fmla="*/ 101 w 360"/>
                <a:gd name="T69" fmla="*/ 67 h 114"/>
                <a:gd name="T70" fmla="*/ 101 w 360"/>
                <a:gd name="T71" fmla="*/ 69 h 114"/>
                <a:gd name="T72" fmla="*/ 99 w 360"/>
                <a:gd name="T73" fmla="*/ 69 h 114"/>
                <a:gd name="T74" fmla="*/ 0 w 360"/>
                <a:gd name="T75" fmla="*/ 104 h 114"/>
                <a:gd name="T76" fmla="*/ 3 w 360"/>
                <a:gd name="T77" fmla="*/ 109 h 114"/>
                <a:gd name="T78" fmla="*/ 5 w 360"/>
                <a:gd name="T79" fmla="*/ 111 h 114"/>
                <a:gd name="T80" fmla="*/ 10 w 360"/>
                <a:gd name="T81" fmla="*/ 111 h 114"/>
                <a:gd name="T82" fmla="*/ 15 w 360"/>
                <a:gd name="T83" fmla="*/ 114 h 114"/>
                <a:gd name="T84" fmla="*/ 20 w 360"/>
                <a:gd name="T85" fmla="*/ 114 h 1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60"/>
                <a:gd name="T130" fmla="*/ 0 h 114"/>
                <a:gd name="T131" fmla="*/ 360 w 360"/>
                <a:gd name="T132" fmla="*/ 114 h 11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60" h="114">
                  <a:moveTo>
                    <a:pt x="20" y="114"/>
                  </a:moveTo>
                  <a:lnTo>
                    <a:pt x="212" y="55"/>
                  </a:lnTo>
                  <a:lnTo>
                    <a:pt x="357" y="15"/>
                  </a:lnTo>
                  <a:lnTo>
                    <a:pt x="360" y="13"/>
                  </a:lnTo>
                  <a:lnTo>
                    <a:pt x="357" y="10"/>
                  </a:lnTo>
                  <a:lnTo>
                    <a:pt x="355" y="8"/>
                  </a:lnTo>
                  <a:lnTo>
                    <a:pt x="352" y="8"/>
                  </a:lnTo>
                  <a:lnTo>
                    <a:pt x="343" y="3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3"/>
                  </a:lnTo>
                  <a:lnTo>
                    <a:pt x="301" y="3"/>
                  </a:lnTo>
                  <a:lnTo>
                    <a:pt x="291" y="8"/>
                  </a:lnTo>
                  <a:lnTo>
                    <a:pt x="281" y="10"/>
                  </a:lnTo>
                  <a:lnTo>
                    <a:pt x="271" y="13"/>
                  </a:lnTo>
                  <a:lnTo>
                    <a:pt x="266" y="23"/>
                  </a:lnTo>
                  <a:lnTo>
                    <a:pt x="246" y="23"/>
                  </a:lnTo>
                  <a:lnTo>
                    <a:pt x="232" y="28"/>
                  </a:lnTo>
                  <a:lnTo>
                    <a:pt x="214" y="30"/>
                  </a:lnTo>
                  <a:lnTo>
                    <a:pt x="200" y="37"/>
                  </a:lnTo>
                  <a:lnTo>
                    <a:pt x="185" y="42"/>
                  </a:lnTo>
                  <a:lnTo>
                    <a:pt x="170" y="47"/>
                  </a:lnTo>
                  <a:lnTo>
                    <a:pt x="155" y="52"/>
                  </a:lnTo>
                  <a:lnTo>
                    <a:pt x="143" y="57"/>
                  </a:lnTo>
                  <a:lnTo>
                    <a:pt x="128" y="62"/>
                  </a:lnTo>
                  <a:lnTo>
                    <a:pt x="121" y="62"/>
                  </a:lnTo>
                  <a:lnTo>
                    <a:pt x="116" y="64"/>
                  </a:lnTo>
                  <a:lnTo>
                    <a:pt x="109" y="67"/>
                  </a:lnTo>
                  <a:lnTo>
                    <a:pt x="104" y="67"/>
                  </a:lnTo>
                  <a:lnTo>
                    <a:pt x="101" y="67"/>
                  </a:lnTo>
                  <a:lnTo>
                    <a:pt x="101" y="69"/>
                  </a:lnTo>
                  <a:lnTo>
                    <a:pt x="99" y="69"/>
                  </a:lnTo>
                  <a:lnTo>
                    <a:pt x="0" y="104"/>
                  </a:lnTo>
                  <a:lnTo>
                    <a:pt x="3" y="109"/>
                  </a:lnTo>
                  <a:lnTo>
                    <a:pt x="5" y="111"/>
                  </a:lnTo>
                  <a:lnTo>
                    <a:pt x="10" y="111"/>
                  </a:lnTo>
                  <a:lnTo>
                    <a:pt x="15" y="114"/>
                  </a:lnTo>
                  <a:lnTo>
                    <a:pt x="20" y="114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18" name="Freeform 35"/>
            <p:cNvSpPr>
              <a:spLocks/>
            </p:cNvSpPr>
            <p:nvPr/>
          </p:nvSpPr>
          <p:spPr bwMode="auto">
            <a:xfrm>
              <a:off x="2439" y="2781"/>
              <a:ext cx="338" cy="111"/>
            </a:xfrm>
            <a:custGeom>
              <a:avLst/>
              <a:gdLst>
                <a:gd name="T0" fmla="*/ 15 w 338"/>
                <a:gd name="T1" fmla="*/ 111 h 111"/>
                <a:gd name="T2" fmla="*/ 338 w 338"/>
                <a:gd name="T3" fmla="*/ 5 h 111"/>
                <a:gd name="T4" fmla="*/ 338 w 338"/>
                <a:gd name="T5" fmla="*/ 5 h 111"/>
                <a:gd name="T6" fmla="*/ 338 w 338"/>
                <a:gd name="T7" fmla="*/ 3 h 111"/>
                <a:gd name="T8" fmla="*/ 338 w 338"/>
                <a:gd name="T9" fmla="*/ 3 h 111"/>
                <a:gd name="T10" fmla="*/ 335 w 338"/>
                <a:gd name="T11" fmla="*/ 3 h 111"/>
                <a:gd name="T12" fmla="*/ 303 w 338"/>
                <a:gd name="T13" fmla="*/ 0 h 111"/>
                <a:gd name="T14" fmla="*/ 271 w 338"/>
                <a:gd name="T15" fmla="*/ 5 h 111"/>
                <a:gd name="T16" fmla="*/ 242 w 338"/>
                <a:gd name="T17" fmla="*/ 12 h 111"/>
                <a:gd name="T18" fmla="*/ 210 w 338"/>
                <a:gd name="T19" fmla="*/ 25 h 111"/>
                <a:gd name="T20" fmla="*/ 180 w 338"/>
                <a:gd name="T21" fmla="*/ 37 h 111"/>
                <a:gd name="T22" fmla="*/ 151 w 338"/>
                <a:gd name="T23" fmla="*/ 52 h 111"/>
                <a:gd name="T24" fmla="*/ 119 w 338"/>
                <a:gd name="T25" fmla="*/ 62 h 111"/>
                <a:gd name="T26" fmla="*/ 89 w 338"/>
                <a:gd name="T27" fmla="*/ 69 h 111"/>
                <a:gd name="T28" fmla="*/ 72 w 338"/>
                <a:gd name="T29" fmla="*/ 77 h 111"/>
                <a:gd name="T30" fmla="*/ 57 w 338"/>
                <a:gd name="T31" fmla="*/ 81 h 111"/>
                <a:gd name="T32" fmla="*/ 42 w 338"/>
                <a:gd name="T33" fmla="*/ 86 h 111"/>
                <a:gd name="T34" fmla="*/ 27 w 338"/>
                <a:gd name="T35" fmla="*/ 94 h 111"/>
                <a:gd name="T36" fmla="*/ 18 w 338"/>
                <a:gd name="T37" fmla="*/ 94 h 111"/>
                <a:gd name="T38" fmla="*/ 10 w 338"/>
                <a:gd name="T39" fmla="*/ 96 h 111"/>
                <a:gd name="T40" fmla="*/ 5 w 338"/>
                <a:gd name="T41" fmla="*/ 99 h 111"/>
                <a:gd name="T42" fmla="*/ 0 w 338"/>
                <a:gd name="T43" fmla="*/ 101 h 111"/>
                <a:gd name="T44" fmla="*/ 15 w 338"/>
                <a:gd name="T45" fmla="*/ 111 h 1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38"/>
                <a:gd name="T70" fmla="*/ 0 h 111"/>
                <a:gd name="T71" fmla="*/ 338 w 338"/>
                <a:gd name="T72" fmla="*/ 111 h 1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38" h="111">
                  <a:moveTo>
                    <a:pt x="15" y="111"/>
                  </a:moveTo>
                  <a:lnTo>
                    <a:pt x="338" y="5"/>
                  </a:lnTo>
                  <a:lnTo>
                    <a:pt x="338" y="3"/>
                  </a:lnTo>
                  <a:lnTo>
                    <a:pt x="335" y="3"/>
                  </a:lnTo>
                  <a:lnTo>
                    <a:pt x="303" y="0"/>
                  </a:lnTo>
                  <a:lnTo>
                    <a:pt x="271" y="5"/>
                  </a:lnTo>
                  <a:lnTo>
                    <a:pt x="242" y="12"/>
                  </a:lnTo>
                  <a:lnTo>
                    <a:pt x="210" y="25"/>
                  </a:lnTo>
                  <a:lnTo>
                    <a:pt x="180" y="37"/>
                  </a:lnTo>
                  <a:lnTo>
                    <a:pt x="151" y="52"/>
                  </a:lnTo>
                  <a:lnTo>
                    <a:pt x="119" y="62"/>
                  </a:lnTo>
                  <a:lnTo>
                    <a:pt x="89" y="69"/>
                  </a:lnTo>
                  <a:lnTo>
                    <a:pt x="72" y="77"/>
                  </a:lnTo>
                  <a:lnTo>
                    <a:pt x="57" y="81"/>
                  </a:lnTo>
                  <a:lnTo>
                    <a:pt x="42" y="86"/>
                  </a:lnTo>
                  <a:lnTo>
                    <a:pt x="27" y="94"/>
                  </a:lnTo>
                  <a:lnTo>
                    <a:pt x="18" y="94"/>
                  </a:lnTo>
                  <a:lnTo>
                    <a:pt x="10" y="96"/>
                  </a:lnTo>
                  <a:lnTo>
                    <a:pt x="5" y="99"/>
                  </a:lnTo>
                  <a:lnTo>
                    <a:pt x="0" y="101"/>
                  </a:lnTo>
                  <a:lnTo>
                    <a:pt x="15" y="111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19" name="Freeform 36"/>
            <p:cNvSpPr>
              <a:spLocks/>
            </p:cNvSpPr>
            <p:nvPr/>
          </p:nvSpPr>
          <p:spPr bwMode="auto">
            <a:xfrm>
              <a:off x="2388" y="2759"/>
              <a:ext cx="330" cy="116"/>
            </a:xfrm>
            <a:custGeom>
              <a:avLst/>
              <a:gdLst>
                <a:gd name="T0" fmla="*/ 27 w 330"/>
                <a:gd name="T1" fmla="*/ 116 h 116"/>
                <a:gd name="T2" fmla="*/ 330 w 330"/>
                <a:gd name="T3" fmla="*/ 5 h 116"/>
                <a:gd name="T4" fmla="*/ 317 w 330"/>
                <a:gd name="T5" fmla="*/ 0 h 116"/>
                <a:gd name="T6" fmla="*/ 302 w 330"/>
                <a:gd name="T7" fmla="*/ 0 h 116"/>
                <a:gd name="T8" fmla="*/ 288 w 330"/>
                <a:gd name="T9" fmla="*/ 2 h 116"/>
                <a:gd name="T10" fmla="*/ 273 w 330"/>
                <a:gd name="T11" fmla="*/ 5 h 116"/>
                <a:gd name="T12" fmla="*/ 256 w 330"/>
                <a:gd name="T13" fmla="*/ 12 h 116"/>
                <a:gd name="T14" fmla="*/ 241 w 330"/>
                <a:gd name="T15" fmla="*/ 20 h 116"/>
                <a:gd name="T16" fmla="*/ 224 w 330"/>
                <a:gd name="T17" fmla="*/ 25 h 116"/>
                <a:gd name="T18" fmla="*/ 206 w 330"/>
                <a:gd name="T19" fmla="*/ 32 h 116"/>
                <a:gd name="T20" fmla="*/ 199 w 330"/>
                <a:gd name="T21" fmla="*/ 32 h 116"/>
                <a:gd name="T22" fmla="*/ 194 w 330"/>
                <a:gd name="T23" fmla="*/ 34 h 116"/>
                <a:gd name="T24" fmla="*/ 187 w 330"/>
                <a:gd name="T25" fmla="*/ 37 h 116"/>
                <a:gd name="T26" fmla="*/ 182 w 330"/>
                <a:gd name="T27" fmla="*/ 37 h 116"/>
                <a:gd name="T28" fmla="*/ 177 w 330"/>
                <a:gd name="T29" fmla="*/ 42 h 116"/>
                <a:gd name="T30" fmla="*/ 170 w 330"/>
                <a:gd name="T31" fmla="*/ 42 h 116"/>
                <a:gd name="T32" fmla="*/ 162 w 330"/>
                <a:gd name="T33" fmla="*/ 44 h 116"/>
                <a:gd name="T34" fmla="*/ 155 w 330"/>
                <a:gd name="T35" fmla="*/ 47 h 116"/>
                <a:gd name="T36" fmla="*/ 142 w 330"/>
                <a:gd name="T37" fmla="*/ 49 h 116"/>
                <a:gd name="T38" fmla="*/ 130 w 330"/>
                <a:gd name="T39" fmla="*/ 54 h 116"/>
                <a:gd name="T40" fmla="*/ 118 w 330"/>
                <a:gd name="T41" fmla="*/ 57 h 116"/>
                <a:gd name="T42" fmla="*/ 106 w 330"/>
                <a:gd name="T43" fmla="*/ 62 h 116"/>
                <a:gd name="T44" fmla="*/ 93 w 330"/>
                <a:gd name="T45" fmla="*/ 64 h 116"/>
                <a:gd name="T46" fmla="*/ 83 w 330"/>
                <a:gd name="T47" fmla="*/ 69 h 116"/>
                <a:gd name="T48" fmla="*/ 71 w 330"/>
                <a:gd name="T49" fmla="*/ 71 h 116"/>
                <a:gd name="T50" fmla="*/ 59 w 330"/>
                <a:gd name="T51" fmla="*/ 76 h 116"/>
                <a:gd name="T52" fmla="*/ 44 w 330"/>
                <a:gd name="T53" fmla="*/ 86 h 116"/>
                <a:gd name="T54" fmla="*/ 29 w 330"/>
                <a:gd name="T55" fmla="*/ 94 h 116"/>
                <a:gd name="T56" fmla="*/ 14 w 330"/>
                <a:gd name="T57" fmla="*/ 99 h 116"/>
                <a:gd name="T58" fmla="*/ 0 w 330"/>
                <a:gd name="T59" fmla="*/ 103 h 116"/>
                <a:gd name="T60" fmla="*/ 27 w 330"/>
                <a:gd name="T61" fmla="*/ 116 h 116"/>
                <a:gd name="T62" fmla="*/ 27 w 330"/>
                <a:gd name="T63" fmla="*/ 116 h 1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30"/>
                <a:gd name="T97" fmla="*/ 0 h 116"/>
                <a:gd name="T98" fmla="*/ 330 w 330"/>
                <a:gd name="T99" fmla="*/ 116 h 1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30" h="116">
                  <a:moveTo>
                    <a:pt x="27" y="116"/>
                  </a:moveTo>
                  <a:lnTo>
                    <a:pt x="330" y="5"/>
                  </a:lnTo>
                  <a:lnTo>
                    <a:pt x="317" y="0"/>
                  </a:lnTo>
                  <a:lnTo>
                    <a:pt x="302" y="0"/>
                  </a:lnTo>
                  <a:lnTo>
                    <a:pt x="288" y="2"/>
                  </a:lnTo>
                  <a:lnTo>
                    <a:pt x="273" y="5"/>
                  </a:lnTo>
                  <a:lnTo>
                    <a:pt x="256" y="12"/>
                  </a:lnTo>
                  <a:lnTo>
                    <a:pt x="241" y="20"/>
                  </a:lnTo>
                  <a:lnTo>
                    <a:pt x="224" y="25"/>
                  </a:lnTo>
                  <a:lnTo>
                    <a:pt x="206" y="32"/>
                  </a:lnTo>
                  <a:lnTo>
                    <a:pt x="199" y="32"/>
                  </a:lnTo>
                  <a:lnTo>
                    <a:pt x="194" y="34"/>
                  </a:lnTo>
                  <a:lnTo>
                    <a:pt x="187" y="37"/>
                  </a:lnTo>
                  <a:lnTo>
                    <a:pt x="182" y="37"/>
                  </a:lnTo>
                  <a:lnTo>
                    <a:pt x="177" y="42"/>
                  </a:lnTo>
                  <a:lnTo>
                    <a:pt x="170" y="42"/>
                  </a:lnTo>
                  <a:lnTo>
                    <a:pt x="162" y="44"/>
                  </a:lnTo>
                  <a:lnTo>
                    <a:pt x="155" y="47"/>
                  </a:lnTo>
                  <a:lnTo>
                    <a:pt x="142" y="49"/>
                  </a:lnTo>
                  <a:lnTo>
                    <a:pt x="130" y="54"/>
                  </a:lnTo>
                  <a:lnTo>
                    <a:pt x="118" y="57"/>
                  </a:lnTo>
                  <a:lnTo>
                    <a:pt x="106" y="62"/>
                  </a:lnTo>
                  <a:lnTo>
                    <a:pt x="93" y="64"/>
                  </a:lnTo>
                  <a:lnTo>
                    <a:pt x="83" y="69"/>
                  </a:lnTo>
                  <a:lnTo>
                    <a:pt x="71" y="71"/>
                  </a:lnTo>
                  <a:lnTo>
                    <a:pt x="59" y="76"/>
                  </a:lnTo>
                  <a:lnTo>
                    <a:pt x="44" y="86"/>
                  </a:lnTo>
                  <a:lnTo>
                    <a:pt x="29" y="94"/>
                  </a:lnTo>
                  <a:lnTo>
                    <a:pt x="14" y="99"/>
                  </a:lnTo>
                  <a:lnTo>
                    <a:pt x="0" y="103"/>
                  </a:lnTo>
                  <a:lnTo>
                    <a:pt x="27" y="116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20" name="Freeform 37"/>
            <p:cNvSpPr>
              <a:spLocks/>
            </p:cNvSpPr>
            <p:nvPr/>
          </p:nvSpPr>
          <p:spPr bwMode="auto">
            <a:xfrm>
              <a:off x="2397" y="2535"/>
              <a:ext cx="40" cy="71"/>
            </a:xfrm>
            <a:custGeom>
              <a:avLst/>
              <a:gdLst>
                <a:gd name="T0" fmla="*/ 20 w 40"/>
                <a:gd name="T1" fmla="*/ 71 h 71"/>
                <a:gd name="T2" fmla="*/ 30 w 40"/>
                <a:gd name="T3" fmla="*/ 61 h 71"/>
                <a:gd name="T4" fmla="*/ 37 w 40"/>
                <a:gd name="T5" fmla="*/ 49 h 71"/>
                <a:gd name="T6" fmla="*/ 40 w 40"/>
                <a:gd name="T7" fmla="*/ 34 h 71"/>
                <a:gd name="T8" fmla="*/ 40 w 40"/>
                <a:gd name="T9" fmla="*/ 19 h 71"/>
                <a:gd name="T10" fmla="*/ 40 w 40"/>
                <a:gd name="T11" fmla="*/ 15 h 71"/>
                <a:gd name="T12" fmla="*/ 37 w 40"/>
                <a:gd name="T13" fmla="*/ 10 h 71"/>
                <a:gd name="T14" fmla="*/ 35 w 40"/>
                <a:gd name="T15" fmla="*/ 5 h 71"/>
                <a:gd name="T16" fmla="*/ 35 w 40"/>
                <a:gd name="T17" fmla="*/ 0 h 71"/>
                <a:gd name="T18" fmla="*/ 35 w 40"/>
                <a:gd name="T19" fmla="*/ 0 h 71"/>
                <a:gd name="T20" fmla="*/ 35 w 40"/>
                <a:gd name="T21" fmla="*/ 0 h 71"/>
                <a:gd name="T22" fmla="*/ 32 w 40"/>
                <a:gd name="T23" fmla="*/ 0 h 71"/>
                <a:gd name="T24" fmla="*/ 32 w 40"/>
                <a:gd name="T25" fmla="*/ 0 h 71"/>
                <a:gd name="T26" fmla="*/ 0 w 40"/>
                <a:gd name="T27" fmla="*/ 2 h 71"/>
                <a:gd name="T28" fmla="*/ 5 w 40"/>
                <a:gd name="T29" fmla="*/ 17 h 71"/>
                <a:gd name="T30" fmla="*/ 8 w 40"/>
                <a:gd name="T31" fmla="*/ 34 h 71"/>
                <a:gd name="T32" fmla="*/ 8 w 40"/>
                <a:gd name="T33" fmla="*/ 54 h 71"/>
                <a:gd name="T34" fmla="*/ 8 w 40"/>
                <a:gd name="T35" fmla="*/ 69 h 71"/>
                <a:gd name="T36" fmla="*/ 10 w 40"/>
                <a:gd name="T37" fmla="*/ 69 h 71"/>
                <a:gd name="T38" fmla="*/ 13 w 40"/>
                <a:gd name="T39" fmla="*/ 69 h 71"/>
                <a:gd name="T40" fmla="*/ 18 w 40"/>
                <a:gd name="T41" fmla="*/ 71 h 71"/>
                <a:gd name="T42" fmla="*/ 20 w 40"/>
                <a:gd name="T43" fmla="*/ 71 h 7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0"/>
                <a:gd name="T67" fmla="*/ 0 h 71"/>
                <a:gd name="T68" fmla="*/ 40 w 40"/>
                <a:gd name="T69" fmla="*/ 71 h 7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0" h="71">
                  <a:moveTo>
                    <a:pt x="20" y="71"/>
                  </a:moveTo>
                  <a:lnTo>
                    <a:pt x="30" y="61"/>
                  </a:lnTo>
                  <a:lnTo>
                    <a:pt x="37" y="49"/>
                  </a:lnTo>
                  <a:lnTo>
                    <a:pt x="40" y="34"/>
                  </a:lnTo>
                  <a:lnTo>
                    <a:pt x="40" y="19"/>
                  </a:lnTo>
                  <a:lnTo>
                    <a:pt x="40" y="15"/>
                  </a:lnTo>
                  <a:lnTo>
                    <a:pt x="37" y="10"/>
                  </a:lnTo>
                  <a:lnTo>
                    <a:pt x="35" y="5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0" y="2"/>
                  </a:lnTo>
                  <a:lnTo>
                    <a:pt x="5" y="17"/>
                  </a:lnTo>
                  <a:lnTo>
                    <a:pt x="8" y="34"/>
                  </a:lnTo>
                  <a:lnTo>
                    <a:pt x="8" y="54"/>
                  </a:lnTo>
                  <a:lnTo>
                    <a:pt x="8" y="69"/>
                  </a:lnTo>
                  <a:lnTo>
                    <a:pt x="10" y="69"/>
                  </a:lnTo>
                  <a:lnTo>
                    <a:pt x="13" y="69"/>
                  </a:lnTo>
                  <a:lnTo>
                    <a:pt x="18" y="71"/>
                  </a:lnTo>
                  <a:lnTo>
                    <a:pt x="20" y="71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21" name="Freeform 38"/>
            <p:cNvSpPr>
              <a:spLocks/>
            </p:cNvSpPr>
            <p:nvPr/>
          </p:nvSpPr>
          <p:spPr bwMode="auto">
            <a:xfrm>
              <a:off x="2353" y="2542"/>
              <a:ext cx="27" cy="59"/>
            </a:xfrm>
            <a:custGeom>
              <a:avLst/>
              <a:gdLst>
                <a:gd name="T0" fmla="*/ 10 w 27"/>
                <a:gd name="T1" fmla="*/ 59 h 59"/>
                <a:gd name="T2" fmla="*/ 17 w 27"/>
                <a:gd name="T3" fmla="*/ 57 h 59"/>
                <a:gd name="T4" fmla="*/ 25 w 27"/>
                <a:gd name="T5" fmla="*/ 52 h 59"/>
                <a:gd name="T6" fmla="*/ 27 w 27"/>
                <a:gd name="T7" fmla="*/ 42 h 59"/>
                <a:gd name="T8" fmla="*/ 27 w 27"/>
                <a:gd name="T9" fmla="*/ 32 h 59"/>
                <a:gd name="T10" fmla="*/ 25 w 27"/>
                <a:gd name="T11" fmla="*/ 20 h 59"/>
                <a:gd name="T12" fmla="*/ 25 w 27"/>
                <a:gd name="T13" fmla="*/ 15 h 59"/>
                <a:gd name="T14" fmla="*/ 22 w 27"/>
                <a:gd name="T15" fmla="*/ 8 h 59"/>
                <a:gd name="T16" fmla="*/ 20 w 27"/>
                <a:gd name="T17" fmla="*/ 3 h 59"/>
                <a:gd name="T18" fmla="*/ 15 w 27"/>
                <a:gd name="T19" fmla="*/ 0 h 59"/>
                <a:gd name="T20" fmla="*/ 12 w 27"/>
                <a:gd name="T21" fmla="*/ 0 h 59"/>
                <a:gd name="T22" fmla="*/ 12 w 27"/>
                <a:gd name="T23" fmla="*/ 0 h 59"/>
                <a:gd name="T24" fmla="*/ 10 w 27"/>
                <a:gd name="T25" fmla="*/ 0 h 59"/>
                <a:gd name="T26" fmla="*/ 10 w 27"/>
                <a:gd name="T27" fmla="*/ 3 h 59"/>
                <a:gd name="T28" fmla="*/ 5 w 27"/>
                <a:gd name="T29" fmla="*/ 15 h 59"/>
                <a:gd name="T30" fmla="*/ 0 w 27"/>
                <a:gd name="T31" fmla="*/ 27 h 59"/>
                <a:gd name="T32" fmla="*/ 0 w 27"/>
                <a:gd name="T33" fmla="*/ 42 h 59"/>
                <a:gd name="T34" fmla="*/ 3 w 27"/>
                <a:gd name="T35" fmla="*/ 54 h 59"/>
                <a:gd name="T36" fmla="*/ 5 w 27"/>
                <a:gd name="T37" fmla="*/ 57 h 59"/>
                <a:gd name="T38" fmla="*/ 5 w 27"/>
                <a:gd name="T39" fmla="*/ 57 h 59"/>
                <a:gd name="T40" fmla="*/ 5 w 27"/>
                <a:gd name="T41" fmla="*/ 59 h 59"/>
                <a:gd name="T42" fmla="*/ 8 w 27"/>
                <a:gd name="T43" fmla="*/ 59 h 59"/>
                <a:gd name="T44" fmla="*/ 10 w 27"/>
                <a:gd name="T45" fmla="*/ 59 h 5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7"/>
                <a:gd name="T70" fmla="*/ 0 h 59"/>
                <a:gd name="T71" fmla="*/ 27 w 27"/>
                <a:gd name="T72" fmla="*/ 59 h 5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7" h="59">
                  <a:moveTo>
                    <a:pt x="10" y="59"/>
                  </a:moveTo>
                  <a:lnTo>
                    <a:pt x="17" y="57"/>
                  </a:lnTo>
                  <a:lnTo>
                    <a:pt x="25" y="52"/>
                  </a:lnTo>
                  <a:lnTo>
                    <a:pt x="27" y="42"/>
                  </a:lnTo>
                  <a:lnTo>
                    <a:pt x="27" y="32"/>
                  </a:lnTo>
                  <a:lnTo>
                    <a:pt x="25" y="20"/>
                  </a:lnTo>
                  <a:lnTo>
                    <a:pt x="25" y="15"/>
                  </a:lnTo>
                  <a:lnTo>
                    <a:pt x="22" y="8"/>
                  </a:lnTo>
                  <a:lnTo>
                    <a:pt x="20" y="3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3"/>
                  </a:lnTo>
                  <a:lnTo>
                    <a:pt x="5" y="15"/>
                  </a:lnTo>
                  <a:lnTo>
                    <a:pt x="0" y="27"/>
                  </a:lnTo>
                  <a:lnTo>
                    <a:pt x="0" y="42"/>
                  </a:lnTo>
                  <a:lnTo>
                    <a:pt x="3" y="54"/>
                  </a:lnTo>
                  <a:lnTo>
                    <a:pt x="5" y="57"/>
                  </a:lnTo>
                  <a:lnTo>
                    <a:pt x="5" y="59"/>
                  </a:lnTo>
                  <a:lnTo>
                    <a:pt x="8" y="59"/>
                  </a:lnTo>
                  <a:lnTo>
                    <a:pt x="10" y="59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22" name="Freeform 39"/>
            <p:cNvSpPr>
              <a:spLocks/>
            </p:cNvSpPr>
            <p:nvPr/>
          </p:nvSpPr>
          <p:spPr bwMode="auto">
            <a:xfrm>
              <a:off x="2592" y="2510"/>
              <a:ext cx="30" cy="69"/>
            </a:xfrm>
            <a:custGeom>
              <a:avLst/>
              <a:gdLst>
                <a:gd name="T0" fmla="*/ 7 w 30"/>
                <a:gd name="T1" fmla="*/ 67 h 69"/>
                <a:gd name="T2" fmla="*/ 10 w 30"/>
                <a:gd name="T3" fmla="*/ 67 h 69"/>
                <a:gd name="T4" fmla="*/ 12 w 30"/>
                <a:gd name="T5" fmla="*/ 69 h 69"/>
                <a:gd name="T6" fmla="*/ 15 w 30"/>
                <a:gd name="T7" fmla="*/ 69 h 69"/>
                <a:gd name="T8" fmla="*/ 17 w 30"/>
                <a:gd name="T9" fmla="*/ 69 h 69"/>
                <a:gd name="T10" fmla="*/ 27 w 30"/>
                <a:gd name="T11" fmla="*/ 54 h 69"/>
                <a:gd name="T12" fmla="*/ 30 w 30"/>
                <a:gd name="T13" fmla="*/ 37 h 69"/>
                <a:gd name="T14" fmla="*/ 30 w 30"/>
                <a:gd name="T15" fmla="*/ 20 h 69"/>
                <a:gd name="T16" fmla="*/ 25 w 30"/>
                <a:gd name="T17" fmla="*/ 5 h 69"/>
                <a:gd name="T18" fmla="*/ 7 w 30"/>
                <a:gd name="T19" fmla="*/ 0 h 69"/>
                <a:gd name="T20" fmla="*/ 5 w 30"/>
                <a:gd name="T21" fmla="*/ 0 h 69"/>
                <a:gd name="T22" fmla="*/ 5 w 30"/>
                <a:gd name="T23" fmla="*/ 0 h 69"/>
                <a:gd name="T24" fmla="*/ 2 w 30"/>
                <a:gd name="T25" fmla="*/ 3 h 69"/>
                <a:gd name="T26" fmla="*/ 0 w 30"/>
                <a:gd name="T27" fmla="*/ 5 h 69"/>
                <a:gd name="T28" fmla="*/ 5 w 30"/>
                <a:gd name="T29" fmla="*/ 20 h 69"/>
                <a:gd name="T30" fmla="*/ 7 w 30"/>
                <a:gd name="T31" fmla="*/ 35 h 69"/>
                <a:gd name="T32" fmla="*/ 7 w 30"/>
                <a:gd name="T33" fmla="*/ 49 h 69"/>
                <a:gd name="T34" fmla="*/ 2 w 30"/>
                <a:gd name="T35" fmla="*/ 64 h 69"/>
                <a:gd name="T36" fmla="*/ 2 w 30"/>
                <a:gd name="T37" fmla="*/ 64 h 69"/>
                <a:gd name="T38" fmla="*/ 5 w 30"/>
                <a:gd name="T39" fmla="*/ 67 h 69"/>
                <a:gd name="T40" fmla="*/ 5 w 30"/>
                <a:gd name="T41" fmla="*/ 69 h 69"/>
                <a:gd name="T42" fmla="*/ 7 w 30"/>
                <a:gd name="T43" fmla="*/ 67 h 6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0"/>
                <a:gd name="T67" fmla="*/ 0 h 69"/>
                <a:gd name="T68" fmla="*/ 30 w 30"/>
                <a:gd name="T69" fmla="*/ 69 h 6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0" h="69">
                  <a:moveTo>
                    <a:pt x="7" y="67"/>
                  </a:moveTo>
                  <a:lnTo>
                    <a:pt x="10" y="67"/>
                  </a:lnTo>
                  <a:lnTo>
                    <a:pt x="12" y="69"/>
                  </a:lnTo>
                  <a:lnTo>
                    <a:pt x="15" y="69"/>
                  </a:lnTo>
                  <a:lnTo>
                    <a:pt x="17" y="69"/>
                  </a:lnTo>
                  <a:lnTo>
                    <a:pt x="27" y="54"/>
                  </a:lnTo>
                  <a:lnTo>
                    <a:pt x="30" y="37"/>
                  </a:lnTo>
                  <a:lnTo>
                    <a:pt x="30" y="20"/>
                  </a:lnTo>
                  <a:lnTo>
                    <a:pt x="25" y="5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5" y="20"/>
                  </a:lnTo>
                  <a:lnTo>
                    <a:pt x="7" y="35"/>
                  </a:lnTo>
                  <a:lnTo>
                    <a:pt x="7" y="49"/>
                  </a:lnTo>
                  <a:lnTo>
                    <a:pt x="2" y="64"/>
                  </a:lnTo>
                  <a:lnTo>
                    <a:pt x="5" y="67"/>
                  </a:lnTo>
                  <a:lnTo>
                    <a:pt x="5" y="69"/>
                  </a:lnTo>
                  <a:lnTo>
                    <a:pt x="7" y="67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23" name="Freeform 40"/>
            <p:cNvSpPr>
              <a:spLocks/>
            </p:cNvSpPr>
            <p:nvPr/>
          </p:nvSpPr>
          <p:spPr bwMode="auto">
            <a:xfrm>
              <a:off x="2540" y="2515"/>
              <a:ext cx="37" cy="57"/>
            </a:xfrm>
            <a:custGeom>
              <a:avLst/>
              <a:gdLst>
                <a:gd name="T0" fmla="*/ 5 w 37"/>
                <a:gd name="T1" fmla="*/ 57 h 57"/>
                <a:gd name="T2" fmla="*/ 22 w 37"/>
                <a:gd name="T3" fmla="*/ 57 h 57"/>
                <a:gd name="T4" fmla="*/ 27 w 37"/>
                <a:gd name="T5" fmla="*/ 52 h 57"/>
                <a:gd name="T6" fmla="*/ 30 w 37"/>
                <a:gd name="T7" fmla="*/ 47 h 57"/>
                <a:gd name="T8" fmla="*/ 35 w 37"/>
                <a:gd name="T9" fmla="*/ 44 h 57"/>
                <a:gd name="T10" fmla="*/ 37 w 37"/>
                <a:gd name="T11" fmla="*/ 39 h 57"/>
                <a:gd name="T12" fmla="*/ 27 w 37"/>
                <a:gd name="T13" fmla="*/ 0 h 57"/>
                <a:gd name="T14" fmla="*/ 20 w 37"/>
                <a:gd name="T15" fmla="*/ 0 h 57"/>
                <a:gd name="T16" fmla="*/ 13 w 37"/>
                <a:gd name="T17" fmla="*/ 10 h 57"/>
                <a:gd name="T18" fmla="*/ 8 w 37"/>
                <a:gd name="T19" fmla="*/ 22 h 57"/>
                <a:gd name="T20" fmla="*/ 5 w 37"/>
                <a:gd name="T21" fmla="*/ 35 h 57"/>
                <a:gd name="T22" fmla="*/ 0 w 37"/>
                <a:gd name="T23" fmla="*/ 47 h 57"/>
                <a:gd name="T24" fmla="*/ 3 w 37"/>
                <a:gd name="T25" fmla="*/ 57 h 57"/>
                <a:gd name="T26" fmla="*/ 5 w 37"/>
                <a:gd name="T27" fmla="*/ 57 h 5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7"/>
                <a:gd name="T43" fmla="*/ 0 h 57"/>
                <a:gd name="T44" fmla="*/ 37 w 37"/>
                <a:gd name="T45" fmla="*/ 57 h 5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7" h="57">
                  <a:moveTo>
                    <a:pt x="5" y="57"/>
                  </a:moveTo>
                  <a:lnTo>
                    <a:pt x="22" y="57"/>
                  </a:lnTo>
                  <a:lnTo>
                    <a:pt x="27" y="52"/>
                  </a:lnTo>
                  <a:lnTo>
                    <a:pt x="30" y="47"/>
                  </a:lnTo>
                  <a:lnTo>
                    <a:pt x="35" y="44"/>
                  </a:lnTo>
                  <a:lnTo>
                    <a:pt x="37" y="39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3" y="10"/>
                  </a:lnTo>
                  <a:lnTo>
                    <a:pt x="8" y="22"/>
                  </a:lnTo>
                  <a:lnTo>
                    <a:pt x="5" y="35"/>
                  </a:lnTo>
                  <a:lnTo>
                    <a:pt x="0" y="47"/>
                  </a:lnTo>
                  <a:lnTo>
                    <a:pt x="3" y="57"/>
                  </a:lnTo>
                  <a:lnTo>
                    <a:pt x="5" y="57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24" name="Freeform 41"/>
            <p:cNvSpPr>
              <a:spLocks/>
            </p:cNvSpPr>
            <p:nvPr/>
          </p:nvSpPr>
          <p:spPr bwMode="auto">
            <a:xfrm>
              <a:off x="2257" y="2094"/>
              <a:ext cx="404" cy="332"/>
            </a:xfrm>
            <a:custGeom>
              <a:avLst/>
              <a:gdLst>
                <a:gd name="T0" fmla="*/ 64 w 404"/>
                <a:gd name="T1" fmla="*/ 325 h 332"/>
                <a:gd name="T2" fmla="*/ 101 w 404"/>
                <a:gd name="T3" fmla="*/ 315 h 332"/>
                <a:gd name="T4" fmla="*/ 138 w 404"/>
                <a:gd name="T5" fmla="*/ 303 h 332"/>
                <a:gd name="T6" fmla="*/ 182 w 404"/>
                <a:gd name="T7" fmla="*/ 288 h 332"/>
                <a:gd name="T8" fmla="*/ 224 w 404"/>
                <a:gd name="T9" fmla="*/ 276 h 332"/>
                <a:gd name="T10" fmla="*/ 266 w 404"/>
                <a:gd name="T11" fmla="*/ 261 h 332"/>
                <a:gd name="T12" fmla="*/ 301 w 404"/>
                <a:gd name="T13" fmla="*/ 249 h 332"/>
                <a:gd name="T14" fmla="*/ 335 w 404"/>
                <a:gd name="T15" fmla="*/ 239 h 332"/>
                <a:gd name="T16" fmla="*/ 362 w 404"/>
                <a:gd name="T17" fmla="*/ 229 h 332"/>
                <a:gd name="T18" fmla="*/ 384 w 404"/>
                <a:gd name="T19" fmla="*/ 221 h 332"/>
                <a:gd name="T20" fmla="*/ 404 w 404"/>
                <a:gd name="T21" fmla="*/ 209 h 332"/>
                <a:gd name="T22" fmla="*/ 401 w 404"/>
                <a:gd name="T23" fmla="*/ 157 h 332"/>
                <a:gd name="T24" fmla="*/ 382 w 404"/>
                <a:gd name="T25" fmla="*/ 106 h 332"/>
                <a:gd name="T26" fmla="*/ 377 w 404"/>
                <a:gd name="T27" fmla="*/ 96 h 332"/>
                <a:gd name="T28" fmla="*/ 372 w 404"/>
                <a:gd name="T29" fmla="*/ 83 h 332"/>
                <a:gd name="T30" fmla="*/ 345 w 404"/>
                <a:gd name="T31" fmla="*/ 39 h 332"/>
                <a:gd name="T32" fmla="*/ 303 w 404"/>
                <a:gd name="T33" fmla="*/ 12 h 332"/>
                <a:gd name="T34" fmla="*/ 281 w 404"/>
                <a:gd name="T35" fmla="*/ 7 h 332"/>
                <a:gd name="T36" fmla="*/ 261 w 404"/>
                <a:gd name="T37" fmla="*/ 5 h 332"/>
                <a:gd name="T38" fmla="*/ 249 w 404"/>
                <a:gd name="T39" fmla="*/ 5 h 332"/>
                <a:gd name="T40" fmla="*/ 237 w 404"/>
                <a:gd name="T41" fmla="*/ 5 h 332"/>
                <a:gd name="T42" fmla="*/ 212 w 404"/>
                <a:gd name="T43" fmla="*/ 2 h 332"/>
                <a:gd name="T44" fmla="*/ 187 w 404"/>
                <a:gd name="T45" fmla="*/ 0 h 332"/>
                <a:gd name="T46" fmla="*/ 168 w 404"/>
                <a:gd name="T47" fmla="*/ 5 h 332"/>
                <a:gd name="T48" fmla="*/ 150 w 404"/>
                <a:gd name="T49" fmla="*/ 9 h 332"/>
                <a:gd name="T50" fmla="*/ 143 w 404"/>
                <a:gd name="T51" fmla="*/ 9 h 332"/>
                <a:gd name="T52" fmla="*/ 136 w 404"/>
                <a:gd name="T53" fmla="*/ 12 h 332"/>
                <a:gd name="T54" fmla="*/ 104 w 404"/>
                <a:gd name="T55" fmla="*/ 32 h 332"/>
                <a:gd name="T56" fmla="*/ 79 w 404"/>
                <a:gd name="T57" fmla="*/ 54 h 332"/>
                <a:gd name="T58" fmla="*/ 49 w 404"/>
                <a:gd name="T59" fmla="*/ 81 h 332"/>
                <a:gd name="T60" fmla="*/ 27 w 404"/>
                <a:gd name="T61" fmla="*/ 118 h 332"/>
                <a:gd name="T62" fmla="*/ 12 w 404"/>
                <a:gd name="T63" fmla="*/ 160 h 332"/>
                <a:gd name="T64" fmla="*/ 0 w 404"/>
                <a:gd name="T65" fmla="*/ 204 h 332"/>
                <a:gd name="T66" fmla="*/ 3 w 404"/>
                <a:gd name="T67" fmla="*/ 268 h 332"/>
                <a:gd name="T68" fmla="*/ 25 w 404"/>
                <a:gd name="T69" fmla="*/ 325 h 332"/>
                <a:gd name="T70" fmla="*/ 30 w 404"/>
                <a:gd name="T71" fmla="*/ 322 h 332"/>
                <a:gd name="T72" fmla="*/ 35 w 404"/>
                <a:gd name="T73" fmla="*/ 322 h 332"/>
                <a:gd name="T74" fmla="*/ 42 w 404"/>
                <a:gd name="T75" fmla="*/ 327 h 332"/>
                <a:gd name="T76" fmla="*/ 49 w 404"/>
                <a:gd name="T77" fmla="*/ 332 h 33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04"/>
                <a:gd name="T118" fmla="*/ 0 h 332"/>
                <a:gd name="T119" fmla="*/ 404 w 404"/>
                <a:gd name="T120" fmla="*/ 332 h 33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04" h="332">
                  <a:moveTo>
                    <a:pt x="49" y="332"/>
                  </a:moveTo>
                  <a:lnTo>
                    <a:pt x="64" y="325"/>
                  </a:lnTo>
                  <a:lnTo>
                    <a:pt x="81" y="320"/>
                  </a:lnTo>
                  <a:lnTo>
                    <a:pt x="101" y="315"/>
                  </a:lnTo>
                  <a:lnTo>
                    <a:pt x="118" y="310"/>
                  </a:lnTo>
                  <a:lnTo>
                    <a:pt x="138" y="303"/>
                  </a:lnTo>
                  <a:lnTo>
                    <a:pt x="160" y="295"/>
                  </a:lnTo>
                  <a:lnTo>
                    <a:pt x="182" y="288"/>
                  </a:lnTo>
                  <a:lnTo>
                    <a:pt x="202" y="281"/>
                  </a:lnTo>
                  <a:lnTo>
                    <a:pt x="224" y="276"/>
                  </a:lnTo>
                  <a:lnTo>
                    <a:pt x="246" y="268"/>
                  </a:lnTo>
                  <a:lnTo>
                    <a:pt x="266" y="261"/>
                  </a:lnTo>
                  <a:lnTo>
                    <a:pt x="286" y="253"/>
                  </a:lnTo>
                  <a:lnTo>
                    <a:pt x="301" y="249"/>
                  </a:lnTo>
                  <a:lnTo>
                    <a:pt x="318" y="244"/>
                  </a:lnTo>
                  <a:lnTo>
                    <a:pt x="335" y="239"/>
                  </a:lnTo>
                  <a:lnTo>
                    <a:pt x="350" y="234"/>
                  </a:lnTo>
                  <a:lnTo>
                    <a:pt x="362" y="229"/>
                  </a:lnTo>
                  <a:lnTo>
                    <a:pt x="374" y="224"/>
                  </a:lnTo>
                  <a:lnTo>
                    <a:pt x="384" y="221"/>
                  </a:lnTo>
                  <a:lnTo>
                    <a:pt x="397" y="219"/>
                  </a:lnTo>
                  <a:lnTo>
                    <a:pt x="404" y="209"/>
                  </a:lnTo>
                  <a:lnTo>
                    <a:pt x="404" y="182"/>
                  </a:lnTo>
                  <a:lnTo>
                    <a:pt x="401" y="157"/>
                  </a:lnTo>
                  <a:lnTo>
                    <a:pt x="394" y="130"/>
                  </a:lnTo>
                  <a:lnTo>
                    <a:pt x="382" y="106"/>
                  </a:lnTo>
                  <a:lnTo>
                    <a:pt x="379" y="101"/>
                  </a:lnTo>
                  <a:lnTo>
                    <a:pt x="377" y="96"/>
                  </a:lnTo>
                  <a:lnTo>
                    <a:pt x="374" y="91"/>
                  </a:lnTo>
                  <a:lnTo>
                    <a:pt x="372" y="83"/>
                  </a:lnTo>
                  <a:lnTo>
                    <a:pt x="360" y="61"/>
                  </a:lnTo>
                  <a:lnTo>
                    <a:pt x="345" y="39"/>
                  </a:lnTo>
                  <a:lnTo>
                    <a:pt x="325" y="24"/>
                  </a:lnTo>
                  <a:lnTo>
                    <a:pt x="303" y="12"/>
                  </a:lnTo>
                  <a:lnTo>
                    <a:pt x="291" y="9"/>
                  </a:lnTo>
                  <a:lnTo>
                    <a:pt x="281" y="7"/>
                  </a:lnTo>
                  <a:lnTo>
                    <a:pt x="271" y="7"/>
                  </a:lnTo>
                  <a:lnTo>
                    <a:pt x="261" y="5"/>
                  </a:lnTo>
                  <a:lnTo>
                    <a:pt x="256" y="5"/>
                  </a:lnTo>
                  <a:lnTo>
                    <a:pt x="249" y="5"/>
                  </a:lnTo>
                  <a:lnTo>
                    <a:pt x="241" y="5"/>
                  </a:lnTo>
                  <a:lnTo>
                    <a:pt x="237" y="5"/>
                  </a:lnTo>
                  <a:lnTo>
                    <a:pt x="224" y="2"/>
                  </a:lnTo>
                  <a:lnTo>
                    <a:pt x="212" y="2"/>
                  </a:lnTo>
                  <a:lnTo>
                    <a:pt x="200" y="2"/>
                  </a:lnTo>
                  <a:lnTo>
                    <a:pt x="187" y="0"/>
                  </a:lnTo>
                  <a:lnTo>
                    <a:pt x="177" y="2"/>
                  </a:lnTo>
                  <a:lnTo>
                    <a:pt x="168" y="5"/>
                  </a:lnTo>
                  <a:lnTo>
                    <a:pt x="158" y="7"/>
                  </a:lnTo>
                  <a:lnTo>
                    <a:pt x="150" y="9"/>
                  </a:lnTo>
                  <a:lnTo>
                    <a:pt x="145" y="9"/>
                  </a:lnTo>
                  <a:lnTo>
                    <a:pt x="143" y="9"/>
                  </a:lnTo>
                  <a:lnTo>
                    <a:pt x="138" y="12"/>
                  </a:lnTo>
                  <a:lnTo>
                    <a:pt x="136" y="12"/>
                  </a:lnTo>
                  <a:lnTo>
                    <a:pt x="118" y="22"/>
                  </a:lnTo>
                  <a:lnTo>
                    <a:pt x="104" y="32"/>
                  </a:lnTo>
                  <a:lnTo>
                    <a:pt x="91" y="42"/>
                  </a:lnTo>
                  <a:lnTo>
                    <a:pt x="79" y="54"/>
                  </a:lnTo>
                  <a:lnTo>
                    <a:pt x="62" y="66"/>
                  </a:lnTo>
                  <a:lnTo>
                    <a:pt x="49" y="81"/>
                  </a:lnTo>
                  <a:lnTo>
                    <a:pt x="37" y="101"/>
                  </a:lnTo>
                  <a:lnTo>
                    <a:pt x="27" y="118"/>
                  </a:lnTo>
                  <a:lnTo>
                    <a:pt x="20" y="140"/>
                  </a:lnTo>
                  <a:lnTo>
                    <a:pt x="12" y="160"/>
                  </a:lnTo>
                  <a:lnTo>
                    <a:pt x="8" y="182"/>
                  </a:lnTo>
                  <a:lnTo>
                    <a:pt x="0" y="204"/>
                  </a:lnTo>
                  <a:lnTo>
                    <a:pt x="0" y="236"/>
                  </a:lnTo>
                  <a:lnTo>
                    <a:pt x="3" y="268"/>
                  </a:lnTo>
                  <a:lnTo>
                    <a:pt x="10" y="298"/>
                  </a:lnTo>
                  <a:lnTo>
                    <a:pt x="25" y="325"/>
                  </a:lnTo>
                  <a:lnTo>
                    <a:pt x="27" y="325"/>
                  </a:lnTo>
                  <a:lnTo>
                    <a:pt x="30" y="322"/>
                  </a:lnTo>
                  <a:lnTo>
                    <a:pt x="32" y="322"/>
                  </a:lnTo>
                  <a:lnTo>
                    <a:pt x="35" y="322"/>
                  </a:lnTo>
                  <a:lnTo>
                    <a:pt x="40" y="322"/>
                  </a:lnTo>
                  <a:lnTo>
                    <a:pt x="42" y="327"/>
                  </a:lnTo>
                  <a:lnTo>
                    <a:pt x="44" y="330"/>
                  </a:lnTo>
                  <a:lnTo>
                    <a:pt x="49" y="3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25" name="Freeform 42"/>
            <p:cNvSpPr>
              <a:spLocks/>
            </p:cNvSpPr>
            <p:nvPr/>
          </p:nvSpPr>
          <p:spPr bwMode="auto">
            <a:xfrm>
              <a:off x="2282" y="2111"/>
              <a:ext cx="359" cy="293"/>
            </a:xfrm>
            <a:custGeom>
              <a:avLst/>
              <a:gdLst>
                <a:gd name="T0" fmla="*/ 172 w 359"/>
                <a:gd name="T1" fmla="*/ 241 h 293"/>
                <a:gd name="T2" fmla="*/ 165 w 359"/>
                <a:gd name="T3" fmla="*/ 232 h 293"/>
                <a:gd name="T4" fmla="*/ 160 w 359"/>
                <a:gd name="T5" fmla="*/ 222 h 293"/>
                <a:gd name="T6" fmla="*/ 118 w 359"/>
                <a:gd name="T7" fmla="*/ 190 h 293"/>
                <a:gd name="T8" fmla="*/ 111 w 359"/>
                <a:gd name="T9" fmla="*/ 187 h 293"/>
                <a:gd name="T10" fmla="*/ 74 w 359"/>
                <a:gd name="T11" fmla="*/ 155 h 293"/>
                <a:gd name="T12" fmla="*/ 51 w 359"/>
                <a:gd name="T13" fmla="*/ 138 h 293"/>
                <a:gd name="T14" fmla="*/ 51 w 359"/>
                <a:gd name="T15" fmla="*/ 135 h 293"/>
                <a:gd name="T16" fmla="*/ 54 w 359"/>
                <a:gd name="T17" fmla="*/ 133 h 293"/>
                <a:gd name="T18" fmla="*/ 66 w 359"/>
                <a:gd name="T19" fmla="*/ 133 h 293"/>
                <a:gd name="T20" fmla="*/ 86 w 359"/>
                <a:gd name="T21" fmla="*/ 148 h 293"/>
                <a:gd name="T22" fmla="*/ 120 w 359"/>
                <a:gd name="T23" fmla="*/ 170 h 293"/>
                <a:gd name="T24" fmla="*/ 145 w 359"/>
                <a:gd name="T25" fmla="*/ 185 h 293"/>
                <a:gd name="T26" fmla="*/ 160 w 359"/>
                <a:gd name="T27" fmla="*/ 192 h 293"/>
                <a:gd name="T28" fmla="*/ 172 w 359"/>
                <a:gd name="T29" fmla="*/ 190 h 293"/>
                <a:gd name="T30" fmla="*/ 187 w 359"/>
                <a:gd name="T31" fmla="*/ 182 h 293"/>
                <a:gd name="T32" fmla="*/ 246 w 359"/>
                <a:gd name="T33" fmla="*/ 69 h 293"/>
                <a:gd name="T34" fmla="*/ 256 w 359"/>
                <a:gd name="T35" fmla="*/ 74 h 293"/>
                <a:gd name="T36" fmla="*/ 256 w 359"/>
                <a:gd name="T37" fmla="*/ 76 h 293"/>
                <a:gd name="T38" fmla="*/ 244 w 359"/>
                <a:gd name="T39" fmla="*/ 111 h 293"/>
                <a:gd name="T40" fmla="*/ 221 w 359"/>
                <a:gd name="T41" fmla="*/ 187 h 293"/>
                <a:gd name="T42" fmla="*/ 357 w 359"/>
                <a:gd name="T43" fmla="*/ 180 h 293"/>
                <a:gd name="T44" fmla="*/ 357 w 359"/>
                <a:gd name="T45" fmla="*/ 150 h 293"/>
                <a:gd name="T46" fmla="*/ 349 w 359"/>
                <a:gd name="T47" fmla="*/ 121 h 293"/>
                <a:gd name="T48" fmla="*/ 337 w 359"/>
                <a:gd name="T49" fmla="*/ 89 h 293"/>
                <a:gd name="T50" fmla="*/ 322 w 359"/>
                <a:gd name="T51" fmla="*/ 59 h 293"/>
                <a:gd name="T52" fmla="*/ 303 w 359"/>
                <a:gd name="T53" fmla="*/ 34 h 293"/>
                <a:gd name="T54" fmla="*/ 276 w 359"/>
                <a:gd name="T55" fmla="*/ 15 h 293"/>
                <a:gd name="T56" fmla="*/ 231 w 359"/>
                <a:gd name="T57" fmla="*/ 2 h 293"/>
                <a:gd name="T58" fmla="*/ 187 w 359"/>
                <a:gd name="T59" fmla="*/ 0 h 293"/>
                <a:gd name="T60" fmla="*/ 143 w 359"/>
                <a:gd name="T61" fmla="*/ 7 h 293"/>
                <a:gd name="T62" fmla="*/ 101 w 359"/>
                <a:gd name="T63" fmla="*/ 25 h 293"/>
                <a:gd name="T64" fmla="*/ 76 w 359"/>
                <a:gd name="T65" fmla="*/ 42 h 293"/>
                <a:gd name="T66" fmla="*/ 54 w 359"/>
                <a:gd name="T67" fmla="*/ 59 h 293"/>
                <a:gd name="T68" fmla="*/ 39 w 359"/>
                <a:gd name="T69" fmla="*/ 81 h 293"/>
                <a:gd name="T70" fmla="*/ 24 w 359"/>
                <a:gd name="T71" fmla="*/ 103 h 293"/>
                <a:gd name="T72" fmla="*/ 15 w 359"/>
                <a:gd name="T73" fmla="*/ 128 h 293"/>
                <a:gd name="T74" fmla="*/ 5 w 359"/>
                <a:gd name="T75" fmla="*/ 153 h 293"/>
                <a:gd name="T76" fmla="*/ 2 w 359"/>
                <a:gd name="T77" fmla="*/ 190 h 293"/>
                <a:gd name="T78" fmla="*/ 0 w 359"/>
                <a:gd name="T79" fmla="*/ 229 h 293"/>
                <a:gd name="T80" fmla="*/ 2 w 359"/>
                <a:gd name="T81" fmla="*/ 251 h 293"/>
                <a:gd name="T82" fmla="*/ 7 w 359"/>
                <a:gd name="T83" fmla="*/ 276 h 293"/>
                <a:gd name="T84" fmla="*/ 15 w 359"/>
                <a:gd name="T85" fmla="*/ 283 h 293"/>
                <a:gd name="T86" fmla="*/ 17 w 359"/>
                <a:gd name="T87" fmla="*/ 293 h 293"/>
                <a:gd name="T88" fmla="*/ 19 w 359"/>
                <a:gd name="T89" fmla="*/ 293 h 293"/>
                <a:gd name="T90" fmla="*/ 19 w 359"/>
                <a:gd name="T91" fmla="*/ 293 h 2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59"/>
                <a:gd name="T139" fmla="*/ 0 h 293"/>
                <a:gd name="T140" fmla="*/ 359 w 359"/>
                <a:gd name="T141" fmla="*/ 293 h 29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59" h="293">
                  <a:moveTo>
                    <a:pt x="19" y="293"/>
                  </a:moveTo>
                  <a:lnTo>
                    <a:pt x="172" y="241"/>
                  </a:lnTo>
                  <a:lnTo>
                    <a:pt x="170" y="236"/>
                  </a:lnTo>
                  <a:lnTo>
                    <a:pt x="165" y="232"/>
                  </a:lnTo>
                  <a:lnTo>
                    <a:pt x="162" y="229"/>
                  </a:lnTo>
                  <a:lnTo>
                    <a:pt x="160" y="222"/>
                  </a:lnTo>
                  <a:lnTo>
                    <a:pt x="118" y="192"/>
                  </a:lnTo>
                  <a:lnTo>
                    <a:pt x="118" y="190"/>
                  </a:lnTo>
                  <a:lnTo>
                    <a:pt x="113" y="187"/>
                  </a:lnTo>
                  <a:lnTo>
                    <a:pt x="111" y="187"/>
                  </a:lnTo>
                  <a:lnTo>
                    <a:pt x="106" y="185"/>
                  </a:lnTo>
                  <a:lnTo>
                    <a:pt x="74" y="155"/>
                  </a:lnTo>
                  <a:lnTo>
                    <a:pt x="51" y="140"/>
                  </a:lnTo>
                  <a:lnTo>
                    <a:pt x="51" y="138"/>
                  </a:lnTo>
                  <a:lnTo>
                    <a:pt x="51" y="135"/>
                  </a:lnTo>
                  <a:lnTo>
                    <a:pt x="54" y="133"/>
                  </a:lnTo>
                  <a:lnTo>
                    <a:pt x="61" y="133"/>
                  </a:lnTo>
                  <a:lnTo>
                    <a:pt x="66" y="133"/>
                  </a:lnTo>
                  <a:lnTo>
                    <a:pt x="69" y="135"/>
                  </a:lnTo>
                  <a:lnTo>
                    <a:pt x="86" y="148"/>
                  </a:lnTo>
                  <a:lnTo>
                    <a:pt x="103" y="160"/>
                  </a:lnTo>
                  <a:lnTo>
                    <a:pt x="120" y="170"/>
                  </a:lnTo>
                  <a:lnTo>
                    <a:pt x="138" y="180"/>
                  </a:lnTo>
                  <a:lnTo>
                    <a:pt x="145" y="185"/>
                  </a:lnTo>
                  <a:lnTo>
                    <a:pt x="152" y="187"/>
                  </a:lnTo>
                  <a:lnTo>
                    <a:pt x="160" y="192"/>
                  </a:lnTo>
                  <a:lnTo>
                    <a:pt x="167" y="195"/>
                  </a:lnTo>
                  <a:lnTo>
                    <a:pt x="172" y="190"/>
                  </a:lnTo>
                  <a:lnTo>
                    <a:pt x="179" y="185"/>
                  </a:lnTo>
                  <a:lnTo>
                    <a:pt x="187" y="182"/>
                  </a:lnTo>
                  <a:lnTo>
                    <a:pt x="194" y="182"/>
                  </a:lnTo>
                  <a:lnTo>
                    <a:pt x="246" y="69"/>
                  </a:lnTo>
                  <a:lnTo>
                    <a:pt x="256" y="74"/>
                  </a:lnTo>
                  <a:lnTo>
                    <a:pt x="256" y="76"/>
                  </a:lnTo>
                  <a:lnTo>
                    <a:pt x="258" y="76"/>
                  </a:lnTo>
                  <a:lnTo>
                    <a:pt x="244" y="111"/>
                  </a:lnTo>
                  <a:lnTo>
                    <a:pt x="231" y="148"/>
                  </a:lnTo>
                  <a:lnTo>
                    <a:pt x="221" y="187"/>
                  </a:lnTo>
                  <a:lnTo>
                    <a:pt x="214" y="227"/>
                  </a:lnTo>
                  <a:lnTo>
                    <a:pt x="357" y="180"/>
                  </a:lnTo>
                  <a:lnTo>
                    <a:pt x="359" y="165"/>
                  </a:lnTo>
                  <a:lnTo>
                    <a:pt x="357" y="150"/>
                  </a:lnTo>
                  <a:lnTo>
                    <a:pt x="352" y="135"/>
                  </a:lnTo>
                  <a:lnTo>
                    <a:pt x="349" y="121"/>
                  </a:lnTo>
                  <a:lnTo>
                    <a:pt x="344" y="103"/>
                  </a:lnTo>
                  <a:lnTo>
                    <a:pt x="337" y="89"/>
                  </a:lnTo>
                  <a:lnTo>
                    <a:pt x="330" y="74"/>
                  </a:lnTo>
                  <a:lnTo>
                    <a:pt x="322" y="59"/>
                  </a:lnTo>
                  <a:lnTo>
                    <a:pt x="312" y="47"/>
                  </a:lnTo>
                  <a:lnTo>
                    <a:pt x="303" y="34"/>
                  </a:lnTo>
                  <a:lnTo>
                    <a:pt x="290" y="25"/>
                  </a:lnTo>
                  <a:lnTo>
                    <a:pt x="276" y="15"/>
                  </a:lnTo>
                  <a:lnTo>
                    <a:pt x="253" y="7"/>
                  </a:lnTo>
                  <a:lnTo>
                    <a:pt x="231" y="2"/>
                  </a:lnTo>
                  <a:lnTo>
                    <a:pt x="209" y="0"/>
                  </a:lnTo>
                  <a:lnTo>
                    <a:pt x="187" y="0"/>
                  </a:lnTo>
                  <a:lnTo>
                    <a:pt x="165" y="5"/>
                  </a:lnTo>
                  <a:lnTo>
                    <a:pt x="143" y="7"/>
                  </a:lnTo>
                  <a:lnTo>
                    <a:pt x="120" y="15"/>
                  </a:lnTo>
                  <a:lnTo>
                    <a:pt x="101" y="25"/>
                  </a:lnTo>
                  <a:lnTo>
                    <a:pt x="88" y="34"/>
                  </a:lnTo>
                  <a:lnTo>
                    <a:pt x="76" y="42"/>
                  </a:lnTo>
                  <a:lnTo>
                    <a:pt x="66" y="49"/>
                  </a:lnTo>
                  <a:lnTo>
                    <a:pt x="54" y="59"/>
                  </a:lnTo>
                  <a:lnTo>
                    <a:pt x="47" y="69"/>
                  </a:lnTo>
                  <a:lnTo>
                    <a:pt x="39" y="81"/>
                  </a:lnTo>
                  <a:lnTo>
                    <a:pt x="32" y="91"/>
                  </a:lnTo>
                  <a:lnTo>
                    <a:pt x="24" y="103"/>
                  </a:lnTo>
                  <a:lnTo>
                    <a:pt x="17" y="116"/>
                  </a:lnTo>
                  <a:lnTo>
                    <a:pt x="15" y="128"/>
                  </a:lnTo>
                  <a:lnTo>
                    <a:pt x="10" y="140"/>
                  </a:lnTo>
                  <a:lnTo>
                    <a:pt x="5" y="153"/>
                  </a:lnTo>
                  <a:lnTo>
                    <a:pt x="2" y="172"/>
                  </a:lnTo>
                  <a:lnTo>
                    <a:pt x="2" y="190"/>
                  </a:lnTo>
                  <a:lnTo>
                    <a:pt x="0" y="209"/>
                  </a:lnTo>
                  <a:lnTo>
                    <a:pt x="0" y="229"/>
                  </a:lnTo>
                  <a:lnTo>
                    <a:pt x="2" y="241"/>
                  </a:lnTo>
                  <a:lnTo>
                    <a:pt x="2" y="251"/>
                  </a:lnTo>
                  <a:lnTo>
                    <a:pt x="5" y="264"/>
                  </a:lnTo>
                  <a:lnTo>
                    <a:pt x="7" y="276"/>
                  </a:lnTo>
                  <a:lnTo>
                    <a:pt x="12" y="281"/>
                  </a:lnTo>
                  <a:lnTo>
                    <a:pt x="15" y="283"/>
                  </a:lnTo>
                  <a:lnTo>
                    <a:pt x="15" y="288"/>
                  </a:lnTo>
                  <a:lnTo>
                    <a:pt x="17" y="293"/>
                  </a:lnTo>
                  <a:lnTo>
                    <a:pt x="19" y="2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26" name="Freeform 43"/>
            <p:cNvSpPr>
              <a:spLocks/>
            </p:cNvSpPr>
            <p:nvPr/>
          </p:nvSpPr>
          <p:spPr bwMode="auto">
            <a:xfrm>
              <a:off x="2316" y="2360"/>
              <a:ext cx="35" cy="19"/>
            </a:xfrm>
            <a:custGeom>
              <a:avLst/>
              <a:gdLst>
                <a:gd name="T0" fmla="*/ 5 w 35"/>
                <a:gd name="T1" fmla="*/ 19 h 19"/>
                <a:gd name="T2" fmla="*/ 32 w 35"/>
                <a:gd name="T3" fmla="*/ 7 h 19"/>
                <a:gd name="T4" fmla="*/ 35 w 35"/>
                <a:gd name="T5" fmla="*/ 5 h 19"/>
                <a:gd name="T6" fmla="*/ 35 w 35"/>
                <a:gd name="T7" fmla="*/ 2 h 19"/>
                <a:gd name="T8" fmla="*/ 35 w 35"/>
                <a:gd name="T9" fmla="*/ 0 h 19"/>
                <a:gd name="T10" fmla="*/ 32 w 35"/>
                <a:gd name="T11" fmla="*/ 0 h 19"/>
                <a:gd name="T12" fmla="*/ 22 w 35"/>
                <a:gd name="T13" fmla="*/ 0 h 19"/>
                <a:gd name="T14" fmla="*/ 15 w 35"/>
                <a:gd name="T15" fmla="*/ 2 h 19"/>
                <a:gd name="T16" fmla="*/ 8 w 35"/>
                <a:gd name="T17" fmla="*/ 7 h 19"/>
                <a:gd name="T18" fmla="*/ 0 w 35"/>
                <a:gd name="T19" fmla="*/ 15 h 19"/>
                <a:gd name="T20" fmla="*/ 0 w 35"/>
                <a:gd name="T21" fmla="*/ 17 h 19"/>
                <a:gd name="T22" fmla="*/ 0 w 35"/>
                <a:gd name="T23" fmla="*/ 17 h 19"/>
                <a:gd name="T24" fmla="*/ 3 w 35"/>
                <a:gd name="T25" fmla="*/ 19 h 19"/>
                <a:gd name="T26" fmla="*/ 5 w 35"/>
                <a:gd name="T27" fmla="*/ 19 h 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5"/>
                <a:gd name="T43" fmla="*/ 0 h 19"/>
                <a:gd name="T44" fmla="*/ 35 w 35"/>
                <a:gd name="T45" fmla="*/ 19 h 1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5" h="19">
                  <a:moveTo>
                    <a:pt x="5" y="19"/>
                  </a:moveTo>
                  <a:lnTo>
                    <a:pt x="32" y="7"/>
                  </a:lnTo>
                  <a:lnTo>
                    <a:pt x="35" y="5"/>
                  </a:lnTo>
                  <a:lnTo>
                    <a:pt x="35" y="2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15" y="2"/>
                  </a:lnTo>
                  <a:lnTo>
                    <a:pt x="8" y="7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27" name="Freeform 44"/>
            <p:cNvSpPr>
              <a:spLocks/>
            </p:cNvSpPr>
            <p:nvPr/>
          </p:nvSpPr>
          <p:spPr bwMode="auto">
            <a:xfrm>
              <a:off x="2306" y="2323"/>
              <a:ext cx="37" cy="15"/>
            </a:xfrm>
            <a:custGeom>
              <a:avLst/>
              <a:gdLst>
                <a:gd name="T0" fmla="*/ 5 w 37"/>
                <a:gd name="T1" fmla="*/ 12 h 15"/>
                <a:gd name="T2" fmla="*/ 37 w 37"/>
                <a:gd name="T3" fmla="*/ 7 h 15"/>
                <a:gd name="T4" fmla="*/ 37 w 37"/>
                <a:gd name="T5" fmla="*/ 5 h 15"/>
                <a:gd name="T6" fmla="*/ 37 w 37"/>
                <a:gd name="T7" fmla="*/ 5 h 15"/>
                <a:gd name="T8" fmla="*/ 37 w 37"/>
                <a:gd name="T9" fmla="*/ 2 h 15"/>
                <a:gd name="T10" fmla="*/ 37 w 37"/>
                <a:gd name="T11" fmla="*/ 0 h 15"/>
                <a:gd name="T12" fmla="*/ 0 w 37"/>
                <a:gd name="T13" fmla="*/ 5 h 15"/>
                <a:gd name="T14" fmla="*/ 0 w 37"/>
                <a:gd name="T15" fmla="*/ 5 h 15"/>
                <a:gd name="T16" fmla="*/ 0 w 37"/>
                <a:gd name="T17" fmla="*/ 7 h 15"/>
                <a:gd name="T18" fmla="*/ 0 w 37"/>
                <a:gd name="T19" fmla="*/ 7 h 15"/>
                <a:gd name="T20" fmla="*/ 0 w 37"/>
                <a:gd name="T21" fmla="*/ 10 h 15"/>
                <a:gd name="T22" fmla="*/ 0 w 37"/>
                <a:gd name="T23" fmla="*/ 10 h 15"/>
                <a:gd name="T24" fmla="*/ 0 w 37"/>
                <a:gd name="T25" fmla="*/ 12 h 15"/>
                <a:gd name="T26" fmla="*/ 0 w 37"/>
                <a:gd name="T27" fmla="*/ 12 h 15"/>
                <a:gd name="T28" fmla="*/ 3 w 37"/>
                <a:gd name="T29" fmla="*/ 15 h 15"/>
                <a:gd name="T30" fmla="*/ 5 w 37"/>
                <a:gd name="T31" fmla="*/ 12 h 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7"/>
                <a:gd name="T49" fmla="*/ 0 h 15"/>
                <a:gd name="T50" fmla="*/ 37 w 37"/>
                <a:gd name="T51" fmla="*/ 15 h 1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7" h="15">
                  <a:moveTo>
                    <a:pt x="5" y="12"/>
                  </a:moveTo>
                  <a:lnTo>
                    <a:pt x="37" y="7"/>
                  </a:lnTo>
                  <a:lnTo>
                    <a:pt x="37" y="5"/>
                  </a:lnTo>
                  <a:lnTo>
                    <a:pt x="37" y="2"/>
                  </a:lnTo>
                  <a:lnTo>
                    <a:pt x="37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3" y="15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28" name="Freeform 45"/>
            <p:cNvSpPr>
              <a:spLocks/>
            </p:cNvSpPr>
            <p:nvPr/>
          </p:nvSpPr>
          <p:spPr bwMode="auto">
            <a:xfrm>
              <a:off x="2461" y="2313"/>
              <a:ext cx="18" cy="22"/>
            </a:xfrm>
            <a:custGeom>
              <a:avLst/>
              <a:gdLst>
                <a:gd name="T0" fmla="*/ 13 w 18"/>
                <a:gd name="T1" fmla="*/ 20 h 22"/>
                <a:gd name="T2" fmla="*/ 15 w 18"/>
                <a:gd name="T3" fmla="*/ 20 h 22"/>
                <a:gd name="T4" fmla="*/ 18 w 18"/>
                <a:gd name="T5" fmla="*/ 15 h 22"/>
                <a:gd name="T6" fmla="*/ 18 w 18"/>
                <a:gd name="T7" fmla="*/ 10 h 22"/>
                <a:gd name="T8" fmla="*/ 15 w 18"/>
                <a:gd name="T9" fmla="*/ 5 h 22"/>
                <a:gd name="T10" fmla="*/ 13 w 18"/>
                <a:gd name="T11" fmla="*/ 0 h 22"/>
                <a:gd name="T12" fmla="*/ 3 w 18"/>
                <a:gd name="T13" fmla="*/ 5 h 22"/>
                <a:gd name="T14" fmla="*/ 3 w 18"/>
                <a:gd name="T15" fmla="*/ 7 h 22"/>
                <a:gd name="T16" fmla="*/ 0 w 18"/>
                <a:gd name="T17" fmla="*/ 10 h 22"/>
                <a:gd name="T18" fmla="*/ 0 w 18"/>
                <a:gd name="T19" fmla="*/ 15 h 22"/>
                <a:gd name="T20" fmla="*/ 0 w 18"/>
                <a:gd name="T21" fmla="*/ 17 h 22"/>
                <a:gd name="T22" fmla="*/ 13 w 18"/>
                <a:gd name="T23" fmla="*/ 22 h 22"/>
                <a:gd name="T24" fmla="*/ 13 w 18"/>
                <a:gd name="T25" fmla="*/ 20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22"/>
                <a:gd name="T41" fmla="*/ 18 w 18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22">
                  <a:moveTo>
                    <a:pt x="13" y="20"/>
                  </a:moveTo>
                  <a:lnTo>
                    <a:pt x="15" y="20"/>
                  </a:lnTo>
                  <a:lnTo>
                    <a:pt x="18" y="15"/>
                  </a:lnTo>
                  <a:lnTo>
                    <a:pt x="18" y="10"/>
                  </a:lnTo>
                  <a:lnTo>
                    <a:pt x="15" y="5"/>
                  </a:lnTo>
                  <a:lnTo>
                    <a:pt x="13" y="0"/>
                  </a:lnTo>
                  <a:lnTo>
                    <a:pt x="3" y="5"/>
                  </a:lnTo>
                  <a:lnTo>
                    <a:pt x="3" y="7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3" y="22"/>
                  </a:lnTo>
                  <a:lnTo>
                    <a:pt x="13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29" name="Freeform 46"/>
            <p:cNvSpPr>
              <a:spLocks/>
            </p:cNvSpPr>
            <p:nvPr/>
          </p:nvSpPr>
          <p:spPr bwMode="auto">
            <a:xfrm>
              <a:off x="2309" y="2276"/>
              <a:ext cx="37" cy="12"/>
            </a:xfrm>
            <a:custGeom>
              <a:avLst/>
              <a:gdLst>
                <a:gd name="T0" fmla="*/ 27 w 37"/>
                <a:gd name="T1" fmla="*/ 12 h 12"/>
                <a:gd name="T2" fmla="*/ 29 w 37"/>
                <a:gd name="T3" fmla="*/ 12 h 12"/>
                <a:gd name="T4" fmla="*/ 29 w 37"/>
                <a:gd name="T5" fmla="*/ 12 h 12"/>
                <a:gd name="T6" fmla="*/ 32 w 37"/>
                <a:gd name="T7" fmla="*/ 12 h 12"/>
                <a:gd name="T8" fmla="*/ 34 w 37"/>
                <a:gd name="T9" fmla="*/ 12 h 12"/>
                <a:gd name="T10" fmla="*/ 34 w 37"/>
                <a:gd name="T11" fmla="*/ 12 h 12"/>
                <a:gd name="T12" fmla="*/ 34 w 37"/>
                <a:gd name="T13" fmla="*/ 10 h 12"/>
                <a:gd name="T14" fmla="*/ 34 w 37"/>
                <a:gd name="T15" fmla="*/ 10 h 12"/>
                <a:gd name="T16" fmla="*/ 37 w 37"/>
                <a:gd name="T17" fmla="*/ 7 h 12"/>
                <a:gd name="T18" fmla="*/ 34 w 37"/>
                <a:gd name="T19" fmla="*/ 2 h 12"/>
                <a:gd name="T20" fmla="*/ 27 w 37"/>
                <a:gd name="T21" fmla="*/ 2 h 12"/>
                <a:gd name="T22" fmla="*/ 22 w 37"/>
                <a:gd name="T23" fmla="*/ 0 h 12"/>
                <a:gd name="T24" fmla="*/ 17 w 37"/>
                <a:gd name="T25" fmla="*/ 0 h 12"/>
                <a:gd name="T26" fmla="*/ 12 w 37"/>
                <a:gd name="T27" fmla="*/ 0 h 12"/>
                <a:gd name="T28" fmla="*/ 10 w 37"/>
                <a:gd name="T29" fmla="*/ 0 h 12"/>
                <a:gd name="T30" fmla="*/ 5 w 37"/>
                <a:gd name="T31" fmla="*/ 0 h 12"/>
                <a:gd name="T32" fmla="*/ 2 w 37"/>
                <a:gd name="T33" fmla="*/ 0 h 12"/>
                <a:gd name="T34" fmla="*/ 0 w 37"/>
                <a:gd name="T35" fmla="*/ 2 h 12"/>
                <a:gd name="T36" fmla="*/ 0 w 37"/>
                <a:gd name="T37" fmla="*/ 2 h 12"/>
                <a:gd name="T38" fmla="*/ 0 w 37"/>
                <a:gd name="T39" fmla="*/ 5 h 12"/>
                <a:gd name="T40" fmla="*/ 0 w 37"/>
                <a:gd name="T41" fmla="*/ 7 h 12"/>
                <a:gd name="T42" fmla="*/ 27 w 37"/>
                <a:gd name="T43" fmla="*/ 12 h 1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7"/>
                <a:gd name="T67" fmla="*/ 0 h 12"/>
                <a:gd name="T68" fmla="*/ 37 w 37"/>
                <a:gd name="T69" fmla="*/ 12 h 1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7" h="12">
                  <a:moveTo>
                    <a:pt x="27" y="12"/>
                  </a:moveTo>
                  <a:lnTo>
                    <a:pt x="29" y="12"/>
                  </a:lnTo>
                  <a:lnTo>
                    <a:pt x="32" y="12"/>
                  </a:lnTo>
                  <a:lnTo>
                    <a:pt x="34" y="12"/>
                  </a:lnTo>
                  <a:lnTo>
                    <a:pt x="34" y="10"/>
                  </a:lnTo>
                  <a:lnTo>
                    <a:pt x="37" y="7"/>
                  </a:lnTo>
                  <a:lnTo>
                    <a:pt x="34" y="2"/>
                  </a:lnTo>
                  <a:lnTo>
                    <a:pt x="27" y="2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27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30" name="Freeform 47"/>
            <p:cNvSpPr>
              <a:spLocks/>
            </p:cNvSpPr>
            <p:nvPr/>
          </p:nvSpPr>
          <p:spPr bwMode="auto">
            <a:xfrm>
              <a:off x="2594" y="2259"/>
              <a:ext cx="32" cy="19"/>
            </a:xfrm>
            <a:custGeom>
              <a:avLst/>
              <a:gdLst>
                <a:gd name="T0" fmla="*/ 3 w 32"/>
                <a:gd name="T1" fmla="*/ 19 h 19"/>
                <a:gd name="T2" fmla="*/ 32 w 32"/>
                <a:gd name="T3" fmla="*/ 10 h 19"/>
                <a:gd name="T4" fmla="*/ 30 w 32"/>
                <a:gd name="T5" fmla="*/ 0 h 19"/>
                <a:gd name="T6" fmla="*/ 0 w 32"/>
                <a:gd name="T7" fmla="*/ 10 h 19"/>
                <a:gd name="T8" fmla="*/ 0 w 32"/>
                <a:gd name="T9" fmla="*/ 10 h 19"/>
                <a:gd name="T10" fmla="*/ 0 w 32"/>
                <a:gd name="T11" fmla="*/ 12 h 19"/>
                <a:gd name="T12" fmla="*/ 0 w 32"/>
                <a:gd name="T13" fmla="*/ 15 h 19"/>
                <a:gd name="T14" fmla="*/ 0 w 32"/>
                <a:gd name="T15" fmla="*/ 17 h 19"/>
                <a:gd name="T16" fmla="*/ 0 w 32"/>
                <a:gd name="T17" fmla="*/ 17 h 19"/>
                <a:gd name="T18" fmla="*/ 3 w 32"/>
                <a:gd name="T19" fmla="*/ 17 h 19"/>
                <a:gd name="T20" fmla="*/ 3 w 32"/>
                <a:gd name="T21" fmla="*/ 17 h 19"/>
                <a:gd name="T22" fmla="*/ 3 w 32"/>
                <a:gd name="T23" fmla="*/ 19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"/>
                <a:gd name="T37" fmla="*/ 0 h 19"/>
                <a:gd name="T38" fmla="*/ 32 w 32"/>
                <a:gd name="T39" fmla="*/ 19 h 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" h="19">
                  <a:moveTo>
                    <a:pt x="3" y="19"/>
                  </a:moveTo>
                  <a:lnTo>
                    <a:pt x="32" y="10"/>
                  </a:lnTo>
                  <a:lnTo>
                    <a:pt x="30" y="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3" y="17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31" name="Freeform 48"/>
            <p:cNvSpPr>
              <a:spLocks/>
            </p:cNvSpPr>
            <p:nvPr/>
          </p:nvSpPr>
          <p:spPr bwMode="auto">
            <a:xfrm>
              <a:off x="2577" y="2214"/>
              <a:ext cx="30" cy="20"/>
            </a:xfrm>
            <a:custGeom>
              <a:avLst/>
              <a:gdLst>
                <a:gd name="T0" fmla="*/ 5 w 30"/>
                <a:gd name="T1" fmla="*/ 20 h 20"/>
                <a:gd name="T2" fmla="*/ 30 w 30"/>
                <a:gd name="T3" fmla="*/ 8 h 20"/>
                <a:gd name="T4" fmla="*/ 30 w 30"/>
                <a:gd name="T5" fmla="*/ 8 h 20"/>
                <a:gd name="T6" fmla="*/ 30 w 30"/>
                <a:gd name="T7" fmla="*/ 5 h 20"/>
                <a:gd name="T8" fmla="*/ 30 w 30"/>
                <a:gd name="T9" fmla="*/ 3 h 20"/>
                <a:gd name="T10" fmla="*/ 30 w 30"/>
                <a:gd name="T11" fmla="*/ 0 h 20"/>
                <a:gd name="T12" fmla="*/ 22 w 30"/>
                <a:gd name="T13" fmla="*/ 0 h 20"/>
                <a:gd name="T14" fmla="*/ 15 w 30"/>
                <a:gd name="T15" fmla="*/ 3 h 20"/>
                <a:gd name="T16" fmla="*/ 8 w 30"/>
                <a:gd name="T17" fmla="*/ 8 h 20"/>
                <a:gd name="T18" fmla="*/ 0 w 30"/>
                <a:gd name="T19" fmla="*/ 13 h 20"/>
                <a:gd name="T20" fmla="*/ 0 w 30"/>
                <a:gd name="T21" fmla="*/ 15 h 20"/>
                <a:gd name="T22" fmla="*/ 0 w 30"/>
                <a:gd name="T23" fmla="*/ 15 h 20"/>
                <a:gd name="T24" fmla="*/ 0 w 30"/>
                <a:gd name="T25" fmla="*/ 18 h 20"/>
                <a:gd name="T26" fmla="*/ 3 w 30"/>
                <a:gd name="T27" fmla="*/ 20 h 20"/>
                <a:gd name="T28" fmla="*/ 3 w 30"/>
                <a:gd name="T29" fmla="*/ 20 h 20"/>
                <a:gd name="T30" fmla="*/ 3 w 30"/>
                <a:gd name="T31" fmla="*/ 20 h 20"/>
                <a:gd name="T32" fmla="*/ 3 w 30"/>
                <a:gd name="T33" fmla="*/ 20 h 20"/>
                <a:gd name="T34" fmla="*/ 5 w 30"/>
                <a:gd name="T35" fmla="*/ 20 h 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0"/>
                <a:gd name="T55" fmla="*/ 0 h 20"/>
                <a:gd name="T56" fmla="*/ 30 w 30"/>
                <a:gd name="T57" fmla="*/ 20 h 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0" h="20">
                  <a:moveTo>
                    <a:pt x="5" y="20"/>
                  </a:moveTo>
                  <a:lnTo>
                    <a:pt x="30" y="8"/>
                  </a:lnTo>
                  <a:lnTo>
                    <a:pt x="30" y="5"/>
                  </a:lnTo>
                  <a:lnTo>
                    <a:pt x="30" y="3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5" y="3"/>
                  </a:lnTo>
                  <a:lnTo>
                    <a:pt x="8" y="8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3" y="20"/>
                  </a:lnTo>
                  <a:lnTo>
                    <a:pt x="5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32" name="Freeform 49"/>
            <p:cNvSpPr>
              <a:spLocks/>
            </p:cNvSpPr>
            <p:nvPr/>
          </p:nvSpPr>
          <p:spPr bwMode="auto">
            <a:xfrm>
              <a:off x="2346" y="2205"/>
              <a:ext cx="29" cy="17"/>
            </a:xfrm>
            <a:custGeom>
              <a:avLst/>
              <a:gdLst>
                <a:gd name="T0" fmla="*/ 29 w 29"/>
                <a:gd name="T1" fmla="*/ 17 h 17"/>
                <a:gd name="T2" fmla="*/ 29 w 29"/>
                <a:gd name="T3" fmla="*/ 7 h 17"/>
                <a:gd name="T4" fmla="*/ 2 w 29"/>
                <a:gd name="T5" fmla="*/ 0 h 17"/>
                <a:gd name="T6" fmla="*/ 2 w 29"/>
                <a:gd name="T7" fmla="*/ 0 h 17"/>
                <a:gd name="T8" fmla="*/ 2 w 29"/>
                <a:gd name="T9" fmla="*/ 0 h 17"/>
                <a:gd name="T10" fmla="*/ 0 w 29"/>
                <a:gd name="T11" fmla="*/ 2 h 17"/>
                <a:gd name="T12" fmla="*/ 0 w 29"/>
                <a:gd name="T13" fmla="*/ 4 h 17"/>
                <a:gd name="T14" fmla="*/ 29 w 29"/>
                <a:gd name="T15" fmla="*/ 17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"/>
                <a:gd name="T25" fmla="*/ 0 h 17"/>
                <a:gd name="T26" fmla="*/ 29 w 29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" h="17">
                  <a:moveTo>
                    <a:pt x="29" y="17"/>
                  </a:moveTo>
                  <a:lnTo>
                    <a:pt x="29" y="7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9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33" name="Freeform 50"/>
            <p:cNvSpPr>
              <a:spLocks/>
            </p:cNvSpPr>
            <p:nvPr/>
          </p:nvSpPr>
          <p:spPr bwMode="auto">
            <a:xfrm>
              <a:off x="2560" y="2177"/>
              <a:ext cx="27" cy="30"/>
            </a:xfrm>
            <a:custGeom>
              <a:avLst/>
              <a:gdLst>
                <a:gd name="T0" fmla="*/ 7 w 27"/>
                <a:gd name="T1" fmla="*/ 28 h 30"/>
                <a:gd name="T2" fmla="*/ 27 w 27"/>
                <a:gd name="T3" fmla="*/ 5 h 30"/>
                <a:gd name="T4" fmla="*/ 27 w 27"/>
                <a:gd name="T5" fmla="*/ 3 h 30"/>
                <a:gd name="T6" fmla="*/ 27 w 27"/>
                <a:gd name="T7" fmla="*/ 3 h 30"/>
                <a:gd name="T8" fmla="*/ 27 w 27"/>
                <a:gd name="T9" fmla="*/ 0 h 30"/>
                <a:gd name="T10" fmla="*/ 27 w 27"/>
                <a:gd name="T11" fmla="*/ 0 h 30"/>
                <a:gd name="T12" fmla="*/ 17 w 27"/>
                <a:gd name="T13" fmla="*/ 0 h 30"/>
                <a:gd name="T14" fmla="*/ 0 w 27"/>
                <a:gd name="T15" fmla="*/ 25 h 30"/>
                <a:gd name="T16" fmla="*/ 2 w 27"/>
                <a:gd name="T17" fmla="*/ 25 h 30"/>
                <a:gd name="T18" fmla="*/ 2 w 27"/>
                <a:gd name="T19" fmla="*/ 28 h 30"/>
                <a:gd name="T20" fmla="*/ 5 w 27"/>
                <a:gd name="T21" fmla="*/ 30 h 30"/>
                <a:gd name="T22" fmla="*/ 7 w 27"/>
                <a:gd name="T23" fmla="*/ 28 h 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"/>
                <a:gd name="T37" fmla="*/ 0 h 30"/>
                <a:gd name="T38" fmla="*/ 27 w 27"/>
                <a:gd name="T39" fmla="*/ 30 h 3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" h="30">
                  <a:moveTo>
                    <a:pt x="7" y="28"/>
                  </a:moveTo>
                  <a:lnTo>
                    <a:pt x="27" y="5"/>
                  </a:lnTo>
                  <a:lnTo>
                    <a:pt x="27" y="3"/>
                  </a:lnTo>
                  <a:lnTo>
                    <a:pt x="27" y="0"/>
                  </a:lnTo>
                  <a:lnTo>
                    <a:pt x="17" y="0"/>
                  </a:lnTo>
                  <a:lnTo>
                    <a:pt x="0" y="25"/>
                  </a:lnTo>
                  <a:lnTo>
                    <a:pt x="2" y="25"/>
                  </a:lnTo>
                  <a:lnTo>
                    <a:pt x="2" y="28"/>
                  </a:lnTo>
                  <a:lnTo>
                    <a:pt x="5" y="30"/>
                  </a:lnTo>
                  <a:lnTo>
                    <a:pt x="7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34" name="Freeform 51"/>
            <p:cNvSpPr>
              <a:spLocks/>
            </p:cNvSpPr>
            <p:nvPr/>
          </p:nvSpPr>
          <p:spPr bwMode="auto">
            <a:xfrm>
              <a:off x="2380" y="2163"/>
              <a:ext cx="22" cy="32"/>
            </a:xfrm>
            <a:custGeom>
              <a:avLst/>
              <a:gdLst>
                <a:gd name="T0" fmla="*/ 17 w 22"/>
                <a:gd name="T1" fmla="*/ 32 h 32"/>
                <a:gd name="T2" fmla="*/ 17 w 22"/>
                <a:gd name="T3" fmla="*/ 32 h 32"/>
                <a:gd name="T4" fmla="*/ 20 w 22"/>
                <a:gd name="T5" fmla="*/ 32 h 32"/>
                <a:gd name="T6" fmla="*/ 20 w 22"/>
                <a:gd name="T7" fmla="*/ 32 h 32"/>
                <a:gd name="T8" fmla="*/ 22 w 22"/>
                <a:gd name="T9" fmla="*/ 32 h 32"/>
                <a:gd name="T10" fmla="*/ 20 w 22"/>
                <a:gd name="T11" fmla="*/ 22 h 32"/>
                <a:gd name="T12" fmla="*/ 17 w 22"/>
                <a:gd name="T13" fmla="*/ 14 h 32"/>
                <a:gd name="T14" fmla="*/ 10 w 22"/>
                <a:gd name="T15" fmla="*/ 7 h 32"/>
                <a:gd name="T16" fmla="*/ 3 w 22"/>
                <a:gd name="T17" fmla="*/ 0 h 32"/>
                <a:gd name="T18" fmla="*/ 0 w 22"/>
                <a:gd name="T19" fmla="*/ 2 h 32"/>
                <a:gd name="T20" fmla="*/ 0 w 22"/>
                <a:gd name="T21" fmla="*/ 5 h 32"/>
                <a:gd name="T22" fmla="*/ 0 w 22"/>
                <a:gd name="T23" fmla="*/ 9 h 32"/>
                <a:gd name="T24" fmla="*/ 0 w 22"/>
                <a:gd name="T25" fmla="*/ 12 h 32"/>
                <a:gd name="T26" fmla="*/ 15 w 22"/>
                <a:gd name="T27" fmla="*/ 32 h 32"/>
                <a:gd name="T28" fmla="*/ 15 w 22"/>
                <a:gd name="T29" fmla="*/ 32 h 32"/>
                <a:gd name="T30" fmla="*/ 17 w 22"/>
                <a:gd name="T31" fmla="*/ 32 h 32"/>
                <a:gd name="T32" fmla="*/ 17 w 22"/>
                <a:gd name="T33" fmla="*/ 32 h 32"/>
                <a:gd name="T34" fmla="*/ 17 w 22"/>
                <a:gd name="T35" fmla="*/ 32 h 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"/>
                <a:gd name="T55" fmla="*/ 0 h 32"/>
                <a:gd name="T56" fmla="*/ 22 w 22"/>
                <a:gd name="T57" fmla="*/ 32 h 3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" h="32">
                  <a:moveTo>
                    <a:pt x="17" y="32"/>
                  </a:moveTo>
                  <a:lnTo>
                    <a:pt x="17" y="32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0" y="22"/>
                  </a:lnTo>
                  <a:lnTo>
                    <a:pt x="17" y="14"/>
                  </a:lnTo>
                  <a:lnTo>
                    <a:pt x="10" y="7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15" y="32"/>
                  </a:lnTo>
                  <a:lnTo>
                    <a:pt x="17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35" name="Freeform 52"/>
            <p:cNvSpPr>
              <a:spLocks/>
            </p:cNvSpPr>
            <p:nvPr/>
          </p:nvSpPr>
          <p:spPr bwMode="auto">
            <a:xfrm>
              <a:off x="2491" y="2133"/>
              <a:ext cx="12" cy="44"/>
            </a:xfrm>
            <a:custGeom>
              <a:avLst/>
              <a:gdLst>
                <a:gd name="T0" fmla="*/ 5 w 12"/>
                <a:gd name="T1" fmla="*/ 44 h 44"/>
                <a:gd name="T2" fmla="*/ 10 w 12"/>
                <a:gd name="T3" fmla="*/ 35 h 44"/>
                <a:gd name="T4" fmla="*/ 12 w 12"/>
                <a:gd name="T5" fmla="*/ 25 h 44"/>
                <a:gd name="T6" fmla="*/ 12 w 12"/>
                <a:gd name="T7" fmla="*/ 12 h 44"/>
                <a:gd name="T8" fmla="*/ 10 w 12"/>
                <a:gd name="T9" fmla="*/ 3 h 44"/>
                <a:gd name="T10" fmla="*/ 10 w 12"/>
                <a:gd name="T11" fmla="*/ 3 h 44"/>
                <a:gd name="T12" fmla="*/ 10 w 12"/>
                <a:gd name="T13" fmla="*/ 3 h 44"/>
                <a:gd name="T14" fmla="*/ 10 w 12"/>
                <a:gd name="T15" fmla="*/ 3 h 44"/>
                <a:gd name="T16" fmla="*/ 7 w 12"/>
                <a:gd name="T17" fmla="*/ 0 h 44"/>
                <a:gd name="T18" fmla="*/ 3 w 12"/>
                <a:gd name="T19" fmla="*/ 10 h 44"/>
                <a:gd name="T20" fmla="*/ 0 w 12"/>
                <a:gd name="T21" fmla="*/ 20 h 44"/>
                <a:gd name="T22" fmla="*/ 0 w 12"/>
                <a:gd name="T23" fmla="*/ 32 h 44"/>
                <a:gd name="T24" fmla="*/ 0 w 12"/>
                <a:gd name="T25" fmla="*/ 42 h 44"/>
                <a:gd name="T26" fmla="*/ 0 w 12"/>
                <a:gd name="T27" fmla="*/ 44 h 44"/>
                <a:gd name="T28" fmla="*/ 3 w 12"/>
                <a:gd name="T29" fmla="*/ 44 h 44"/>
                <a:gd name="T30" fmla="*/ 3 w 12"/>
                <a:gd name="T31" fmla="*/ 44 h 44"/>
                <a:gd name="T32" fmla="*/ 3 w 12"/>
                <a:gd name="T33" fmla="*/ 44 h 44"/>
                <a:gd name="T34" fmla="*/ 5 w 12"/>
                <a:gd name="T35" fmla="*/ 44 h 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"/>
                <a:gd name="T55" fmla="*/ 0 h 44"/>
                <a:gd name="T56" fmla="*/ 12 w 12"/>
                <a:gd name="T57" fmla="*/ 44 h 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" h="44">
                  <a:moveTo>
                    <a:pt x="5" y="44"/>
                  </a:moveTo>
                  <a:lnTo>
                    <a:pt x="10" y="35"/>
                  </a:lnTo>
                  <a:lnTo>
                    <a:pt x="12" y="25"/>
                  </a:lnTo>
                  <a:lnTo>
                    <a:pt x="12" y="12"/>
                  </a:lnTo>
                  <a:lnTo>
                    <a:pt x="10" y="3"/>
                  </a:lnTo>
                  <a:lnTo>
                    <a:pt x="7" y="0"/>
                  </a:lnTo>
                  <a:lnTo>
                    <a:pt x="3" y="10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3" y="44"/>
                  </a:lnTo>
                  <a:lnTo>
                    <a:pt x="5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36" name="Freeform 53"/>
            <p:cNvSpPr>
              <a:spLocks/>
            </p:cNvSpPr>
            <p:nvPr/>
          </p:nvSpPr>
          <p:spPr bwMode="auto">
            <a:xfrm>
              <a:off x="2429" y="2138"/>
              <a:ext cx="18" cy="32"/>
            </a:xfrm>
            <a:custGeom>
              <a:avLst/>
              <a:gdLst>
                <a:gd name="T0" fmla="*/ 13 w 18"/>
                <a:gd name="T1" fmla="*/ 32 h 32"/>
                <a:gd name="T2" fmla="*/ 15 w 18"/>
                <a:gd name="T3" fmla="*/ 32 h 32"/>
                <a:gd name="T4" fmla="*/ 15 w 18"/>
                <a:gd name="T5" fmla="*/ 32 h 32"/>
                <a:gd name="T6" fmla="*/ 18 w 18"/>
                <a:gd name="T7" fmla="*/ 32 h 32"/>
                <a:gd name="T8" fmla="*/ 18 w 18"/>
                <a:gd name="T9" fmla="*/ 30 h 32"/>
                <a:gd name="T10" fmla="*/ 8 w 18"/>
                <a:gd name="T11" fmla="*/ 0 h 32"/>
                <a:gd name="T12" fmla="*/ 8 w 18"/>
                <a:gd name="T13" fmla="*/ 0 h 32"/>
                <a:gd name="T14" fmla="*/ 8 w 18"/>
                <a:gd name="T15" fmla="*/ 0 h 32"/>
                <a:gd name="T16" fmla="*/ 5 w 18"/>
                <a:gd name="T17" fmla="*/ 0 h 32"/>
                <a:gd name="T18" fmla="*/ 5 w 18"/>
                <a:gd name="T19" fmla="*/ 0 h 32"/>
                <a:gd name="T20" fmla="*/ 0 w 18"/>
                <a:gd name="T21" fmla="*/ 7 h 32"/>
                <a:gd name="T22" fmla="*/ 5 w 18"/>
                <a:gd name="T23" fmla="*/ 25 h 32"/>
                <a:gd name="T24" fmla="*/ 13 w 18"/>
                <a:gd name="T25" fmla="*/ 32 h 32"/>
                <a:gd name="T26" fmla="*/ 13 w 18"/>
                <a:gd name="T27" fmla="*/ 32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"/>
                <a:gd name="T43" fmla="*/ 0 h 32"/>
                <a:gd name="T44" fmla="*/ 18 w 18"/>
                <a:gd name="T45" fmla="*/ 32 h 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" h="32">
                  <a:moveTo>
                    <a:pt x="13" y="32"/>
                  </a:moveTo>
                  <a:lnTo>
                    <a:pt x="15" y="32"/>
                  </a:lnTo>
                  <a:lnTo>
                    <a:pt x="18" y="32"/>
                  </a:lnTo>
                  <a:lnTo>
                    <a:pt x="18" y="30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7"/>
                  </a:lnTo>
                  <a:lnTo>
                    <a:pt x="5" y="25"/>
                  </a:lnTo>
                  <a:lnTo>
                    <a:pt x="13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37" name="Freeform 54"/>
            <p:cNvSpPr>
              <a:spLocks/>
            </p:cNvSpPr>
            <p:nvPr/>
          </p:nvSpPr>
          <p:spPr bwMode="auto">
            <a:xfrm>
              <a:off x="2863" y="1598"/>
              <a:ext cx="187" cy="404"/>
            </a:xfrm>
            <a:custGeom>
              <a:avLst/>
              <a:gdLst>
                <a:gd name="T0" fmla="*/ 160 w 187"/>
                <a:gd name="T1" fmla="*/ 0 h 404"/>
                <a:gd name="T2" fmla="*/ 27 w 187"/>
                <a:gd name="T3" fmla="*/ 254 h 404"/>
                <a:gd name="T4" fmla="*/ 96 w 187"/>
                <a:gd name="T5" fmla="*/ 207 h 404"/>
                <a:gd name="T6" fmla="*/ 0 w 187"/>
                <a:gd name="T7" fmla="*/ 404 h 404"/>
                <a:gd name="T8" fmla="*/ 187 w 187"/>
                <a:gd name="T9" fmla="*/ 131 h 404"/>
                <a:gd name="T10" fmla="*/ 108 w 187"/>
                <a:gd name="T11" fmla="*/ 173 h 404"/>
                <a:gd name="T12" fmla="*/ 160 w 187"/>
                <a:gd name="T13" fmla="*/ 0 h 4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7"/>
                <a:gd name="T22" fmla="*/ 0 h 404"/>
                <a:gd name="T23" fmla="*/ 187 w 187"/>
                <a:gd name="T24" fmla="*/ 404 h 4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7" h="404">
                  <a:moveTo>
                    <a:pt x="160" y="0"/>
                  </a:moveTo>
                  <a:lnTo>
                    <a:pt x="27" y="254"/>
                  </a:lnTo>
                  <a:lnTo>
                    <a:pt x="96" y="207"/>
                  </a:lnTo>
                  <a:lnTo>
                    <a:pt x="0" y="404"/>
                  </a:lnTo>
                  <a:lnTo>
                    <a:pt x="187" y="131"/>
                  </a:lnTo>
                  <a:lnTo>
                    <a:pt x="108" y="173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FFB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38" name="Freeform 55"/>
            <p:cNvSpPr>
              <a:spLocks/>
            </p:cNvSpPr>
            <p:nvPr/>
          </p:nvSpPr>
          <p:spPr bwMode="auto">
            <a:xfrm>
              <a:off x="2521" y="1480"/>
              <a:ext cx="101" cy="434"/>
            </a:xfrm>
            <a:custGeom>
              <a:avLst/>
              <a:gdLst>
                <a:gd name="T0" fmla="*/ 27 w 101"/>
                <a:gd name="T1" fmla="*/ 0 h 434"/>
                <a:gd name="T2" fmla="*/ 0 w 101"/>
                <a:gd name="T3" fmla="*/ 286 h 434"/>
                <a:gd name="T4" fmla="*/ 44 w 101"/>
                <a:gd name="T5" fmla="*/ 217 h 434"/>
                <a:gd name="T6" fmla="*/ 29 w 101"/>
                <a:gd name="T7" fmla="*/ 434 h 434"/>
                <a:gd name="T8" fmla="*/ 101 w 101"/>
                <a:gd name="T9" fmla="*/ 111 h 434"/>
                <a:gd name="T10" fmla="*/ 44 w 101"/>
                <a:gd name="T11" fmla="*/ 180 h 434"/>
                <a:gd name="T12" fmla="*/ 27 w 101"/>
                <a:gd name="T13" fmla="*/ 0 h 4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"/>
                <a:gd name="T22" fmla="*/ 0 h 434"/>
                <a:gd name="T23" fmla="*/ 101 w 101"/>
                <a:gd name="T24" fmla="*/ 434 h 4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" h="434">
                  <a:moveTo>
                    <a:pt x="27" y="0"/>
                  </a:moveTo>
                  <a:lnTo>
                    <a:pt x="0" y="286"/>
                  </a:lnTo>
                  <a:lnTo>
                    <a:pt x="44" y="217"/>
                  </a:lnTo>
                  <a:lnTo>
                    <a:pt x="29" y="434"/>
                  </a:lnTo>
                  <a:lnTo>
                    <a:pt x="101" y="111"/>
                  </a:lnTo>
                  <a:lnTo>
                    <a:pt x="44" y="18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B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39" name="Freeform 56"/>
            <p:cNvSpPr>
              <a:spLocks/>
            </p:cNvSpPr>
            <p:nvPr/>
          </p:nvSpPr>
          <p:spPr bwMode="auto">
            <a:xfrm>
              <a:off x="1967" y="1618"/>
              <a:ext cx="233" cy="367"/>
            </a:xfrm>
            <a:custGeom>
              <a:avLst/>
              <a:gdLst>
                <a:gd name="T0" fmla="*/ 2 w 233"/>
                <a:gd name="T1" fmla="*/ 0 h 367"/>
                <a:gd name="T2" fmla="*/ 179 w 233"/>
                <a:gd name="T3" fmla="*/ 227 h 367"/>
                <a:gd name="T4" fmla="*/ 103 w 233"/>
                <a:gd name="T5" fmla="*/ 190 h 367"/>
                <a:gd name="T6" fmla="*/ 233 w 233"/>
                <a:gd name="T7" fmla="*/ 367 h 367"/>
                <a:gd name="T8" fmla="*/ 0 w 233"/>
                <a:gd name="T9" fmla="*/ 133 h 367"/>
                <a:gd name="T10" fmla="*/ 83 w 233"/>
                <a:gd name="T11" fmla="*/ 160 h 367"/>
                <a:gd name="T12" fmla="*/ 2 w 233"/>
                <a:gd name="T13" fmla="*/ 0 h 3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3"/>
                <a:gd name="T22" fmla="*/ 0 h 367"/>
                <a:gd name="T23" fmla="*/ 233 w 233"/>
                <a:gd name="T24" fmla="*/ 367 h 3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3" h="367">
                  <a:moveTo>
                    <a:pt x="2" y="0"/>
                  </a:moveTo>
                  <a:lnTo>
                    <a:pt x="179" y="227"/>
                  </a:lnTo>
                  <a:lnTo>
                    <a:pt x="103" y="190"/>
                  </a:lnTo>
                  <a:lnTo>
                    <a:pt x="233" y="367"/>
                  </a:lnTo>
                  <a:lnTo>
                    <a:pt x="0" y="133"/>
                  </a:lnTo>
                  <a:lnTo>
                    <a:pt x="83" y="16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B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8043863" y="4421188"/>
          <a:ext cx="614362" cy="265112"/>
        </p:xfrm>
        <a:graphic>
          <a:graphicData uri="http://schemas.openxmlformats.org/presentationml/2006/ole">
            <p:oleObj spid="_x0000_s16389" name="Equation" r:id="rId7" imgW="469800" imgH="203040" progId="Equation.3">
              <p:embed/>
            </p:oleObj>
          </a:graphicData>
        </a:graphic>
      </p:graphicFrame>
      <p:sp>
        <p:nvSpPr>
          <p:cNvPr id="16403" name="Rectangle 61"/>
          <p:cNvSpPr>
            <a:spLocks noChangeArrowheads="1"/>
          </p:cNvSpPr>
          <p:nvPr/>
        </p:nvSpPr>
        <p:spPr bwMode="auto">
          <a:xfrm>
            <a:off x="3779838" y="3141663"/>
            <a:ext cx="431800" cy="158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3635375" y="2278063"/>
          <a:ext cx="830263" cy="781050"/>
        </p:xfrm>
        <a:graphic>
          <a:graphicData uri="http://schemas.openxmlformats.org/presentationml/2006/ole">
            <p:oleObj spid="_x0000_s16390" name="Equation" r:id="rId8" imgW="419040" imgH="393480" progId="Equation.3">
              <p:embed/>
            </p:oleObj>
          </a:graphicData>
        </a:graphic>
      </p:graphicFrame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3779838" y="3862388"/>
          <a:ext cx="398462" cy="431800"/>
        </p:xfrm>
        <a:graphic>
          <a:graphicData uri="http://schemas.openxmlformats.org/presentationml/2006/ole">
            <p:oleObj spid="_x0000_s16391" name="Equation" r:id="rId9" imgW="152280" imgH="164880" progId="Equation.3">
              <p:embed/>
            </p:oleObj>
          </a:graphicData>
        </a:graphic>
      </p:graphicFrame>
      <p:sp>
        <p:nvSpPr>
          <p:cNvPr id="16404" name="Text Box 64"/>
          <p:cNvSpPr txBox="1">
            <a:spLocks noChangeArrowheads="1"/>
          </p:cNvSpPr>
          <p:nvPr/>
        </p:nvSpPr>
        <p:spPr bwMode="auto">
          <a:xfrm>
            <a:off x="2247900" y="2940050"/>
            <a:ext cx="784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/>
              <a:t>100%</a:t>
            </a:r>
          </a:p>
        </p:txBody>
      </p:sp>
      <p:sp>
        <p:nvSpPr>
          <p:cNvPr id="16405" name="Text Box 65"/>
          <p:cNvSpPr txBox="1">
            <a:spLocks noChangeArrowheads="1"/>
          </p:cNvSpPr>
          <p:nvPr/>
        </p:nvSpPr>
        <p:spPr bwMode="auto">
          <a:xfrm>
            <a:off x="4787900" y="2925763"/>
            <a:ext cx="658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/>
              <a:t>50%</a:t>
            </a:r>
          </a:p>
        </p:txBody>
      </p:sp>
      <p:sp>
        <p:nvSpPr>
          <p:cNvPr id="16406" name="Text Box 66"/>
          <p:cNvSpPr txBox="1">
            <a:spLocks noChangeArrowheads="1"/>
          </p:cNvSpPr>
          <p:nvPr/>
        </p:nvSpPr>
        <p:spPr bwMode="auto">
          <a:xfrm>
            <a:off x="6877050" y="2925763"/>
            <a:ext cx="658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/>
              <a:t>25%</a:t>
            </a:r>
          </a:p>
        </p:txBody>
      </p:sp>
      <p:graphicFrame>
        <p:nvGraphicFramePr>
          <p:cNvPr id="16392" name="Object 8"/>
          <p:cNvGraphicFramePr>
            <a:graphicFrameLocks noChangeAspect="1"/>
          </p:cNvGraphicFramePr>
          <p:nvPr/>
        </p:nvGraphicFramePr>
        <p:xfrm>
          <a:off x="1917700" y="4908550"/>
          <a:ext cx="5197475" cy="1296988"/>
        </p:xfrm>
        <a:graphic>
          <a:graphicData uri="http://schemas.openxmlformats.org/presentationml/2006/ole">
            <p:oleObj spid="_x0000_s16392" name="Equation" r:id="rId10" imgW="1879560" imgH="469800" progId="Equation.3">
              <p:embed/>
            </p:oleObj>
          </a:graphicData>
        </a:graphic>
      </p:graphicFrame>
      <p:graphicFrame>
        <p:nvGraphicFramePr>
          <p:cNvPr id="16393" name="Object 9"/>
          <p:cNvGraphicFramePr>
            <a:graphicFrameLocks noChangeAspect="1"/>
          </p:cNvGraphicFramePr>
          <p:nvPr/>
        </p:nvGraphicFramePr>
        <p:xfrm>
          <a:off x="2339975" y="3357563"/>
          <a:ext cx="428625" cy="504825"/>
        </p:xfrm>
        <a:graphic>
          <a:graphicData uri="http://schemas.openxmlformats.org/presentationml/2006/ole">
            <p:oleObj spid="_x0000_s16393" name="Equation" r:id="rId11" imgW="215640" imgH="253800" progId="Equation.3">
              <p:embed/>
            </p:oleObj>
          </a:graphicData>
        </a:graphic>
      </p:graphicFrame>
      <p:graphicFrame>
        <p:nvGraphicFramePr>
          <p:cNvPr id="16394" name="Object 10"/>
          <p:cNvGraphicFramePr>
            <a:graphicFrameLocks noChangeAspect="1"/>
          </p:cNvGraphicFramePr>
          <p:nvPr/>
        </p:nvGraphicFramePr>
        <p:xfrm>
          <a:off x="4716463" y="3286125"/>
          <a:ext cx="722312" cy="631825"/>
        </p:xfrm>
        <a:graphic>
          <a:graphicData uri="http://schemas.openxmlformats.org/presentationml/2006/ole">
            <p:oleObj spid="_x0000_s16394" name="Equation" r:id="rId12" imgW="507960" imgH="444240" progId="Equation.3">
              <p:embed/>
            </p:oleObj>
          </a:graphicData>
        </a:graphic>
      </p:graphicFrame>
      <p:graphicFrame>
        <p:nvGraphicFramePr>
          <p:cNvPr id="16395" name="Object 11"/>
          <p:cNvGraphicFramePr>
            <a:graphicFrameLocks noChangeAspect="1"/>
          </p:cNvGraphicFramePr>
          <p:nvPr/>
        </p:nvGraphicFramePr>
        <p:xfrm>
          <a:off x="7019925" y="3357563"/>
          <a:ext cx="377825" cy="504825"/>
        </p:xfrm>
        <a:graphic>
          <a:graphicData uri="http://schemas.openxmlformats.org/presentationml/2006/ole">
            <p:oleObj spid="_x0000_s16395" name="Equation" r:id="rId13" imgW="190440" imgH="253800" progId="Equation.3">
              <p:embed/>
            </p:oleObj>
          </a:graphicData>
        </a:graphic>
      </p:graphicFrame>
      <p:sp>
        <p:nvSpPr>
          <p:cNvPr id="16407" name="Line 79"/>
          <p:cNvSpPr>
            <a:spLocks noChangeShapeType="1"/>
          </p:cNvSpPr>
          <p:nvPr/>
        </p:nvSpPr>
        <p:spPr bwMode="auto">
          <a:xfrm>
            <a:off x="6516688" y="3933825"/>
            <a:ext cx="1296987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468313" y="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fr-CA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 anti-obstacle</a:t>
            </a:r>
          </a:p>
        </p:txBody>
      </p:sp>
      <p:grpSp>
        <p:nvGrpSpPr>
          <p:cNvPr id="17421" name="Group 5"/>
          <p:cNvGrpSpPr>
            <a:grpSpLocks/>
          </p:cNvGrpSpPr>
          <p:nvPr/>
        </p:nvGrpSpPr>
        <p:grpSpPr bwMode="auto">
          <a:xfrm>
            <a:off x="179388" y="3717925"/>
            <a:ext cx="1512887" cy="431800"/>
            <a:chOff x="340" y="2387"/>
            <a:chExt cx="953" cy="272"/>
          </a:xfrm>
        </p:grpSpPr>
        <p:sp>
          <p:nvSpPr>
            <p:cNvPr id="17464" name="Rectangle 6"/>
            <p:cNvSpPr>
              <a:spLocks noChangeArrowheads="1"/>
            </p:cNvSpPr>
            <p:nvPr/>
          </p:nvSpPr>
          <p:spPr bwMode="auto">
            <a:xfrm>
              <a:off x="340" y="2387"/>
              <a:ext cx="817" cy="2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CA"/>
                <a:t>Source   </a:t>
              </a:r>
            </a:p>
          </p:txBody>
        </p:sp>
        <p:sp>
          <p:nvSpPr>
            <p:cNvPr id="17465" name="Rectangle 7"/>
            <p:cNvSpPr>
              <a:spLocks noChangeArrowheads="1"/>
            </p:cNvSpPr>
            <p:nvPr/>
          </p:nvSpPr>
          <p:spPr bwMode="auto">
            <a:xfrm>
              <a:off x="1157" y="2477"/>
              <a:ext cx="136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graphicFrame>
          <p:nvGraphicFramePr>
            <p:cNvPr id="17419" name="Object 11"/>
            <p:cNvGraphicFramePr>
              <a:graphicFrameLocks noChangeAspect="1"/>
            </p:cNvGraphicFramePr>
            <p:nvPr/>
          </p:nvGraphicFramePr>
          <p:xfrm>
            <a:off x="930" y="2432"/>
            <a:ext cx="153" cy="214"/>
          </p:xfrm>
          <a:graphic>
            <a:graphicData uri="http://schemas.openxmlformats.org/presentationml/2006/ole">
              <p:oleObj spid="_x0000_s17419" name="Equation" r:id="rId3" imgW="126720" imgH="177480" progId="Equation.3">
                <p:embed/>
              </p:oleObj>
            </a:graphicData>
          </a:graphic>
        </p:graphicFrame>
      </p:grpSp>
      <p:sp>
        <p:nvSpPr>
          <p:cNvPr id="17422" name="Line 9"/>
          <p:cNvSpPr>
            <a:spLocks noChangeShapeType="1"/>
          </p:cNvSpPr>
          <p:nvPr/>
        </p:nvSpPr>
        <p:spPr bwMode="auto">
          <a:xfrm>
            <a:off x="1692275" y="3933825"/>
            <a:ext cx="14398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23" name="Line 10"/>
          <p:cNvSpPr>
            <a:spLocks noChangeShapeType="1"/>
          </p:cNvSpPr>
          <p:nvPr/>
        </p:nvSpPr>
        <p:spPr bwMode="auto">
          <a:xfrm>
            <a:off x="3492500" y="3933825"/>
            <a:ext cx="424815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24" name="Rectangle 11"/>
          <p:cNvSpPr>
            <a:spLocks noChangeArrowheads="1"/>
          </p:cNvSpPr>
          <p:nvPr/>
        </p:nvSpPr>
        <p:spPr bwMode="auto">
          <a:xfrm>
            <a:off x="6084888" y="3213100"/>
            <a:ext cx="431800" cy="158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5940425" y="2276475"/>
          <a:ext cx="830263" cy="781050"/>
        </p:xfrm>
        <a:graphic>
          <a:graphicData uri="http://schemas.openxmlformats.org/presentationml/2006/ole">
            <p:oleObj spid="_x0000_s17410" name="Equation" r:id="rId4" imgW="419040" imgH="393480" progId="Equation.3">
              <p:embed/>
            </p:oleObj>
          </a:graphicData>
        </a:graphic>
      </p:graphicFrame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6084888" y="3789363"/>
          <a:ext cx="398462" cy="431800"/>
        </p:xfrm>
        <a:graphic>
          <a:graphicData uri="http://schemas.openxmlformats.org/presentationml/2006/ole">
            <p:oleObj spid="_x0000_s17411" name="Equation" r:id="rId5" imgW="152280" imgH="164880" progId="Equation.3">
              <p:embed/>
            </p:oleObj>
          </a:graphicData>
        </a:graphic>
      </p:graphicFrame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539750" y="3213100"/>
          <a:ext cx="704850" cy="352425"/>
        </p:xfrm>
        <a:graphic>
          <a:graphicData uri="http://schemas.openxmlformats.org/presentationml/2006/ole">
            <p:oleObj spid="_x0000_s17412" name="Equation" r:id="rId6" imgW="355320" imgH="177480" progId="Equation.3">
              <p:embed/>
            </p:oleObj>
          </a:graphicData>
        </a:graphic>
      </p:graphicFrame>
      <p:grpSp>
        <p:nvGrpSpPr>
          <p:cNvPr id="17425" name="Group 15"/>
          <p:cNvGrpSpPr>
            <a:grpSpLocks/>
          </p:cNvGrpSpPr>
          <p:nvPr/>
        </p:nvGrpSpPr>
        <p:grpSpPr bwMode="auto">
          <a:xfrm>
            <a:off x="7667625" y="3070225"/>
            <a:ext cx="1008063" cy="1295400"/>
            <a:chOff x="1967" y="1480"/>
            <a:chExt cx="1083" cy="1518"/>
          </a:xfrm>
        </p:grpSpPr>
        <p:sp>
          <p:nvSpPr>
            <p:cNvPr id="17432" name="Freeform 16"/>
            <p:cNvSpPr>
              <a:spLocks/>
            </p:cNvSpPr>
            <p:nvPr/>
          </p:nvSpPr>
          <p:spPr bwMode="auto">
            <a:xfrm>
              <a:off x="2351" y="2483"/>
              <a:ext cx="61" cy="131"/>
            </a:xfrm>
            <a:custGeom>
              <a:avLst/>
              <a:gdLst>
                <a:gd name="T0" fmla="*/ 44 w 61"/>
                <a:gd name="T1" fmla="*/ 7 h 131"/>
                <a:gd name="T2" fmla="*/ 22 w 61"/>
                <a:gd name="T3" fmla="*/ 27 h 131"/>
                <a:gd name="T4" fmla="*/ 7 w 61"/>
                <a:gd name="T5" fmla="*/ 54 h 131"/>
                <a:gd name="T6" fmla="*/ 0 w 61"/>
                <a:gd name="T7" fmla="*/ 84 h 131"/>
                <a:gd name="T8" fmla="*/ 2 w 61"/>
                <a:gd name="T9" fmla="*/ 106 h 131"/>
                <a:gd name="T10" fmla="*/ 7 w 61"/>
                <a:gd name="T11" fmla="*/ 121 h 131"/>
                <a:gd name="T12" fmla="*/ 14 w 61"/>
                <a:gd name="T13" fmla="*/ 126 h 131"/>
                <a:gd name="T14" fmla="*/ 17 w 61"/>
                <a:gd name="T15" fmla="*/ 126 h 131"/>
                <a:gd name="T16" fmla="*/ 27 w 61"/>
                <a:gd name="T17" fmla="*/ 131 h 131"/>
                <a:gd name="T18" fmla="*/ 39 w 61"/>
                <a:gd name="T19" fmla="*/ 118 h 131"/>
                <a:gd name="T20" fmla="*/ 42 w 61"/>
                <a:gd name="T21" fmla="*/ 84 h 131"/>
                <a:gd name="T22" fmla="*/ 37 w 61"/>
                <a:gd name="T23" fmla="*/ 59 h 131"/>
                <a:gd name="T24" fmla="*/ 32 w 61"/>
                <a:gd name="T25" fmla="*/ 47 h 131"/>
                <a:gd name="T26" fmla="*/ 27 w 61"/>
                <a:gd name="T27" fmla="*/ 42 h 131"/>
                <a:gd name="T28" fmla="*/ 27 w 61"/>
                <a:gd name="T29" fmla="*/ 42 h 131"/>
                <a:gd name="T30" fmla="*/ 24 w 61"/>
                <a:gd name="T31" fmla="*/ 39 h 131"/>
                <a:gd name="T32" fmla="*/ 24 w 61"/>
                <a:gd name="T33" fmla="*/ 42 h 131"/>
                <a:gd name="T34" fmla="*/ 32 w 61"/>
                <a:gd name="T35" fmla="*/ 57 h 131"/>
                <a:gd name="T36" fmla="*/ 37 w 61"/>
                <a:gd name="T37" fmla="*/ 89 h 131"/>
                <a:gd name="T38" fmla="*/ 37 w 61"/>
                <a:gd name="T39" fmla="*/ 111 h 131"/>
                <a:gd name="T40" fmla="*/ 32 w 61"/>
                <a:gd name="T41" fmla="*/ 121 h 131"/>
                <a:gd name="T42" fmla="*/ 29 w 61"/>
                <a:gd name="T43" fmla="*/ 123 h 131"/>
                <a:gd name="T44" fmla="*/ 27 w 61"/>
                <a:gd name="T45" fmla="*/ 126 h 131"/>
                <a:gd name="T46" fmla="*/ 27 w 61"/>
                <a:gd name="T47" fmla="*/ 126 h 131"/>
                <a:gd name="T48" fmla="*/ 27 w 61"/>
                <a:gd name="T49" fmla="*/ 126 h 131"/>
                <a:gd name="T50" fmla="*/ 24 w 61"/>
                <a:gd name="T51" fmla="*/ 126 h 131"/>
                <a:gd name="T52" fmla="*/ 24 w 61"/>
                <a:gd name="T53" fmla="*/ 126 h 131"/>
                <a:gd name="T54" fmla="*/ 22 w 61"/>
                <a:gd name="T55" fmla="*/ 123 h 131"/>
                <a:gd name="T56" fmla="*/ 22 w 61"/>
                <a:gd name="T57" fmla="*/ 123 h 131"/>
                <a:gd name="T58" fmla="*/ 22 w 61"/>
                <a:gd name="T59" fmla="*/ 123 h 131"/>
                <a:gd name="T60" fmla="*/ 19 w 61"/>
                <a:gd name="T61" fmla="*/ 123 h 131"/>
                <a:gd name="T62" fmla="*/ 17 w 61"/>
                <a:gd name="T63" fmla="*/ 121 h 131"/>
                <a:gd name="T64" fmla="*/ 12 w 61"/>
                <a:gd name="T65" fmla="*/ 113 h 131"/>
                <a:gd name="T66" fmla="*/ 7 w 61"/>
                <a:gd name="T67" fmla="*/ 106 h 131"/>
                <a:gd name="T68" fmla="*/ 7 w 61"/>
                <a:gd name="T69" fmla="*/ 71 h 131"/>
                <a:gd name="T70" fmla="*/ 17 w 61"/>
                <a:gd name="T71" fmla="*/ 39 h 131"/>
                <a:gd name="T72" fmla="*/ 27 w 61"/>
                <a:gd name="T73" fmla="*/ 27 h 131"/>
                <a:gd name="T74" fmla="*/ 39 w 61"/>
                <a:gd name="T75" fmla="*/ 17 h 131"/>
                <a:gd name="T76" fmla="*/ 46 w 61"/>
                <a:gd name="T77" fmla="*/ 10 h 131"/>
                <a:gd name="T78" fmla="*/ 56 w 61"/>
                <a:gd name="T79" fmla="*/ 5 h 131"/>
                <a:gd name="T80" fmla="*/ 59 w 61"/>
                <a:gd name="T81" fmla="*/ 5 h 131"/>
                <a:gd name="T82" fmla="*/ 59 w 61"/>
                <a:gd name="T83" fmla="*/ 5 h 131"/>
                <a:gd name="T84" fmla="*/ 59 w 61"/>
                <a:gd name="T85" fmla="*/ 0 h 13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1"/>
                <a:gd name="T130" fmla="*/ 0 h 131"/>
                <a:gd name="T131" fmla="*/ 61 w 61"/>
                <a:gd name="T132" fmla="*/ 131 h 13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1" h="131">
                  <a:moveTo>
                    <a:pt x="59" y="0"/>
                  </a:moveTo>
                  <a:lnTo>
                    <a:pt x="44" y="7"/>
                  </a:lnTo>
                  <a:lnTo>
                    <a:pt x="32" y="15"/>
                  </a:lnTo>
                  <a:lnTo>
                    <a:pt x="22" y="27"/>
                  </a:lnTo>
                  <a:lnTo>
                    <a:pt x="12" y="39"/>
                  </a:lnTo>
                  <a:lnTo>
                    <a:pt x="7" y="54"/>
                  </a:lnTo>
                  <a:lnTo>
                    <a:pt x="2" y="69"/>
                  </a:lnTo>
                  <a:lnTo>
                    <a:pt x="0" y="84"/>
                  </a:lnTo>
                  <a:lnTo>
                    <a:pt x="0" y="99"/>
                  </a:lnTo>
                  <a:lnTo>
                    <a:pt x="2" y="106"/>
                  </a:lnTo>
                  <a:lnTo>
                    <a:pt x="5" y="113"/>
                  </a:lnTo>
                  <a:lnTo>
                    <a:pt x="7" y="121"/>
                  </a:lnTo>
                  <a:lnTo>
                    <a:pt x="12" y="126"/>
                  </a:lnTo>
                  <a:lnTo>
                    <a:pt x="14" y="126"/>
                  </a:lnTo>
                  <a:lnTo>
                    <a:pt x="17" y="126"/>
                  </a:lnTo>
                  <a:lnTo>
                    <a:pt x="17" y="128"/>
                  </a:lnTo>
                  <a:lnTo>
                    <a:pt x="27" y="131"/>
                  </a:lnTo>
                  <a:lnTo>
                    <a:pt x="29" y="131"/>
                  </a:lnTo>
                  <a:lnTo>
                    <a:pt x="39" y="118"/>
                  </a:lnTo>
                  <a:lnTo>
                    <a:pt x="42" y="101"/>
                  </a:lnTo>
                  <a:lnTo>
                    <a:pt x="42" y="84"/>
                  </a:lnTo>
                  <a:lnTo>
                    <a:pt x="39" y="67"/>
                  </a:lnTo>
                  <a:lnTo>
                    <a:pt x="37" y="59"/>
                  </a:lnTo>
                  <a:lnTo>
                    <a:pt x="34" y="54"/>
                  </a:lnTo>
                  <a:lnTo>
                    <a:pt x="32" y="47"/>
                  </a:lnTo>
                  <a:lnTo>
                    <a:pt x="29" y="42"/>
                  </a:lnTo>
                  <a:lnTo>
                    <a:pt x="27" y="42"/>
                  </a:lnTo>
                  <a:lnTo>
                    <a:pt x="24" y="39"/>
                  </a:lnTo>
                  <a:lnTo>
                    <a:pt x="24" y="42"/>
                  </a:lnTo>
                  <a:lnTo>
                    <a:pt x="32" y="57"/>
                  </a:lnTo>
                  <a:lnTo>
                    <a:pt x="34" y="71"/>
                  </a:lnTo>
                  <a:lnTo>
                    <a:pt x="37" y="89"/>
                  </a:lnTo>
                  <a:lnTo>
                    <a:pt x="37" y="106"/>
                  </a:lnTo>
                  <a:lnTo>
                    <a:pt x="37" y="111"/>
                  </a:lnTo>
                  <a:lnTo>
                    <a:pt x="34" y="116"/>
                  </a:lnTo>
                  <a:lnTo>
                    <a:pt x="32" y="121"/>
                  </a:lnTo>
                  <a:lnTo>
                    <a:pt x="29" y="123"/>
                  </a:lnTo>
                  <a:lnTo>
                    <a:pt x="27" y="126"/>
                  </a:lnTo>
                  <a:lnTo>
                    <a:pt x="24" y="126"/>
                  </a:lnTo>
                  <a:lnTo>
                    <a:pt x="24" y="123"/>
                  </a:lnTo>
                  <a:lnTo>
                    <a:pt x="22" y="123"/>
                  </a:lnTo>
                  <a:lnTo>
                    <a:pt x="19" y="123"/>
                  </a:lnTo>
                  <a:lnTo>
                    <a:pt x="17" y="121"/>
                  </a:lnTo>
                  <a:lnTo>
                    <a:pt x="14" y="118"/>
                  </a:lnTo>
                  <a:lnTo>
                    <a:pt x="12" y="113"/>
                  </a:lnTo>
                  <a:lnTo>
                    <a:pt x="10" y="111"/>
                  </a:lnTo>
                  <a:lnTo>
                    <a:pt x="7" y="106"/>
                  </a:lnTo>
                  <a:lnTo>
                    <a:pt x="5" y="89"/>
                  </a:lnTo>
                  <a:lnTo>
                    <a:pt x="7" y="71"/>
                  </a:lnTo>
                  <a:lnTo>
                    <a:pt x="12" y="54"/>
                  </a:lnTo>
                  <a:lnTo>
                    <a:pt x="17" y="39"/>
                  </a:lnTo>
                  <a:lnTo>
                    <a:pt x="22" y="34"/>
                  </a:lnTo>
                  <a:lnTo>
                    <a:pt x="27" y="27"/>
                  </a:lnTo>
                  <a:lnTo>
                    <a:pt x="34" y="22"/>
                  </a:lnTo>
                  <a:lnTo>
                    <a:pt x="39" y="17"/>
                  </a:lnTo>
                  <a:lnTo>
                    <a:pt x="44" y="15"/>
                  </a:lnTo>
                  <a:lnTo>
                    <a:pt x="46" y="10"/>
                  </a:lnTo>
                  <a:lnTo>
                    <a:pt x="51" y="7"/>
                  </a:lnTo>
                  <a:lnTo>
                    <a:pt x="56" y="5"/>
                  </a:lnTo>
                  <a:lnTo>
                    <a:pt x="59" y="5"/>
                  </a:lnTo>
                  <a:lnTo>
                    <a:pt x="61" y="5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433" name="Freeform 17"/>
            <p:cNvSpPr>
              <a:spLocks/>
            </p:cNvSpPr>
            <p:nvPr/>
          </p:nvSpPr>
          <p:spPr bwMode="auto">
            <a:xfrm>
              <a:off x="2292" y="2503"/>
              <a:ext cx="71" cy="108"/>
            </a:xfrm>
            <a:custGeom>
              <a:avLst/>
              <a:gdLst>
                <a:gd name="T0" fmla="*/ 32 w 71"/>
                <a:gd name="T1" fmla="*/ 2 h 108"/>
                <a:gd name="T2" fmla="*/ 17 w 71"/>
                <a:gd name="T3" fmla="*/ 14 h 108"/>
                <a:gd name="T4" fmla="*/ 5 w 71"/>
                <a:gd name="T5" fmla="*/ 37 h 108"/>
                <a:gd name="T6" fmla="*/ 2 w 71"/>
                <a:gd name="T7" fmla="*/ 49 h 108"/>
                <a:gd name="T8" fmla="*/ 2 w 71"/>
                <a:gd name="T9" fmla="*/ 51 h 108"/>
                <a:gd name="T10" fmla="*/ 0 w 71"/>
                <a:gd name="T11" fmla="*/ 64 h 108"/>
                <a:gd name="T12" fmla="*/ 0 w 71"/>
                <a:gd name="T13" fmla="*/ 86 h 108"/>
                <a:gd name="T14" fmla="*/ 7 w 71"/>
                <a:gd name="T15" fmla="*/ 98 h 108"/>
                <a:gd name="T16" fmla="*/ 7 w 71"/>
                <a:gd name="T17" fmla="*/ 101 h 108"/>
                <a:gd name="T18" fmla="*/ 9 w 71"/>
                <a:gd name="T19" fmla="*/ 101 h 108"/>
                <a:gd name="T20" fmla="*/ 9 w 71"/>
                <a:gd name="T21" fmla="*/ 103 h 108"/>
                <a:gd name="T22" fmla="*/ 17 w 71"/>
                <a:gd name="T23" fmla="*/ 108 h 108"/>
                <a:gd name="T24" fmla="*/ 32 w 71"/>
                <a:gd name="T25" fmla="*/ 103 h 108"/>
                <a:gd name="T26" fmla="*/ 32 w 71"/>
                <a:gd name="T27" fmla="*/ 98 h 108"/>
                <a:gd name="T28" fmla="*/ 37 w 71"/>
                <a:gd name="T29" fmla="*/ 88 h 108"/>
                <a:gd name="T30" fmla="*/ 37 w 71"/>
                <a:gd name="T31" fmla="*/ 76 h 108"/>
                <a:gd name="T32" fmla="*/ 37 w 71"/>
                <a:gd name="T33" fmla="*/ 71 h 108"/>
                <a:gd name="T34" fmla="*/ 37 w 71"/>
                <a:gd name="T35" fmla="*/ 71 h 108"/>
                <a:gd name="T36" fmla="*/ 37 w 71"/>
                <a:gd name="T37" fmla="*/ 69 h 108"/>
                <a:gd name="T38" fmla="*/ 37 w 71"/>
                <a:gd name="T39" fmla="*/ 69 h 108"/>
                <a:gd name="T40" fmla="*/ 37 w 71"/>
                <a:gd name="T41" fmla="*/ 66 h 108"/>
                <a:gd name="T42" fmla="*/ 37 w 71"/>
                <a:gd name="T43" fmla="*/ 64 h 108"/>
                <a:gd name="T44" fmla="*/ 34 w 71"/>
                <a:gd name="T45" fmla="*/ 59 h 108"/>
                <a:gd name="T46" fmla="*/ 34 w 71"/>
                <a:gd name="T47" fmla="*/ 54 h 108"/>
                <a:gd name="T48" fmla="*/ 27 w 71"/>
                <a:gd name="T49" fmla="*/ 34 h 108"/>
                <a:gd name="T50" fmla="*/ 22 w 71"/>
                <a:gd name="T51" fmla="*/ 29 h 108"/>
                <a:gd name="T52" fmla="*/ 19 w 71"/>
                <a:gd name="T53" fmla="*/ 32 h 108"/>
                <a:gd name="T54" fmla="*/ 22 w 71"/>
                <a:gd name="T55" fmla="*/ 37 h 108"/>
                <a:gd name="T56" fmla="*/ 32 w 71"/>
                <a:gd name="T57" fmla="*/ 69 h 108"/>
                <a:gd name="T58" fmla="*/ 27 w 71"/>
                <a:gd name="T59" fmla="*/ 101 h 108"/>
                <a:gd name="T60" fmla="*/ 24 w 71"/>
                <a:gd name="T61" fmla="*/ 101 h 108"/>
                <a:gd name="T62" fmla="*/ 22 w 71"/>
                <a:gd name="T63" fmla="*/ 101 h 108"/>
                <a:gd name="T64" fmla="*/ 17 w 71"/>
                <a:gd name="T65" fmla="*/ 101 h 108"/>
                <a:gd name="T66" fmla="*/ 12 w 71"/>
                <a:gd name="T67" fmla="*/ 98 h 108"/>
                <a:gd name="T68" fmla="*/ 5 w 71"/>
                <a:gd name="T69" fmla="*/ 69 h 108"/>
                <a:gd name="T70" fmla="*/ 12 w 71"/>
                <a:gd name="T71" fmla="*/ 37 h 108"/>
                <a:gd name="T72" fmla="*/ 22 w 71"/>
                <a:gd name="T73" fmla="*/ 17 h 108"/>
                <a:gd name="T74" fmla="*/ 37 w 71"/>
                <a:gd name="T75" fmla="*/ 5 h 108"/>
                <a:gd name="T76" fmla="*/ 49 w 71"/>
                <a:gd name="T77" fmla="*/ 5 h 108"/>
                <a:gd name="T78" fmla="*/ 59 w 71"/>
                <a:gd name="T79" fmla="*/ 7 h 108"/>
                <a:gd name="T80" fmla="*/ 66 w 71"/>
                <a:gd name="T81" fmla="*/ 12 h 108"/>
                <a:gd name="T82" fmla="*/ 71 w 71"/>
                <a:gd name="T83" fmla="*/ 12 h 108"/>
                <a:gd name="T84" fmla="*/ 71 w 71"/>
                <a:gd name="T85" fmla="*/ 10 h 108"/>
                <a:gd name="T86" fmla="*/ 71 w 71"/>
                <a:gd name="T87" fmla="*/ 7 h 108"/>
                <a:gd name="T88" fmla="*/ 69 w 71"/>
                <a:gd name="T89" fmla="*/ 5 h 108"/>
                <a:gd name="T90" fmla="*/ 69 w 71"/>
                <a:gd name="T91" fmla="*/ 5 h 10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1"/>
                <a:gd name="T139" fmla="*/ 0 h 108"/>
                <a:gd name="T140" fmla="*/ 71 w 71"/>
                <a:gd name="T141" fmla="*/ 108 h 10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1" h="108">
                  <a:moveTo>
                    <a:pt x="44" y="0"/>
                  </a:moveTo>
                  <a:lnTo>
                    <a:pt x="32" y="2"/>
                  </a:lnTo>
                  <a:lnTo>
                    <a:pt x="24" y="5"/>
                  </a:lnTo>
                  <a:lnTo>
                    <a:pt x="17" y="14"/>
                  </a:lnTo>
                  <a:lnTo>
                    <a:pt x="9" y="24"/>
                  </a:lnTo>
                  <a:lnTo>
                    <a:pt x="5" y="37"/>
                  </a:lnTo>
                  <a:lnTo>
                    <a:pt x="2" y="49"/>
                  </a:lnTo>
                  <a:lnTo>
                    <a:pt x="2" y="51"/>
                  </a:lnTo>
                  <a:lnTo>
                    <a:pt x="0" y="64"/>
                  </a:lnTo>
                  <a:lnTo>
                    <a:pt x="0" y="74"/>
                  </a:lnTo>
                  <a:lnTo>
                    <a:pt x="0" y="86"/>
                  </a:lnTo>
                  <a:lnTo>
                    <a:pt x="5" y="98"/>
                  </a:lnTo>
                  <a:lnTo>
                    <a:pt x="7" y="98"/>
                  </a:lnTo>
                  <a:lnTo>
                    <a:pt x="7" y="101"/>
                  </a:lnTo>
                  <a:lnTo>
                    <a:pt x="9" y="101"/>
                  </a:lnTo>
                  <a:lnTo>
                    <a:pt x="9" y="103"/>
                  </a:lnTo>
                  <a:lnTo>
                    <a:pt x="17" y="108"/>
                  </a:lnTo>
                  <a:lnTo>
                    <a:pt x="29" y="106"/>
                  </a:lnTo>
                  <a:lnTo>
                    <a:pt x="32" y="103"/>
                  </a:lnTo>
                  <a:lnTo>
                    <a:pt x="32" y="101"/>
                  </a:lnTo>
                  <a:lnTo>
                    <a:pt x="32" y="98"/>
                  </a:lnTo>
                  <a:lnTo>
                    <a:pt x="34" y="96"/>
                  </a:lnTo>
                  <a:lnTo>
                    <a:pt x="37" y="88"/>
                  </a:lnTo>
                  <a:lnTo>
                    <a:pt x="37" y="83"/>
                  </a:lnTo>
                  <a:lnTo>
                    <a:pt x="37" y="76"/>
                  </a:lnTo>
                  <a:lnTo>
                    <a:pt x="37" y="71"/>
                  </a:lnTo>
                  <a:lnTo>
                    <a:pt x="37" y="69"/>
                  </a:lnTo>
                  <a:lnTo>
                    <a:pt x="37" y="66"/>
                  </a:lnTo>
                  <a:lnTo>
                    <a:pt x="37" y="64"/>
                  </a:lnTo>
                  <a:lnTo>
                    <a:pt x="37" y="61"/>
                  </a:lnTo>
                  <a:lnTo>
                    <a:pt x="34" y="59"/>
                  </a:lnTo>
                  <a:lnTo>
                    <a:pt x="34" y="56"/>
                  </a:lnTo>
                  <a:lnTo>
                    <a:pt x="34" y="54"/>
                  </a:lnTo>
                  <a:lnTo>
                    <a:pt x="32" y="51"/>
                  </a:lnTo>
                  <a:lnTo>
                    <a:pt x="27" y="34"/>
                  </a:lnTo>
                  <a:lnTo>
                    <a:pt x="22" y="32"/>
                  </a:lnTo>
                  <a:lnTo>
                    <a:pt x="22" y="29"/>
                  </a:lnTo>
                  <a:lnTo>
                    <a:pt x="19" y="32"/>
                  </a:lnTo>
                  <a:lnTo>
                    <a:pt x="19" y="34"/>
                  </a:lnTo>
                  <a:lnTo>
                    <a:pt x="22" y="37"/>
                  </a:lnTo>
                  <a:lnTo>
                    <a:pt x="29" y="51"/>
                  </a:lnTo>
                  <a:lnTo>
                    <a:pt x="32" y="69"/>
                  </a:lnTo>
                  <a:lnTo>
                    <a:pt x="32" y="86"/>
                  </a:lnTo>
                  <a:lnTo>
                    <a:pt x="27" y="101"/>
                  </a:lnTo>
                  <a:lnTo>
                    <a:pt x="24" y="101"/>
                  </a:lnTo>
                  <a:lnTo>
                    <a:pt x="22" y="101"/>
                  </a:lnTo>
                  <a:lnTo>
                    <a:pt x="19" y="101"/>
                  </a:lnTo>
                  <a:lnTo>
                    <a:pt x="17" y="101"/>
                  </a:lnTo>
                  <a:lnTo>
                    <a:pt x="14" y="101"/>
                  </a:lnTo>
                  <a:lnTo>
                    <a:pt x="12" y="98"/>
                  </a:lnTo>
                  <a:lnTo>
                    <a:pt x="7" y="83"/>
                  </a:lnTo>
                  <a:lnTo>
                    <a:pt x="5" y="69"/>
                  </a:lnTo>
                  <a:lnTo>
                    <a:pt x="7" y="51"/>
                  </a:lnTo>
                  <a:lnTo>
                    <a:pt x="12" y="37"/>
                  </a:lnTo>
                  <a:lnTo>
                    <a:pt x="17" y="27"/>
                  </a:lnTo>
                  <a:lnTo>
                    <a:pt x="22" y="17"/>
                  </a:lnTo>
                  <a:lnTo>
                    <a:pt x="29" y="10"/>
                  </a:lnTo>
                  <a:lnTo>
                    <a:pt x="37" y="5"/>
                  </a:lnTo>
                  <a:lnTo>
                    <a:pt x="44" y="5"/>
                  </a:lnTo>
                  <a:lnTo>
                    <a:pt x="49" y="5"/>
                  </a:lnTo>
                  <a:lnTo>
                    <a:pt x="54" y="7"/>
                  </a:lnTo>
                  <a:lnTo>
                    <a:pt x="59" y="7"/>
                  </a:lnTo>
                  <a:lnTo>
                    <a:pt x="61" y="10"/>
                  </a:lnTo>
                  <a:lnTo>
                    <a:pt x="66" y="12"/>
                  </a:lnTo>
                  <a:lnTo>
                    <a:pt x="69" y="12"/>
                  </a:lnTo>
                  <a:lnTo>
                    <a:pt x="71" y="12"/>
                  </a:lnTo>
                  <a:lnTo>
                    <a:pt x="71" y="10"/>
                  </a:lnTo>
                  <a:lnTo>
                    <a:pt x="71" y="7"/>
                  </a:lnTo>
                  <a:lnTo>
                    <a:pt x="69" y="5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434" name="Freeform 18"/>
            <p:cNvSpPr>
              <a:spLocks/>
            </p:cNvSpPr>
            <p:nvPr/>
          </p:nvSpPr>
          <p:spPr bwMode="auto">
            <a:xfrm>
              <a:off x="2156" y="1961"/>
              <a:ext cx="828" cy="1037"/>
            </a:xfrm>
            <a:custGeom>
              <a:avLst/>
              <a:gdLst>
                <a:gd name="T0" fmla="*/ 502 w 828"/>
                <a:gd name="T1" fmla="*/ 1030 h 1037"/>
                <a:gd name="T2" fmla="*/ 574 w 828"/>
                <a:gd name="T3" fmla="*/ 1000 h 1037"/>
                <a:gd name="T4" fmla="*/ 643 w 828"/>
                <a:gd name="T5" fmla="*/ 973 h 1037"/>
                <a:gd name="T6" fmla="*/ 690 w 828"/>
                <a:gd name="T7" fmla="*/ 951 h 1037"/>
                <a:gd name="T8" fmla="*/ 724 w 828"/>
                <a:gd name="T9" fmla="*/ 938 h 1037"/>
                <a:gd name="T10" fmla="*/ 761 w 828"/>
                <a:gd name="T11" fmla="*/ 926 h 1037"/>
                <a:gd name="T12" fmla="*/ 773 w 828"/>
                <a:gd name="T13" fmla="*/ 924 h 1037"/>
                <a:gd name="T14" fmla="*/ 810 w 828"/>
                <a:gd name="T15" fmla="*/ 869 h 1037"/>
                <a:gd name="T16" fmla="*/ 813 w 828"/>
                <a:gd name="T17" fmla="*/ 756 h 1037"/>
                <a:gd name="T18" fmla="*/ 813 w 828"/>
                <a:gd name="T19" fmla="*/ 704 h 1037"/>
                <a:gd name="T20" fmla="*/ 813 w 828"/>
                <a:gd name="T21" fmla="*/ 660 h 1037"/>
                <a:gd name="T22" fmla="*/ 815 w 828"/>
                <a:gd name="T23" fmla="*/ 566 h 1037"/>
                <a:gd name="T24" fmla="*/ 823 w 828"/>
                <a:gd name="T25" fmla="*/ 362 h 1037"/>
                <a:gd name="T26" fmla="*/ 825 w 828"/>
                <a:gd name="T27" fmla="*/ 322 h 1037"/>
                <a:gd name="T28" fmla="*/ 828 w 828"/>
                <a:gd name="T29" fmla="*/ 261 h 1037"/>
                <a:gd name="T30" fmla="*/ 828 w 828"/>
                <a:gd name="T31" fmla="*/ 209 h 1037"/>
                <a:gd name="T32" fmla="*/ 828 w 828"/>
                <a:gd name="T33" fmla="*/ 199 h 1037"/>
                <a:gd name="T34" fmla="*/ 823 w 828"/>
                <a:gd name="T35" fmla="*/ 194 h 1037"/>
                <a:gd name="T36" fmla="*/ 512 w 828"/>
                <a:gd name="T37" fmla="*/ 9 h 1037"/>
                <a:gd name="T38" fmla="*/ 500 w 828"/>
                <a:gd name="T39" fmla="*/ 2 h 1037"/>
                <a:gd name="T40" fmla="*/ 475 w 828"/>
                <a:gd name="T41" fmla="*/ 7 h 1037"/>
                <a:gd name="T42" fmla="*/ 426 w 828"/>
                <a:gd name="T43" fmla="*/ 24 h 1037"/>
                <a:gd name="T44" fmla="*/ 345 w 828"/>
                <a:gd name="T45" fmla="*/ 49 h 1037"/>
                <a:gd name="T46" fmla="*/ 266 w 828"/>
                <a:gd name="T47" fmla="*/ 76 h 1037"/>
                <a:gd name="T48" fmla="*/ 212 w 828"/>
                <a:gd name="T49" fmla="*/ 93 h 1037"/>
                <a:gd name="T50" fmla="*/ 173 w 828"/>
                <a:gd name="T51" fmla="*/ 110 h 1037"/>
                <a:gd name="T52" fmla="*/ 131 w 828"/>
                <a:gd name="T53" fmla="*/ 123 h 1037"/>
                <a:gd name="T54" fmla="*/ 91 w 828"/>
                <a:gd name="T55" fmla="*/ 135 h 1037"/>
                <a:gd name="T56" fmla="*/ 52 w 828"/>
                <a:gd name="T57" fmla="*/ 147 h 1037"/>
                <a:gd name="T58" fmla="*/ 20 w 828"/>
                <a:gd name="T59" fmla="*/ 155 h 1037"/>
                <a:gd name="T60" fmla="*/ 5 w 828"/>
                <a:gd name="T61" fmla="*/ 167 h 1037"/>
                <a:gd name="T62" fmla="*/ 3 w 828"/>
                <a:gd name="T63" fmla="*/ 167 h 1037"/>
                <a:gd name="T64" fmla="*/ 12 w 828"/>
                <a:gd name="T65" fmla="*/ 236 h 1037"/>
                <a:gd name="T66" fmla="*/ 40 w 828"/>
                <a:gd name="T67" fmla="*/ 340 h 1037"/>
                <a:gd name="T68" fmla="*/ 69 w 828"/>
                <a:gd name="T69" fmla="*/ 446 h 1037"/>
                <a:gd name="T70" fmla="*/ 76 w 828"/>
                <a:gd name="T71" fmla="*/ 470 h 1037"/>
                <a:gd name="T72" fmla="*/ 84 w 828"/>
                <a:gd name="T73" fmla="*/ 500 h 1037"/>
                <a:gd name="T74" fmla="*/ 180 w 828"/>
                <a:gd name="T75" fmla="*/ 899 h 1037"/>
                <a:gd name="T76" fmla="*/ 185 w 828"/>
                <a:gd name="T77" fmla="*/ 904 h 1037"/>
                <a:gd name="T78" fmla="*/ 202 w 828"/>
                <a:gd name="T79" fmla="*/ 914 h 1037"/>
                <a:gd name="T80" fmla="*/ 229 w 828"/>
                <a:gd name="T81" fmla="*/ 926 h 1037"/>
                <a:gd name="T82" fmla="*/ 286 w 828"/>
                <a:gd name="T83" fmla="*/ 958 h 1037"/>
                <a:gd name="T84" fmla="*/ 345 w 828"/>
                <a:gd name="T85" fmla="*/ 988 h 1037"/>
                <a:gd name="T86" fmla="*/ 394 w 828"/>
                <a:gd name="T87" fmla="*/ 1012 h 1037"/>
                <a:gd name="T88" fmla="*/ 404 w 828"/>
                <a:gd name="T89" fmla="*/ 1017 h 1037"/>
                <a:gd name="T90" fmla="*/ 411 w 828"/>
                <a:gd name="T91" fmla="*/ 1020 h 1037"/>
                <a:gd name="T92" fmla="*/ 431 w 828"/>
                <a:gd name="T93" fmla="*/ 1032 h 1037"/>
                <a:gd name="T94" fmla="*/ 436 w 828"/>
                <a:gd name="T95" fmla="*/ 1035 h 103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28"/>
                <a:gd name="T145" fmla="*/ 0 h 1037"/>
                <a:gd name="T146" fmla="*/ 828 w 828"/>
                <a:gd name="T147" fmla="*/ 1037 h 10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28" h="1037">
                  <a:moveTo>
                    <a:pt x="441" y="1037"/>
                  </a:moveTo>
                  <a:lnTo>
                    <a:pt x="480" y="1037"/>
                  </a:lnTo>
                  <a:lnTo>
                    <a:pt x="502" y="1030"/>
                  </a:lnTo>
                  <a:lnTo>
                    <a:pt x="527" y="1020"/>
                  </a:lnTo>
                  <a:lnTo>
                    <a:pt x="549" y="1010"/>
                  </a:lnTo>
                  <a:lnTo>
                    <a:pt x="574" y="1000"/>
                  </a:lnTo>
                  <a:lnTo>
                    <a:pt x="596" y="993"/>
                  </a:lnTo>
                  <a:lnTo>
                    <a:pt x="621" y="983"/>
                  </a:lnTo>
                  <a:lnTo>
                    <a:pt x="643" y="973"/>
                  </a:lnTo>
                  <a:lnTo>
                    <a:pt x="665" y="963"/>
                  </a:lnTo>
                  <a:lnTo>
                    <a:pt x="677" y="958"/>
                  </a:lnTo>
                  <a:lnTo>
                    <a:pt x="690" y="951"/>
                  </a:lnTo>
                  <a:lnTo>
                    <a:pt x="702" y="946"/>
                  </a:lnTo>
                  <a:lnTo>
                    <a:pt x="714" y="943"/>
                  </a:lnTo>
                  <a:lnTo>
                    <a:pt x="724" y="938"/>
                  </a:lnTo>
                  <a:lnTo>
                    <a:pt x="736" y="934"/>
                  </a:lnTo>
                  <a:lnTo>
                    <a:pt x="749" y="931"/>
                  </a:lnTo>
                  <a:lnTo>
                    <a:pt x="761" y="926"/>
                  </a:lnTo>
                  <a:lnTo>
                    <a:pt x="766" y="926"/>
                  </a:lnTo>
                  <a:lnTo>
                    <a:pt x="771" y="924"/>
                  </a:lnTo>
                  <a:lnTo>
                    <a:pt x="773" y="924"/>
                  </a:lnTo>
                  <a:lnTo>
                    <a:pt x="778" y="924"/>
                  </a:lnTo>
                  <a:lnTo>
                    <a:pt x="810" y="909"/>
                  </a:lnTo>
                  <a:lnTo>
                    <a:pt x="810" y="869"/>
                  </a:lnTo>
                  <a:lnTo>
                    <a:pt x="813" y="832"/>
                  </a:lnTo>
                  <a:lnTo>
                    <a:pt x="813" y="793"/>
                  </a:lnTo>
                  <a:lnTo>
                    <a:pt x="813" y="756"/>
                  </a:lnTo>
                  <a:lnTo>
                    <a:pt x="813" y="739"/>
                  </a:lnTo>
                  <a:lnTo>
                    <a:pt x="813" y="722"/>
                  </a:lnTo>
                  <a:lnTo>
                    <a:pt x="813" y="704"/>
                  </a:lnTo>
                  <a:lnTo>
                    <a:pt x="813" y="687"/>
                  </a:lnTo>
                  <a:lnTo>
                    <a:pt x="815" y="675"/>
                  </a:lnTo>
                  <a:lnTo>
                    <a:pt x="813" y="660"/>
                  </a:lnTo>
                  <a:lnTo>
                    <a:pt x="813" y="648"/>
                  </a:lnTo>
                  <a:lnTo>
                    <a:pt x="813" y="635"/>
                  </a:lnTo>
                  <a:lnTo>
                    <a:pt x="815" y="566"/>
                  </a:lnTo>
                  <a:lnTo>
                    <a:pt x="818" y="497"/>
                  </a:lnTo>
                  <a:lnTo>
                    <a:pt x="820" y="428"/>
                  </a:lnTo>
                  <a:lnTo>
                    <a:pt x="823" y="362"/>
                  </a:lnTo>
                  <a:lnTo>
                    <a:pt x="823" y="349"/>
                  </a:lnTo>
                  <a:lnTo>
                    <a:pt x="823" y="335"/>
                  </a:lnTo>
                  <a:lnTo>
                    <a:pt x="825" y="322"/>
                  </a:lnTo>
                  <a:lnTo>
                    <a:pt x="828" y="310"/>
                  </a:lnTo>
                  <a:lnTo>
                    <a:pt x="828" y="285"/>
                  </a:lnTo>
                  <a:lnTo>
                    <a:pt x="828" y="261"/>
                  </a:lnTo>
                  <a:lnTo>
                    <a:pt x="828" y="236"/>
                  </a:lnTo>
                  <a:lnTo>
                    <a:pt x="828" y="211"/>
                  </a:lnTo>
                  <a:lnTo>
                    <a:pt x="828" y="209"/>
                  </a:lnTo>
                  <a:lnTo>
                    <a:pt x="828" y="207"/>
                  </a:lnTo>
                  <a:lnTo>
                    <a:pt x="828" y="202"/>
                  </a:lnTo>
                  <a:lnTo>
                    <a:pt x="828" y="199"/>
                  </a:lnTo>
                  <a:lnTo>
                    <a:pt x="825" y="197"/>
                  </a:lnTo>
                  <a:lnTo>
                    <a:pt x="825" y="194"/>
                  </a:lnTo>
                  <a:lnTo>
                    <a:pt x="823" y="194"/>
                  </a:lnTo>
                  <a:lnTo>
                    <a:pt x="823" y="192"/>
                  </a:lnTo>
                  <a:lnTo>
                    <a:pt x="522" y="12"/>
                  </a:lnTo>
                  <a:lnTo>
                    <a:pt x="512" y="9"/>
                  </a:lnTo>
                  <a:lnTo>
                    <a:pt x="510" y="7"/>
                  </a:lnTo>
                  <a:lnTo>
                    <a:pt x="505" y="4"/>
                  </a:lnTo>
                  <a:lnTo>
                    <a:pt x="500" y="2"/>
                  </a:lnTo>
                  <a:lnTo>
                    <a:pt x="495" y="0"/>
                  </a:lnTo>
                  <a:lnTo>
                    <a:pt x="485" y="4"/>
                  </a:lnTo>
                  <a:lnTo>
                    <a:pt x="475" y="7"/>
                  </a:lnTo>
                  <a:lnTo>
                    <a:pt x="463" y="12"/>
                  </a:lnTo>
                  <a:lnTo>
                    <a:pt x="453" y="17"/>
                  </a:lnTo>
                  <a:lnTo>
                    <a:pt x="426" y="24"/>
                  </a:lnTo>
                  <a:lnTo>
                    <a:pt x="399" y="34"/>
                  </a:lnTo>
                  <a:lnTo>
                    <a:pt x="372" y="41"/>
                  </a:lnTo>
                  <a:lnTo>
                    <a:pt x="345" y="49"/>
                  </a:lnTo>
                  <a:lnTo>
                    <a:pt x="318" y="59"/>
                  </a:lnTo>
                  <a:lnTo>
                    <a:pt x="291" y="66"/>
                  </a:lnTo>
                  <a:lnTo>
                    <a:pt x="266" y="76"/>
                  </a:lnTo>
                  <a:lnTo>
                    <a:pt x="239" y="86"/>
                  </a:lnTo>
                  <a:lnTo>
                    <a:pt x="224" y="91"/>
                  </a:lnTo>
                  <a:lnTo>
                    <a:pt x="212" y="93"/>
                  </a:lnTo>
                  <a:lnTo>
                    <a:pt x="200" y="98"/>
                  </a:lnTo>
                  <a:lnTo>
                    <a:pt x="185" y="103"/>
                  </a:lnTo>
                  <a:lnTo>
                    <a:pt x="173" y="110"/>
                  </a:lnTo>
                  <a:lnTo>
                    <a:pt x="160" y="115"/>
                  </a:lnTo>
                  <a:lnTo>
                    <a:pt x="145" y="118"/>
                  </a:lnTo>
                  <a:lnTo>
                    <a:pt x="131" y="123"/>
                  </a:lnTo>
                  <a:lnTo>
                    <a:pt x="118" y="128"/>
                  </a:lnTo>
                  <a:lnTo>
                    <a:pt x="104" y="130"/>
                  </a:lnTo>
                  <a:lnTo>
                    <a:pt x="91" y="135"/>
                  </a:lnTo>
                  <a:lnTo>
                    <a:pt x="79" y="138"/>
                  </a:lnTo>
                  <a:lnTo>
                    <a:pt x="64" y="142"/>
                  </a:lnTo>
                  <a:lnTo>
                    <a:pt x="52" y="147"/>
                  </a:lnTo>
                  <a:lnTo>
                    <a:pt x="40" y="150"/>
                  </a:lnTo>
                  <a:lnTo>
                    <a:pt x="27" y="155"/>
                  </a:lnTo>
                  <a:lnTo>
                    <a:pt x="20" y="155"/>
                  </a:lnTo>
                  <a:lnTo>
                    <a:pt x="12" y="160"/>
                  </a:lnTo>
                  <a:lnTo>
                    <a:pt x="10" y="162"/>
                  </a:lnTo>
                  <a:lnTo>
                    <a:pt x="5" y="167"/>
                  </a:lnTo>
                  <a:lnTo>
                    <a:pt x="3" y="167"/>
                  </a:lnTo>
                  <a:lnTo>
                    <a:pt x="0" y="170"/>
                  </a:lnTo>
                  <a:lnTo>
                    <a:pt x="5" y="202"/>
                  </a:lnTo>
                  <a:lnTo>
                    <a:pt x="12" y="236"/>
                  </a:lnTo>
                  <a:lnTo>
                    <a:pt x="22" y="268"/>
                  </a:lnTo>
                  <a:lnTo>
                    <a:pt x="27" y="303"/>
                  </a:lnTo>
                  <a:lnTo>
                    <a:pt x="40" y="340"/>
                  </a:lnTo>
                  <a:lnTo>
                    <a:pt x="49" y="377"/>
                  </a:lnTo>
                  <a:lnTo>
                    <a:pt x="62" y="411"/>
                  </a:lnTo>
                  <a:lnTo>
                    <a:pt x="69" y="446"/>
                  </a:lnTo>
                  <a:lnTo>
                    <a:pt x="69" y="453"/>
                  </a:lnTo>
                  <a:lnTo>
                    <a:pt x="74" y="460"/>
                  </a:lnTo>
                  <a:lnTo>
                    <a:pt x="76" y="470"/>
                  </a:lnTo>
                  <a:lnTo>
                    <a:pt x="76" y="478"/>
                  </a:lnTo>
                  <a:lnTo>
                    <a:pt x="81" y="487"/>
                  </a:lnTo>
                  <a:lnTo>
                    <a:pt x="84" y="500"/>
                  </a:lnTo>
                  <a:lnTo>
                    <a:pt x="89" y="510"/>
                  </a:lnTo>
                  <a:lnTo>
                    <a:pt x="91" y="522"/>
                  </a:lnTo>
                  <a:lnTo>
                    <a:pt x="180" y="899"/>
                  </a:lnTo>
                  <a:lnTo>
                    <a:pt x="180" y="901"/>
                  </a:lnTo>
                  <a:lnTo>
                    <a:pt x="182" y="901"/>
                  </a:lnTo>
                  <a:lnTo>
                    <a:pt x="185" y="904"/>
                  </a:lnTo>
                  <a:lnTo>
                    <a:pt x="187" y="906"/>
                  </a:lnTo>
                  <a:lnTo>
                    <a:pt x="192" y="914"/>
                  </a:lnTo>
                  <a:lnTo>
                    <a:pt x="202" y="914"/>
                  </a:lnTo>
                  <a:lnTo>
                    <a:pt x="212" y="919"/>
                  </a:lnTo>
                  <a:lnTo>
                    <a:pt x="219" y="924"/>
                  </a:lnTo>
                  <a:lnTo>
                    <a:pt x="229" y="926"/>
                  </a:lnTo>
                  <a:lnTo>
                    <a:pt x="249" y="936"/>
                  </a:lnTo>
                  <a:lnTo>
                    <a:pt x="266" y="948"/>
                  </a:lnTo>
                  <a:lnTo>
                    <a:pt x="286" y="958"/>
                  </a:lnTo>
                  <a:lnTo>
                    <a:pt x="305" y="968"/>
                  </a:lnTo>
                  <a:lnTo>
                    <a:pt x="325" y="980"/>
                  </a:lnTo>
                  <a:lnTo>
                    <a:pt x="345" y="988"/>
                  </a:lnTo>
                  <a:lnTo>
                    <a:pt x="365" y="998"/>
                  </a:lnTo>
                  <a:lnTo>
                    <a:pt x="384" y="1005"/>
                  </a:lnTo>
                  <a:lnTo>
                    <a:pt x="394" y="1012"/>
                  </a:lnTo>
                  <a:lnTo>
                    <a:pt x="399" y="1012"/>
                  </a:lnTo>
                  <a:lnTo>
                    <a:pt x="402" y="1015"/>
                  </a:lnTo>
                  <a:lnTo>
                    <a:pt x="404" y="1017"/>
                  </a:lnTo>
                  <a:lnTo>
                    <a:pt x="406" y="1020"/>
                  </a:lnTo>
                  <a:lnTo>
                    <a:pt x="409" y="1020"/>
                  </a:lnTo>
                  <a:lnTo>
                    <a:pt x="411" y="1020"/>
                  </a:lnTo>
                  <a:lnTo>
                    <a:pt x="414" y="1020"/>
                  </a:lnTo>
                  <a:lnTo>
                    <a:pt x="431" y="1032"/>
                  </a:lnTo>
                  <a:lnTo>
                    <a:pt x="434" y="1032"/>
                  </a:lnTo>
                  <a:lnTo>
                    <a:pt x="436" y="1035"/>
                  </a:lnTo>
                  <a:lnTo>
                    <a:pt x="438" y="1037"/>
                  </a:lnTo>
                  <a:lnTo>
                    <a:pt x="441" y="10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435" name="Freeform 19"/>
            <p:cNvSpPr>
              <a:spLocks/>
            </p:cNvSpPr>
            <p:nvPr/>
          </p:nvSpPr>
          <p:spPr bwMode="auto">
            <a:xfrm>
              <a:off x="2688" y="2022"/>
              <a:ext cx="261" cy="828"/>
            </a:xfrm>
            <a:custGeom>
              <a:avLst/>
              <a:gdLst>
                <a:gd name="T0" fmla="*/ 249 w 261"/>
                <a:gd name="T1" fmla="*/ 828 h 828"/>
                <a:gd name="T2" fmla="*/ 249 w 261"/>
                <a:gd name="T3" fmla="*/ 828 h 828"/>
                <a:gd name="T4" fmla="*/ 251 w 261"/>
                <a:gd name="T5" fmla="*/ 828 h 828"/>
                <a:gd name="T6" fmla="*/ 251 w 261"/>
                <a:gd name="T7" fmla="*/ 828 h 828"/>
                <a:gd name="T8" fmla="*/ 254 w 261"/>
                <a:gd name="T9" fmla="*/ 826 h 828"/>
                <a:gd name="T10" fmla="*/ 254 w 261"/>
                <a:gd name="T11" fmla="*/ 767 h 828"/>
                <a:gd name="T12" fmla="*/ 254 w 261"/>
                <a:gd name="T13" fmla="*/ 707 h 828"/>
                <a:gd name="T14" fmla="*/ 254 w 261"/>
                <a:gd name="T15" fmla="*/ 648 h 828"/>
                <a:gd name="T16" fmla="*/ 254 w 261"/>
                <a:gd name="T17" fmla="*/ 589 h 828"/>
                <a:gd name="T18" fmla="*/ 256 w 261"/>
                <a:gd name="T19" fmla="*/ 476 h 828"/>
                <a:gd name="T20" fmla="*/ 259 w 261"/>
                <a:gd name="T21" fmla="*/ 362 h 828"/>
                <a:gd name="T22" fmla="*/ 261 w 261"/>
                <a:gd name="T23" fmla="*/ 252 h 828"/>
                <a:gd name="T24" fmla="*/ 259 w 261"/>
                <a:gd name="T25" fmla="*/ 138 h 828"/>
                <a:gd name="T26" fmla="*/ 241 w 261"/>
                <a:gd name="T27" fmla="*/ 128 h 828"/>
                <a:gd name="T28" fmla="*/ 227 w 261"/>
                <a:gd name="T29" fmla="*/ 118 h 828"/>
                <a:gd name="T30" fmla="*/ 209 w 261"/>
                <a:gd name="T31" fmla="*/ 109 h 828"/>
                <a:gd name="T32" fmla="*/ 192 w 261"/>
                <a:gd name="T33" fmla="*/ 99 h 828"/>
                <a:gd name="T34" fmla="*/ 175 w 261"/>
                <a:gd name="T35" fmla="*/ 91 h 828"/>
                <a:gd name="T36" fmla="*/ 160 w 261"/>
                <a:gd name="T37" fmla="*/ 81 h 828"/>
                <a:gd name="T38" fmla="*/ 143 w 261"/>
                <a:gd name="T39" fmla="*/ 72 h 828"/>
                <a:gd name="T40" fmla="*/ 126 w 261"/>
                <a:gd name="T41" fmla="*/ 62 h 828"/>
                <a:gd name="T42" fmla="*/ 113 w 261"/>
                <a:gd name="T43" fmla="*/ 57 h 828"/>
                <a:gd name="T44" fmla="*/ 103 w 261"/>
                <a:gd name="T45" fmla="*/ 49 h 828"/>
                <a:gd name="T46" fmla="*/ 91 w 261"/>
                <a:gd name="T47" fmla="*/ 45 h 828"/>
                <a:gd name="T48" fmla="*/ 81 w 261"/>
                <a:gd name="T49" fmla="*/ 37 h 828"/>
                <a:gd name="T50" fmla="*/ 69 w 261"/>
                <a:gd name="T51" fmla="*/ 32 h 828"/>
                <a:gd name="T52" fmla="*/ 59 w 261"/>
                <a:gd name="T53" fmla="*/ 27 h 828"/>
                <a:gd name="T54" fmla="*/ 47 w 261"/>
                <a:gd name="T55" fmla="*/ 20 h 828"/>
                <a:gd name="T56" fmla="*/ 37 w 261"/>
                <a:gd name="T57" fmla="*/ 15 h 828"/>
                <a:gd name="T58" fmla="*/ 30 w 261"/>
                <a:gd name="T59" fmla="*/ 10 h 828"/>
                <a:gd name="T60" fmla="*/ 22 w 261"/>
                <a:gd name="T61" fmla="*/ 8 h 828"/>
                <a:gd name="T62" fmla="*/ 15 w 261"/>
                <a:gd name="T63" fmla="*/ 3 h 828"/>
                <a:gd name="T64" fmla="*/ 7 w 261"/>
                <a:gd name="T65" fmla="*/ 0 h 828"/>
                <a:gd name="T66" fmla="*/ 2 w 261"/>
                <a:gd name="T67" fmla="*/ 20 h 828"/>
                <a:gd name="T68" fmla="*/ 5 w 261"/>
                <a:gd name="T69" fmla="*/ 40 h 828"/>
                <a:gd name="T70" fmla="*/ 5 w 261"/>
                <a:gd name="T71" fmla="*/ 59 h 828"/>
                <a:gd name="T72" fmla="*/ 0 w 261"/>
                <a:gd name="T73" fmla="*/ 79 h 828"/>
                <a:gd name="T74" fmla="*/ 0 w 261"/>
                <a:gd name="T75" fmla="*/ 148 h 828"/>
                <a:gd name="T76" fmla="*/ 0 w 261"/>
                <a:gd name="T77" fmla="*/ 217 h 828"/>
                <a:gd name="T78" fmla="*/ 0 w 261"/>
                <a:gd name="T79" fmla="*/ 286 h 828"/>
                <a:gd name="T80" fmla="*/ 0 w 261"/>
                <a:gd name="T81" fmla="*/ 355 h 828"/>
                <a:gd name="T82" fmla="*/ 5 w 261"/>
                <a:gd name="T83" fmla="*/ 424 h 828"/>
                <a:gd name="T84" fmla="*/ 7 w 261"/>
                <a:gd name="T85" fmla="*/ 495 h 828"/>
                <a:gd name="T86" fmla="*/ 10 w 261"/>
                <a:gd name="T87" fmla="*/ 564 h 828"/>
                <a:gd name="T88" fmla="*/ 20 w 261"/>
                <a:gd name="T89" fmla="*/ 636 h 828"/>
                <a:gd name="T90" fmla="*/ 22 w 261"/>
                <a:gd name="T91" fmla="*/ 658 h 828"/>
                <a:gd name="T92" fmla="*/ 27 w 261"/>
                <a:gd name="T93" fmla="*/ 678 h 828"/>
                <a:gd name="T94" fmla="*/ 32 w 261"/>
                <a:gd name="T95" fmla="*/ 698 h 828"/>
                <a:gd name="T96" fmla="*/ 37 w 261"/>
                <a:gd name="T97" fmla="*/ 717 h 828"/>
                <a:gd name="T98" fmla="*/ 84 w 261"/>
                <a:gd name="T99" fmla="*/ 732 h 828"/>
                <a:gd name="T100" fmla="*/ 86 w 261"/>
                <a:gd name="T101" fmla="*/ 739 h 828"/>
                <a:gd name="T102" fmla="*/ 126 w 261"/>
                <a:gd name="T103" fmla="*/ 757 h 828"/>
                <a:gd name="T104" fmla="*/ 175 w 261"/>
                <a:gd name="T105" fmla="*/ 784 h 828"/>
                <a:gd name="T106" fmla="*/ 249 w 261"/>
                <a:gd name="T107" fmla="*/ 828 h 828"/>
                <a:gd name="T108" fmla="*/ 249 w 261"/>
                <a:gd name="T109" fmla="*/ 828 h 82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1"/>
                <a:gd name="T166" fmla="*/ 0 h 828"/>
                <a:gd name="T167" fmla="*/ 261 w 261"/>
                <a:gd name="T168" fmla="*/ 828 h 82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1" h="828">
                  <a:moveTo>
                    <a:pt x="249" y="828"/>
                  </a:moveTo>
                  <a:lnTo>
                    <a:pt x="249" y="828"/>
                  </a:lnTo>
                  <a:lnTo>
                    <a:pt x="251" y="828"/>
                  </a:lnTo>
                  <a:lnTo>
                    <a:pt x="254" y="826"/>
                  </a:lnTo>
                  <a:lnTo>
                    <a:pt x="254" y="767"/>
                  </a:lnTo>
                  <a:lnTo>
                    <a:pt x="254" y="707"/>
                  </a:lnTo>
                  <a:lnTo>
                    <a:pt x="254" y="648"/>
                  </a:lnTo>
                  <a:lnTo>
                    <a:pt x="254" y="589"/>
                  </a:lnTo>
                  <a:lnTo>
                    <a:pt x="256" y="476"/>
                  </a:lnTo>
                  <a:lnTo>
                    <a:pt x="259" y="362"/>
                  </a:lnTo>
                  <a:lnTo>
                    <a:pt x="261" y="252"/>
                  </a:lnTo>
                  <a:lnTo>
                    <a:pt x="259" y="138"/>
                  </a:lnTo>
                  <a:lnTo>
                    <a:pt x="241" y="128"/>
                  </a:lnTo>
                  <a:lnTo>
                    <a:pt x="227" y="118"/>
                  </a:lnTo>
                  <a:lnTo>
                    <a:pt x="209" y="109"/>
                  </a:lnTo>
                  <a:lnTo>
                    <a:pt x="192" y="99"/>
                  </a:lnTo>
                  <a:lnTo>
                    <a:pt x="175" y="91"/>
                  </a:lnTo>
                  <a:lnTo>
                    <a:pt x="160" y="81"/>
                  </a:lnTo>
                  <a:lnTo>
                    <a:pt x="143" y="72"/>
                  </a:lnTo>
                  <a:lnTo>
                    <a:pt x="126" y="62"/>
                  </a:lnTo>
                  <a:lnTo>
                    <a:pt x="113" y="57"/>
                  </a:lnTo>
                  <a:lnTo>
                    <a:pt x="103" y="49"/>
                  </a:lnTo>
                  <a:lnTo>
                    <a:pt x="91" y="45"/>
                  </a:lnTo>
                  <a:lnTo>
                    <a:pt x="81" y="37"/>
                  </a:lnTo>
                  <a:lnTo>
                    <a:pt x="69" y="32"/>
                  </a:lnTo>
                  <a:lnTo>
                    <a:pt x="59" y="27"/>
                  </a:lnTo>
                  <a:lnTo>
                    <a:pt x="47" y="20"/>
                  </a:lnTo>
                  <a:lnTo>
                    <a:pt x="37" y="15"/>
                  </a:lnTo>
                  <a:lnTo>
                    <a:pt x="30" y="10"/>
                  </a:lnTo>
                  <a:lnTo>
                    <a:pt x="22" y="8"/>
                  </a:lnTo>
                  <a:lnTo>
                    <a:pt x="15" y="3"/>
                  </a:lnTo>
                  <a:lnTo>
                    <a:pt x="7" y="0"/>
                  </a:lnTo>
                  <a:lnTo>
                    <a:pt x="2" y="20"/>
                  </a:lnTo>
                  <a:lnTo>
                    <a:pt x="5" y="40"/>
                  </a:lnTo>
                  <a:lnTo>
                    <a:pt x="5" y="59"/>
                  </a:lnTo>
                  <a:lnTo>
                    <a:pt x="0" y="79"/>
                  </a:lnTo>
                  <a:lnTo>
                    <a:pt x="0" y="148"/>
                  </a:lnTo>
                  <a:lnTo>
                    <a:pt x="0" y="217"/>
                  </a:lnTo>
                  <a:lnTo>
                    <a:pt x="0" y="286"/>
                  </a:lnTo>
                  <a:lnTo>
                    <a:pt x="0" y="355"/>
                  </a:lnTo>
                  <a:lnTo>
                    <a:pt x="5" y="424"/>
                  </a:lnTo>
                  <a:lnTo>
                    <a:pt x="7" y="495"/>
                  </a:lnTo>
                  <a:lnTo>
                    <a:pt x="10" y="564"/>
                  </a:lnTo>
                  <a:lnTo>
                    <a:pt x="20" y="636"/>
                  </a:lnTo>
                  <a:lnTo>
                    <a:pt x="22" y="658"/>
                  </a:lnTo>
                  <a:lnTo>
                    <a:pt x="27" y="678"/>
                  </a:lnTo>
                  <a:lnTo>
                    <a:pt x="32" y="698"/>
                  </a:lnTo>
                  <a:lnTo>
                    <a:pt x="37" y="717"/>
                  </a:lnTo>
                  <a:lnTo>
                    <a:pt x="84" y="732"/>
                  </a:lnTo>
                  <a:lnTo>
                    <a:pt x="86" y="739"/>
                  </a:lnTo>
                  <a:lnTo>
                    <a:pt x="126" y="757"/>
                  </a:lnTo>
                  <a:lnTo>
                    <a:pt x="175" y="784"/>
                  </a:lnTo>
                  <a:lnTo>
                    <a:pt x="249" y="828"/>
                  </a:lnTo>
                  <a:close/>
                </a:path>
              </a:pathLst>
            </a:custGeom>
            <a:solidFill>
              <a:srgbClr val="6899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436" name="Freeform 20"/>
            <p:cNvSpPr>
              <a:spLocks/>
            </p:cNvSpPr>
            <p:nvPr/>
          </p:nvSpPr>
          <p:spPr bwMode="auto">
            <a:xfrm>
              <a:off x="2186" y="1990"/>
              <a:ext cx="500" cy="858"/>
            </a:xfrm>
            <a:custGeom>
              <a:avLst/>
              <a:gdLst>
                <a:gd name="T0" fmla="*/ 408 w 500"/>
                <a:gd name="T1" fmla="*/ 779 h 858"/>
                <a:gd name="T2" fmla="*/ 411 w 500"/>
                <a:gd name="T3" fmla="*/ 776 h 858"/>
                <a:gd name="T4" fmla="*/ 411 w 500"/>
                <a:gd name="T5" fmla="*/ 774 h 858"/>
                <a:gd name="T6" fmla="*/ 500 w 500"/>
                <a:gd name="T7" fmla="*/ 744 h 858"/>
                <a:gd name="T8" fmla="*/ 497 w 500"/>
                <a:gd name="T9" fmla="*/ 641 h 858"/>
                <a:gd name="T10" fmla="*/ 490 w 500"/>
                <a:gd name="T11" fmla="*/ 535 h 858"/>
                <a:gd name="T12" fmla="*/ 490 w 500"/>
                <a:gd name="T13" fmla="*/ 429 h 858"/>
                <a:gd name="T14" fmla="*/ 490 w 500"/>
                <a:gd name="T15" fmla="*/ 323 h 858"/>
                <a:gd name="T16" fmla="*/ 485 w 500"/>
                <a:gd name="T17" fmla="*/ 163 h 858"/>
                <a:gd name="T18" fmla="*/ 477 w 500"/>
                <a:gd name="T19" fmla="*/ 5 h 858"/>
                <a:gd name="T20" fmla="*/ 465 w 500"/>
                <a:gd name="T21" fmla="*/ 0 h 858"/>
                <a:gd name="T22" fmla="*/ 450 w 500"/>
                <a:gd name="T23" fmla="*/ 3 h 858"/>
                <a:gd name="T24" fmla="*/ 416 w 500"/>
                <a:gd name="T25" fmla="*/ 12 h 858"/>
                <a:gd name="T26" fmla="*/ 381 w 500"/>
                <a:gd name="T27" fmla="*/ 22 h 858"/>
                <a:gd name="T28" fmla="*/ 342 w 500"/>
                <a:gd name="T29" fmla="*/ 35 h 858"/>
                <a:gd name="T30" fmla="*/ 305 w 500"/>
                <a:gd name="T31" fmla="*/ 47 h 858"/>
                <a:gd name="T32" fmla="*/ 268 w 500"/>
                <a:gd name="T33" fmla="*/ 62 h 858"/>
                <a:gd name="T34" fmla="*/ 231 w 500"/>
                <a:gd name="T35" fmla="*/ 74 h 858"/>
                <a:gd name="T36" fmla="*/ 172 w 500"/>
                <a:gd name="T37" fmla="*/ 94 h 858"/>
                <a:gd name="T38" fmla="*/ 113 w 500"/>
                <a:gd name="T39" fmla="*/ 111 h 858"/>
                <a:gd name="T40" fmla="*/ 56 w 500"/>
                <a:gd name="T41" fmla="*/ 131 h 858"/>
                <a:gd name="T42" fmla="*/ 0 w 500"/>
                <a:gd name="T43" fmla="*/ 155 h 858"/>
                <a:gd name="T44" fmla="*/ 22 w 500"/>
                <a:gd name="T45" fmla="*/ 269 h 858"/>
                <a:gd name="T46" fmla="*/ 51 w 500"/>
                <a:gd name="T47" fmla="*/ 382 h 858"/>
                <a:gd name="T48" fmla="*/ 66 w 500"/>
                <a:gd name="T49" fmla="*/ 431 h 858"/>
                <a:gd name="T50" fmla="*/ 79 w 500"/>
                <a:gd name="T51" fmla="*/ 481 h 858"/>
                <a:gd name="T52" fmla="*/ 86 w 500"/>
                <a:gd name="T53" fmla="*/ 508 h 858"/>
                <a:gd name="T54" fmla="*/ 91 w 500"/>
                <a:gd name="T55" fmla="*/ 540 h 858"/>
                <a:gd name="T56" fmla="*/ 101 w 500"/>
                <a:gd name="T57" fmla="*/ 574 h 858"/>
                <a:gd name="T58" fmla="*/ 111 w 500"/>
                <a:gd name="T59" fmla="*/ 609 h 858"/>
                <a:gd name="T60" fmla="*/ 115 w 500"/>
                <a:gd name="T61" fmla="*/ 636 h 858"/>
                <a:gd name="T62" fmla="*/ 120 w 500"/>
                <a:gd name="T63" fmla="*/ 661 h 858"/>
                <a:gd name="T64" fmla="*/ 128 w 500"/>
                <a:gd name="T65" fmla="*/ 693 h 858"/>
                <a:gd name="T66" fmla="*/ 135 w 500"/>
                <a:gd name="T67" fmla="*/ 725 h 858"/>
                <a:gd name="T68" fmla="*/ 155 w 500"/>
                <a:gd name="T69" fmla="*/ 791 h 858"/>
                <a:gd name="T70" fmla="*/ 175 w 500"/>
                <a:gd name="T71" fmla="*/ 858 h 8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0"/>
                <a:gd name="T109" fmla="*/ 0 h 858"/>
                <a:gd name="T110" fmla="*/ 500 w 500"/>
                <a:gd name="T111" fmla="*/ 858 h 8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0" h="858">
                  <a:moveTo>
                    <a:pt x="177" y="855"/>
                  </a:moveTo>
                  <a:lnTo>
                    <a:pt x="408" y="779"/>
                  </a:lnTo>
                  <a:lnTo>
                    <a:pt x="411" y="776"/>
                  </a:lnTo>
                  <a:lnTo>
                    <a:pt x="411" y="774"/>
                  </a:lnTo>
                  <a:lnTo>
                    <a:pt x="431" y="774"/>
                  </a:lnTo>
                  <a:lnTo>
                    <a:pt x="500" y="744"/>
                  </a:lnTo>
                  <a:lnTo>
                    <a:pt x="500" y="693"/>
                  </a:lnTo>
                  <a:lnTo>
                    <a:pt x="497" y="641"/>
                  </a:lnTo>
                  <a:lnTo>
                    <a:pt x="492" y="589"/>
                  </a:lnTo>
                  <a:lnTo>
                    <a:pt x="490" y="535"/>
                  </a:lnTo>
                  <a:lnTo>
                    <a:pt x="490" y="483"/>
                  </a:lnTo>
                  <a:lnTo>
                    <a:pt x="490" y="429"/>
                  </a:lnTo>
                  <a:lnTo>
                    <a:pt x="490" y="377"/>
                  </a:lnTo>
                  <a:lnTo>
                    <a:pt x="490" y="323"/>
                  </a:lnTo>
                  <a:lnTo>
                    <a:pt x="487" y="242"/>
                  </a:lnTo>
                  <a:lnTo>
                    <a:pt x="485" y="163"/>
                  </a:lnTo>
                  <a:lnTo>
                    <a:pt x="482" y="84"/>
                  </a:lnTo>
                  <a:lnTo>
                    <a:pt x="477" y="5"/>
                  </a:lnTo>
                  <a:lnTo>
                    <a:pt x="472" y="3"/>
                  </a:lnTo>
                  <a:lnTo>
                    <a:pt x="465" y="0"/>
                  </a:lnTo>
                  <a:lnTo>
                    <a:pt x="458" y="3"/>
                  </a:lnTo>
                  <a:lnTo>
                    <a:pt x="450" y="3"/>
                  </a:lnTo>
                  <a:lnTo>
                    <a:pt x="433" y="8"/>
                  </a:lnTo>
                  <a:lnTo>
                    <a:pt x="416" y="12"/>
                  </a:lnTo>
                  <a:lnTo>
                    <a:pt x="399" y="17"/>
                  </a:lnTo>
                  <a:lnTo>
                    <a:pt x="381" y="22"/>
                  </a:lnTo>
                  <a:lnTo>
                    <a:pt x="362" y="27"/>
                  </a:lnTo>
                  <a:lnTo>
                    <a:pt x="342" y="35"/>
                  </a:lnTo>
                  <a:lnTo>
                    <a:pt x="325" y="42"/>
                  </a:lnTo>
                  <a:lnTo>
                    <a:pt x="305" y="47"/>
                  </a:lnTo>
                  <a:lnTo>
                    <a:pt x="288" y="54"/>
                  </a:lnTo>
                  <a:lnTo>
                    <a:pt x="268" y="62"/>
                  </a:lnTo>
                  <a:lnTo>
                    <a:pt x="251" y="69"/>
                  </a:lnTo>
                  <a:lnTo>
                    <a:pt x="231" y="74"/>
                  </a:lnTo>
                  <a:lnTo>
                    <a:pt x="202" y="84"/>
                  </a:lnTo>
                  <a:lnTo>
                    <a:pt x="172" y="94"/>
                  </a:lnTo>
                  <a:lnTo>
                    <a:pt x="143" y="104"/>
                  </a:lnTo>
                  <a:lnTo>
                    <a:pt x="113" y="111"/>
                  </a:lnTo>
                  <a:lnTo>
                    <a:pt x="83" y="121"/>
                  </a:lnTo>
                  <a:lnTo>
                    <a:pt x="56" y="131"/>
                  </a:lnTo>
                  <a:lnTo>
                    <a:pt x="27" y="143"/>
                  </a:lnTo>
                  <a:lnTo>
                    <a:pt x="0" y="155"/>
                  </a:lnTo>
                  <a:lnTo>
                    <a:pt x="10" y="212"/>
                  </a:lnTo>
                  <a:lnTo>
                    <a:pt x="22" y="269"/>
                  </a:lnTo>
                  <a:lnTo>
                    <a:pt x="37" y="325"/>
                  </a:lnTo>
                  <a:lnTo>
                    <a:pt x="51" y="382"/>
                  </a:lnTo>
                  <a:lnTo>
                    <a:pt x="59" y="404"/>
                  </a:lnTo>
                  <a:lnTo>
                    <a:pt x="66" y="431"/>
                  </a:lnTo>
                  <a:lnTo>
                    <a:pt x="74" y="456"/>
                  </a:lnTo>
                  <a:lnTo>
                    <a:pt x="79" y="481"/>
                  </a:lnTo>
                  <a:lnTo>
                    <a:pt x="81" y="495"/>
                  </a:lnTo>
                  <a:lnTo>
                    <a:pt x="86" y="508"/>
                  </a:lnTo>
                  <a:lnTo>
                    <a:pt x="88" y="523"/>
                  </a:lnTo>
                  <a:lnTo>
                    <a:pt x="91" y="540"/>
                  </a:lnTo>
                  <a:lnTo>
                    <a:pt x="98" y="555"/>
                  </a:lnTo>
                  <a:lnTo>
                    <a:pt x="101" y="574"/>
                  </a:lnTo>
                  <a:lnTo>
                    <a:pt x="103" y="592"/>
                  </a:lnTo>
                  <a:lnTo>
                    <a:pt x="111" y="609"/>
                  </a:lnTo>
                  <a:lnTo>
                    <a:pt x="113" y="624"/>
                  </a:lnTo>
                  <a:lnTo>
                    <a:pt x="115" y="636"/>
                  </a:lnTo>
                  <a:lnTo>
                    <a:pt x="118" y="648"/>
                  </a:lnTo>
                  <a:lnTo>
                    <a:pt x="120" y="661"/>
                  </a:lnTo>
                  <a:lnTo>
                    <a:pt x="123" y="678"/>
                  </a:lnTo>
                  <a:lnTo>
                    <a:pt x="128" y="693"/>
                  </a:lnTo>
                  <a:lnTo>
                    <a:pt x="133" y="710"/>
                  </a:lnTo>
                  <a:lnTo>
                    <a:pt x="135" y="725"/>
                  </a:lnTo>
                  <a:lnTo>
                    <a:pt x="145" y="757"/>
                  </a:lnTo>
                  <a:lnTo>
                    <a:pt x="155" y="791"/>
                  </a:lnTo>
                  <a:lnTo>
                    <a:pt x="165" y="823"/>
                  </a:lnTo>
                  <a:lnTo>
                    <a:pt x="175" y="858"/>
                  </a:lnTo>
                  <a:lnTo>
                    <a:pt x="177" y="855"/>
                  </a:lnTo>
                  <a:close/>
                </a:path>
              </a:pathLst>
            </a:custGeom>
            <a:solidFill>
              <a:srgbClr val="CE3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437" name="Freeform 21"/>
            <p:cNvSpPr>
              <a:spLocks/>
            </p:cNvSpPr>
            <p:nvPr/>
          </p:nvSpPr>
          <p:spPr bwMode="auto">
            <a:xfrm>
              <a:off x="2326" y="2513"/>
              <a:ext cx="128" cy="113"/>
            </a:xfrm>
            <a:custGeom>
              <a:avLst/>
              <a:gdLst>
                <a:gd name="T0" fmla="*/ 86 w 128"/>
                <a:gd name="T1" fmla="*/ 113 h 113"/>
                <a:gd name="T2" fmla="*/ 108 w 128"/>
                <a:gd name="T3" fmla="*/ 108 h 113"/>
                <a:gd name="T4" fmla="*/ 118 w 128"/>
                <a:gd name="T5" fmla="*/ 93 h 113"/>
                <a:gd name="T6" fmla="*/ 126 w 128"/>
                <a:gd name="T7" fmla="*/ 73 h 113"/>
                <a:gd name="T8" fmla="*/ 128 w 128"/>
                <a:gd name="T9" fmla="*/ 54 h 113"/>
                <a:gd name="T10" fmla="*/ 126 w 128"/>
                <a:gd name="T11" fmla="*/ 34 h 113"/>
                <a:gd name="T12" fmla="*/ 121 w 128"/>
                <a:gd name="T13" fmla="*/ 24 h 113"/>
                <a:gd name="T14" fmla="*/ 116 w 128"/>
                <a:gd name="T15" fmla="*/ 14 h 113"/>
                <a:gd name="T16" fmla="*/ 113 w 128"/>
                <a:gd name="T17" fmla="*/ 7 h 113"/>
                <a:gd name="T18" fmla="*/ 106 w 128"/>
                <a:gd name="T19" fmla="*/ 2 h 113"/>
                <a:gd name="T20" fmla="*/ 96 w 128"/>
                <a:gd name="T21" fmla="*/ 0 h 113"/>
                <a:gd name="T22" fmla="*/ 86 w 128"/>
                <a:gd name="T23" fmla="*/ 0 h 113"/>
                <a:gd name="T24" fmla="*/ 74 w 128"/>
                <a:gd name="T25" fmla="*/ 0 h 113"/>
                <a:gd name="T26" fmla="*/ 64 w 128"/>
                <a:gd name="T27" fmla="*/ 0 h 113"/>
                <a:gd name="T28" fmla="*/ 54 w 128"/>
                <a:gd name="T29" fmla="*/ 2 h 113"/>
                <a:gd name="T30" fmla="*/ 44 w 128"/>
                <a:gd name="T31" fmla="*/ 4 h 113"/>
                <a:gd name="T32" fmla="*/ 35 w 128"/>
                <a:gd name="T33" fmla="*/ 4 h 113"/>
                <a:gd name="T34" fmla="*/ 25 w 128"/>
                <a:gd name="T35" fmla="*/ 7 h 113"/>
                <a:gd name="T36" fmla="*/ 17 w 128"/>
                <a:gd name="T37" fmla="*/ 14 h 113"/>
                <a:gd name="T38" fmla="*/ 12 w 128"/>
                <a:gd name="T39" fmla="*/ 19 h 113"/>
                <a:gd name="T40" fmla="*/ 7 w 128"/>
                <a:gd name="T41" fmla="*/ 24 h 113"/>
                <a:gd name="T42" fmla="*/ 3 w 128"/>
                <a:gd name="T43" fmla="*/ 29 h 113"/>
                <a:gd name="T44" fmla="*/ 0 w 128"/>
                <a:gd name="T45" fmla="*/ 46 h 113"/>
                <a:gd name="T46" fmla="*/ 3 w 128"/>
                <a:gd name="T47" fmla="*/ 61 h 113"/>
                <a:gd name="T48" fmla="*/ 7 w 128"/>
                <a:gd name="T49" fmla="*/ 76 h 113"/>
                <a:gd name="T50" fmla="*/ 15 w 128"/>
                <a:gd name="T51" fmla="*/ 88 h 113"/>
                <a:gd name="T52" fmla="*/ 17 w 128"/>
                <a:gd name="T53" fmla="*/ 91 h 113"/>
                <a:gd name="T54" fmla="*/ 20 w 128"/>
                <a:gd name="T55" fmla="*/ 93 h 113"/>
                <a:gd name="T56" fmla="*/ 22 w 128"/>
                <a:gd name="T57" fmla="*/ 96 h 113"/>
                <a:gd name="T58" fmla="*/ 22 w 128"/>
                <a:gd name="T59" fmla="*/ 98 h 113"/>
                <a:gd name="T60" fmla="*/ 86 w 128"/>
                <a:gd name="T61" fmla="*/ 113 h 11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"/>
                <a:gd name="T94" fmla="*/ 0 h 113"/>
                <a:gd name="T95" fmla="*/ 128 w 128"/>
                <a:gd name="T96" fmla="*/ 113 h 11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" h="113">
                  <a:moveTo>
                    <a:pt x="86" y="113"/>
                  </a:moveTo>
                  <a:lnTo>
                    <a:pt x="108" y="108"/>
                  </a:lnTo>
                  <a:lnTo>
                    <a:pt x="118" y="93"/>
                  </a:lnTo>
                  <a:lnTo>
                    <a:pt x="126" y="73"/>
                  </a:lnTo>
                  <a:lnTo>
                    <a:pt x="128" y="54"/>
                  </a:lnTo>
                  <a:lnTo>
                    <a:pt x="126" y="34"/>
                  </a:lnTo>
                  <a:lnTo>
                    <a:pt x="121" y="24"/>
                  </a:lnTo>
                  <a:lnTo>
                    <a:pt x="116" y="14"/>
                  </a:lnTo>
                  <a:lnTo>
                    <a:pt x="113" y="7"/>
                  </a:lnTo>
                  <a:lnTo>
                    <a:pt x="106" y="2"/>
                  </a:lnTo>
                  <a:lnTo>
                    <a:pt x="96" y="0"/>
                  </a:lnTo>
                  <a:lnTo>
                    <a:pt x="86" y="0"/>
                  </a:lnTo>
                  <a:lnTo>
                    <a:pt x="74" y="0"/>
                  </a:lnTo>
                  <a:lnTo>
                    <a:pt x="64" y="0"/>
                  </a:lnTo>
                  <a:lnTo>
                    <a:pt x="54" y="2"/>
                  </a:lnTo>
                  <a:lnTo>
                    <a:pt x="44" y="4"/>
                  </a:lnTo>
                  <a:lnTo>
                    <a:pt x="35" y="4"/>
                  </a:lnTo>
                  <a:lnTo>
                    <a:pt x="25" y="7"/>
                  </a:lnTo>
                  <a:lnTo>
                    <a:pt x="17" y="14"/>
                  </a:lnTo>
                  <a:lnTo>
                    <a:pt x="12" y="19"/>
                  </a:lnTo>
                  <a:lnTo>
                    <a:pt x="7" y="24"/>
                  </a:lnTo>
                  <a:lnTo>
                    <a:pt x="3" y="29"/>
                  </a:lnTo>
                  <a:lnTo>
                    <a:pt x="0" y="46"/>
                  </a:lnTo>
                  <a:lnTo>
                    <a:pt x="3" y="61"/>
                  </a:lnTo>
                  <a:lnTo>
                    <a:pt x="7" y="76"/>
                  </a:lnTo>
                  <a:lnTo>
                    <a:pt x="15" y="88"/>
                  </a:lnTo>
                  <a:lnTo>
                    <a:pt x="17" y="91"/>
                  </a:lnTo>
                  <a:lnTo>
                    <a:pt x="20" y="93"/>
                  </a:lnTo>
                  <a:lnTo>
                    <a:pt x="22" y="96"/>
                  </a:lnTo>
                  <a:lnTo>
                    <a:pt x="22" y="98"/>
                  </a:lnTo>
                  <a:lnTo>
                    <a:pt x="86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438" name="Freeform 22"/>
            <p:cNvSpPr>
              <a:spLocks/>
            </p:cNvSpPr>
            <p:nvPr/>
          </p:nvSpPr>
          <p:spPr bwMode="auto">
            <a:xfrm>
              <a:off x="2521" y="2485"/>
              <a:ext cx="115" cy="119"/>
            </a:xfrm>
            <a:custGeom>
              <a:avLst/>
              <a:gdLst>
                <a:gd name="T0" fmla="*/ 103 w 115"/>
                <a:gd name="T1" fmla="*/ 119 h 119"/>
                <a:gd name="T2" fmla="*/ 105 w 115"/>
                <a:gd name="T3" fmla="*/ 119 h 119"/>
                <a:gd name="T4" fmla="*/ 113 w 115"/>
                <a:gd name="T5" fmla="*/ 92 h 119"/>
                <a:gd name="T6" fmla="*/ 115 w 115"/>
                <a:gd name="T7" fmla="*/ 62 h 119"/>
                <a:gd name="T8" fmla="*/ 115 w 115"/>
                <a:gd name="T9" fmla="*/ 35 h 119"/>
                <a:gd name="T10" fmla="*/ 108 w 115"/>
                <a:gd name="T11" fmla="*/ 8 h 119"/>
                <a:gd name="T12" fmla="*/ 91 w 115"/>
                <a:gd name="T13" fmla="*/ 3 h 119"/>
                <a:gd name="T14" fmla="*/ 76 w 115"/>
                <a:gd name="T15" fmla="*/ 0 h 119"/>
                <a:gd name="T16" fmla="*/ 59 w 115"/>
                <a:gd name="T17" fmla="*/ 3 h 119"/>
                <a:gd name="T18" fmla="*/ 41 w 115"/>
                <a:gd name="T19" fmla="*/ 3 h 119"/>
                <a:gd name="T20" fmla="*/ 34 w 115"/>
                <a:gd name="T21" fmla="*/ 5 h 119"/>
                <a:gd name="T22" fmla="*/ 27 w 115"/>
                <a:gd name="T23" fmla="*/ 8 h 119"/>
                <a:gd name="T24" fmla="*/ 19 w 115"/>
                <a:gd name="T25" fmla="*/ 10 h 119"/>
                <a:gd name="T26" fmla="*/ 12 w 115"/>
                <a:gd name="T27" fmla="*/ 13 h 119"/>
                <a:gd name="T28" fmla="*/ 5 w 115"/>
                <a:gd name="T29" fmla="*/ 30 h 119"/>
                <a:gd name="T30" fmla="*/ 0 w 115"/>
                <a:gd name="T31" fmla="*/ 47 h 119"/>
                <a:gd name="T32" fmla="*/ 0 w 115"/>
                <a:gd name="T33" fmla="*/ 67 h 119"/>
                <a:gd name="T34" fmla="*/ 5 w 115"/>
                <a:gd name="T35" fmla="*/ 84 h 119"/>
                <a:gd name="T36" fmla="*/ 7 w 115"/>
                <a:gd name="T37" fmla="*/ 89 h 119"/>
                <a:gd name="T38" fmla="*/ 9 w 115"/>
                <a:gd name="T39" fmla="*/ 94 h 119"/>
                <a:gd name="T40" fmla="*/ 12 w 115"/>
                <a:gd name="T41" fmla="*/ 99 h 119"/>
                <a:gd name="T42" fmla="*/ 14 w 115"/>
                <a:gd name="T43" fmla="*/ 104 h 119"/>
                <a:gd name="T44" fmla="*/ 24 w 115"/>
                <a:gd name="T45" fmla="*/ 111 h 119"/>
                <a:gd name="T46" fmla="*/ 103 w 115"/>
                <a:gd name="T47" fmla="*/ 119 h 11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5"/>
                <a:gd name="T73" fmla="*/ 0 h 119"/>
                <a:gd name="T74" fmla="*/ 115 w 115"/>
                <a:gd name="T75" fmla="*/ 119 h 11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5" h="119">
                  <a:moveTo>
                    <a:pt x="103" y="119"/>
                  </a:moveTo>
                  <a:lnTo>
                    <a:pt x="105" y="119"/>
                  </a:lnTo>
                  <a:lnTo>
                    <a:pt x="113" y="92"/>
                  </a:lnTo>
                  <a:lnTo>
                    <a:pt x="115" y="62"/>
                  </a:lnTo>
                  <a:lnTo>
                    <a:pt x="115" y="35"/>
                  </a:lnTo>
                  <a:lnTo>
                    <a:pt x="108" y="8"/>
                  </a:lnTo>
                  <a:lnTo>
                    <a:pt x="91" y="3"/>
                  </a:lnTo>
                  <a:lnTo>
                    <a:pt x="76" y="0"/>
                  </a:lnTo>
                  <a:lnTo>
                    <a:pt x="59" y="3"/>
                  </a:lnTo>
                  <a:lnTo>
                    <a:pt x="41" y="3"/>
                  </a:lnTo>
                  <a:lnTo>
                    <a:pt x="34" y="5"/>
                  </a:lnTo>
                  <a:lnTo>
                    <a:pt x="27" y="8"/>
                  </a:lnTo>
                  <a:lnTo>
                    <a:pt x="19" y="10"/>
                  </a:lnTo>
                  <a:lnTo>
                    <a:pt x="12" y="13"/>
                  </a:lnTo>
                  <a:lnTo>
                    <a:pt x="5" y="30"/>
                  </a:lnTo>
                  <a:lnTo>
                    <a:pt x="0" y="47"/>
                  </a:lnTo>
                  <a:lnTo>
                    <a:pt x="0" y="67"/>
                  </a:lnTo>
                  <a:lnTo>
                    <a:pt x="5" y="84"/>
                  </a:lnTo>
                  <a:lnTo>
                    <a:pt x="7" y="89"/>
                  </a:lnTo>
                  <a:lnTo>
                    <a:pt x="9" y="94"/>
                  </a:lnTo>
                  <a:lnTo>
                    <a:pt x="12" y="99"/>
                  </a:lnTo>
                  <a:lnTo>
                    <a:pt x="14" y="104"/>
                  </a:lnTo>
                  <a:lnTo>
                    <a:pt x="24" y="111"/>
                  </a:lnTo>
                  <a:lnTo>
                    <a:pt x="103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439" name="Freeform 23"/>
            <p:cNvSpPr>
              <a:spLocks/>
            </p:cNvSpPr>
            <p:nvPr/>
          </p:nvSpPr>
          <p:spPr bwMode="auto">
            <a:xfrm>
              <a:off x="2577" y="2840"/>
              <a:ext cx="335" cy="133"/>
            </a:xfrm>
            <a:custGeom>
              <a:avLst/>
              <a:gdLst>
                <a:gd name="T0" fmla="*/ 37 w 335"/>
                <a:gd name="T1" fmla="*/ 133 h 133"/>
                <a:gd name="T2" fmla="*/ 37 w 335"/>
                <a:gd name="T3" fmla="*/ 131 h 133"/>
                <a:gd name="T4" fmla="*/ 40 w 335"/>
                <a:gd name="T5" fmla="*/ 131 h 133"/>
                <a:gd name="T6" fmla="*/ 40 w 335"/>
                <a:gd name="T7" fmla="*/ 128 h 133"/>
                <a:gd name="T8" fmla="*/ 40 w 335"/>
                <a:gd name="T9" fmla="*/ 128 h 133"/>
                <a:gd name="T10" fmla="*/ 40 w 335"/>
                <a:gd name="T11" fmla="*/ 126 h 133"/>
                <a:gd name="T12" fmla="*/ 42 w 335"/>
                <a:gd name="T13" fmla="*/ 124 h 133"/>
                <a:gd name="T14" fmla="*/ 45 w 335"/>
                <a:gd name="T15" fmla="*/ 124 h 133"/>
                <a:gd name="T16" fmla="*/ 47 w 335"/>
                <a:gd name="T17" fmla="*/ 121 h 133"/>
                <a:gd name="T18" fmla="*/ 49 w 335"/>
                <a:gd name="T19" fmla="*/ 121 h 133"/>
                <a:gd name="T20" fmla="*/ 49 w 335"/>
                <a:gd name="T21" fmla="*/ 124 h 133"/>
                <a:gd name="T22" fmla="*/ 49 w 335"/>
                <a:gd name="T23" fmla="*/ 124 h 133"/>
                <a:gd name="T24" fmla="*/ 52 w 335"/>
                <a:gd name="T25" fmla="*/ 126 h 133"/>
                <a:gd name="T26" fmla="*/ 52 w 335"/>
                <a:gd name="T27" fmla="*/ 126 h 133"/>
                <a:gd name="T28" fmla="*/ 54 w 335"/>
                <a:gd name="T29" fmla="*/ 124 h 133"/>
                <a:gd name="T30" fmla="*/ 54 w 335"/>
                <a:gd name="T31" fmla="*/ 121 h 133"/>
                <a:gd name="T32" fmla="*/ 54 w 335"/>
                <a:gd name="T33" fmla="*/ 119 h 133"/>
                <a:gd name="T34" fmla="*/ 118 w 335"/>
                <a:gd name="T35" fmla="*/ 99 h 133"/>
                <a:gd name="T36" fmla="*/ 298 w 335"/>
                <a:gd name="T37" fmla="*/ 32 h 133"/>
                <a:gd name="T38" fmla="*/ 335 w 335"/>
                <a:gd name="T39" fmla="*/ 18 h 133"/>
                <a:gd name="T40" fmla="*/ 335 w 335"/>
                <a:gd name="T41" fmla="*/ 10 h 133"/>
                <a:gd name="T42" fmla="*/ 330 w 335"/>
                <a:gd name="T43" fmla="*/ 8 h 133"/>
                <a:gd name="T44" fmla="*/ 325 w 335"/>
                <a:gd name="T45" fmla="*/ 3 h 133"/>
                <a:gd name="T46" fmla="*/ 320 w 335"/>
                <a:gd name="T47" fmla="*/ 0 h 133"/>
                <a:gd name="T48" fmla="*/ 313 w 335"/>
                <a:gd name="T49" fmla="*/ 0 h 133"/>
                <a:gd name="T50" fmla="*/ 45 w 335"/>
                <a:gd name="T51" fmla="*/ 96 h 133"/>
                <a:gd name="T52" fmla="*/ 40 w 335"/>
                <a:gd name="T53" fmla="*/ 99 h 133"/>
                <a:gd name="T54" fmla="*/ 37 w 335"/>
                <a:gd name="T55" fmla="*/ 99 h 133"/>
                <a:gd name="T56" fmla="*/ 32 w 335"/>
                <a:gd name="T57" fmla="*/ 101 h 133"/>
                <a:gd name="T58" fmla="*/ 27 w 335"/>
                <a:gd name="T59" fmla="*/ 101 h 133"/>
                <a:gd name="T60" fmla="*/ 0 w 335"/>
                <a:gd name="T61" fmla="*/ 114 h 133"/>
                <a:gd name="T62" fmla="*/ 37 w 335"/>
                <a:gd name="T63" fmla="*/ 133 h 13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35"/>
                <a:gd name="T97" fmla="*/ 0 h 133"/>
                <a:gd name="T98" fmla="*/ 335 w 335"/>
                <a:gd name="T99" fmla="*/ 133 h 13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35" h="133">
                  <a:moveTo>
                    <a:pt x="37" y="133"/>
                  </a:moveTo>
                  <a:lnTo>
                    <a:pt x="37" y="131"/>
                  </a:lnTo>
                  <a:lnTo>
                    <a:pt x="40" y="131"/>
                  </a:lnTo>
                  <a:lnTo>
                    <a:pt x="40" y="128"/>
                  </a:lnTo>
                  <a:lnTo>
                    <a:pt x="40" y="126"/>
                  </a:lnTo>
                  <a:lnTo>
                    <a:pt x="42" y="124"/>
                  </a:lnTo>
                  <a:lnTo>
                    <a:pt x="45" y="124"/>
                  </a:lnTo>
                  <a:lnTo>
                    <a:pt x="47" y="121"/>
                  </a:lnTo>
                  <a:lnTo>
                    <a:pt x="49" y="121"/>
                  </a:lnTo>
                  <a:lnTo>
                    <a:pt x="49" y="124"/>
                  </a:lnTo>
                  <a:lnTo>
                    <a:pt x="52" y="126"/>
                  </a:lnTo>
                  <a:lnTo>
                    <a:pt x="54" y="124"/>
                  </a:lnTo>
                  <a:lnTo>
                    <a:pt x="54" y="121"/>
                  </a:lnTo>
                  <a:lnTo>
                    <a:pt x="54" y="119"/>
                  </a:lnTo>
                  <a:lnTo>
                    <a:pt x="118" y="99"/>
                  </a:lnTo>
                  <a:lnTo>
                    <a:pt x="298" y="32"/>
                  </a:lnTo>
                  <a:lnTo>
                    <a:pt x="335" y="18"/>
                  </a:lnTo>
                  <a:lnTo>
                    <a:pt x="335" y="10"/>
                  </a:lnTo>
                  <a:lnTo>
                    <a:pt x="330" y="8"/>
                  </a:lnTo>
                  <a:lnTo>
                    <a:pt x="325" y="3"/>
                  </a:lnTo>
                  <a:lnTo>
                    <a:pt x="320" y="0"/>
                  </a:lnTo>
                  <a:lnTo>
                    <a:pt x="313" y="0"/>
                  </a:lnTo>
                  <a:lnTo>
                    <a:pt x="45" y="96"/>
                  </a:lnTo>
                  <a:lnTo>
                    <a:pt x="40" y="99"/>
                  </a:lnTo>
                  <a:lnTo>
                    <a:pt x="37" y="99"/>
                  </a:lnTo>
                  <a:lnTo>
                    <a:pt x="32" y="101"/>
                  </a:lnTo>
                  <a:lnTo>
                    <a:pt x="27" y="101"/>
                  </a:lnTo>
                  <a:lnTo>
                    <a:pt x="0" y="114"/>
                  </a:lnTo>
                  <a:lnTo>
                    <a:pt x="37" y="133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440" name="Freeform 24"/>
            <p:cNvSpPr>
              <a:spLocks/>
            </p:cNvSpPr>
            <p:nvPr/>
          </p:nvSpPr>
          <p:spPr bwMode="auto">
            <a:xfrm>
              <a:off x="2521" y="2826"/>
              <a:ext cx="349" cy="118"/>
            </a:xfrm>
            <a:custGeom>
              <a:avLst/>
              <a:gdLst>
                <a:gd name="T0" fmla="*/ 41 w 349"/>
                <a:gd name="T1" fmla="*/ 118 h 118"/>
                <a:gd name="T2" fmla="*/ 96 w 349"/>
                <a:gd name="T3" fmla="*/ 98 h 118"/>
                <a:gd name="T4" fmla="*/ 349 w 349"/>
                <a:gd name="T5" fmla="*/ 4 h 118"/>
                <a:gd name="T6" fmla="*/ 339 w 349"/>
                <a:gd name="T7" fmla="*/ 0 h 118"/>
                <a:gd name="T8" fmla="*/ 327 w 349"/>
                <a:gd name="T9" fmla="*/ 2 h 118"/>
                <a:gd name="T10" fmla="*/ 315 w 349"/>
                <a:gd name="T11" fmla="*/ 4 h 118"/>
                <a:gd name="T12" fmla="*/ 302 w 349"/>
                <a:gd name="T13" fmla="*/ 7 h 118"/>
                <a:gd name="T14" fmla="*/ 290 w 349"/>
                <a:gd name="T15" fmla="*/ 9 h 118"/>
                <a:gd name="T16" fmla="*/ 280 w 349"/>
                <a:gd name="T17" fmla="*/ 14 h 118"/>
                <a:gd name="T18" fmla="*/ 268 w 349"/>
                <a:gd name="T19" fmla="*/ 17 h 118"/>
                <a:gd name="T20" fmla="*/ 258 w 349"/>
                <a:gd name="T21" fmla="*/ 19 h 118"/>
                <a:gd name="T22" fmla="*/ 246 w 349"/>
                <a:gd name="T23" fmla="*/ 22 h 118"/>
                <a:gd name="T24" fmla="*/ 234 w 349"/>
                <a:gd name="T25" fmla="*/ 24 h 118"/>
                <a:gd name="T26" fmla="*/ 224 w 349"/>
                <a:gd name="T27" fmla="*/ 27 h 118"/>
                <a:gd name="T28" fmla="*/ 211 w 349"/>
                <a:gd name="T29" fmla="*/ 32 h 118"/>
                <a:gd name="T30" fmla="*/ 201 w 349"/>
                <a:gd name="T31" fmla="*/ 34 h 118"/>
                <a:gd name="T32" fmla="*/ 192 w 349"/>
                <a:gd name="T33" fmla="*/ 36 h 118"/>
                <a:gd name="T34" fmla="*/ 182 w 349"/>
                <a:gd name="T35" fmla="*/ 39 h 118"/>
                <a:gd name="T36" fmla="*/ 174 w 349"/>
                <a:gd name="T37" fmla="*/ 41 h 118"/>
                <a:gd name="T38" fmla="*/ 165 w 349"/>
                <a:gd name="T39" fmla="*/ 44 h 118"/>
                <a:gd name="T40" fmla="*/ 155 w 349"/>
                <a:gd name="T41" fmla="*/ 46 h 118"/>
                <a:gd name="T42" fmla="*/ 145 w 349"/>
                <a:gd name="T43" fmla="*/ 49 h 118"/>
                <a:gd name="T44" fmla="*/ 135 w 349"/>
                <a:gd name="T45" fmla="*/ 51 h 118"/>
                <a:gd name="T46" fmla="*/ 125 w 349"/>
                <a:gd name="T47" fmla="*/ 54 h 118"/>
                <a:gd name="T48" fmla="*/ 115 w 349"/>
                <a:gd name="T49" fmla="*/ 59 h 118"/>
                <a:gd name="T50" fmla="*/ 105 w 349"/>
                <a:gd name="T51" fmla="*/ 61 h 118"/>
                <a:gd name="T52" fmla="*/ 96 w 349"/>
                <a:gd name="T53" fmla="*/ 64 h 118"/>
                <a:gd name="T54" fmla="*/ 86 w 349"/>
                <a:gd name="T55" fmla="*/ 69 h 118"/>
                <a:gd name="T56" fmla="*/ 73 w 349"/>
                <a:gd name="T57" fmla="*/ 71 h 118"/>
                <a:gd name="T58" fmla="*/ 64 w 349"/>
                <a:gd name="T59" fmla="*/ 73 h 118"/>
                <a:gd name="T60" fmla="*/ 54 w 349"/>
                <a:gd name="T61" fmla="*/ 76 h 118"/>
                <a:gd name="T62" fmla="*/ 39 w 349"/>
                <a:gd name="T63" fmla="*/ 81 h 118"/>
                <a:gd name="T64" fmla="*/ 27 w 349"/>
                <a:gd name="T65" fmla="*/ 86 h 118"/>
                <a:gd name="T66" fmla="*/ 12 w 349"/>
                <a:gd name="T67" fmla="*/ 91 h 118"/>
                <a:gd name="T68" fmla="*/ 0 w 349"/>
                <a:gd name="T69" fmla="*/ 96 h 118"/>
                <a:gd name="T70" fmla="*/ 5 w 349"/>
                <a:gd name="T71" fmla="*/ 101 h 118"/>
                <a:gd name="T72" fmla="*/ 12 w 349"/>
                <a:gd name="T73" fmla="*/ 105 h 118"/>
                <a:gd name="T74" fmla="*/ 19 w 349"/>
                <a:gd name="T75" fmla="*/ 110 h 118"/>
                <a:gd name="T76" fmla="*/ 27 w 349"/>
                <a:gd name="T77" fmla="*/ 115 h 118"/>
                <a:gd name="T78" fmla="*/ 32 w 349"/>
                <a:gd name="T79" fmla="*/ 115 h 118"/>
                <a:gd name="T80" fmla="*/ 34 w 349"/>
                <a:gd name="T81" fmla="*/ 115 h 118"/>
                <a:gd name="T82" fmla="*/ 39 w 349"/>
                <a:gd name="T83" fmla="*/ 118 h 118"/>
                <a:gd name="T84" fmla="*/ 41 w 349"/>
                <a:gd name="T85" fmla="*/ 118 h 11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9"/>
                <a:gd name="T130" fmla="*/ 0 h 118"/>
                <a:gd name="T131" fmla="*/ 349 w 349"/>
                <a:gd name="T132" fmla="*/ 118 h 11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9" h="118">
                  <a:moveTo>
                    <a:pt x="41" y="118"/>
                  </a:moveTo>
                  <a:lnTo>
                    <a:pt x="96" y="98"/>
                  </a:lnTo>
                  <a:lnTo>
                    <a:pt x="349" y="4"/>
                  </a:lnTo>
                  <a:lnTo>
                    <a:pt x="339" y="0"/>
                  </a:lnTo>
                  <a:lnTo>
                    <a:pt x="327" y="2"/>
                  </a:lnTo>
                  <a:lnTo>
                    <a:pt x="315" y="4"/>
                  </a:lnTo>
                  <a:lnTo>
                    <a:pt x="302" y="7"/>
                  </a:lnTo>
                  <a:lnTo>
                    <a:pt x="290" y="9"/>
                  </a:lnTo>
                  <a:lnTo>
                    <a:pt x="280" y="14"/>
                  </a:lnTo>
                  <a:lnTo>
                    <a:pt x="268" y="17"/>
                  </a:lnTo>
                  <a:lnTo>
                    <a:pt x="258" y="19"/>
                  </a:lnTo>
                  <a:lnTo>
                    <a:pt x="246" y="22"/>
                  </a:lnTo>
                  <a:lnTo>
                    <a:pt x="234" y="24"/>
                  </a:lnTo>
                  <a:lnTo>
                    <a:pt x="224" y="27"/>
                  </a:lnTo>
                  <a:lnTo>
                    <a:pt x="211" y="32"/>
                  </a:lnTo>
                  <a:lnTo>
                    <a:pt x="201" y="34"/>
                  </a:lnTo>
                  <a:lnTo>
                    <a:pt x="192" y="36"/>
                  </a:lnTo>
                  <a:lnTo>
                    <a:pt x="182" y="39"/>
                  </a:lnTo>
                  <a:lnTo>
                    <a:pt x="174" y="41"/>
                  </a:lnTo>
                  <a:lnTo>
                    <a:pt x="165" y="44"/>
                  </a:lnTo>
                  <a:lnTo>
                    <a:pt x="155" y="46"/>
                  </a:lnTo>
                  <a:lnTo>
                    <a:pt x="145" y="49"/>
                  </a:lnTo>
                  <a:lnTo>
                    <a:pt x="135" y="51"/>
                  </a:lnTo>
                  <a:lnTo>
                    <a:pt x="125" y="54"/>
                  </a:lnTo>
                  <a:lnTo>
                    <a:pt x="115" y="59"/>
                  </a:lnTo>
                  <a:lnTo>
                    <a:pt x="105" y="61"/>
                  </a:lnTo>
                  <a:lnTo>
                    <a:pt x="96" y="64"/>
                  </a:lnTo>
                  <a:lnTo>
                    <a:pt x="86" y="69"/>
                  </a:lnTo>
                  <a:lnTo>
                    <a:pt x="73" y="71"/>
                  </a:lnTo>
                  <a:lnTo>
                    <a:pt x="64" y="73"/>
                  </a:lnTo>
                  <a:lnTo>
                    <a:pt x="54" y="76"/>
                  </a:lnTo>
                  <a:lnTo>
                    <a:pt x="39" y="81"/>
                  </a:lnTo>
                  <a:lnTo>
                    <a:pt x="27" y="86"/>
                  </a:lnTo>
                  <a:lnTo>
                    <a:pt x="12" y="91"/>
                  </a:lnTo>
                  <a:lnTo>
                    <a:pt x="0" y="96"/>
                  </a:lnTo>
                  <a:lnTo>
                    <a:pt x="5" y="101"/>
                  </a:lnTo>
                  <a:lnTo>
                    <a:pt x="12" y="105"/>
                  </a:lnTo>
                  <a:lnTo>
                    <a:pt x="19" y="110"/>
                  </a:lnTo>
                  <a:lnTo>
                    <a:pt x="27" y="115"/>
                  </a:lnTo>
                  <a:lnTo>
                    <a:pt x="32" y="115"/>
                  </a:lnTo>
                  <a:lnTo>
                    <a:pt x="34" y="115"/>
                  </a:lnTo>
                  <a:lnTo>
                    <a:pt x="39" y="118"/>
                  </a:lnTo>
                  <a:lnTo>
                    <a:pt x="41" y="118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441" name="Freeform 25"/>
            <p:cNvSpPr>
              <a:spLocks/>
            </p:cNvSpPr>
            <p:nvPr/>
          </p:nvSpPr>
          <p:spPr bwMode="auto">
            <a:xfrm>
              <a:off x="2476" y="2798"/>
              <a:ext cx="360" cy="114"/>
            </a:xfrm>
            <a:custGeom>
              <a:avLst/>
              <a:gdLst>
                <a:gd name="T0" fmla="*/ 20 w 360"/>
                <a:gd name="T1" fmla="*/ 114 h 114"/>
                <a:gd name="T2" fmla="*/ 212 w 360"/>
                <a:gd name="T3" fmla="*/ 55 h 114"/>
                <a:gd name="T4" fmla="*/ 357 w 360"/>
                <a:gd name="T5" fmla="*/ 15 h 114"/>
                <a:gd name="T6" fmla="*/ 360 w 360"/>
                <a:gd name="T7" fmla="*/ 13 h 114"/>
                <a:gd name="T8" fmla="*/ 360 w 360"/>
                <a:gd name="T9" fmla="*/ 13 h 114"/>
                <a:gd name="T10" fmla="*/ 357 w 360"/>
                <a:gd name="T11" fmla="*/ 10 h 114"/>
                <a:gd name="T12" fmla="*/ 355 w 360"/>
                <a:gd name="T13" fmla="*/ 8 h 114"/>
                <a:gd name="T14" fmla="*/ 355 w 360"/>
                <a:gd name="T15" fmla="*/ 8 h 114"/>
                <a:gd name="T16" fmla="*/ 355 w 360"/>
                <a:gd name="T17" fmla="*/ 8 h 114"/>
                <a:gd name="T18" fmla="*/ 352 w 360"/>
                <a:gd name="T19" fmla="*/ 8 h 114"/>
                <a:gd name="T20" fmla="*/ 352 w 360"/>
                <a:gd name="T21" fmla="*/ 8 h 114"/>
                <a:gd name="T22" fmla="*/ 343 w 360"/>
                <a:gd name="T23" fmla="*/ 3 h 114"/>
                <a:gd name="T24" fmla="*/ 333 w 360"/>
                <a:gd name="T25" fmla="*/ 0 h 114"/>
                <a:gd name="T26" fmla="*/ 323 w 360"/>
                <a:gd name="T27" fmla="*/ 0 h 114"/>
                <a:gd name="T28" fmla="*/ 313 w 360"/>
                <a:gd name="T29" fmla="*/ 3 h 114"/>
                <a:gd name="T30" fmla="*/ 301 w 360"/>
                <a:gd name="T31" fmla="*/ 3 h 114"/>
                <a:gd name="T32" fmla="*/ 291 w 360"/>
                <a:gd name="T33" fmla="*/ 8 h 114"/>
                <a:gd name="T34" fmla="*/ 281 w 360"/>
                <a:gd name="T35" fmla="*/ 10 h 114"/>
                <a:gd name="T36" fmla="*/ 271 w 360"/>
                <a:gd name="T37" fmla="*/ 13 h 114"/>
                <a:gd name="T38" fmla="*/ 266 w 360"/>
                <a:gd name="T39" fmla="*/ 23 h 114"/>
                <a:gd name="T40" fmla="*/ 246 w 360"/>
                <a:gd name="T41" fmla="*/ 23 h 114"/>
                <a:gd name="T42" fmla="*/ 232 w 360"/>
                <a:gd name="T43" fmla="*/ 28 h 114"/>
                <a:gd name="T44" fmla="*/ 214 w 360"/>
                <a:gd name="T45" fmla="*/ 30 h 114"/>
                <a:gd name="T46" fmla="*/ 200 w 360"/>
                <a:gd name="T47" fmla="*/ 37 h 114"/>
                <a:gd name="T48" fmla="*/ 185 w 360"/>
                <a:gd name="T49" fmla="*/ 42 h 114"/>
                <a:gd name="T50" fmla="*/ 170 w 360"/>
                <a:gd name="T51" fmla="*/ 47 h 114"/>
                <a:gd name="T52" fmla="*/ 155 w 360"/>
                <a:gd name="T53" fmla="*/ 52 h 114"/>
                <a:gd name="T54" fmla="*/ 143 w 360"/>
                <a:gd name="T55" fmla="*/ 57 h 114"/>
                <a:gd name="T56" fmla="*/ 128 w 360"/>
                <a:gd name="T57" fmla="*/ 62 h 114"/>
                <a:gd name="T58" fmla="*/ 121 w 360"/>
                <a:gd name="T59" fmla="*/ 62 h 114"/>
                <a:gd name="T60" fmla="*/ 116 w 360"/>
                <a:gd name="T61" fmla="*/ 64 h 114"/>
                <a:gd name="T62" fmla="*/ 109 w 360"/>
                <a:gd name="T63" fmla="*/ 67 h 114"/>
                <a:gd name="T64" fmla="*/ 104 w 360"/>
                <a:gd name="T65" fmla="*/ 67 h 114"/>
                <a:gd name="T66" fmla="*/ 101 w 360"/>
                <a:gd name="T67" fmla="*/ 67 h 114"/>
                <a:gd name="T68" fmla="*/ 101 w 360"/>
                <a:gd name="T69" fmla="*/ 67 h 114"/>
                <a:gd name="T70" fmla="*/ 101 w 360"/>
                <a:gd name="T71" fmla="*/ 69 h 114"/>
                <a:gd name="T72" fmla="*/ 99 w 360"/>
                <a:gd name="T73" fmla="*/ 69 h 114"/>
                <a:gd name="T74" fmla="*/ 0 w 360"/>
                <a:gd name="T75" fmla="*/ 104 h 114"/>
                <a:gd name="T76" fmla="*/ 3 w 360"/>
                <a:gd name="T77" fmla="*/ 109 h 114"/>
                <a:gd name="T78" fmla="*/ 5 w 360"/>
                <a:gd name="T79" fmla="*/ 111 h 114"/>
                <a:gd name="T80" fmla="*/ 10 w 360"/>
                <a:gd name="T81" fmla="*/ 111 h 114"/>
                <a:gd name="T82" fmla="*/ 15 w 360"/>
                <a:gd name="T83" fmla="*/ 114 h 114"/>
                <a:gd name="T84" fmla="*/ 20 w 360"/>
                <a:gd name="T85" fmla="*/ 114 h 1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60"/>
                <a:gd name="T130" fmla="*/ 0 h 114"/>
                <a:gd name="T131" fmla="*/ 360 w 360"/>
                <a:gd name="T132" fmla="*/ 114 h 11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60" h="114">
                  <a:moveTo>
                    <a:pt x="20" y="114"/>
                  </a:moveTo>
                  <a:lnTo>
                    <a:pt x="212" y="55"/>
                  </a:lnTo>
                  <a:lnTo>
                    <a:pt x="357" y="15"/>
                  </a:lnTo>
                  <a:lnTo>
                    <a:pt x="360" y="13"/>
                  </a:lnTo>
                  <a:lnTo>
                    <a:pt x="357" y="10"/>
                  </a:lnTo>
                  <a:lnTo>
                    <a:pt x="355" y="8"/>
                  </a:lnTo>
                  <a:lnTo>
                    <a:pt x="352" y="8"/>
                  </a:lnTo>
                  <a:lnTo>
                    <a:pt x="343" y="3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3"/>
                  </a:lnTo>
                  <a:lnTo>
                    <a:pt x="301" y="3"/>
                  </a:lnTo>
                  <a:lnTo>
                    <a:pt x="291" y="8"/>
                  </a:lnTo>
                  <a:lnTo>
                    <a:pt x="281" y="10"/>
                  </a:lnTo>
                  <a:lnTo>
                    <a:pt x="271" y="13"/>
                  </a:lnTo>
                  <a:lnTo>
                    <a:pt x="266" y="23"/>
                  </a:lnTo>
                  <a:lnTo>
                    <a:pt x="246" y="23"/>
                  </a:lnTo>
                  <a:lnTo>
                    <a:pt x="232" y="28"/>
                  </a:lnTo>
                  <a:lnTo>
                    <a:pt x="214" y="30"/>
                  </a:lnTo>
                  <a:lnTo>
                    <a:pt x="200" y="37"/>
                  </a:lnTo>
                  <a:lnTo>
                    <a:pt x="185" y="42"/>
                  </a:lnTo>
                  <a:lnTo>
                    <a:pt x="170" y="47"/>
                  </a:lnTo>
                  <a:lnTo>
                    <a:pt x="155" y="52"/>
                  </a:lnTo>
                  <a:lnTo>
                    <a:pt x="143" y="57"/>
                  </a:lnTo>
                  <a:lnTo>
                    <a:pt x="128" y="62"/>
                  </a:lnTo>
                  <a:lnTo>
                    <a:pt x="121" y="62"/>
                  </a:lnTo>
                  <a:lnTo>
                    <a:pt x="116" y="64"/>
                  </a:lnTo>
                  <a:lnTo>
                    <a:pt x="109" y="67"/>
                  </a:lnTo>
                  <a:lnTo>
                    <a:pt x="104" y="67"/>
                  </a:lnTo>
                  <a:lnTo>
                    <a:pt x="101" y="67"/>
                  </a:lnTo>
                  <a:lnTo>
                    <a:pt x="101" y="69"/>
                  </a:lnTo>
                  <a:lnTo>
                    <a:pt x="99" y="69"/>
                  </a:lnTo>
                  <a:lnTo>
                    <a:pt x="0" y="104"/>
                  </a:lnTo>
                  <a:lnTo>
                    <a:pt x="3" y="109"/>
                  </a:lnTo>
                  <a:lnTo>
                    <a:pt x="5" y="111"/>
                  </a:lnTo>
                  <a:lnTo>
                    <a:pt x="10" y="111"/>
                  </a:lnTo>
                  <a:lnTo>
                    <a:pt x="15" y="114"/>
                  </a:lnTo>
                  <a:lnTo>
                    <a:pt x="20" y="114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442" name="Freeform 26"/>
            <p:cNvSpPr>
              <a:spLocks/>
            </p:cNvSpPr>
            <p:nvPr/>
          </p:nvSpPr>
          <p:spPr bwMode="auto">
            <a:xfrm>
              <a:off x="2439" y="2781"/>
              <a:ext cx="338" cy="111"/>
            </a:xfrm>
            <a:custGeom>
              <a:avLst/>
              <a:gdLst>
                <a:gd name="T0" fmla="*/ 15 w 338"/>
                <a:gd name="T1" fmla="*/ 111 h 111"/>
                <a:gd name="T2" fmla="*/ 338 w 338"/>
                <a:gd name="T3" fmla="*/ 5 h 111"/>
                <a:gd name="T4" fmla="*/ 338 w 338"/>
                <a:gd name="T5" fmla="*/ 5 h 111"/>
                <a:gd name="T6" fmla="*/ 338 w 338"/>
                <a:gd name="T7" fmla="*/ 3 h 111"/>
                <a:gd name="T8" fmla="*/ 338 w 338"/>
                <a:gd name="T9" fmla="*/ 3 h 111"/>
                <a:gd name="T10" fmla="*/ 335 w 338"/>
                <a:gd name="T11" fmla="*/ 3 h 111"/>
                <a:gd name="T12" fmla="*/ 303 w 338"/>
                <a:gd name="T13" fmla="*/ 0 h 111"/>
                <a:gd name="T14" fmla="*/ 271 w 338"/>
                <a:gd name="T15" fmla="*/ 5 h 111"/>
                <a:gd name="T16" fmla="*/ 242 w 338"/>
                <a:gd name="T17" fmla="*/ 12 h 111"/>
                <a:gd name="T18" fmla="*/ 210 w 338"/>
                <a:gd name="T19" fmla="*/ 25 h 111"/>
                <a:gd name="T20" fmla="*/ 180 w 338"/>
                <a:gd name="T21" fmla="*/ 37 h 111"/>
                <a:gd name="T22" fmla="*/ 151 w 338"/>
                <a:gd name="T23" fmla="*/ 52 h 111"/>
                <a:gd name="T24" fmla="*/ 119 w 338"/>
                <a:gd name="T25" fmla="*/ 62 h 111"/>
                <a:gd name="T26" fmla="*/ 89 w 338"/>
                <a:gd name="T27" fmla="*/ 69 h 111"/>
                <a:gd name="T28" fmla="*/ 72 w 338"/>
                <a:gd name="T29" fmla="*/ 77 h 111"/>
                <a:gd name="T30" fmla="*/ 57 w 338"/>
                <a:gd name="T31" fmla="*/ 81 h 111"/>
                <a:gd name="T32" fmla="*/ 42 w 338"/>
                <a:gd name="T33" fmla="*/ 86 h 111"/>
                <a:gd name="T34" fmla="*/ 27 w 338"/>
                <a:gd name="T35" fmla="*/ 94 h 111"/>
                <a:gd name="T36" fmla="*/ 18 w 338"/>
                <a:gd name="T37" fmla="*/ 94 h 111"/>
                <a:gd name="T38" fmla="*/ 10 w 338"/>
                <a:gd name="T39" fmla="*/ 96 h 111"/>
                <a:gd name="T40" fmla="*/ 5 w 338"/>
                <a:gd name="T41" fmla="*/ 99 h 111"/>
                <a:gd name="T42" fmla="*/ 0 w 338"/>
                <a:gd name="T43" fmla="*/ 101 h 111"/>
                <a:gd name="T44" fmla="*/ 15 w 338"/>
                <a:gd name="T45" fmla="*/ 111 h 1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38"/>
                <a:gd name="T70" fmla="*/ 0 h 111"/>
                <a:gd name="T71" fmla="*/ 338 w 338"/>
                <a:gd name="T72" fmla="*/ 111 h 1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38" h="111">
                  <a:moveTo>
                    <a:pt x="15" y="111"/>
                  </a:moveTo>
                  <a:lnTo>
                    <a:pt x="338" y="5"/>
                  </a:lnTo>
                  <a:lnTo>
                    <a:pt x="338" y="3"/>
                  </a:lnTo>
                  <a:lnTo>
                    <a:pt x="335" y="3"/>
                  </a:lnTo>
                  <a:lnTo>
                    <a:pt x="303" y="0"/>
                  </a:lnTo>
                  <a:lnTo>
                    <a:pt x="271" y="5"/>
                  </a:lnTo>
                  <a:lnTo>
                    <a:pt x="242" y="12"/>
                  </a:lnTo>
                  <a:lnTo>
                    <a:pt x="210" y="25"/>
                  </a:lnTo>
                  <a:lnTo>
                    <a:pt x="180" y="37"/>
                  </a:lnTo>
                  <a:lnTo>
                    <a:pt x="151" y="52"/>
                  </a:lnTo>
                  <a:lnTo>
                    <a:pt x="119" y="62"/>
                  </a:lnTo>
                  <a:lnTo>
                    <a:pt x="89" y="69"/>
                  </a:lnTo>
                  <a:lnTo>
                    <a:pt x="72" y="77"/>
                  </a:lnTo>
                  <a:lnTo>
                    <a:pt x="57" y="81"/>
                  </a:lnTo>
                  <a:lnTo>
                    <a:pt x="42" y="86"/>
                  </a:lnTo>
                  <a:lnTo>
                    <a:pt x="27" y="94"/>
                  </a:lnTo>
                  <a:lnTo>
                    <a:pt x="18" y="94"/>
                  </a:lnTo>
                  <a:lnTo>
                    <a:pt x="10" y="96"/>
                  </a:lnTo>
                  <a:lnTo>
                    <a:pt x="5" y="99"/>
                  </a:lnTo>
                  <a:lnTo>
                    <a:pt x="0" y="101"/>
                  </a:lnTo>
                  <a:lnTo>
                    <a:pt x="15" y="111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443" name="Freeform 27"/>
            <p:cNvSpPr>
              <a:spLocks/>
            </p:cNvSpPr>
            <p:nvPr/>
          </p:nvSpPr>
          <p:spPr bwMode="auto">
            <a:xfrm>
              <a:off x="2388" y="2759"/>
              <a:ext cx="330" cy="116"/>
            </a:xfrm>
            <a:custGeom>
              <a:avLst/>
              <a:gdLst>
                <a:gd name="T0" fmla="*/ 27 w 330"/>
                <a:gd name="T1" fmla="*/ 116 h 116"/>
                <a:gd name="T2" fmla="*/ 330 w 330"/>
                <a:gd name="T3" fmla="*/ 5 h 116"/>
                <a:gd name="T4" fmla="*/ 317 w 330"/>
                <a:gd name="T5" fmla="*/ 0 h 116"/>
                <a:gd name="T6" fmla="*/ 302 w 330"/>
                <a:gd name="T7" fmla="*/ 0 h 116"/>
                <a:gd name="T8" fmla="*/ 288 w 330"/>
                <a:gd name="T9" fmla="*/ 2 h 116"/>
                <a:gd name="T10" fmla="*/ 273 w 330"/>
                <a:gd name="T11" fmla="*/ 5 h 116"/>
                <a:gd name="T12" fmla="*/ 256 w 330"/>
                <a:gd name="T13" fmla="*/ 12 h 116"/>
                <a:gd name="T14" fmla="*/ 241 w 330"/>
                <a:gd name="T15" fmla="*/ 20 h 116"/>
                <a:gd name="T16" fmla="*/ 224 w 330"/>
                <a:gd name="T17" fmla="*/ 25 h 116"/>
                <a:gd name="T18" fmla="*/ 206 w 330"/>
                <a:gd name="T19" fmla="*/ 32 h 116"/>
                <a:gd name="T20" fmla="*/ 199 w 330"/>
                <a:gd name="T21" fmla="*/ 32 h 116"/>
                <a:gd name="T22" fmla="*/ 194 w 330"/>
                <a:gd name="T23" fmla="*/ 34 h 116"/>
                <a:gd name="T24" fmla="*/ 187 w 330"/>
                <a:gd name="T25" fmla="*/ 37 h 116"/>
                <a:gd name="T26" fmla="*/ 182 w 330"/>
                <a:gd name="T27" fmla="*/ 37 h 116"/>
                <a:gd name="T28" fmla="*/ 177 w 330"/>
                <a:gd name="T29" fmla="*/ 42 h 116"/>
                <a:gd name="T30" fmla="*/ 170 w 330"/>
                <a:gd name="T31" fmla="*/ 42 h 116"/>
                <a:gd name="T32" fmla="*/ 162 w 330"/>
                <a:gd name="T33" fmla="*/ 44 h 116"/>
                <a:gd name="T34" fmla="*/ 155 w 330"/>
                <a:gd name="T35" fmla="*/ 47 h 116"/>
                <a:gd name="T36" fmla="*/ 142 w 330"/>
                <a:gd name="T37" fmla="*/ 49 h 116"/>
                <a:gd name="T38" fmla="*/ 130 w 330"/>
                <a:gd name="T39" fmla="*/ 54 h 116"/>
                <a:gd name="T40" fmla="*/ 118 w 330"/>
                <a:gd name="T41" fmla="*/ 57 h 116"/>
                <a:gd name="T42" fmla="*/ 106 w 330"/>
                <a:gd name="T43" fmla="*/ 62 h 116"/>
                <a:gd name="T44" fmla="*/ 93 w 330"/>
                <a:gd name="T45" fmla="*/ 64 h 116"/>
                <a:gd name="T46" fmla="*/ 83 w 330"/>
                <a:gd name="T47" fmla="*/ 69 h 116"/>
                <a:gd name="T48" fmla="*/ 71 w 330"/>
                <a:gd name="T49" fmla="*/ 71 h 116"/>
                <a:gd name="T50" fmla="*/ 59 w 330"/>
                <a:gd name="T51" fmla="*/ 76 h 116"/>
                <a:gd name="T52" fmla="*/ 44 w 330"/>
                <a:gd name="T53" fmla="*/ 86 h 116"/>
                <a:gd name="T54" fmla="*/ 29 w 330"/>
                <a:gd name="T55" fmla="*/ 94 h 116"/>
                <a:gd name="T56" fmla="*/ 14 w 330"/>
                <a:gd name="T57" fmla="*/ 99 h 116"/>
                <a:gd name="T58" fmla="*/ 0 w 330"/>
                <a:gd name="T59" fmla="*/ 103 h 116"/>
                <a:gd name="T60" fmla="*/ 27 w 330"/>
                <a:gd name="T61" fmla="*/ 116 h 116"/>
                <a:gd name="T62" fmla="*/ 27 w 330"/>
                <a:gd name="T63" fmla="*/ 116 h 1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30"/>
                <a:gd name="T97" fmla="*/ 0 h 116"/>
                <a:gd name="T98" fmla="*/ 330 w 330"/>
                <a:gd name="T99" fmla="*/ 116 h 1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30" h="116">
                  <a:moveTo>
                    <a:pt x="27" y="116"/>
                  </a:moveTo>
                  <a:lnTo>
                    <a:pt x="330" y="5"/>
                  </a:lnTo>
                  <a:lnTo>
                    <a:pt x="317" y="0"/>
                  </a:lnTo>
                  <a:lnTo>
                    <a:pt x="302" y="0"/>
                  </a:lnTo>
                  <a:lnTo>
                    <a:pt x="288" y="2"/>
                  </a:lnTo>
                  <a:lnTo>
                    <a:pt x="273" y="5"/>
                  </a:lnTo>
                  <a:lnTo>
                    <a:pt x="256" y="12"/>
                  </a:lnTo>
                  <a:lnTo>
                    <a:pt x="241" y="20"/>
                  </a:lnTo>
                  <a:lnTo>
                    <a:pt x="224" y="25"/>
                  </a:lnTo>
                  <a:lnTo>
                    <a:pt x="206" y="32"/>
                  </a:lnTo>
                  <a:lnTo>
                    <a:pt x="199" y="32"/>
                  </a:lnTo>
                  <a:lnTo>
                    <a:pt x="194" y="34"/>
                  </a:lnTo>
                  <a:lnTo>
                    <a:pt x="187" y="37"/>
                  </a:lnTo>
                  <a:lnTo>
                    <a:pt x="182" y="37"/>
                  </a:lnTo>
                  <a:lnTo>
                    <a:pt x="177" y="42"/>
                  </a:lnTo>
                  <a:lnTo>
                    <a:pt x="170" y="42"/>
                  </a:lnTo>
                  <a:lnTo>
                    <a:pt x="162" y="44"/>
                  </a:lnTo>
                  <a:lnTo>
                    <a:pt x="155" y="47"/>
                  </a:lnTo>
                  <a:lnTo>
                    <a:pt x="142" y="49"/>
                  </a:lnTo>
                  <a:lnTo>
                    <a:pt x="130" y="54"/>
                  </a:lnTo>
                  <a:lnTo>
                    <a:pt x="118" y="57"/>
                  </a:lnTo>
                  <a:lnTo>
                    <a:pt x="106" y="62"/>
                  </a:lnTo>
                  <a:lnTo>
                    <a:pt x="93" y="64"/>
                  </a:lnTo>
                  <a:lnTo>
                    <a:pt x="83" y="69"/>
                  </a:lnTo>
                  <a:lnTo>
                    <a:pt x="71" y="71"/>
                  </a:lnTo>
                  <a:lnTo>
                    <a:pt x="59" y="76"/>
                  </a:lnTo>
                  <a:lnTo>
                    <a:pt x="44" y="86"/>
                  </a:lnTo>
                  <a:lnTo>
                    <a:pt x="29" y="94"/>
                  </a:lnTo>
                  <a:lnTo>
                    <a:pt x="14" y="99"/>
                  </a:lnTo>
                  <a:lnTo>
                    <a:pt x="0" y="103"/>
                  </a:lnTo>
                  <a:lnTo>
                    <a:pt x="27" y="116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444" name="Freeform 28"/>
            <p:cNvSpPr>
              <a:spLocks/>
            </p:cNvSpPr>
            <p:nvPr/>
          </p:nvSpPr>
          <p:spPr bwMode="auto">
            <a:xfrm>
              <a:off x="2397" y="2535"/>
              <a:ext cx="40" cy="71"/>
            </a:xfrm>
            <a:custGeom>
              <a:avLst/>
              <a:gdLst>
                <a:gd name="T0" fmla="*/ 20 w 40"/>
                <a:gd name="T1" fmla="*/ 71 h 71"/>
                <a:gd name="T2" fmla="*/ 30 w 40"/>
                <a:gd name="T3" fmla="*/ 61 h 71"/>
                <a:gd name="T4" fmla="*/ 37 w 40"/>
                <a:gd name="T5" fmla="*/ 49 h 71"/>
                <a:gd name="T6" fmla="*/ 40 w 40"/>
                <a:gd name="T7" fmla="*/ 34 h 71"/>
                <a:gd name="T8" fmla="*/ 40 w 40"/>
                <a:gd name="T9" fmla="*/ 19 h 71"/>
                <a:gd name="T10" fmla="*/ 40 w 40"/>
                <a:gd name="T11" fmla="*/ 15 h 71"/>
                <a:gd name="T12" fmla="*/ 37 w 40"/>
                <a:gd name="T13" fmla="*/ 10 h 71"/>
                <a:gd name="T14" fmla="*/ 35 w 40"/>
                <a:gd name="T15" fmla="*/ 5 h 71"/>
                <a:gd name="T16" fmla="*/ 35 w 40"/>
                <a:gd name="T17" fmla="*/ 0 h 71"/>
                <a:gd name="T18" fmla="*/ 35 w 40"/>
                <a:gd name="T19" fmla="*/ 0 h 71"/>
                <a:gd name="T20" fmla="*/ 35 w 40"/>
                <a:gd name="T21" fmla="*/ 0 h 71"/>
                <a:gd name="T22" fmla="*/ 32 w 40"/>
                <a:gd name="T23" fmla="*/ 0 h 71"/>
                <a:gd name="T24" fmla="*/ 32 w 40"/>
                <a:gd name="T25" fmla="*/ 0 h 71"/>
                <a:gd name="T26" fmla="*/ 0 w 40"/>
                <a:gd name="T27" fmla="*/ 2 h 71"/>
                <a:gd name="T28" fmla="*/ 5 w 40"/>
                <a:gd name="T29" fmla="*/ 17 h 71"/>
                <a:gd name="T30" fmla="*/ 8 w 40"/>
                <a:gd name="T31" fmla="*/ 34 h 71"/>
                <a:gd name="T32" fmla="*/ 8 w 40"/>
                <a:gd name="T33" fmla="*/ 54 h 71"/>
                <a:gd name="T34" fmla="*/ 8 w 40"/>
                <a:gd name="T35" fmla="*/ 69 h 71"/>
                <a:gd name="T36" fmla="*/ 10 w 40"/>
                <a:gd name="T37" fmla="*/ 69 h 71"/>
                <a:gd name="T38" fmla="*/ 13 w 40"/>
                <a:gd name="T39" fmla="*/ 69 h 71"/>
                <a:gd name="T40" fmla="*/ 18 w 40"/>
                <a:gd name="T41" fmla="*/ 71 h 71"/>
                <a:gd name="T42" fmla="*/ 20 w 40"/>
                <a:gd name="T43" fmla="*/ 71 h 7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0"/>
                <a:gd name="T67" fmla="*/ 0 h 71"/>
                <a:gd name="T68" fmla="*/ 40 w 40"/>
                <a:gd name="T69" fmla="*/ 71 h 7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0" h="71">
                  <a:moveTo>
                    <a:pt x="20" y="71"/>
                  </a:moveTo>
                  <a:lnTo>
                    <a:pt x="30" y="61"/>
                  </a:lnTo>
                  <a:lnTo>
                    <a:pt x="37" y="49"/>
                  </a:lnTo>
                  <a:lnTo>
                    <a:pt x="40" y="34"/>
                  </a:lnTo>
                  <a:lnTo>
                    <a:pt x="40" y="19"/>
                  </a:lnTo>
                  <a:lnTo>
                    <a:pt x="40" y="15"/>
                  </a:lnTo>
                  <a:lnTo>
                    <a:pt x="37" y="10"/>
                  </a:lnTo>
                  <a:lnTo>
                    <a:pt x="35" y="5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0" y="2"/>
                  </a:lnTo>
                  <a:lnTo>
                    <a:pt x="5" y="17"/>
                  </a:lnTo>
                  <a:lnTo>
                    <a:pt x="8" y="34"/>
                  </a:lnTo>
                  <a:lnTo>
                    <a:pt x="8" y="54"/>
                  </a:lnTo>
                  <a:lnTo>
                    <a:pt x="8" y="69"/>
                  </a:lnTo>
                  <a:lnTo>
                    <a:pt x="10" y="69"/>
                  </a:lnTo>
                  <a:lnTo>
                    <a:pt x="13" y="69"/>
                  </a:lnTo>
                  <a:lnTo>
                    <a:pt x="18" y="71"/>
                  </a:lnTo>
                  <a:lnTo>
                    <a:pt x="20" y="71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445" name="Freeform 29"/>
            <p:cNvSpPr>
              <a:spLocks/>
            </p:cNvSpPr>
            <p:nvPr/>
          </p:nvSpPr>
          <p:spPr bwMode="auto">
            <a:xfrm>
              <a:off x="2353" y="2542"/>
              <a:ext cx="27" cy="59"/>
            </a:xfrm>
            <a:custGeom>
              <a:avLst/>
              <a:gdLst>
                <a:gd name="T0" fmla="*/ 10 w 27"/>
                <a:gd name="T1" fmla="*/ 59 h 59"/>
                <a:gd name="T2" fmla="*/ 17 w 27"/>
                <a:gd name="T3" fmla="*/ 57 h 59"/>
                <a:gd name="T4" fmla="*/ 25 w 27"/>
                <a:gd name="T5" fmla="*/ 52 h 59"/>
                <a:gd name="T6" fmla="*/ 27 w 27"/>
                <a:gd name="T7" fmla="*/ 42 h 59"/>
                <a:gd name="T8" fmla="*/ 27 w 27"/>
                <a:gd name="T9" fmla="*/ 32 h 59"/>
                <a:gd name="T10" fmla="*/ 25 w 27"/>
                <a:gd name="T11" fmla="*/ 20 h 59"/>
                <a:gd name="T12" fmla="*/ 25 w 27"/>
                <a:gd name="T13" fmla="*/ 15 h 59"/>
                <a:gd name="T14" fmla="*/ 22 w 27"/>
                <a:gd name="T15" fmla="*/ 8 h 59"/>
                <a:gd name="T16" fmla="*/ 20 w 27"/>
                <a:gd name="T17" fmla="*/ 3 h 59"/>
                <a:gd name="T18" fmla="*/ 15 w 27"/>
                <a:gd name="T19" fmla="*/ 0 h 59"/>
                <a:gd name="T20" fmla="*/ 12 w 27"/>
                <a:gd name="T21" fmla="*/ 0 h 59"/>
                <a:gd name="T22" fmla="*/ 12 w 27"/>
                <a:gd name="T23" fmla="*/ 0 h 59"/>
                <a:gd name="T24" fmla="*/ 10 w 27"/>
                <a:gd name="T25" fmla="*/ 0 h 59"/>
                <a:gd name="T26" fmla="*/ 10 w 27"/>
                <a:gd name="T27" fmla="*/ 3 h 59"/>
                <a:gd name="T28" fmla="*/ 5 w 27"/>
                <a:gd name="T29" fmla="*/ 15 h 59"/>
                <a:gd name="T30" fmla="*/ 0 w 27"/>
                <a:gd name="T31" fmla="*/ 27 h 59"/>
                <a:gd name="T32" fmla="*/ 0 w 27"/>
                <a:gd name="T33" fmla="*/ 42 h 59"/>
                <a:gd name="T34" fmla="*/ 3 w 27"/>
                <a:gd name="T35" fmla="*/ 54 h 59"/>
                <a:gd name="T36" fmla="*/ 5 w 27"/>
                <a:gd name="T37" fmla="*/ 57 h 59"/>
                <a:gd name="T38" fmla="*/ 5 w 27"/>
                <a:gd name="T39" fmla="*/ 57 h 59"/>
                <a:gd name="T40" fmla="*/ 5 w 27"/>
                <a:gd name="T41" fmla="*/ 59 h 59"/>
                <a:gd name="T42" fmla="*/ 8 w 27"/>
                <a:gd name="T43" fmla="*/ 59 h 59"/>
                <a:gd name="T44" fmla="*/ 10 w 27"/>
                <a:gd name="T45" fmla="*/ 59 h 5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7"/>
                <a:gd name="T70" fmla="*/ 0 h 59"/>
                <a:gd name="T71" fmla="*/ 27 w 27"/>
                <a:gd name="T72" fmla="*/ 59 h 5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7" h="59">
                  <a:moveTo>
                    <a:pt x="10" y="59"/>
                  </a:moveTo>
                  <a:lnTo>
                    <a:pt x="17" y="57"/>
                  </a:lnTo>
                  <a:lnTo>
                    <a:pt x="25" y="52"/>
                  </a:lnTo>
                  <a:lnTo>
                    <a:pt x="27" y="42"/>
                  </a:lnTo>
                  <a:lnTo>
                    <a:pt x="27" y="32"/>
                  </a:lnTo>
                  <a:lnTo>
                    <a:pt x="25" y="20"/>
                  </a:lnTo>
                  <a:lnTo>
                    <a:pt x="25" y="15"/>
                  </a:lnTo>
                  <a:lnTo>
                    <a:pt x="22" y="8"/>
                  </a:lnTo>
                  <a:lnTo>
                    <a:pt x="20" y="3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3"/>
                  </a:lnTo>
                  <a:lnTo>
                    <a:pt x="5" y="15"/>
                  </a:lnTo>
                  <a:lnTo>
                    <a:pt x="0" y="27"/>
                  </a:lnTo>
                  <a:lnTo>
                    <a:pt x="0" y="42"/>
                  </a:lnTo>
                  <a:lnTo>
                    <a:pt x="3" y="54"/>
                  </a:lnTo>
                  <a:lnTo>
                    <a:pt x="5" y="57"/>
                  </a:lnTo>
                  <a:lnTo>
                    <a:pt x="5" y="59"/>
                  </a:lnTo>
                  <a:lnTo>
                    <a:pt x="8" y="59"/>
                  </a:lnTo>
                  <a:lnTo>
                    <a:pt x="10" y="59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446" name="Freeform 30"/>
            <p:cNvSpPr>
              <a:spLocks/>
            </p:cNvSpPr>
            <p:nvPr/>
          </p:nvSpPr>
          <p:spPr bwMode="auto">
            <a:xfrm>
              <a:off x="2592" y="2510"/>
              <a:ext cx="30" cy="69"/>
            </a:xfrm>
            <a:custGeom>
              <a:avLst/>
              <a:gdLst>
                <a:gd name="T0" fmla="*/ 7 w 30"/>
                <a:gd name="T1" fmla="*/ 67 h 69"/>
                <a:gd name="T2" fmla="*/ 10 w 30"/>
                <a:gd name="T3" fmla="*/ 67 h 69"/>
                <a:gd name="T4" fmla="*/ 12 w 30"/>
                <a:gd name="T5" fmla="*/ 69 h 69"/>
                <a:gd name="T6" fmla="*/ 15 w 30"/>
                <a:gd name="T7" fmla="*/ 69 h 69"/>
                <a:gd name="T8" fmla="*/ 17 w 30"/>
                <a:gd name="T9" fmla="*/ 69 h 69"/>
                <a:gd name="T10" fmla="*/ 27 w 30"/>
                <a:gd name="T11" fmla="*/ 54 h 69"/>
                <a:gd name="T12" fmla="*/ 30 w 30"/>
                <a:gd name="T13" fmla="*/ 37 h 69"/>
                <a:gd name="T14" fmla="*/ 30 w 30"/>
                <a:gd name="T15" fmla="*/ 20 h 69"/>
                <a:gd name="T16" fmla="*/ 25 w 30"/>
                <a:gd name="T17" fmla="*/ 5 h 69"/>
                <a:gd name="T18" fmla="*/ 7 w 30"/>
                <a:gd name="T19" fmla="*/ 0 h 69"/>
                <a:gd name="T20" fmla="*/ 5 w 30"/>
                <a:gd name="T21" fmla="*/ 0 h 69"/>
                <a:gd name="T22" fmla="*/ 5 w 30"/>
                <a:gd name="T23" fmla="*/ 0 h 69"/>
                <a:gd name="T24" fmla="*/ 2 w 30"/>
                <a:gd name="T25" fmla="*/ 3 h 69"/>
                <a:gd name="T26" fmla="*/ 0 w 30"/>
                <a:gd name="T27" fmla="*/ 5 h 69"/>
                <a:gd name="T28" fmla="*/ 5 w 30"/>
                <a:gd name="T29" fmla="*/ 20 h 69"/>
                <a:gd name="T30" fmla="*/ 7 w 30"/>
                <a:gd name="T31" fmla="*/ 35 h 69"/>
                <a:gd name="T32" fmla="*/ 7 w 30"/>
                <a:gd name="T33" fmla="*/ 49 h 69"/>
                <a:gd name="T34" fmla="*/ 2 w 30"/>
                <a:gd name="T35" fmla="*/ 64 h 69"/>
                <a:gd name="T36" fmla="*/ 2 w 30"/>
                <a:gd name="T37" fmla="*/ 64 h 69"/>
                <a:gd name="T38" fmla="*/ 5 w 30"/>
                <a:gd name="T39" fmla="*/ 67 h 69"/>
                <a:gd name="T40" fmla="*/ 5 w 30"/>
                <a:gd name="T41" fmla="*/ 69 h 69"/>
                <a:gd name="T42" fmla="*/ 7 w 30"/>
                <a:gd name="T43" fmla="*/ 67 h 6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0"/>
                <a:gd name="T67" fmla="*/ 0 h 69"/>
                <a:gd name="T68" fmla="*/ 30 w 30"/>
                <a:gd name="T69" fmla="*/ 69 h 6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0" h="69">
                  <a:moveTo>
                    <a:pt x="7" y="67"/>
                  </a:moveTo>
                  <a:lnTo>
                    <a:pt x="10" y="67"/>
                  </a:lnTo>
                  <a:lnTo>
                    <a:pt x="12" y="69"/>
                  </a:lnTo>
                  <a:lnTo>
                    <a:pt x="15" y="69"/>
                  </a:lnTo>
                  <a:lnTo>
                    <a:pt x="17" y="69"/>
                  </a:lnTo>
                  <a:lnTo>
                    <a:pt x="27" y="54"/>
                  </a:lnTo>
                  <a:lnTo>
                    <a:pt x="30" y="37"/>
                  </a:lnTo>
                  <a:lnTo>
                    <a:pt x="30" y="20"/>
                  </a:lnTo>
                  <a:lnTo>
                    <a:pt x="25" y="5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5" y="20"/>
                  </a:lnTo>
                  <a:lnTo>
                    <a:pt x="7" y="35"/>
                  </a:lnTo>
                  <a:lnTo>
                    <a:pt x="7" y="49"/>
                  </a:lnTo>
                  <a:lnTo>
                    <a:pt x="2" y="64"/>
                  </a:lnTo>
                  <a:lnTo>
                    <a:pt x="5" y="67"/>
                  </a:lnTo>
                  <a:lnTo>
                    <a:pt x="5" y="69"/>
                  </a:lnTo>
                  <a:lnTo>
                    <a:pt x="7" y="67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447" name="Freeform 31"/>
            <p:cNvSpPr>
              <a:spLocks/>
            </p:cNvSpPr>
            <p:nvPr/>
          </p:nvSpPr>
          <p:spPr bwMode="auto">
            <a:xfrm>
              <a:off x="2540" y="2515"/>
              <a:ext cx="37" cy="57"/>
            </a:xfrm>
            <a:custGeom>
              <a:avLst/>
              <a:gdLst>
                <a:gd name="T0" fmla="*/ 5 w 37"/>
                <a:gd name="T1" fmla="*/ 57 h 57"/>
                <a:gd name="T2" fmla="*/ 22 w 37"/>
                <a:gd name="T3" fmla="*/ 57 h 57"/>
                <a:gd name="T4" fmla="*/ 27 w 37"/>
                <a:gd name="T5" fmla="*/ 52 h 57"/>
                <a:gd name="T6" fmla="*/ 30 w 37"/>
                <a:gd name="T7" fmla="*/ 47 h 57"/>
                <a:gd name="T8" fmla="*/ 35 w 37"/>
                <a:gd name="T9" fmla="*/ 44 h 57"/>
                <a:gd name="T10" fmla="*/ 37 w 37"/>
                <a:gd name="T11" fmla="*/ 39 h 57"/>
                <a:gd name="T12" fmla="*/ 27 w 37"/>
                <a:gd name="T13" fmla="*/ 0 h 57"/>
                <a:gd name="T14" fmla="*/ 20 w 37"/>
                <a:gd name="T15" fmla="*/ 0 h 57"/>
                <a:gd name="T16" fmla="*/ 13 w 37"/>
                <a:gd name="T17" fmla="*/ 10 h 57"/>
                <a:gd name="T18" fmla="*/ 8 w 37"/>
                <a:gd name="T19" fmla="*/ 22 h 57"/>
                <a:gd name="T20" fmla="*/ 5 w 37"/>
                <a:gd name="T21" fmla="*/ 35 h 57"/>
                <a:gd name="T22" fmla="*/ 0 w 37"/>
                <a:gd name="T23" fmla="*/ 47 h 57"/>
                <a:gd name="T24" fmla="*/ 3 w 37"/>
                <a:gd name="T25" fmla="*/ 57 h 57"/>
                <a:gd name="T26" fmla="*/ 5 w 37"/>
                <a:gd name="T27" fmla="*/ 57 h 5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7"/>
                <a:gd name="T43" fmla="*/ 0 h 57"/>
                <a:gd name="T44" fmla="*/ 37 w 37"/>
                <a:gd name="T45" fmla="*/ 57 h 5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7" h="57">
                  <a:moveTo>
                    <a:pt x="5" y="57"/>
                  </a:moveTo>
                  <a:lnTo>
                    <a:pt x="22" y="57"/>
                  </a:lnTo>
                  <a:lnTo>
                    <a:pt x="27" y="52"/>
                  </a:lnTo>
                  <a:lnTo>
                    <a:pt x="30" y="47"/>
                  </a:lnTo>
                  <a:lnTo>
                    <a:pt x="35" y="44"/>
                  </a:lnTo>
                  <a:lnTo>
                    <a:pt x="37" y="39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3" y="10"/>
                  </a:lnTo>
                  <a:lnTo>
                    <a:pt x="8" y="22"/>
                  </a:lnTo>
                  <a:lnTo>
                    <a:pt x="5" y="35"/>
                  </a:lnTo>
                  <a:lnTo>
                    <a:pt x="0" y="47"/>
                  </a:lnTo>
                  <a:lnTo>
                    <a:pt x="3" y="57"/>
                  </a:lnTo>
                  <a:lnTo>
                    <a:pt x="5" y="57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448" name="Freeform 32"/>
            <p:cNvSpPr>
              <a:spLocks/>
            </p:cNvSpPr>
            <p:nvPr/>
          </p:nvSpPr>
          <p:spPr bwMode="auto">
            <a:xfrm>
              <a:off x="2257" y="2094"/>
              <a:ext cx="404" cy="332"/>
            </a:xfrm>
            <a:custGeom>
              <a:avLst/>
              <a:gdLst>
                <a:gd name="T0" fmla="*/ 64 w 404"/>
                <a:gd name="T1" fmla="*/ 325 h 332"/>
                <a:gd name="T2" fmla="*/ 101 w 404"/>
                <a:gd name="T3" fmla="*/ 315 h 332"/>
                <a:gd name="T4" fmla="*/ 138 w 404"/>
                <a:gd name="T5" fmla="*/ 303 h 332"/>
                <a:gd name="T6" fmla="*/ 182 w 404"/>
                <a:gd name="T7" fmla="*/ 288 h 332"/>
                <a:gd name="T8" fmla="*/ 224 w 404"/>
                <a:gd name="T9" fmla="*/ 276 h 332"/>
                <a:gd name="T10" fmla="*/ 266 w 404"/>
                <a:gd name="T11" fmla="*/ 261 h 332"/>
                <a:gd name="T12" fmla="*/ 301 w 404"/>
                <a:gd name="T13" fmla="*/ 249 h 332"/>
                <a:gd name="T14" fmla="*/ 335 w 404"/>
                <a:gd name="T15" fmla="*/ 239 h 332"/>
                <a:gd name="T16" fmla="*/ 362 w 404"/>
                <a:gd name="T17" fmla="*/ 229 h 332"/>
                <a:gd name="T18" fmla="*/ 384 w 404"/>
                <a:gd name="T19" fmla="*/ 221 h 332"/>
                <a:gd name="T20" fmla="*/ 404 w 404"/>
                <a:gd name="T21" fmla="*/ 209 h 332"/>
                <a:gd name="T22" fmla="*/ 401 w 404"/>
                <a:gd name="T23" fmla="*/ 157 h 332"/>
                <a:gd name="T24" fmla="*/ 382 w 404"/>
                <a:gd name="T25" fmla="*/ 106 h 332"/>
                <a:gd name="T26" fmla="*/ 377 w 404"/>
                <a:gd name="T27" fmla="*/ 96 h 332"/>
                <a:gd name="T28" fmla="*/ 372 w 404"/>
                <a:gd name="T29" fmla="*/ 83 h 332"/>
                <a:gd name="T30" fmla="*/ 345 w 404"/>
                <a:gd name="T31" fmla="*/ 39 h 332"/>
                <a:gd name="T32" fmla="*/ 303 w 404"/>
                <a:gd name="T33" fmla="*/ 12 h 332"/>
                <a:gd name="T34" fmla="*/ 281 w 404"/>
                <a:gd name="T35" fmla="*/ 7 h 332"/>
                <a:gd name="T36" fmla="*/ 261 w 404"/>
                <a:gd name="T37" fmla="*/ 5 h 332"/>
                <a:gd name="T38" fmla="*/ 249 w 404"/>
                <a:gd name="T39" fmla="*/ 5 h 332"/>
                <a:gd name="T40" fmla="*/ 237 w 404"/>
                <a:gd name="T41" fmla="*/ 5 h 332"/>
                <a:gd name="T42" fmla="*/ 212 w 404"/>
                <a:gd name="T43" fmla="*/ 2 h 332"/>
                <a:gd name="T44" fmla="*/ 187 w 404"/>
                <a:gd name="T45" fmla="*/ 0 h 332"/>
                <a:gd name="T46" fmla="*/ 168 w 404"/>
                <a:gd name="T47" fmla="*/ 5 h 332"/>
                <a:gd name="T48" fmla="*/ 150 w 404"/>
                <a:gd name="T49" fmla="*/ 9 h 332"/>
                <a:gd name="T50" fmla="*/ 143 w 404"/>
                <a:gd name="T51" fmla="*/ 9 h 332"/>
                <a:gd name="T52" fmla="*/ 136 w 404"/>
                <a:gd name="T53" fmla="*/ 12 h 332"/>
                <a:gd name="T54" fmla="*/ 104 w 404"/>
                <a:gd name="T55" fmla="*/ 32 h 332"/>
                <a:gd name="T56" fmla="*/ 79 w 404"/>
                <a:gd name="T57" fmla="*/ 54 h 332"/>
                <a:gd name="T58" fmla="*/ 49 w 404"/>
                <a:gd name="T59" fmla="*/ 81 h 332"/>
                <a:gd name="T60" fmla="*/ 27 w 404"/>
                <a:gd name="T61" fmla="*/ 118 h 332"/>
                <a:gd name="T62" fmla="*/ 12 w 404"/>
                <a:gd name="T63" fmla="*/ 160 h 332"/>
                <a:gd name="T64" fmla="*/ 0 w 404"/>
                <a:gd name="T65" fmla="*/ 204 h 332"/>
                <a:gd name="T66" fmla="*/ 3 w 404"/>
                <a:gd name="T67" fmla="*/ 268 h 332"/>
                <a:gd name="T68" fmla="*/ 25 w 404"/>
                <a:gd name="T69" fmla="*/ 325 h 332"/>
                <a:gd name="T70" fmla="*/ 30 w 404"/>
                <a:gd name="T71" fmla="*/ 322 h 332"/>
                <a:gd name="T72" fmla="*/ 35 w 404"/>
                <a:gd name="T73" fmla="*/ 322 h 332"/>
                <a:gd name="T74" fmla="*/ 42 w 404"/>
                <a:gd name="T75" fmla="*/ 327 h 332"/>
                <a:gd name="T76" fmla="*/ 49 w 404"/>
                <a:gd name="T77" fmla="*/ 332 h 33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04"/>
                <a:gd name="T118" fmla="*/ 0 h 332"/>
                <a:gd name="T119" fmla="*/ 404 w 404"/>
                <a:gd name="T120" fmla="*/ 332 h 33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04" h="332">
                  <a:moveTo>
                    <a:pt x="49" y="332"/>
                  </a:moveTo>
                  <a:lnTo>
                    <a:pt x="64" y="325"/>
                  </a:lnTo>
                  <a:lnTo>
                    <a:pt x="81" y="320"/>
                  </a:lnTo>
                  <a:lnTo>
                    <a:pt x="101" y="315"/>
                  </a:lnTo>
                  <a:lnTo>
                    <a:pt x="118" y="310"/>
                  </a:lnTo>
                  <a:lnTo>
                    <a:pt x="138" y="303"/>
                  </a:lnTo>
                  <a:lnTo>
                    <a:pt x="160" y="295"/>
                  </a:lnTo>
                  <a:lnTo>
                    <a:pt x="182" y="288"/>
                  </a:lnTo>
                  <a:lnTo>
                    <a:pt x="202" y="281"/>
                  </a:lnTo>
                  <a:lnTo>
                    <a:pt x="224" y="276"/>
                  </a:lnTo>
                  <a:lnTo>
                    <a:pt x="246" y="268"/>
                  </a:lnTo>
                  <a:lnTo>
                    <a:pt x="266" y="261"/>
                  </a:lnTo>
                  <a:lnTo>
                    <a:pt x="286" y="253"/>
                  </a:lnTo>
                  <a:lnTo>
                    <a:pt x="301" y="249"/>
                  </a:lnTo>
                  <a:lnTo>
                    <a:pt x="318" y="244"/>
                  </a:lnTo>
                  <a:lnTo>
                    <a:pt x="335" y="239"/>
                  </a:lnTo>
                  <a:lnTo>
                    <a:pt x="350" y="234"/>
                  </a:lnTo>
                  <a:lnTo>
                    <a:pt x="362" y="229"/>
                  </a:lnTo>
                  <a:lnTo>
                    <a:pt x="374" y="224"/>
                  </a:lnTo>
                  <a:lnTo>
                    <a:pt x="384" y="221"/>
                  </a:lnTo>
                  <a:lnTo>
                    <a:pt x="397" y="219"/>
                  </a:lnTo>
                  <a:lnTo>
                    <a:pt x="404" y="209"/>
                  </a:lnTo>
                  <a:lnTo>
                    <a:pt x="404" y="182"/>
                  </a:lnTo>
                  <a:lnTo>
                    <a:pt x="401" y="157"/>
                  </a:lnTo>
                  <a:lnTo>
                    <a:pt x="394" y="130"/>
                  </a:lnTo>
                  <a:lnTo>
                    <a:pt x="382" y="106"/>
                  </a:lnTo>
                  <a:lnTo>
                    <a:pt x="379" y="101"/>
                  </a:lnTo>
                  <a:lnTo>
                    <a:pt x="377" y="96"/>
                  </a:lnTo>
                  <a:lnTo>
                    <a:pt x="374" y="91"/>
                  </a:lnTo>
                  <a:lnTo>
                    <a:pt x="372" y="83"/>
                  </a:lnTo>
                  <a:lnTo>
                    <a:pt x="360" y="61"/>
                  </a:lnTo>
                  <a:lnTo>
                    <a:pt x="345" y="39"/>
                  </a:lnTo>
                  <a:lnTo>
                    <a:pt x="325" y="24"/>
                  </a:lnTo>
                  <a:lnTo>
                    <a:pt x="303" y="12"/>
                  </a:lnTo>
                  <a:lnTo>
                    <a:pt x="291" y="9"/>
                  </a:lnTo>
                  <a:lnTo>
                    <a:pt x="281" y="7"/>
                  </a:lnTo>
                  <a:lnTo>
                    <a:pt x="271" y="7"/>
                  </a:lnTo>
                  <a:lnTo>
                    <a:pt x="261" y="5"/>
                  </a:lnTo>
                  <a:lnTo>
                    <a:pt x="256" y="5"/>
                  </a:lnTo>
                  <a:lnTo>
                    <a:pt x="249" y="5"/>
                  </a:lnTo>
                  <a:lnTo>
                    <a:pt x="241" y="5"/>
                  </a:lnTo>
                  <a:lnTo>
                    <a:pt x="237" y="5"/>
                  </a:lnTo>
                  <a:lnTo>
                    <a:pt x="224" y="2"/>
                  </a:lnTo>
                  <a:lnTo>
                    <a:pt x="212" y="2"/>
                  </a:lnTo>
                  <a:lnTo>
                    <a:pt x="200" y="2"/>
                  </a:lnTo>
                  <a:lnTo>
                    <a:pt x="187" y="0"/>
                  </a:lnTo>
                  <a:lnTo>
                    <a:pt x="177" y="2"/>
                  </a:lnTo>
                  <a:lnTo>
                    <a:pt x="168" y="5"/>
                  </a:lnTo>
                  <a:lnTo>
                    <a:pt x="158" y="7"/>
                  </a:lnTo>
                  <a:lnTo>
                    <a:pt x="150" y="9"/>
                  </a:lnTo>
                  <a:lnTo>
                    <a:pt x="145" y="9"/>
                  </a:lnTo>
                  <a:lnTo>
                    <a:pt x="143" y="9"/>
                  </a:lnTo>
                  <a:lnTo>
                    <a:pt x="138" y="12"/>
                  </a:lnTo>
                  <a:lnTo>
                    <a:pt x="136" y="12"/>
                  </a:lnTo>
                  <a:lnTo>
                    <a:pt x="118" y="22"/>
                  </a:lnTo>
                  <a:lnTo>
                    <a:pt x="104" y="32"/>
                  </a:lnTo>
                  <a:lnTo>
                    <a:pt x="91" y="42"/>
                  </a:lnTo>
                  <a:lnTo>
                    <a:pt x="79" y="54"/>
                  </a:lnTo>
                  <a:lnTo>
                    <a:pt x="62" y="66"/>
                  </a:lnTo>
                  <a:lnTo>
                    <a:pt x="49" y="81"/>
                  </a:lnTo>
                  <a:lnTo>
                    <a:pt x="37" y="101"/>
                  </a:lnTo>
                  <a:lnTo>
                    <a:pt x="27" y="118"/>
                  </a:lnTo>
                  <a:lnTo>
                    <a:pt x="20" y="140"/>
                  </a:lnTo>
                  <a:lnTo>
                    <a:pt x="12" y="160"/>
                  </a:lnTo>
                  <a:lnTo>
                    <a:pt x="8" y="182"/>
                  </a:lnTo>
                  <a:lnTo>
                    <a:pt x="0" y="204"/>
                  </a:lnTo>
                  <a:lnTo>
                    <a:pt x="0" y="236"/>
                  </a:lnTo>
                  <a:lnTo>
                    <a:pt x="3" y="268"/>
                  </a:lnTo>
                  <a:lnTo>
                    <a:pt x="10" y="298"/>
                  </a:lnTo>
                  <a:lnTo>
                    <a:pt x="25" y="325"/>
                  </a:lnTo>
                  <a:lnTo>
                    <a:pt x="27" y="325"/>
                  </a:lnTo>
                  <a:lnTo>
                    <a:pt x="30" y="322"/>
                  </a:lnTo>
                  <a:lnTo>
                    <a:pt x="32" y="322"/>
                  </a:lnTo>
                  <a:lnTo>
                    <a:pt x="35" y="322"/>
                  </a:lnTo>
                  <a:lnTo>
                    <a:pt x="40" y="322"/>
                  </a:lnTo>
                  <a:lnTo>
                    <a:pt x="42" y="327"/>
                  </a:lnTo>
                  <a:lnTo>
                    <a:pt x="44" y="330"/>
                  </a:lnTo>
                  <a:lnTo>
                    <a:pt x="49" y="3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449" name="Freeform 33"/>
            <p:cNvSpPr>
              <a:spLocks/>
            </p:cNvSpPr>
            <p:nvPr/>
          </p:nvSpPr>
          <p:spPr bwMode="auto">
            <a:xfrm>
              <a:off x="2282" y="2111"/>
              <a:ext cx="359" cy="293"/>
            </a:xfrm>
            <a:custGeom>
              <a:avLst/>
              <a:gdLst>
                <a:gd name="T0" fmla="*/ 172 w 359"/>
                <a:gd name="T1" fmla="*/ 241 h 293"/>
                <a:gd name="T2" fmla="*/ 165 w 359"/>
                <a:gd name="T3" fmla="*/ 232 h 293"/>
                <a:gd name="T4" fmla="*/ 160 w 359"/>
                <a:gd name="T5" fmla="*/ 222 h 293"/>
                <a:gd name="T6" fmla="*/ 118 w 359"/>
                <a:gd name="T7" fmla="*/ 190 h 293"/>
                <a:gd name="T8" fmla="*/ 111 w 359"/>
                <a:gd name="T9" fmla="*/ 187 h 293"/>
                <a:gd name="T10" fmla="*/ 74 w 359"/>
                <a:gd name="T11" fmla="*/ 155 h 293"/>
                <a:gd name="T12" fmla="*/ 51 w 359"/>
                <a:gd name="T13" fmla="*/ 138 h 293"/>
                <a:gd name="T14" fmla="*/ 51 w 359"/>
                <a:gd name="T15" fmla="*/ 135 h 293"/>
                <a:gd name="T16" fmla="*/ 54 w 359"/>
                <a:gd name="T17" fmla="*/ 133 h 293"/>
                <a:gd name="T18" fmla="*/ 66 w 359"/>
                <a:gd name="T19" fmla="*/ 133 h 293"/>
                <a:gd name="T20" fmla="*/ 86 w 359"/>
                <a:gd name="T21" fmla="*/ 148 h 293"/>
                <a:gd name="T22" fmla="*/ 120 w 359"/>
                <a:gd name="T23" fmla="*/ 170 h 293"/>
                <a:gd name="T24" fmla="*/ 145 w 359"/>
                <a:gd name="T25" fmla="*/ 185 h 293"/>
                <a:gd name="T26" fmla="*/ 160 w 359"/>
                <a:gd name="T27" fmla="*/ 192 h 293"/>
                <a:gd name="T28" fmla="*/ 172 w 359"/>
                <a:gd name="T29" fmla="*/ 190 h 293"/>
                <a:gd name="T30" fmla="*/ 187 w 359"/>
                <a:gd name="T31" fmla="*/ 182 h 293"/>
                <a:gd name="T32" fmla="*/ 246 w 359"/>
                <a:gd name="T33" fmla="*/ 69 h 293"/>
                <a:gd name="T34" fmla="*/ 256 w 359"/>
                <a:gd name="T35" fmla="*/ 74 h 293"/>
                <a:gd name="T36" fmla="*/ 256 w 359"/>
                <a:gd name="T37" fmla="*/ 76 h 293"/>
                <a:gd name="T38" fmla="*/ 244 w 359"/>
                <a:gd name="T39" fmla="*/ 111 h 293"/>
                <a:gd name="T40" fmla="*/ 221 w 359"/>
                <a:gd name="T41" fmla="*/ 187 h 293"/>
                <a:gd name="T42" fmla="*/ 357 w 359"/>
                <a:gd name="T43" fmla="*/ 180 h 293"/>
                <a:gd name="T44" fmla="*/ 357 w 359"/>
                <a:gd name="T45" fmla="*/ 150 h 293"/>
                <a:gd name="T46" fmla="*/ 349 w 359"/>
                <a:gd name="T47" fmla="*/ 121 h 293"/>
                <a:gd name="T48" fmla="*/ 337 w 359"/>
                <a:gd name="T49" fmla="*/ 89 h 293"/>
                <a:gd name="T50" fmla="*/ 322 w 359"/>
                <a:gd name="T51" fmla="*/ 59 h 293"/>
                <a:gd name="T52" fmla="*/ 303 w 359"/>
                <a:gd name="T53" fmla="*/ 34 h 293"/>
                <a:gd name="T54" fmla="*/ 276 w 359"/>
                <a:gd name="T55" fmla="*/ 15 h 293"/>
                <a:gd name="T56" fmla="*/ 231 w 359"/>
                <a:gd name="T57" fmla="*/ 2 h 293"/>
                <a:gd name="T58" fmla="*/ 187 w 359"/>
                <a:gd name="T59" fmla="*/ 0 h 293"/>
                <a:gd name="T60" fmla="*/ 143 w 359"/>
                <a:gd name="T61" fmla="*/ 7 h 293"/>
                <a:gd name="T62" fmla="*/ 101 w 359"/>
                <a:gd name="T63" fmla="*/ 25 h 293"/>
                <a:gd name="T64" fmla="*/ 76 w 359"/>
                <a:gd name="T65" fmla="*/ 42 h 293"/>
                <a:gd name="T66" fmla="*/ 54 w 359"/>
                <a:gd name="T67" fmla="*/ 59 h 293"/>
                <a:gd name="T68" fmla="*/ 39 w 359"/>
                <a:gd name="T69" fmla="*/ 81 h 293"/>
                <a:gd name="T70" fmla="*/ 24 w 359"/>
                <a:gd name="T71" fmla="*/ 103 h 293"/>
                <a:gd name="T72" fmla="*/ 15 w 359"/>
                <a:gd name="T73" fmla="*/ 128 h 293"/>
                <a:gd name="T74" fmla="*/ 5 w 359"/>
                <a:gd name="T75" fmla="*/ 153 h 293"/>
                <a:gd name="T76" fmla="*/ 2 w 359"/>
                <a:gd name="T77" fmla="*/ 190 h 293"/>
                <a:gd name="T78" fmla="*/ 0 w 359"/>
                <a:gd name="T79" fmla="*/ 229 h 293"/>
                <a:gd name="T80" fmla="*/ 2 w 359"/>
                <a:gd name="T81" fmla="*/ 251 h 293"/>
                <a:gd name="T82" fmla="*/ 7 w 359"/>
                <a:gd name="T83" fmla="*/ 276 h 293"/>
                <a:gd name="T84" fmla="*/ 15 w 359"/>
                <a:gd name="T85" fmla="*/ 283 h 293"/>
                <a:gd name="T86" fmla="*/ 17 w 359"/>
                <a:gd name="T87" fmla="*/ 293 h 293"/>
                <a:gd name="T88" fmla="*/ 19 w 359"/>
                <a:gd name="T89" fmla="*/ 293 h 293"/>
                <a:gd name="T90" fmla="*/ 19 w 359"/>
                <a:gd name="T91" fmla="*/ 293 h 2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59"/>
                <a:gd name="T139" fmla="*/ 0 h 293"/>
                <a:gd name="T140" fmla="*/ 359 w 359"/>
                <a:gd name="T141" fmla="*/ 293 h 29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59" h="293">
                  <a:moveTo>
                    <a:pt x="19" y="293"/>
                  </a:moveTo>
                  <a:lnTo>
                    <a:pt x="172" y="241"/>
                  </a:lnTo>
                  <a:lnTo>
                    <a:pt x="170" y="236"/>
                  </a:lnTo>
                  <a:lnTo>
                    <a:pt x="165" y="232"/>
                  </a:lnTo>
                  <a:lnTo>
                    <a:pt x="162" y="229"/>
                  </a:lnTo>
                  <a:lnTo>
                    <a:pt x="160" y="222"/>
                  </a:lnTo>
                  <a:lnTo>
                    <a:pt x="118" y="192"/>
                  </a:lnTo>
                  <a:lnTo>
                    <a:pt x="118" y="190"/>
                  </a:lnTo>
                  <a:lnTo>
                    <a:pt x="113" y="187"/>
                  </a:lnTo>
                  <a:lnTo>
                    <a:pt x="111" y="187"/>
                  </a:lnTo>
                  <a:lnTo>
                    <a:pt x="106" y="185"/>
                  </a:lnTo>
                  <a:lnTo>
                    <a:pt x="74" y="155"/>
                  </a:lnTo>
                  <a:lnTo>
                    <a:pt x="51" y="140"/>
                  </a:lnTo>
                  <a:lnTo>
                    <a:pt x="51" y="138"/>
                  </a:lnTo>
                  <a:lnTo>
                    <a:pt x="51" y="135"/>
                  </a:lnTo>
                  <a:lnTo>
                    <a:pt x="54" y="133"/>
                  </a:lnTo>
                  <a:lnTo>
                    <a:pt x="61" y="133"/>
                  </a:lnTo>
                  <a:lnTo>
                    <a:pt x="66" y="133"/>
                  </a:lnTo>
                  <a:lnTo>
                    <a:pt x="69" y="135"/>
                  </a:lnTo>
                  <a:lnTo>
                    <a:pt x="86" y="148"/>
                  </a:lnTo>
                  <a:lnTo>
                    <a:pt x="103" y="160"/>
                  </a:lnTo>
                  <a:lnTo>
                    <a:pt x="120" y="170"/>
                  </a:lnTo>
                  <a:lnTo>
                    <a:pt x="138" y="180"/>
                  </a:lnTo>
                  <a:lnTo>
                    <a:pt x="145" y="185"/>
                  </a:lnTo>
                  <a:lnTo>
                    <a:pt x="152" y="187"/>
                  </a:lnTo>
                  <a:lnTo>
                    <a:pt x="160" y="192"/>
                  </a:lnTo>
                  <a:lnTo>
                    <a:pt x="167" y="195"/>
                  </a:lnTo>
                  <a:lnTo>
                    <a:pt x="172" y="190"/>
                  </a:lnTo>
                  <a:lnTo>
                    <a:pt x="179" y="185"/>
                  </a:lnTo>
                  <a:lnTo>
                    <a:pt x="187" y="182"/>
                  </a:lnTo>
                  <a:lnTo>
                    <a:pt x="194" y="182"/>
                  </a:lnTo>
                  <a:lnTo>
                    <a:pt x="246" y="69"/>
                  </a:lnTo>
                  <a:lnTo>
                    <a:pt x="256" y="74"/>
                  </a:lnTo>
                  <a:lnTo>
                    <a:pt x="256" y="76"/>
                  </a:lnTo>
                  <a:lnTo>
                    <a:pt x="258" y="76"/>
                  </a:lnTo>
                  <a:lnTo>
                    <a:pt x="244" y="111"/>
                  </a:lnTo>
                  <a:lnTo>
                    <a:pt x="231" y="148"/>
                  </a:lnTo>
                  <a:lnTo>
                    <a:pt x="221" y="187"/>
                  </a:lnTo>
                  <a:lnTo>
                    <a:pt x="214" y="227"/>
                  </a:lnTo>
                  <a:lnTo>
                    <a:pt x="357" y="180"/>
                  </a:lnTo>
                  <a:lnTo>
                    <a:pt x="359" y="165"/>
                  </a:lnTo>
                  <a:lnTo>
                    <a:pt x="357" y="150"/>
                  </a:lnTo>
                  <a:lnTo>
                    <a:pt x="352" y="135"/>
                  </a:lnTo>
                  <a:lnTo>
                    <a:pt x="349" y="121"/>
                  </a:lnTo>
                  <a:lnTo>
                    <a:pt x="344" y="103"/>
                  </a:lnTo>
                  <a:lnTo>
                    <a:pt x="337" y="89"/>
                  </a:lnTo>
                  <a:lnTo>
                    <a:pt x="330" y="74"/>
                  </a:lnTo>
                  <a:lnTo>
                    <a:pt x="322" y="59"/>
                  </a:lnTo>
                  <a:lnTo>
                    <a:pt x="312" y="47"/>
                  </a:lnTo>
                  <a:lnTo>
                    <a:pt x="303" y="34"/>
                  </a:lnTo>
                  <a:lnTo>
                    <a:pt x="290" y="25"/>
                  </a:lnTo>
                  <a:lnTo>
                    <a:pt x="276" y="15"/>
                  </a:lnTo>
                  <a:lnTo>
                    <a:pt x="253" y="7"/>
                  </a:lnTo>
                  <a:lnTo>
                    <a:pt x="231" y="2"/>
                  </a:lnTo>
                  <a:lnTo>
                    <a:pt x="209" y="0"/>
                  </a:lnTo>
                  <a:lnTo>
                    <a:pt x="187" y="0"/>
                  </a:lnTo>
                  <a:lnTo>
                    <a:pt x="165" y="5"/>
                  </a:lnTo>
                  <a:lnTo>
                    <a:pt x="143" y="7"/>
                  </a:lnTo>
                  <a:lnTo>
                    <a:pt x="120" y="15"/>
                  </a:lnTo>
                  <a:lnTo>
                    <a:pt x="101" y="25"/>
                  </a:lnTo>
                  <a:lnTo>
                    <a:pt x="88" y="34"/>
                  </a:lnTo>
                  <a:lnTo>
                    <a:pt x="76" y="42"/>
                  </a:lnTo>
                  <a:lnTo>
                    <a:pt x="66" y="49"/>
                  </a:lnTo>
                  <a:lnTo>
                    <a:pt x="54" y="59"/>
                  </a:lnTo>
                  <a:lnTo>
                    <a:pt x="47" y="69"/>
                  </a:lnTo>
                  <a:lnTo>
                    <a:pt x="39" y="81"/>
                  </a:lnTo>
                  <a:lnTo>
                    <a:pt x="32" y="91"/>
                  </a:lnTo>
                  <a:lnTo>
                    <a:pt x="24" y="103"/>
                  </a:lnTo>
                  <a:lnTo>
                    <a:pt x="17" y="116"/>
                  </a:lnTo>
                  <a:lnTo>
                    <a:pt x="15" y="128"/>
                  </a:lnTo>
                  <a:lnTo>
                    <a:pt x="10" y="140"/>
                  </a:lnTo>
                  <a:lnTo>
                    <a:pt x="5" y="153"/>
                  </a:lnTo>
                  <a:lnTo>
                    <a:pt x="2" y="172"/>
                  </a:lnTo>
                  <a:lnTo>
                    <a:pt x="2" y="190"/>
                  </a:lnTo>
                  <a:lnTo>
                    <a:pt x="0" y="209"/>
                  </a:lnTo>
                  <a:lnTo>
                    <a:pt x="0" y="229"/>
                  </a:lnTo>
                  <a:lnTo>
                    <a:pt x="2" y="241"/>
                  </a:lnTo>
                  <a:lnTo>
                    <a:pt x="2" y="251"/>
                  </a:lnTo>
                  <a:lnTo>
                    <a:pt x="5" y="264"/>
                  </a:lnTo>
                  <a:lnTo>
                    <a:pt x="7" y="276"/>
                  </a:lnTo>
                  <a:lnTo>
                    <a:pt x="12" y="281"/>
                  </a:lnTo>
                  <a:lnTo>
                    <a:pt x="15" y="283"/>
                  </a:lnTo>
                  <a:lnTo>
                    <a:pt x="15" y="288"/>
                  </a:lnTo>
                  <a:lnTo>
                    <a:pt x="17" y="293"/>
                  </a:lnTo>
                  <a:lnTo>
                    <a:pt x="19" y="2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450" name="Freeform 34"/>
            <p:cNvSpPr>
              <a:spLocks/>
            </p:cNvSpPr>
            <p:nvPr/>
          </p:nvSpPr>
          <p:spPr bwMode="auto">
            <a:xfrm>
              <a:off x="2316" y="2360"/>
              <a:ext cx="35" cy="19"/>
            </a:xfrm>
            <a:custGeom>
              <a:avLst/>
              <a:gdLst>
                <a:gd name="T0" fmla="*/ 5 w 35"/>
                <a:gd name="T1" fmla="*/ 19 h 19"/>
                <a:gd name="T2" fmla="*/ 32 w 35"/>
                <a:gd name="T3" fmla="*/ 7 h 19"/>
                <a:gd name="T4" fmla="*/ 35 w 35"/>
                <a:gd name="T5" fmla="*/ 5 h 19"/>
                <a:gd name="T6" fmla="*/ 35 w 35"/>
                <a:gd name="T7" fmla="*/ 2 h 19"/>
                <a:gd name="T8" fmla="*/ 35 w 35"/>
                <a:gd name="T9" fmla="*/ 0 h 19"/>
                <a:gd name="T10" fmla="*/ 32 w 35"/>
                <a:gd name="T11" fmla="*/ 0 h 19"/>
                <a:gd name="T12" fmla="*/ 22 w 35"/>
                <a:gd name="T13" fmla="*/ 0 h 19"/>
                <a:gd name="T14" fmla="*/ 15 w 35"/>
                <a:gd name="T15" fmla="*/ 2 h 19"/>
                <a:gd name="T16" fmla="*/ 8 w 35"/>
                <a:gd name="T17" fmla="*/ 7 h 19"/>
                <a:gd name="T18" fmla="*/ 0 w 35"/>
                <a:gd name="T19" fmla="*/ 15 h 19"/>
                <a:gd name="T20" fmla="*/ 0 w 35"/>
                <a:gd name="T21" fmla="*/ 17 h 19"/>
                <a:gd name="T22" fmla="*/ 0 w 35"/>
                <a:gd name="T23" fmla="*/ 17 h 19"/>
                <a:gd name="T24" fmla="*/ 3 w 35"/>
                <a:gd name="T25" fmla="*/ 19 h 19"/>
                <a:gd name="T26" fmla="*/ 5 w 35"/>
                <a:gd name="T27" fmla="*/ 19 h 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5"/>
                <a:gd name="T43" fmla="*/ 0 h 19"/>
                <a:gd name="T44" fmla="*/ 35 w 35"/>
                <a:gd name="T45" fmla="*/ 19 h 1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5" h="19">
                  <a:moveTo>
                    <a:pt x="5" y="19"/>
                  </a:moveTo>
                  <a:lnTo>
                    <a:pt x="32" y="7"/>
                  </a:lnTo>
                  <a:lnTo>
                    <a:pt x="35" y="5"/>
                  </a:lnTo>
                  <a:lnTo>
                    <a:pt x="35" y="2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15" y="2"/>
                  </a:lnTo>
                  <a:lnTo>
                    <a:pt x="8" y="7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451" name="Freeform 35"/>
            <p:cNvSpPr>
              <a:spLocks/>
            </p:cNvSpPr>
            <p:nvPr/>
          </p:nvSpPr>
          <p:spPr bwMode="auto">
            <a:xfrm>
              <a:off x="2306" y="2323"/>
              <a:ext cx="37" cy="15"/>
            </a:xfrm>
            <a:custGeom>
              <a:avLst/>
              <a:gdLst>
                <a:gd name="T0" fmla="*/ 5 w 37"/>
                <a:gd name="T1" fmla="*/ 12 h 15"/>
                <a:gd name="T2" fmla="*/ 37 w 37"/>
                <a:gd name="T3" fmla="*/ 7 h 15"/>
                <a:gd name="T4" fmla="*/ 37 w 37"/>
                <a:gd name="T5" fmla="*/ 5 h 15"/>
                <a:gd name="T6" fmla="*/ 37 w 37"/>
                <a:gd name="T7" fmla="*/ 5 h 15"/>
                <a:gd name="T8" fmla="*/ 37 w 37"/>
                <a:gd name="T9" fmla="*/ 2 h 15"/>
                <a:gd name="T10" fmla="*/ 37 w 37"/>
                <a:gd name="T11" fmla="*/ 0 h 15"/>
                <a:gd name="T12" fmla="*/ 0 w 37"/>
                <a:gd name="T13" fmla="*/ 5 h 15"/>
                <a:gd name="T14" fmla="*/ 0 w 37"/>
                <a:gd name="T15" fmla="*/ 5 h 15"/>
                <a:gd name="T16" fmla="*/ 0 w 37"/>
                <a:gd name="T17" fmla="*/ 7 h 15"/>
                <a:gd name="T18" fmla="*/ 0 w 37"/>
                <a:gd name="T19" fmla="*/ 7 h 15"/>
                <a:gd name="T20" fmla="*/ 0 w 37"/>
                <a:gd name="T21" fmla="*/ 10 h 15"/>
                <a:gd name="T22" fmla="*/ 0 w 37"/>
                <a:gd name="T23" fmla="*/ 10 h 15"/>
                <a:gd name="T24" fmla="*/ 0 w 37"/>
                <a:gd name="T25" fmla="*/ 12 h 15"/>
                <a:gd name="T26" fmla="*/ 0 w 37"/>
                <a:gd name="T27" fmla="*/ 12 h 15"/>
                <a:gd name="T28" fmla="*/ 3 w 37"/>
                <a:gd name="T29" fmla="*/ 15 h 15"/>
                <a:gd name="T30" fmla="*/ 5 w 37"/>
                <a:gd name="T31" fmla="*/ 12 h 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7"/>
                <a:gd name="T49" fmla="*/ 0 h 15"/>
                <a:gd name="T50" fmla="*/ 37 w 37"/>
                <a:gd name="T51" fmla="*/ 15 h 1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7" h="15">
                  <a:moveTo>
                    <a:pt x="5" y="12"/>
                  </a:moveTo>
                  <a:lnTo>
                    <a:pt x="37" y="7"/>
                  </a:lnTo>
                  <a:lnTo>
                    <a:pt x="37" y="5"/>
                  </a:lnTo>
                  <a:lnTo>
                    <a:pt x="37" y="2"/>
                  </a:lnTo>
                  <a:lnTo>
                    <a:pt x="37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3" y="15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452" name="Freeform 36"/>
            <p:cNvSpPr>
              <a:spLocks/>
            </p:cNvSpPr>
            <p:nvPr/>
          </p:nvSpPr>
          <p:spPr bwMode="auto">
            <a:xfrm>
              <a:off x="2461" y="2313"/>
              <a:ext cx="18" cy="22"/>
            </a:xfrm>
            <a:custGeom>
              <a:avLst/>
              <a:gdLst>
                <a:gd name="T0" fmla="*/ 13 w 18"/>
                <a:gd name="T1" fmla="*/ 20 h 22"/>
                <a:gd name="T2" fmla="*/ 15 w 18"/>
                <a:gd name="T3" fmla="*/ 20 h 22"/>
                <a:gd name="T4" fmla="*/ 18 w 18"/>
                <a:gd name="T5" fmla="*/ 15 h 22"/>
                <a:gd name="T6" fmla="*/ 18 w 18"/>
                <a:gd name="T7" fmla="*/ 10 h 22"/>
                <a:gd name="T8" fmla="*/ 15 w 18"/>
                <a:gd name="T9" fmla="*/ 5 h 22"/>
                <a:gd name="T10" fmla="*/ 13 w 18"/>
                <a:gd name="T11" fmla="*/ 0 h 22"/>
                <a:gd name="T12" fmla="*/ 3 w 18"/>
                <a:gd name="T13" fmla="*/ 5 h 22"/>
                <a:gd name="T14" fmla="*/ 3 w 18"/>
                <a:gd name="T15" fmla="*/ 7 h 22"/>
                <a:gd name="T16" fmla="*/ 0 w 18"/>
                <a:gd name="T17" fmla="*/ 10 h 22"/>
                <a:gd name="T18" fmla="*/ 0 w 18"/>
                <a:gd name="T19" fmla="*/ 15 h 22"/>
                <a:gd name="T20" fmla="*/ 0 w 18"/>
                <a:gd name="T21" fmla="*/ 17 h 22"/>
                <a:gd name="T22" fmla="*/ 13 w 18"/>
                <a:gd name="T23" fmla="*/ 22 h 22"/>
                <a:gd name="T24" fmla="*/ 13 w 18"/>
                <a:gd name="T25" fmla="*/ 20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22"/>
                <a:gd name="T41" fmla="*/ 18 w 18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22">
                  <a:moveTo>
                    <a:pt x="13" y="20"/>
                  </a:moveTo>
                  <a:lnTo>
                    <a:pt x="15" y="20"/>
                  </a:lnTo>
                  <a:lnTo>
                    <a:pt x="18" y="15"/>
                  </a:lnTo>
                  <a:lnTo>
                    <a:pt x="18" y="10"/>
                  </a:lnTo>
                  <a:lnTo>
                    <a:pt x="15" y="5"/>
                  </a:lnTo>
                  <a:lnTo>
                    <a:pt x="13" y="0"/>
                  </a:lnTo>
                  <a:lnTo>
                    <a:pt x="3" y="5"/>
                  </a:lnTo>
                  <a:lnTo>
                    <a:pt x="3" y="7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3" y="22"/>
                  </a:lnTo>
                  <a:lnTo>
                    <a:pt x="13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453" name="Freeform 37"/>
            <p:cNvSpPr>
              <a:spLocks/>
            </p:cNvSpPr>
            <p:nvPr/>
          </p:nvSpPr>
          <p:spPr bwMode="auto">
            <a:xfrm>
              <a:off x="2309" y="2276"/>
              <a:ext cx="37" cy="12"/>
            </a:xfrm>
            <a:custGeom>
              <a:avLst/>
              <a:gdLst>
                <a:gd name="T0" fmla="*/ 27 w 37"/>
                <a:gd name="T1" fmla="*/ 12 h 12"/>
                <a:gd name="T2" fmla="*/ 29 w 37"/>
                <a:gd name="T3" fmla="*/ 12 h 12"/>
                <a:gd name="T4" fmla="*/ 29 w 37"/>
                <a:gd name="T5" fmla="*/ 12 h 12"/>
                <a:gd name="T6" fmla="*/ 32 w 37"/>
                <a:gd name="T7" fmla="*/ 12 h 12"/>
                <a:gd name="T8" fmla="*/ 34 w 37"/>
                <a:gd name="T9" fmla="*/ 12 h 12"/>
                <a:gd name="T10" fmla="*/ 34 w 37"/>
                <a:gd name="T11" fmla="*/ 12 h 12"/>
                <a:gd name="T12" fmla="*/ 34 w 37"/>
                <a:gd name="T13" fmla="*/ 10 h 12"/>
                <a:gd name="T14" fmla="*/ 34 w 37"/>
                <a:gd name="T15" fmla="*/ 10 h 12"/>
                <a:gd name="T16" fmla="*/ 37 w 37"/>
                <a:gd name="T17" fmla="*/ 7 h 12"/>
                <a:gd name="T18" fmla="*/ 34 w 37"/>
                <a:gd name="T19" fmla="*/ 2 h 12"/>
                <a:gd name="T20" fmla="*/ 27 w 37"/>
                <a:gd name="T21" fmla="*/ 2 h 12"/>
                <a:gd name="T22" fmla="*/ 22 w 37"/>
                <a:gd name="T23" fmla="*/ 0 h 12"/>
                <a:gd name="T24" fmla="*/ 17 w 37"/>
                <a:gd name="T25" fmla="*/ 0 h 12"/>
                <a:gd name="T26" fmla="*/ 12 w 37"/>
                <a:gd name="T27" fmla="*/ 0 h 12"/>
                <a:gd name="T28" fmla="*/ 10 w 37"/>
                <a:gd name="T29" fmla="*/ 0 h 12"/>
                <a:gd name="T30" fmla="*/ 5 w 37"/>
                <a:gd name="T31" fmla="*/ 0 h 12"/>
                <a:gd name="T32" fmla="*/ 2 w 37"/>
                <a:gd name="T33" fmla="*/ 0 h 12"/>
                <a:gd name="T34" fmla="*/ 0 w 37"/>
                <a:gd name="T35" fmla="*/ 2 h 12"/>
                <a:gd name="T36" fmla="*/ 0 w 37"/>
                <a:gd name="T37" fmla="*/ 2 h 12"/>
                <a:gd name="T38" fmla="*/ 0 w 37"/>
                <a:gd name="T39" fmla="*/ 5 h 12"/>
                <a:gd name="T40" fmla="*/ 0 w 37"/>
                <a:gd name="T41" fmla="*/ 7 h 12"/>
                <a:gd name="T42" fmla="*/ 27 w 37"/>
                <a:gd name="T43" fmla="*/ 12 h 1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7"/>
                <a:gd name="T67" fmla="*/ 0 h 12"/>
                <a:gd name="T68" fmla="*/ 37 w 37"/>
                <a:gd name="T69" fmla="*/ 12 h 1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7" h="12">
                  <a:moveTo>
                    <a:pt x="27" y="12"/>
                  </a:moveTo>
                  <a:lnTo>
                    <a:pt x="29" y="12"/>
                  </a:lnTo>
                  <a:lnTo>
                    <a:pt x="32" y="12"/>
                  </a:lnTo>
                  <a:lnTo>
                    <a:pt x="34" y="12"/>
                  </a:lnTo>
                  <a:lnTo>
                    <a:pt x="34" y="10"/>
                  </a:lnTo>
                  <a:lnTo>
                    <a:pt x="37" y="7"/>
                  </a:lnTo>
                  <a:lnTo>
                    <a:pt x="34" y="2"/>
                  </a:lnTo>
                  <a:lnTo>
                    <a:pt x="27" y="2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27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454" name="Freeform 38"/>
            <p:cNvSpPr>
              <a:spLocks/>
            </p:cNvSpPr>
            <p:nvPr/>
          </p:nvSpPr>
          <p:spPr bwMode="auto">
            <a:xfrm>
              <a:off x="2594" y="2259"/>
              <a:ext cx="32" cy="19"/>
            </a:xfrm>
            <a:custGeom>
              <a:avLst/>
              <a:gdLst>
                <a:gd name="T0" fmla="*/ 3 w 32"/>
                <a:gd name="T1" fmla="*/ 19 h 19"/>
                <a:gd name="T2" fmla="*/ 32 w 32"/>
                <a:gd name="T3" fmla="*/ 10 h 19"/>
                <a:gd name="T4" fmla="*/ 30 w 32"/>
                <a:gd name="T5" fmla="*/ 0 h 19"/>
                <a:gd name="T6" fmla="*/ 0 w 32"/>
                <a:gd name="T7" fmla="*/ 10 h 19"/>
                <a:gd name="T8" fmla="*/ 0 w 32"/>
                <a:gd name="T9" fmla="*/ 10 h 19"/>
                <a:gd name="T10" fmla="*/ 0 w 32"/>
                <a:gd name="T11" fmla="*/ 12 h 19"/>
                <a:gd name="T12" fmla="*/ 0 w 32"/>
                <a:gd name="T13" fmla="*/ 15 h 19"/>
                <a:gd name="T14" fmla="*/ 0 w 32"/>
                <a:gd name="T15" fmla="*/ 17 h 19"/>
                <a:gd name="T16" fmla="*/ 0 w 32"/>
                <a:gd name="T17" fmla="*/ 17 h 19"/>
                <a:gd name="T18" fmla="*/ 3 w 32"/>
                <a:gd name="T19" fmla="*/ 17 h 19"/>
                <a:gd name="T20" fmla="*/ 3 w 32"/>
                <a:gd name="T21" fmla="*/ 17 h 19"/>
                <a:gd name="T22" fmla="*/ 3 w 32"/>
                <a:gd name="T23" fmla="*/ 19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"/>
                <a:gd name="T37" fmla="*/ 0 h 19"/>
                <a:gd name="T38" fmla="*/ 32 w 32"/>
                <a:gd name="T39" fmla="*/ 19 h 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" h="19">
                  <a:moveTo>
                    <a:pt x="3" y="19"/>
                  </a:moveTo>
                  <a:lnTo>
                    <a:pt x="32" y="10"/>
                  </a:lnTo>
                  <a:lnTo>
                    <a:pt x="30" y="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3" y="17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455" name="Freeform 39"/>
            <p:cNvSpPr>
              <a:spLocks/>
            </p:cNvSpPr>
            <p:nvPr/>
          </p:nvSpPr>
          <p:spPr bwMode="auto">
            <a:xfrm>
              <a:off x="2577" y="2214"/>
              <a:ext cx="30" cy="20"/>
            </a:xfrm>
            <a:custGeom>
              <a:avLst/>
              <a:gdLst>
                <a:gd name="T0" fmla="*/ 5 w 30"/>
                <a:gd name="T1" fmla="*/ 20 h 20"/>
                <a:gd name="T2" fmla="*/ 30 w 30"/>
                <a:gd name="T3" fmla="*/ 8 h 20"/>
                <a:gd name="T4" fmla="*/ 30 w 30"/>
                <a:gd name="T5" fmla="*/ 8 h 20"/>
                <a:gd name="T6" fmla="*/ 30 w 30"/>
                <a:gd name="T7" fmla="*/ 5 h 20"/>
                <a:gd name="T8" fmla="*/ 30 w 30"/>
                <a:gd name="T9" fmla="*/ 3 h 20"/>
                <a:gd name="T10" fmla="*/ 30 w 30"/>
                <a:gd name="T11" fmla="*/ 0 h 20"/>
                <a:gd name="T12" fmla="*/ 22 w 30"/>
                <a:gd name="T13" fmla="*/ 0 h 20"/>
                <a:gd name="T14" fmla="*/ 15 w 30"/>
                <a:gd name="T15" fmla="*/ 3 h 20"/>
                <a:gd name="T16" fmla="*/ 8 w 30"/>
                <a:gd name="T17" fmla="*/ 8 h 20"/>
                <a:gd name="T18" fmla="*/ 0 w 30"/>
                <a:gd name="T19" fmla="*/ 13 h 20"/>
                <a:gd name="T20" fmla="*/ 0 w 30"/>
                <a:gd name="T21" fmla="*/ 15 h 20"/>
                <a:gd name="T22" fmla="*/ 0 w 30"/>
                <a:gd name="T23" fmla="*/ 15 h 20"/>
                <a:gd name="T24" fmla="*/ 0 w 30"/>
                <a:gd name="T25" fmla="*/ 18 h 20"/>
                <a:gd name="T26" fmla="*/ 3 w 30"/>
                <a:gd name="T27" fmla="*/ 20 h 20"/>
                <a:gd name="T28" fmla="*/ 3 w 30"/>
                <a:gd name="T29" fmla="*/ 20 h 20"/>
                <a:gd name="T30" fmla="*/ 3 w 30"/>
                <a:gd name="T31" fmla="*/ 20 h 20"/>
                <a:gd name="T32" fmla="*/ 3 w 30"/>
                <a:gd name="T33" fmla="*/ 20 h 20"/>
                <a:gd name="T34" fmla="*/ 5 w 30"/>
                <a:gd name="T35" fmla="*/ 20 h 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0"/>
                <a:gd name="T55" fmla="*/ 0 h 20"/>
                <a:gd name="T56" fmla="*/ 30 w 30"/>
                <a:gd name="T57" fmla="*/ 20 h 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0" h="20">
                  <a:moveTo>
                    <a:pt x="5" y="20"/>
                  </a:moveTo>
                  <a:lnTo>
                    <a:pt x="30" y="8"/>
                  </a:lnTo>
                  <a:lnTo>
                    <a:pt x="30" y="5"/>
                  </a:lnTo>
                  <a:lnTo>
                    <a:pt x="30" y="3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5" y="3"/>
                  </a:lnTo>
                  <a:lnTo>
                    <a:pt x="8" y="8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3" y="20"/>
                  </a:lnTo>
                  <a:lnTo>
                    <a:pt x="5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456" name="Freeform 40"/>
            <p:cNvSpPr>
              <a:spLocks/>
            </p:cNvSpPr>
            <p:nvPr/>
          </p:nvSpPr>
          <p:spPr bwMode="auto">
            <a:xfrm>
              <a:off x="2346" y="2205"/>
              <a:ext cx="29" cy="17"/>
            </a:xfrm>
            <a:custGeom>
              <a:avLst/>
              <a:gdLst>
                <a:gd name="T0" fmla="*/ 29 w 29"/>
                <a:gd name="T1" fmla="*/ 17 h 17"/>
                <a:gd name="T2" fmla="*/ 29 w 29"/>
                <a:gd name="T3" fmla="*/ 7 h 17"/>
                <a:gd name="T4" fmla="*/ 2 w 29"/>
                <a:gd name="T5" fmla="*/ 0 h 17"/>
                <a:gd name="T6" fmla="*/ 2 w 29"/>
                <a:gd name="T7" fmla="*/ 0 h 17"/>
                <a:gd name="T8" fmla="*/ 2 w 29"/>
                <a:gd name="T9" fmla="*/ 0 h 17"/>
                <a:gd name="T10" fmla="*/ 0 w 29"/>
                <a:gd name="T11" fmla="*/ 2 h 17"/>
                <a:gd name="T12" fmla="*/ 0 w 29"/>
                <a:gd name="T13" fmla="*/ 4 h 17"/>
                <a:gd name="T14" fmla="*/ 29 w 29"/>
                <a:gd name="T15" fmla="*/ 17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"/>
                <a:gd name="T25" fmla="*/ 0 h 17"/>
                <a:gd name="T26" fmla="*/ 29 w 29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" h="17">
                  <a:moveTo>
                    <a:pt x="29" y="17"/>
                  </a:moveTo>
                  <a:lnTo>
                    <a:pt x="29" y="7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9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457" name="Freeform 41"/>
            <p:cNvSpPr>
              <a:spLocks/>
            </p:cNvSpPr>
            <p:nvPr/>
          </p:nvSpPr>
          <p:spPr bwMode="auto">
            <a:xfrm>
              <a:off x="2560" y="2177"/>
              <a:ext cx="27" cy="30"/>
            </a:xfrm>
            <a:custGeom>
              <a:avLst/>
              <a:gdLst>
                <a:gd name="T0" fmla="*/ 7 w 27"/>
                <a:gd name="T1" fmla="*/ 28 h 30"/>
                <a:gd name="T2" fmla="*/ 27 w 27"/>
                <a:gd name="T3" fmla="*/ 5 h 30"/>
                <a:gd name="T4" fmla="*/ 27 w 27"/>
                <a:gd name="T5" fmla="*/ 3 h 30"/>
                <a:gd name="T6" fmla="*/ 27 w 27"/>
                <a:gd name="T7" fmla="*/ 3 h 30"/>
                <a:gd name="T8" fmla="*/ 27 w 27"/>
                <a:gd name="T9" fmla="*/ 0 h 30"/>
                <a:gd name="T10" fmla="*/ 27 w 27"/>
                <a:gd name="T11" fmla="*/ 0 h 30"/>
                <a:gd name="T12" fmla="*/ 17 w 27"/>
                <a:gd name="T13" fmla="*/ 0 h 30"/>
                <a:gd name="T14" fmla="*/ 0 w 27"/>
                <a:gd name="T15" fmla="*/ 25 h 30"/>
                <a:gd name="T16" fmla="*/ 2 w 27"/>
                <a:gd name="T17" fmla="*/ 25 h 30"/>
                <a:gd name="T18" fmla="*/ 2 w 27"/>
                <a:gd name="T19" fmla="*/ 28 h 30"/>
                <a:gd name="T20" fmla="*/ 5 w 27"/>
                <a:gd name="T21" fmla="*/ 30 h 30"/>
                <a:gd name="T22" fmla="*/ 7 w 27"/>
                <a:gd name="T23" fmla="*/ 28 h 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"/>
                <a:gd name="T37" fmla="*/ 0 h 30"/>
                <a:gd name="T38" fmla="*/ 27 w 27"/>
                <a:gd name="T39" fmla="*/ 30 h 3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" h="30">
                  <a:moveTo>
                    <a:pt x="7" y="28"/>
                  </a:moveTo>
                  <a:lnTo>
                    <a:pt x="27" y="5"/>
                  </a:lnTo>
                  <a:lnTo>
                    <a:pt x="27" y="3"/>
                  </a:lnTo>
                  <a:lnTo>
                    <a:pt x="27" y="0"/>
                  </a:lnTo>
                  <a:lnTo>
                    <a:pt x="17" y="0"/>
                  </a:lnTo>
                  <a:lnTo>
                    <a:pt x="0" y="25"/>
                  </a:lnTo>
                  <a:lnTo>
                    <a:pt x="2" y="25"/>
                  </a:lnTo>
                  <a:lnTo>
                    <a:pt x="2" y="28"/>
                  </a:lnTo>
                  <a:lnTo>
                    <a:pt x="5" y="30"/>
                  </a:lnTo>
                  <a:lnTo>
                    <a:pt x="7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458" name="Freeform 42"/>
            <p:cNvSpPr>
              <a:spLocks/>
            </p:cNvSpPr>
            <p:nvPr/>
          </p:nvSpPr>
          <p:spPr bwMode="auto">
            <a:xfrm>
              <a:off x="2380" y="2163"/>
              <a:ext cx="22" cy="32"/>
            </a:xfrm>
            <a:custGeom>
              <a:avLst/>
              <a:gdLst>
                <a:gd name="T0" fmla="*/ 17 w 22"/>
                <a:gd name="T1" fmla="*/ 32 h 32"/>
                <a:gd name="T2" fmla="*/ 17 w 22"/>
                <a:gd name="T3" fmla="*/ 32 h 32"/>
                <a:gd name="T4" fmla="*/ 20 w 22"/>
                <a:gd name="T5" fmla="*/ 32 h 32"/>
                <a:gd name="T6" fmla="*/ 20 w 22"/>
                <a:gd name="T7" fmla="*/ 32 h 32"/>
                <a:gd name="T8" fmla="*/ 22 w 22"/>
                <a:gd name="T9" fmla="*/ 32 h 32"/>
                <a:gd name="T10" fmla="*/ 20 w 22"/>
                <a:gd name="T11" fmla="*/ 22 h 32"/>
                <a:gd name="T12" fmla="*/ 17 w 22"/>
                <a:gd name="T13" fmla="*/ 14 h 32"/>
                <a:gd name="T14" fmla="*/ 10 w 22"/>
                <a:gd name="T15" fmla="*/ 7 h 32"/>
                <a:gd name="T16" fmla="*/ 3 w 22"/>
                <a:gd name="T17" fmla="*/ 0 h 32"/>
                <a:gd name="T18" fmla="*/ 0 w 22"/>
                <a:gd name="T19" fmla="*/ 2 h 32"/>
                <a:gd name="T20" fmla="*/ 0 w 22"/>
                <a:gd name="T21" fmla="*/ 5 h 32"/>
                <a:gd name="T22" fmla="*/ 0 w 22"/>
                <a:gd name="T23" fmla="*/ 9 h 32"/>
                <a:gd name="T24" fmla="*/ 0 w 22"/>
                <a:gd name="T25" fmla="*/ 12 h 32"/>
                <a:gd name="T26" fmla="*/ 15 w 22"/>
                <a:gd name="T27" fmla="*/ 32 h 32"/>
                <a:gd name="T28" fmla="*/ 15 w 22"/>
                <a:gd name="T29" fmla="*/ 32 h 32"/>
                <a:gd name="T30" fmla="*/ 17 w 22"/>
                <a:gd name="T31" fmla="*/ 32 h 32"/>
                <a:gd name="T32" fmla="*/ 17 w 22"/>
                <a:gd name="T33" fmla="*/ 32 h 32"/>
                <a:gd name="T34" fmla="*/ 17 w 22"/>
                <a:gd name="T35" fmla="*/ 32 h 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"/>
                <a:gd name="T55" fmla="*/ 0 h 32"/>
                <a:gd name="T56" fmla="*/ 22 w 22"/>
                <a:gd name="T57" fmla="*/ 32 h 3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" h="32">
                  <a:moveTo>
                    <a:pt x="17" y="32"/>
                  </a:moveTo>
                  <a:lnTo>
                    <a:pt x="17" y="32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0" y="22"/>
                  </a:lnTo>
                  <a:lnTo>
                    <a:pt x="17" y="14"/>
                  </a:lnTo>
                  <a:lnTo>
                    <a:pt x="10" y="7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15" y="32"/>
                  </a:lnTo>
                  <a:lnTo>
                    <a:pt x="17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459" name="Freeform 43"/>
            <p:cNvSpPr>
              <a:spLocks/>
            </p:cNvSpPr>
            <p:nvPr/>
          </p:nvSpPr>
          <p:spPr bwMode="auto">
            <a:xfrm>
              <a:off x="2491" y="2133"/>
              <a:ext cx="12" cy="44"/>
            </a:xfrm>
            <a:custGeom>
              <a:avLst/>
              <a:gdLst>
                <a:gd name="T0" fmla="*/ 5 w 12"/>
                <a:gd name="T1" fmla="*/ 44 h 44"/>
                <a:gd name="T2" fmla="*/ 10 w 12"/>
                <a:gd name="T3" fmla="*/ 35 h 44"/>
                <a:gd name="T4" fmla="*/ 12 w 12"/>
                <a:gd name="T5" fmla="*/ 25 h 44"/>
                <a:gd name="T6" fmla="*/ 12 w 12"/>
                <a:gd name="T7" fmla="*/ 12 h 44"/>
                <a:gd name="T8" fmla="*/ 10 w 12"/>
                <a:gd name="T9" fmla="*/ 3 h 44"/>
                <a:gd name="T10" fmla="*/ 10 w 12"/>
                <a:gd name="T11" fmla="*/ 3 h 44"/>
                <a:gd name="T12" fmla="*/ 10 w 12"/>
                <a:gd name="T13" fmla="*/ 3 h 44"/>
                <a:gd name="T14" fmla="*/ 10 w 12"/>
                <a:gd name="T15" fmla="*/ 3 h 44"/>
                <a:gd name="T16" fmla="*/ 7 w 12"/>
                <a:gd name="T17" fmla="*/ 0 h 44"/>
                <a:gd name="T18" fmla="*/ 3 w 12"/>
                <a:gd name="T19" fmla="*/ 10 h 44"/>
                <a:gd name="T20" fmla="*/ 0 w 12"/>
                <a:gd name="T21" fmla="*/ 20 h 44"/>
                <a:gd name="T22" fmla="*/ 0 w 12"/>
                <a:gd name="T23" fmla="*/ 32 h 44"/>
                <a:gd name="T24" fmla="*/ 0 w 12"/>
                <a:gd name="T25" fmla="*/ 42 h 44"/>
                <a:gd name="T26" fmla="*/ 0 w 12"/>
                <a:gd name="T27" fmla="*/ 44 h 44"/>
                <a:gd name="T28" fmla="*/ 3 w 12"/>
                <a:gd name="T29" fmla="*/ 44 h 44"/>
                <a:gd name="T30" fmla="*/ 3 w 12"/>
                <a:gd name="T31" fmla="*/ 44 h 44"/>
                <a:gd name="T32" fmla="*/ 3 w 12"/>
                <a:gd name="T33" fmla="*/ 44 h 44"/>
                <a:gd name="T34" fmla="*/ 5 w 12"/>
                <a:gd name="T35" fmla="*/ 44 h 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"/>
                <a:gd name="T55" fmla="*/ 0 h 44"/>
                <a:gd name="T56" fmla="*/ 12 w 12"/>
                <a:gd name="T57" fmla="*/ 44 h 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" h="44">
                  <a:moveTo>
                    <a:pt x="5" y="44"/>
                  </a:moveTo>
                  <a:lnTo>
                    <a:pt x="10" y="35"/>
                  </a:lnTo>
                  <a:lnTo>
                    <a:pt x="12" y="25"/>
                  </a:lnTo>
                  <a:lnTo>
                    <a:pt x="12" y="12"/>
                  </a:lnTo>
                  <a:lnTo>
                    <a:pt x="10" y="3"/>
                  </a:lnTo>
                  <a:lnTo>
                    <a:pt x="7" y="0"/>
                  </a:lnTo>
                  <a:lnTo>
                    <a:pt x="3" y="10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3" y="44"/>
                  </a:lnTo>
                  <a:lnTo>
                    <a:pt x="5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460" name="Freeform 44"/>
            <p:cNvSpPr>
              <a:spLocks/>
            </p:cNvSpPr>
            <p:nvPr/>
          </p:nvSpPr>
          <p:spPr bwMode="auto">
            <a:xfrm>
              <a:off x="2429" y="2138"/>
              <a:ext cx="18" cy="32"/>
            </a:xfrm>
            <a:custGeom>
              <a:avLst/>
              <a:gdLst>
                <a:gd name="T0" fmla="*/ 13 w 18"/>
                <a:gd name="T1" fmla="*/ 32 h 32"/>
                <a:gd name="T2" fmla="*/ 15 w 18"/>
                <a:gd name="T3" fmla="*/ 32 h 32"/>
                <a:gd name="T4" fmla="*/ 15 w 18"/>
                <a:gd name="T5" fmla="*/ 32 h 32"/>
                <a:gd name="T6" fmla="*/ 18 w 18"/>
                <a:gd name="T7" fmla="*/ 32 h 32"/>
                <a:gd name="T8" fmla="*/ 18 w 18"/>
                <a:gd name="T9" fmla="*/ 30 h 32"/>
                <a:gd name="T10" fmla="*/ 8 w 18"/>
                <a:gd name="T11" fmla="*/ 0 h 32"/>
                <a:gd name="T12" fmla="*/ 8 w 18"/>
                <a:gd name="T13" fmla="*/ 0 h 32"/>
                <a:gd name="T14" fmla="*/ 8 w 18"/>
                <a:gd name="T15" fmla="*/ 0 h 32"/>
                <a:gd name="T16" fmla="*/ 5 w 18"/>
                <a:gd name="T17" fmla="*/ 0 h 32"/>
                <a:gd name="T18" fmla="*/ 5 w 18"/>
                <a:gd name="T19" fmla="*/ 0 h 32"/>
                <a:gd name="T20" fmla="*/ 0 w 18"/>
                <a:gd name="T21" fmla="*/ 7 h 32"/>
                <a:gd name="T22" fmla="*/ 5 w 18"/>
                <a:gd name="T23" fmla="*/ 25 h 32"/>
                <a:gd name="T24" fmla="*/ 13 w 18"/>
                <a:gd name="T25" fmla="*/ 32 h 32"/>
                <a:gd name="T26" fmla="*/ 13 w 18"/>
                <a:gd name="T27" fmla="*/ 32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"/>
                <a:gd name="T43" fmla="*/ 0 h 32"/>
                <a:gd name="T44" fmla="*/ 18 w 18"/>
                <a:gd name="T45" fmla="*/ 32 h 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" h="32">
                  <a:moveTo>
                    <a:pt x="13" y="32"/>
                  </a:moveTo>
                  <a:lnTo>
                    <a:pt x="15" y="32"/>
                  </a:lnTo>
                  <a:lnTo>
                    <a:pt x="18" y="32"/>
                  </a:lnTo>
                  <a:lnTo>
                    <a:pt x="18" y="30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7"/>
                  </a:lnTo>
                  <a:lnTo>
                    <a:pt x="5" y="25"/>
                  </a:lnTo>
                  <a:lnTo>
                    <a:pt x="13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461" name="Freeform 45"/>
            <p:cNvSpPr>
              <a:spLocks/>
            </p:cNvSpPr>
            <p:nvPr/>
          </p:nvSpPr>
          <p:spPr bwMode="auto">
            <a:xfrm>
              <a:off x="2863" y="1598"/>
              <a:ext cx="187" cy="404"/>
            </a:xfrm>
            <a:custGeom>
              <a:avLst/>
              <a:gdLst>
                <a:gd name="T0" fmla="*/ 160 w 187"/>
                <a:gd name="T1" fmla="*/ 0 h 404"/>
                <a:gd name="T2" fmla="*/ 27 w 187"/>
                <a:gd name="T3" fmla="*/ 254 h 404"/>
                <a:gd name="T4" fmla="*/ 96 w 187"/>
                <a:gd name="T5" fmla="*/ 207 h 404"/>
                <a:gd name="T6" fmla="*/ 0 w 187"/>
                <a:gd name="T7" fmla="*/ 404 h 404"/>
                <a:gd name="T8" fmla="*/ 187 w 187"/>
                <a:gd name="T9" fmla="*/ 131 h 404"/>
                <a:gd name="T10" fmla="*/ 108 w 187"/>
                <a:gd name="T11" fmla="*/ 173 h 404"/>
                <a:gd name="T12" fmla="*/ 160 w 187"/>
                <a:gd name="T13" fmla="*/ 0 h 4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7"/>
                <a:gd name="T22" fmla="*/ 0 h 404"/>
                <a:gd name="T23" fmla="*/ 187 w 187"/>
                <a:gd name="T24" fmla="*/ 404 h 4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7" h="404">
                  <a:moveTo>
                    <a:pt x="160" y="0"/>
                  </a:moveTo>
                  <a:lnTo>
                    <a:pt x="27" y="254"/>
                  </a:lnTo>
                  <a:lnTo>
                    <a:pt x="96" y="207"/>
                  </a:lnTo>
                  <a:lnTo>
                    <a:pt x="0" y="404"/>
                  </a:lnTo>
                  <a:lnTo>
                    <a:pt x="187" y="131"/>
                  </a:lnTo>
                  <a:lnTo>
                    <a:pt x="108" y="173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FFB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462" name="Freeform 46"/>
            <p:cNvSpPr>
              <a:spLocks/>
            </p:cNvSpPr>
            <p:nvPr/>
          </p:nvSpPr>
          <p:spPr bwMode="auto">
            <a:xfrm>
              <a:off x="2521" y="1480"/>
              <a:ext cx="101" cy="434"/>
            </a:xfrm>
            <a:custGeom>
              <a:avLst/>
              <a:gdLst>
                <a:gd name="T0" fmla="*/ 27 w 101"/>
                <a:gd name="T1" fmla="*/ 0 h 434"/>
                <a:gd name="T2" fmla="*/ 0 w 101"/>
                <a:gd name="T3" fmla="*/ 286 h 434"/>
                <a:gd name="T4" fmla="*/ 44 w 101"/>
                <a:gd name="T5" fmla="*/ 217 h 434"/>
                <a:gd name="T6" fmla="*/ 29 w 101"/>
                <a:gd name="T7" fmla="*/ 434 h 434"/>
                <a:gd name="T8" fmla="*/ 101 w 101"/>
                <a:gd name="T9" fmla="*/ 111 h 434"/>
                <a:gd name="T10" fmla="*/ 44 w 101"/>
                <a:gd name="T11" fmla="*/ 180 h 434"/>
                <a:gd name="T12" fmla="*/ 27 w 101"/>
                <a:gd name="T13" fmla="*/ 0 h 4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"/>
                <a:gd name="T22" fmla="*/ 0 h 434"/>
                <a:gd name="T23" fmla="*/ 101 w 101"/>
                <a:gd name="T24" fmla="*/ 434 h 4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" h="434">
                  <a:moveTo>
                    <a:pt x="27" y="0"/>
                  </a:moveTo>
                  <a:lnTo>
                    <a:pt x="0" y="286"/>
                  </a:lnTo>
                  <a:lnTo>
                    <a:pt x="44" y="217"/>
                  </a:lnTo>
                  <a:lnTo>
                    <a:pt x="29" y="434"/>
                  </a:lnTo>
                  <a:lnTo>
                    <a:pt x="101" y="111"/>
                  </a:lnTo>
                  <a:lnTo>
                    <a:pt x="44" y="18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B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463" name="Freeform 47"/>
            <p:cNvSpPr>
              <a:spLocks/>
            </p:cNvSpPr>
            <p:nvPr/>
          </p:nvSpPr>
          <p:spPr bwMode="auto">
            <a:xfrm>
              <a:off x="1967" y="1618"/>
              <a:ext cx="233" cy="367"/>
            </a:xfrm>
            <a:custGeom>
              <a:avLst/>
              <a:gdLst>
                <a:gd name="T0" fmla="*/ 2 w 233"/>
                <a:gd name="T1" fmla="*/ 0 h 367"/>
                <a:gd name="T2" fmla="*/ 179 w 233"/>
                <a:gd name="T3" fmla="*/ 227 h 367"/>
                <a:gd name="T4" fmla="*/ 103 w 233"/>
                <a:gd name="T5" fmla="*/ 190 h 367"/>
                <a:gd name="T6" fmla="*/ 233 w 233"/>
                <a:gd name="T7" fmla="*/ 367 h 367"/>
                <a:gd name="T8" fmla="*/ 0 w 233"/>
                <a:gd name="T9" fmla="*/ 133 h 367"/>
                <a:gd name="T10" fmla="*/ 83 w 233"/>
                <a:gd name="T11" fmla="*/ 160 h 367"/>
                <a:gd name="T12" fmla="*/ 2 w 233"/>
                <a:gd name="T13" fmla="*/ 0 h 3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3"/>
                <a:gd name="T22" fmla="*/ 0 h 367"/>
                <a:gd name="T23" fmla="*/ 233 w 233"/>
                <a:gd name="T24" fmla="*/ 367 h 3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3" h="367">
                  <a:moveTo>
                    <a:pt x="2" y="0"/>
                  </a:moveTo>
                  <a:lnTo>
                    <a:pt x="179" y="227"/>
                  </a:lnTo>
                  <a:lnTo>
                    <a:pt x="103" y="190"/>
                  </a:lnTo>
                  <a:lnTo>
                    <a:pt x="233" y="367"/>
                  </a:lnTo>
                  <a:lnTo>
                    <a:pt x="0" y="133"/>
                  </a:lnTo>
                  <a:lnTo>
                    <a:pt x="83" y="16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B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aphicFrame>
        <p:nvGraphicFramePr>
          <p:cNvPr id="17413" name="Object 5"/>
          <p:cNvGraphicFramePr>
            <a:graphicFrameLocks noChangeAspect="1"/>
          </p:cNvGraphicFramePr>
          <p:nvPr/>
        </p:nvGraphicFramePr>
        <p:xfrm>
          <a:off x="8043863" y="4421188"/>
          <a:ext cx="614362" cy="265112"/>
        </p:xfrm>
        <a:graphic>
          <a:graphicData uri="http://schemas.openxmlformats.org/presentationml/2006/ole">
            <p:oleObj spid="_x0000_s17413" name="Equation" r:id="rId7" imgW="469800" imgH="203040" progId="Equation.3">
              <p:embed/>
            </p:oleObj>
          </a:graphicData>
        </a:graphic>
      </p:graphicFrame>
      <p:sp>
        <p:nvSpPr>
          <p:cNvPr id="17426" name="Rectangle 52"/>
          <p:cNvSpPr>
            <a:spLocks noChangeArrowheads="1"/>
          </p:cNvSpPr>
          <p:nvPr/>
        </p:nvSpPr>
        <p:spPr bwMode="auto">
          <a:xfrm>
            <a:off x="3059113" y="3213100"/>
            <a:ext cx="431800" cy="158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graphicFrame>
        <p:nvGraphicFramePr>
          <p:cNvPr id="17414" name="Object 6"/>
          <p:cNvGraphicFramePr>
            <a:graphicFrameLocks noChangeAspect="1"/>
          </p:cNvGraphicFramePr>
          <p:nvPr/>
        </p:nvGraphicFramePr>
        <p:xfrm>
          <a:off x="2771775" y="2276475"/>
          <a:ext cx="830263" cy="781050"/>
        </p:xfrm>
        <a:graphic>
          <a:graphicData uri="http://schemas.openxmlformats.org/presentationml/2006/ole">
            <p:oleObj spid="_x0000_s17414" name="Equation" r:id="rId8" imgW="419040" imgH="393480" progId="Equation.3">
              <p:embed/>
            </p:oleObj>
          </a:graphicData>
        </a:graphic>
      </p:graphicFrame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3059113" y="3644900"/>
          <a:ext cx="398462" cy="431800"/>
        </p:xfrm>
        <a:graphic>
          <a:graphicData uri="http://schemas.openxmlformats.org/presentationml/2006/ole">
            <p:oleObj spid="_x0000_s17415" name="Equation" r:id="rId9" imgW="152280" imgH="164880" progId="Equation.3">
              <p:embed/>
            </p:oleObj>
          </a:graphicData>
        </a:graphic>
      </p:graphicFrame>
      <p:sp>
        <p:nvSpPr>
          <p:cNvPr id="17427" name="Rectangle 55"/>
          <p:cNvSpPr>
            <a:spLocks noChangeArrowheads="1"/>
          </p:cNvSpPr>
          <p:nvPr/>
        </p:nvSpPr>
        <p:spPr bwMode="auto">
          <a:xfrm>
            <a:off x="4572000" y="3213100"/>
            <a:ext cx="431800" cy="158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graphicFrame>
        <p:nvGraphicFramePr>
          <p:cNvPr id="17416" name="Object 8"/>
          <p:cNvGraphicFramePr>
            <a:graphicFrameLocks noChangeAspect="1"/>
          </p:cNvGraphicFramePr>
          <p:nvPr/>
        </p:nvGraphicFramePr>
        <p:xfrm>
          <a:off x="4284663" y="2276475"/>
          <a:ext cx="830262" cy="781050"/>
        </p:xfrm>
        <a:graphic>
          <a:graphicData uri="http://schemas.openxmlformats.org/presentationml/2006/ole">
            <p:oleObj spid="_x0000_s17416" name="Equation" r:id="rId10" imgW="419040" imgH="393480" progId="Equation.3">
              <p:embed/>
            </p:oleObj>
          </a:graphicData>
        </a:graphic>
      </p:graphicFrame>
      <p:graphicFrame>
        <p:nvGraphicFramePr>
          <p:cNvPr id="17417" name="Object 9"/>
          <p:cNvGraphicFramePr>
            <a:graphicFrameLocks noChangeAspect="1"/>
          </p:cNvGraphicFramePr>
          <p:nvPr/>
        </p:nvGraphicFramePr>
        <p:xfrm>
          <a:off x="4572000" y="3644900"/>
          <a:ext cx="398463" cy="431800"/>
        </p:xfrm>
        <a:graphic>
          <a:graphicData uri="http://schemas.openxmlformats.org/presentationml/2006/ole">
            <p:oleObj spid="_x0000_s17417" name="Equation" r:id="rId11" imgW="152280" imgH="164880" progId="Equation.3">
              <p:embed/>
            </p:oleObj>
          </a:graphicData>
        </a:graphic>
      </p:graphicFrame>
      <p:graphicFrame>
        <p:nvGraphicFramePr>
          <p:cNvPr id="17418" name="Object 10"/>
          <p:cNvGraphicFramePr>
            <a:graphicFrameLocks noChangeAspect="1"/>
          </p:cNvGraphicFramePr>
          <p:nvPr/>
        </p:nvGraphicFramePr>
        <p:xfrm>
          <a:off x="1812925" y="4908550"/>
          <a:ext cx="5408613" cy="1296988"/>
        </p:xfrm>
        <a:graphic>
          <a:graphicData uri="http://schemas.openxmlformats.org/presentationml/2006/ole">
            <p:oleObj spid="_x0000_s17418" name="Equation" r:id="rId12" imgW="1955520" imgH="469800" progId="Equation.3">
              <p:embed/>
            </p:oleObj>
          </a:graphicData>
        </a:graphic>
      </p:graphicFrame>
      <p:sp>
        <p:nvSpPr>
          <p:cNvPr id="17428" name="Text Box 61"/>
          <p:cNvSpPr txBox="1">
            <a:spLocks noChangeArrowheads="1"/>
          </p:cNvSpPr>
          <p:nvPr/>
        </p:nvSpPr>
        <p:spPr bwMode="auto">
          <a:xfrm>
            <a:off x="1908175" y="3284538"/>
            <a:ext cx="784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/>
              <a:t>100%</a:t>
            </a:r>
          </a:p>
        </p:txBody>
      </p:sp>
      <p:sp>
        <p:nvSpPr>
          <p:cNvPr id="17429" name="Text Box 62"/>
          <p:cNvSpPr txBox="1">
            <a:spLocks noChangeArrowheads="1"/>
          </p:cNvSpPr>
          <p:nvPr/>
        </p:nvSpPr>
        <p:spPr bwMode="auto">
          <a:xfrm>
            <a:off x="3635375" y="3284538"/>
            <a:ext cx="658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/>
              <a:t>75%</a:t>
            </a:r>
          </a:p>
        </p:txBody>
      </p:sp>
      <p:sp>
        <p:nvSpPr>
          <p:cNvPr id="17430" name="Text Box 63"/>
          <p:cNvSpPr txBox="1">
            <a:spLocks noChangeArrowheads="1"/>
          </p:cNvSpPr>
          <p:nvPr/>
        </p:nvSpPr>
        <p:spPr bwMode="auto">
          <a:xfrm>
            <a:off x="5148263" y="3284538"/>
            <a:ext cx="658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/>
              <a:t>56%</a:t>
            </a:r>
          </a:p>
        </p:txBody>
      </p:sp>
      <p:sp>
        <p:nvSpPr>
          <p:cNvPr id="17431" name="Text Box 64"/>
          <p:cNvSpPr txBox="1">
            <a:spLocks noChangeArrowheads="1"/>
          </p:cNvSpPr>
          <p:nvPr/>
        </p:nvSpPr>
        <p:spPr bwMode="auto">
          <a:xfrm>
            <a:off x="6732588" y="3284538"/>
            <a:ext cx="658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/>
              <a:t>42%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468313" y="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fr-CA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 anti-obstacle</a:t>
            </a:r>
          </a:p>
        </p:txBody>
      </p:sp>
      <p:grpSp>
        <p:nvGrpSpPr>
          <p:cNvPr id="18446" name="Group 5"/>
          <p:cNvGrpSpPr>
            <a:grpSpLocks/>
          </p:cNvGrpSpPr>
          <p:nvPr/>
        </p:nvGrpSpPr>
        <p:grpSpPr bwMode="auto">
          <a:xfrm>
            <a:off x="179388" y="3717925"/>
            <a:ext cx="1512887" cy="431800"/>
            <a:chOff x="340" y="2387"/>
            <a:chExt cx="953" cy="272"/>
          </a:xfrm>
        </p:grpSpPr>
        <p:sp>
          <p:nvSpPr>
            <p:cNvPr id="18488" name="Rectangle 6"/>
            <p:cNvSpPr>
              <a:spLocks noChangeArrowheads="1"/>
            </p:cNvSpPr>
            <p:nvPr/>
          </p:nvSpPr>
          <p:spPr bwMode="auto">
            <a:xfrm>
              <a:off x="340" y="2387"/>
              <a:ext cx="817" cy="2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CA"/>
                <a:t>Source   </a:t>
              </a:r>
            </a:p>
          </p:txBody>
        </p:sp>
        <p:sp>
          <p:nvSpPr>
            <p:cNvPr id="18489" name="Rectangle 7"/>
            <p:cNvSpPr>
              <a:spLocks noChangeArrowheads="1"/>
            </p:cNvSpPr>
            <p:nvPr/>
          </p:nvSpPr>
          <p:spPr bwMode="auto">
            <a:xfrm>
              <a:off x="1157" y="2477"/>
              <a:ext cx="136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graphicFrame>
          <p:nvGraphicFramePr>
            <p:cNvPr id="18444" name="Object 12"/>
            <p:cNvGraphicFramePr>
              <a:graphicFrameLocks noChangeAspect="1"/>
            </p:cNvGraphicFramePr>
            <p:nvPr/>
          </p:nvGraphicFramePr>
          <p:xfrm>
            <a:off x="930" y="2432"/>
            <a:ext cx="153" cy="214"/>
          </p:xfrm>
          <a:graphic>
            <a:graphicData uri="http://schemas.openxmlformats.org/presentationml/2006/ole">
              <p:oleObj spid="_x0000_s18444" name="Equation" r:id="rId3" imgW="126720" imgH="177480" progId="Equation.3">
                <p:embed/>
              </p:oleObj>
            </a:graphicData>
          </a:graphic>
        </p:graphicFrame>
      </p:grpSp>
      <p:sp>
        <p:nvSpPr>
          <p:cNvPr id="18447" name="Line 9"/>
          <p:cNvSpPr>
            <a:spLocks noChangeShapeType="1"/>
          </p:cNvSpPr>
          <p:nvPr/>
        </p:nvSpPr>
        <p:spPr bwMode="auto">
          <a:xfrm>
            <a:off x="1692275" y="3933825"/>
            <a:ext cx="14398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48" name="Line 10"/>
          <p:cNvSpPr>
            <a:spLocks noChangeShapeType="1"/>
          </p:cNvSpPr>
          <p:nvPr/>
        </p:nvSpPr>
        <p:spPr bwMode="auto">
          <a:xfrm>
            <a:off x="3492500" y="3933825"/>
            <a:ext cx="424815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49" name="Rectangle 11"/>
          <p:cNvSpPr>
            <a:spLocks noChangeArrowheads="1"/>
          </p:cNvSpPr>
          <p:nvPr/>
        </p:nvSpPr>
        <p:spPr bwMode="auto">
          <a:xfrm>
            <a:off x="6084888" y="3213100"/>
            <a:ext cx="431800" cy="158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6084888" y="3789363"/>
          <a:ext cx="457200" cy="330200"/>
        </p:xfrm>
        <a:graphic>
          <a:graphicData uri="http://schemas.openxmlformats.org/presentationml/2006/ole">
            <p:oleObj spid="_x0000_s18434" name="Equation" r:id="rId4" imgW="228600" imgH="164880" progId="Equation.3">
              <p:embed/>
            </p:oleObj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539750" y="3213100"/>
          <a:ext cx="704850" cy="352425"/>
        </p:xfrm>
        <a:graphic>
          <a:graphicData uri="http://schemas.openxmlformats.org/presentationml/2006/ole">
            <p:oleObj spid="_x0000_s18435" name="Equation" r:id="rId5" imgW="355320" imgH="177480" progId="Equation.3">
              <p:embed/>
            </p:oleObj>
          </a:graphicData>
        </a:graphic>
      </p:graphicFrame>
      <p:grpSp>
        <p:nvGrpSpPr>
          <p:cNvPr id="18450" name="Group 15"/>
          <p:cNvGrpSpPr>
            <a:grpSpLocks/>
          </p:cNvGrpSpPr>
          <p:nvPr/>
        </p:nvGrpSpPr>
        <p:grpSpPr bwMode="auto">
          <a:xfrm>
            <a:off x="7667625" y="3070225"/>
            <a:ext cx="1008063" cy="1295400"/>
            <a:chOff x="1967" y="1480"/>
            <a:chExt cx="1083" cy="1518"/>
          </a:xfrm>
        </p:grpSpPr>
        <p:sp>
          <p:nvSpPr>
            <p:cNvPr id="18456" name="Freeform 16"/>
            <p:cNvSpPr>
              <a:spLocks/>
            </p:cNvSpPr>
            <p:nvPr/>
          </p:nvSpPr>
          <p:spPr bwMode="auto">
            <a:xfrm>
              <a:off x="2351" y="2483"/>
              <a:ext cx="61" cy="131"/>
            </a:xfrm>
            <a:custGeom>
              <a:avLst/>
              <a:gdLst>
                <a:gd name="T0" fmla="*/ 44 w 61"/>
                <a:gd name="T1" fmla="*/ 7 h 131"/>
                <a:gd name="T2" fmla="*/ 22 w 61"/>
                <a:gd name="T3" fmla="*/ 27 h 131"/>
                <a:gd name="T4" fmla="*/ 7 w 61"/>
                <a:gd name="T5" fmla="*/ 54 h 131"/>
                <a:gd name="T6" fmla="*/ 0 w 61"/>
                <a:gd name="T7" fmla="*/ 84 h 131"/>
                <a:gd name="T8" fmla="*/ 2 w 61"/>
                <a:gd name="T9" fmla="*/ 106 h 131"/>
                <a:gd name="T10" fmla="*/ 7 w 61"/>
                <a:gd name="T11" fmla="*/ 121 h 131"/>
                <a:gd name="T12" fmla="*/ 14 w 61"/>
                <a:gd name="T13" fmla="*/ 126 h 131"/>
                <a:gd name="T14" fmla="*/ 17 w 61"/>
                <a:gd name="T15" fmla="*/ 126 h 131"/>
                <a:gd name="T16" fmla="*/ 27 w 61"/>
                <a:gd name="T17" fmla="*/ 131 h 131"/>
                <a:gd name="T18" fmla="*/ 39 w 61"/>
                <a:gd name="T19" fmla="*/ 118 h 131"/>
                <a:gd name="T20" fmla="*/ 42 w 61"/>
                <a:gd name="T21" fmla="*/ 84 h 131"/>
                <a:gd name="T22" fmla="*/ 37 w 61"/>
                <a:gd name="T23" fmla="*/ 59 h 131"/>
                <a:gd name="T24" fmla="*/ 32 w 61"/>
                <a:gd name="T25" fmla="*/ 47 h 131"/>
                <a:gd name="T26" fmla="*/ 27 w 61"/>
                <a:gd name="T27" fmla="*/ 42 h 131"/>
                <a:gd name="T28" fmla="*/ 27 w 61"/>
                <a:gd name="T29" fmla="*/ 42 h 131"/>
                <a:gd name="T30" fmla="*/ 24 w 61"/>
                <a:gd name="T31" fmla="*/ 39 h 131"/>
                <a:gd name="T32" fmla="*/ 24 w 61"/>
                <a:gd name="T33" fmla="*/ 42 h 131"/>
                <a:gd name="T34" fmla="*/ 32 w 61"/>
                <a:gd name="T35" fmla="*/ 57 h 131"/>
                <a:gd name="T36" fmla="*/ 37 w 61"/>
                <a:gd name="T37" fmla="*/ 89 h 131"/>
                <a:gd name="T38" fmla="*/ 37 w 61"/>
                <a:gd name="T39" fmla="*/ 111 h 131"/>
                <a:gd name="T40" fmla="*/ 32 w 61"/>
                <a:gd name="T41" fmla="*/ 121 h 131"/>
                <a:gd name="T42" fmla="*/ 29 w 61"/>
                <a:gd name="T43" fmla="*/ 123 h 131"/>
                <a:gd name="T44" fmla="*/ 27 w 61"/>
                <a:gd name="T45" fmla="*/ 126 h 131"/>
                <a:gd name="T46" fmla="*/ 27 w 61"/>
                <a:gd name="T47" fmla="*/ 126 h 131"/>
                <a:gd name="T48" fmla="*/ 27 w 61"/>
                <a:gd name="T49" fmla="*/ 126 h 131"/>
                <a:gd name="T50" fmla="*/ 24 w 61"/>
                <a:gd name="T51" fmla="*/ 126 h 131"/>
                <a:gd name="T52" fmla="*/ 24 w 61"/>
                <a:gd name="T53" fmla="*/ 126 h 131"/>
                <a:gd name="T54" fmla="*/ 22 w 61"/>
                <a:gd name="T55" fmla="*/ 123 h 131"/>
                <a:gd name="T56" fmla="*/ 22 w 61"/>
                <a:gd name="T57" fmla="*/ 123 h 131"/>
                <a:gd name="T58" fmla="*/ 22 w 61"/>
                <a:gd name="T59" fmla="*/ 123 h 131"/>
                <a:gd name="T60" fmla="*/ 19 w 61"/>
                <a:gd name="T61" fmla="*/ 123 h 131"/>
                <a:gd name="T62" fmla="*/ 17 w 61"/>
                <a:gd name="T63" fmla="*/ 121 h 131"/>
                <a:gd name="T64" fmla="*/ 12 w 61"/>
                <a:gd name="T65" fmla="*/ 113 h 131"/>
                <a:gd name="T66" fmla="*/ 7 w 61"/>
                <a:gd name="T67" fmla="*/ 106 h 131"/>
                <a:gd name="T68" fmla="*/ 7 w 61"/>
                <a:gd name="T69" fmla="*/ 71 h 131"/>
                <a:gd name="T70" fmla="*/ 17 w 61"/>
                <a:gd name="T71" fmla="*/ 39 h 131"/>
                <a:gd name="T72" fmla="*/ 27 w 61"/>
                <a:gd name="T73" fmla="*/ 27 h 131"/>
                <a:gd name="T74" fmla="*/ 39 w 61"/>
                <a:gd name="T75" fmla="*/ 17 h 131"/>
                <a:gd name="T76" fmla="*/ 46 w 61"/>
                <a:gd name="T77" fmla="*/ 10 h 131"/>
                <a:gd name="T78" fmla="*/ 56 w 61"/>
                <a:gd name="T79" fmla="*/ 5 h 131"/>
                <a:gd name="T80" fmla="*/ 59 w 61"/>
                <a:gd name="T81" fmla="*/ 5 h 131"/>
                <a:gd name="T82" fmla="*/ 59 w 61"/>
                <a:gd name="T83" fmla="*/ 5 h 131"/>
                <a:gd name="T84" fmla="*/ 59 w 61"/>
                <a:gd name="T85" fmla="*/ 0 h 13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1"/>
                <a:gd name="T130" fmla="*/ 0 h 131"/>
                <a:gd name="T131" fmla="*/ 61 w 61"/>
                <a:gd name="T132" fmla="*/ 131 h 13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1" h="131">
                  <a:moveTo>
                    <a:pt x="59" y="0"/>
                  </a:moveTo>
                  <a:lnTo>
                    <a:pt x="44" y="7"/>
                  </a:lnTo>
                  <a:lnTo>
                    <a:pt x="32" y="15"/>
                  </a:lnTo>
                  <a:lnTo>
                    <a:pt x="22" y="27"/>
                  </a:lnTo>
                  <a:lnTo>
                    <a:pt x="12" y="39"/>
                  </a:lnTo>
                  <a:lnTo>
                    <a:pt x="7" y="54"/>
                  </a:lnTo>
                  <a:lnTo>
                    <a:pt x="2" y="69"/>
                  </a:lnTo>
                  <a:lnTo>
                    <a:pt x="0" y="84"/>
                  </a:lnTo>
                  <a:lnTo>
                    <a:pt x="0" y="99"/>
                  </a:lnTo>
                  <a:lnTo>
                    <a:pt x="2" y="106"/>
                  </a:lnTo>
                  <a:lnTo>
                    <a:pt x="5" y="113"/>
                  </a:lnTo>
                  <a:lnTo>
                    <a:pt x="7" y="121"/>
                  </a:lnTo>
                  <a:lnTo>
                    <a:pt x="12" y="126"/>
                  </a:lnTo>
                  <a:lnTo>
                    <a:pt x="14" y="126"/>
                  </a:lnTo>
                  <a:lnTo>
                    <a:pt x="17" y="126"/>
                  </a:lnTo>
                  <a:lnTo>
                    <a:pt x="17" y="128"/>
                  </a:lnTo>
                  <a:lnTo>
                    <a:pt x="27" y="131"/>
                  </a:lnTo>
                  <a:lnTo>
                    <a:pt x="29" y="131"/>
                  </a:lnTo>
                  <a:lnTo>
                    <a:pt x="39" y="118"/>
                  </a:lnTo>
                  <a:lnTo>
                    <a:pt x="42" y="101"/>
                  </a:lnTo>
                  <a:lnTo>
                    <a:pt x="42" y="84"/>
                  </a:lnTo>
                  <a:lnTo>
                    <a:pt x="39" y="67"/>
                  </a:lnTo>
                  <a:lnTo>
                    <a:pt x="37" y="59"/>
                  </a:lnTo>
                  <a:lnTo>
                    <a:pt x="34" y="54"/>
                  </a:lnTo>
                  <a:lnTo>
                    <a:pt x="32" y="47"/>
                  </a:lnTo>
                  <a:lnTo>
                    <a:pt x="29" y="42"/>
                  </a:lnTo>
                  <a:lnTo>
                    <a:pt x="27" y="42"/>
                  </a:lnTo>
                  <a:lnTo>
                    <a:pt x="24" y="39"/>
                  </a:lnTo>
                  <a:lnTo>
                    <a:pt x="24" y="42"/>
                  </a:lnTo>
                  <a:lnTo>
                    <a:pt x="32" y="57"/>
                  </a:lnTo>
                  <a:lnTo>
                    <a:pt x="34" y="71"/>
                  </a:lnTo>
                  <a:lnTo>
                    <a:pt x="37" y="89"/>
                  </a:lnTo>
                  <a:lnTo>
                    <a:pt x="37" y="106"/>
                  </a:lnTo>
                  <a:lnTo>
                    <a:pt x="37" y="111"/>
                  </a:lnTo>
                  <a:lnTo>
                    <a:pt x="34" y="116"/>
                  </a:lnTo>
                  <a:lnTo>
                    <a:pt x="32" y="121"/>
                  </a:lnTo>
                  <a:lnTo>
                    <a:pt x="29" y="123"/>
                  </a:lnTo>
                  <a:lnTo>
                    <a:pt x="27" y="126"/>
                  </a:lnTo>
                  <a:lnTo>
                    <a:pt x="24" y="126"/>
                  </a:lnTo>
                  <a:lnTo>
                    <a:pt x="24" y="123"/>
                  </a:lnTo>
                  <a:lnTo>
                    <a:pt x="22" y="123"/>
                  </a:lnTo>
                  <a:lnTo>
                    <a:pt x="19" y="123"/>
                  </a:lnTo>
                  <a:lnTo>
                    <a:pt x="17" y="121"/>
                  </a:lnTo>
                  <a:lnTo>
                    <a:pt x="14" y="118"/>
                  </a:lnTo>
                  <a:lnTo>
                    <a:pt x="12" y="113"/>
                  </a:lnTo>
                  <a:lnTo>
                    <a:pt x="10" y="111"/>
                  </a:lnTo>
                  <a:lnTo>
                    <a:pt x="7" y="106"/>
                  </a:lnTo>
                  <a:lnTo>
                    <a:pt x="5" y="89"/>
                  </a:lnTo>
                  <a:lnTo>
                    <a:pt x="7" y="71"/>
                  </a:lnTo>
                  <a:lnTo>
                    <a:pt x="12" y="54"/>
                  </a:lnTo>
                  <a:lnTo>
                    <a:pt x="17" y="39"/>
                  </a:lnTo>
                  <a:lnTo>
                    <a:pt x="22" y="34"/>
                  </a:lnTo>
                  <a:lnTo>
                    <a:pt x="27" y="27"/>
                  </a:lnTo>
                  <a:lnTo>
                    <a:pt x="34" y="22"/>
                  </a:lnTo>
                  <a:lnTo>
                    <a:pt x="39" y="17"/>
                  </a:lnTo>
                  <a:lnTo>
                    <a:pt x="44" y="15"/>
                  </a:lnTo>
                  <a:lnTo>
                    <a:pt x="46" y="10"/>
                  </a:lnTo>
                  <a:lnTo>
                    <a:pt x="51" y="7"/>
                  </a:lnTo>
                  <a:lnTo>
                    <a:pt x="56" y="5"/>
                  </a:lnTo>
                  <a:lnTo>
                    <a:pt x="59" y="5"/>
                  </a:lnTo>
                  <a:lnTo>
                    <a:pt x="61" y="5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457" name="Freeform 17"/>
            <p:cNvSpPr>
              <a:spLocks/>
            </p:cNvSpPr>
            <p:nvPr/>
          </p:nvSpPr>
          <p:spPr bwMode="auto">
            <a:xfrm>
              <a:off x="2292" y="2503"/>
              <a:ext cx="71" cy="108"/>
            </a:xfrm>
            <a:custGeom>
              <a:avLst/>
              <a:gdLst>
                <a:gd name="T0" fmla="*/ 32 w 71"/>
                <a:gd name="T1" fmla="*/ 2 h 108"/>
                <a:gd name="T2" fmla="*/ 17 w 71"/>
                <a:gd name="T3" fmla="*/ 14 h 108"/>
                <a:gd name="T4" fmla="*/ 5 w 71"/>
                <a:gd name="T5" fmla="*/ 37 h 108"/>
                <a:gd name="T6" fmla="*/ 2 w 71"/>
                <a:gd name="T7" fmla="*/ 49 h 108"/>
                <a:gd name="T8" fmla="*/ 2 w 71"/>
                <a:gd name="T9" fmla="*/ 51 h 108"/>
                <a:gd name="T10" fmla="*/ 0 w 71"/>
                <a:gd name="T11" fmla="*/ 64 h 108"/>
                <a:gd name="T12" fmla="*/ 0 w 71"/>
                <a:gd name="T13" fmla="*/ 86 h 108"/>
                <a:gd name="T14" fmla="*/ 7 w 71"/>
                <a:gd name="T15" fmla="*/ 98 h 108"/>
                <a:gd name="T16" fmla="*/ 7 w 71"/>
                <a:gd name="T17" fmla="*/ 101 h 108"/>
                <a:gd name="T18" fmla="*/ 9 w 71"/>
                <a:gd name="T19" fmla="*/ 101 h 108"/>
                <a:gd name="T20" fmla="*/ 9 w 71"/>
                <a:gd name="T21" fmla="*/ 103 h 108"/>
                <a:gd name="T22" fmla="*/ 17 w 71"/>
                <a:gd name="T23" fmla="*/ 108 h 108"/>
                <a:gd name="T24" fmla="*/ 32 w 71"/>
                <a:gd name="T25" fmla="*/ 103 h 108"/>
                <a:gd name="T26" fmla="*/ 32 w 71"/>
                <a:gd name="T27" fmla="*/ 98 h 108"/>
                <a:gd name="T28" fmla="*/ 37 w 71"/>
                <a:gd name="T29" fmla="*/ 88 h 108"/>
                <a:gd name="T30" fmla="*/ 37 w 71"/>
                <a:gd name="T31" fmla="*/ 76 h 108"/>
                <a:gd name="T32" fmla="*/ 37 w 71"/>
                <a:gd name="T33" fmla="*/ 71 h 108"/>
                <a:gd name="T34" fmla="*/ 37 w 71"/>
                <a:gd name="T35" fmla="*/ 71 h 108"/>
                <a:gd name="T36" fmla="*/ 37 w 71"/>
                <a:gd name="T37" fmla="*/ 69 h 108"/>
                <a:gd name="T38" fmla="*/ 37 w 71"/>
                <a:gd name="T39" fmla="*/ 69 h 108"/>
                <a:gd name="T40" fmla="*/ 37 w 71"/>
                <a:gd name="T41" fmla="*/ 66 h 108"/>
                <a:gd name="T42" fmla="*/ 37 w 71"/>
                <a:gd name="T43" fmla="*/ 64 h 108"/>
                <a:gd name="T44" fmla="*/ 34 w 71"/>
                <a:gd name="T45" fmla="*/ 59 h 108"/>
                <a:gd name="T46" fmla="*/ 34 w 71"/>
                <a:gd name="T47" fmla="*/ 54 h 108"/>
                <a:gd name="T48" fmla="*/ 27 w 71"/>
                <a:gd name="T49" fmla="*/ 34 h 108"/>
                <a:gd name="T50" fmla="*/ 22 w 71"/>
                <a:gd name="T51" fmla="*/ 29 h 108"/>
                <a:gd name="T52" fmla="*/ 19 w 71"/>
                <a:gd name="T53" fmla="*/ 32 h 108"/>
                <a:gd name="T54" fmla="*/ 22 w 71"/>
                <a:gd name="T55" fmla="*/ 37 h 108"/>
                <a:gd name="T56" fmla="*/ 32 w 71"/>
                <a:gd name="T57" fmla="*/ 69 h 108"/>
                <a:gd name="T58" fmla="*/ 27 w 71"/>
                <a:gd name="T59" fmla="*/ 101 h 108"/>
                <a:gd name="T60" fmla="*/ 24 w 71"/>
                <a:gd name="T61" fmla="*/ 101 h 108"/>
                <a:gd name="T62" fmla="*/ 22 w 71"/>
                <a:gd name="T63" fmla="*/ 101 h 108"/>
                <a:gd name="T64" fmla="*/ 17 w 71"/>
                <a:gd name="T65" fmla="*/ 101 h 108"/>
                <a:gd name="T66" fmla="*/ 12 w 71"/>
                <a:gd name="T67" fmla="*/ 98 h 108"/>
                <a:gd name="T68" fmla="*/ 5 w 71"/>
                <a:gd name="T69" fmla="*/ 69 h 108"/>
                <a:gd name="T70" fmla="*/ 12 w 71"/>
                <a:gd name="T71" fmla="*/ 37 h 108"/>
                <a:gd name="T72" fmla="*/ 22 w 71"/>
                <a:gd name="T73" fmla="*/ 17 h 108"/>
                <a:gd name="T74" fmla="*/ 37 w 71"/>
                <a:gd name="T75" fmla="*/ 5 h 108"/>
                <a:gd name="T76" fmla="*/ 49 w 71"/>
                <a:gd name="T77" fmla="*/ 5 h 108"/>
                <a:gd name="T78" fmla="*/ 59 w 71"/>
                <a:gd name="T79" fmla="*/ 7 h 108"/>
                <a:gd name="T80" fmla="*/ 66 w 71"/>
                <a:gd name="T81" fmla="*/ 12 h 108"/>
                <a:gd name="T82" fmla="*/ 71 w 71"/>
                <a:gd name="T83" fmla="*/ 12 h 108"/>
                <a:gd name="T84" fmla="*/ 71 w 71"/>
                <a:gd name="T85" fmla="*/ 10 h 108"/>
                <a:gd name="T86" fmla="*/ 71 w 71"/>
                <a:gd name="T87" fmla="*/ 7 h 108"/>
                <a:gd name="T88" fmla="*/ 69 w 71"/>
                <a:gd name="T89" fmla="*/ 5 h 108"/>
                <a:gd name="T90" fmla="*/ 69 w 71"/>
                <a:gd name="T91" fmla="*/ 5 h 10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1"/>
                <a:gd name="T139" fmla="*/ 0 h 108"/>
                <a:gd name="T140" fmla="*/ 71 w 71"/>
                <a:gd name="T141" fmla="*/ 108 h 10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1" h="108">
                  <a:moveTo>
                    <a:pt x="44" y="0"/>
                  </a:moveTo>
                  <a:lnTo>
                    <a:pt x="32" y="2"/>
                  </a:lnTo>
                  <a:lnTo>
                    <a:pt x="24" y="5"/>
                  </a:lnTo>
                  <a:lnTo>
                    <a:pt x="17" y="14"/>
                  </a:lnTo>
                  <a:lnTo>
                    <a:pt x="9" y="24"/>
                  </a:lnTo>
                  <a:lnTo>
                    <a:pt x="5" y="37"/>
                  </a:lnTo>
                  <a:lnTo>
                    <a:pt x="2" y="49"/>
                  </a:lnTo>
                  <a:lnTo>
                    <a:pt x="2" y="51"/>
                  </a:lnTo>
                  <a:lnTo>
                    <a:pt x="0" y="64"/>
                  </a:lnTo>
                  <a:lnTo>
                    <a:pt x="0" y="74"/>
                  </a:lnTo>
                  <a:lnTo>
                    <a:pt x="0" y="86"/>
                  </a:lnTo>
                  <a:lnTo>
                    <a:pt x="5" y="98"/>
                  </a:lnTo>
                  <a:lnTo>
                    <a:pt x="7" y="98"/>
                  </a:lnTo>
                  <a:lnTo>
                    <a:pt x="7" y="101"/>
                  </a:lnTo>
                  <a:lnTo>
                    <a:pt x="9" y="101"/>
                  </a:lnTo>
                  <a:lnTo>
                    <a:pt x="9" y="103"/>
                  </a:lnTo>
                  <a:lnTo>
                    <a:pt x="17" y="108"/>
                  </a:lnTo>
                  <a:lnTo>
                    <a:pt x="29" y="106"/>
                  </a:lnTo>
                  <a:lnTo>
                    <a:pt x="32" y="103"/>
                  </a:lnTo>
                  <a:lnTo>
                    <a:pt x="32" y="101"/>
                  </a:lnTo>
                  <a:lnTo>
                    <a:pt x="32" y="98"/>
                  </a:lnTo>
                  <a:lnTo>
                    <a:pt x="34" y="96"/>
                  </a:lnTo>
                  <a:lnTo>
                    <a:pt x="37" y="88"/>
                  </a:lnTo>
                  <a:lnTo>
                    <a:pt x="37" y="83"/>
                  </a:lnTo>
                  <a:lnTo>
                    <a:pt x="37" y="76"/>
                  </a:lnTo>
                  <a:lnTo>
                    <a:pt x="37" y="71"/>
                  </a:lnTo>
                  <a:lnTo>
                    <a:pt x="37" y="69"/>
                  </a:lnTo>
                  <a:lnTo>
                    <a:pt x="37" y="66"/>
                  </a:lnTo>
                  <a:lnTo>
                    <a:pt x="37" y="64"/>
                  </a:lnTo>
                  <a:lnTo>
                    <a:pt x="37" y="61"/>
                  </a:lnTo>
                  <a:lnTo>
                    <a:pt x="34" y="59"/>
                  </a:lnTo>
                  <a:lnTo>
                    <a:pt x="34" y="56"/>
                  </a:lnTo>
                  <a:lnTo>
                    <a:pt x="34" y="54"/>
                  </a:lnTo>
                  <a:lnTo>
                    <a:pt x="32" y="51"/>
                  </a:lnTo>
                  <a:lnTo>
                    <a:pt x="27" y="34"/>
                  </a:lnTo>
                  <a:lnTo>
                    <a:pt x="22" y="32"/>
                  </a:lnTo>
                  <a:lnTo>
                    <a:pt x="22" y="29"/>
                  </a:lnTo>
                  <a:lnTo>
                    <a:pt x="19" y="32"/>
                  </a:lnTo>
                  <a:lnTo>
                    <a:pt x="19" y="34"/>
                  </a:lnTo>
                  <a:lnTo>
                    <a:pt x="22" y="37"/>
                  </a:lnTo>
                  <a:lnTo>
                    <a:pt x="29" y="51"/>
                  </a:lnTo>
                  <a:lnTo>
                    <a:pt x="32" y="69"/>
                  </a:lnTo>
                  <a:lnTo>
                    <a:pt x="32" y="86"/>
                  </a:lnTo>
                  <a:lnTo>
                    <a:pt x="27" y="101"/>
                  </a:lnTo>
                  <a:lnTo>
                    <a:pt x="24" y="101"/>
                  </a:lnTo>
                  <a:lnTo>
                    <a:pt x="22" y="101"/>
                  </a:lnTo>
                  <a:lnTo>
                    <a:pt x="19" y="101"/>
                  </a:lnTo>
                  <a:lnTo>
                    <a:pt x="17" y="101"/>
                  </a:lnTo>
                  <a:lnTo>
                    <a:pt x="14" y="101"/>
                  </a:lnTo>
                  <a:lnTo>
                    <a:pt x="12" y="98"/>
                  </a:lnTo>
                  <a:lnTo>
                    <a:pt x="7" y="83"/>
                  </a:lnTo>
                  <a:lnTo>
                    <a:pt x="5" y="69"/>
                  </a:lnTo>
                  <a:lnTo>
                    <a:pt x="7" y="51"/>
                  </a:lnTo>
                  <a:lnTo>
                    <a:pt x="12" y="37"/>
                  </a:lnTo>
                  <a:lnTo>
                    <a:pt x="17" y="27"/>
                  </a:lnTo>
                  <a:lnTo>
                    <a:pt x="22" y="17"/>
                  </a:lnTo>
                  <a:lnTo>
                    <a:pt x="29" y="10"/>
                  </a:lnTo>
                  <a:lnTo>
                    <a:pt x="37" y="5"/>
                  </a:lnTo>
                  <a:lnTo>
                    <a:pt x="44" y="5"/>
                  </a:lnTo>
                  <a:lnTo>
                    <a:pt x="49" y="5"/>
                  </a:lnTo>
                  <a:lnTo>
                    <a:pt x="54" y="7"/>
                  </a:lnTo>
                  <a:lnTo>
                    <a:pt x="59" y="7"/>
                  </a:lnTo>
                  <a:lnTo>
                    <a:pt x="61" y="10"/>
                  </a:lnTo>
                  <a:lnTo>
                    <a:pt x="66" y="12"/>
                  </a:lnTo>
                  <a:lnTo>
                    <a:pt x="69" y="12"/>
                  </a:lnTo>
                  <a:lnTo>
                    <a:pt x="71" y="12"/>
                  </a:lnTo>
                  <a:lnTo>
                    <a:pt x="71" y="10"/>
                  </a:lnTo>
                  <a:lnTo>
                    <a:pt x="71" y="7"/>
                  </a:lnTo>
                  <a:lnTo>
                    <a:pt x="69" y="5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458" name="Freeform 18"/>
            <p:cNvSpPr>
              <a:spLocks/>
            </p:cNvSpPr>
            <p:nvPr/>
          </p:nvSpPr>
          <p:spPr bwMode="auto">
            <a:xfrm>
              <a:off x="2156" y="1961"/>
              <a:ext cx="828" cy="1037"/>
            </a:xfrm>
            <a:custGeom>
              <a:avLst/>
              <a:gdLst>
                <a:gd name="T0" fmla="*/ 502 w 828"/>
                <a:gd name="T1" fmla="*/ 1030 h 1037"/>
                <a:gd name="T2" fmla="*/ 574 w 828"/>
                <a:gd name="T3" fmla="*/ 1000 h 1037"/>
                <a:gd name="T4" fmla="*/ 643 w 828"/>
                <a:gd name="T5" fmla="*/ 973 h 1037"/>
                <a:gd name="T6" fmla="*/ 690 w 828"/>
                <a:gd name="T7" fmla="*/ 951 h 1037"/>
                <a:gd name="T8" fmla="*/ 724 w 828"/>
                <a:gd name="T9" fmla="*/ 938 h 1037"/>
                <a:gd name="T10" fmla="*/ 761 w 828"/>
                <a:gd name="T11" fmla="*/ 926 h 1037"/>
                <a:gd name="T12" fmla="*/ 773 w 828"/>
                <a:gd name="T13" fmla="*/ 924 h 1037"/>
                <a:gd name="T14" fmla="*/ 810 w 828"/>
                <a:gd name="T15" fmla="*/ 869 h 1037"/>
                <a:gd name="T16" fmla="*/ 813 w 828"/>
                <a:gd name="T17" fmla="*/ 756 h 1037"/>
                <a:gd name="T18" fmla="*/ 813 w 828"/>
                <a:gd name="T19" fmla="*/ 704 h 1037"/>
                <a:gd name="T20" fmla="*/ 813 w 828"/>
                <a:gd name="T21" fmla="*/ 660 h 1037"/>
                <a:gd name="T22" fmla="*/ 815 w 828"/>
                <a:gd name="T23" fmla="*/ 566 h 1037"/>
                <a:gd name="T24" fmla="*/ 823 w 828"/>
                <a:gd name="T25" fmla="*/ 362 h 1037"/>
                <a:gd name="T26" fmla="*/ 825 w 828"/>
                <a:gd name="T27" fmla="*/ 322 h 1037"/>
                <a:gd name="T28" fmla="*/ 828 w 828"/>
                <a:gd name="T29" fmla="*/ 261 h 1037"/>
                <a:gd name="T30" fmla="*/ 828 w 828"/>
                <a:gd name="T31" fmla="*/ 209 h 1037"/>
                <a:gd name="T32" fmla="*/ 828 w 828"/>
                <a:gd name="T33" fmla="*/ 199 h 1037"/>
                <a:gd name="T34" fmla="*/ 823 w 828"/>
                <a:gd name="T35" fmla="*/ 194 h 1037"/>
                <a:gd name="T36" fmla="*/ 512 w 828"/>
                <a:gd name="T37" fmla="*/ 9 h 1037"/>
                <a:gd name="T38" fmla="*/ 500 w 828"/>
                <a:gd name="T39" fmla="*/ 2 h 1037"/>
                <a:gd name="T40" fmla="*/ 475 w 828"/>
                <a:gd name="T41" fmla="*/ 7 h 1037"/>
                <a:gd name="T42" fmla="*/ 426 w 828"/>
                <a:gd name="T43" fmla="*/ 24 h 1037"/>
                <a:gd name="T44" fmla="*/ 345 w 828"/>
                <a:gd name="T45" fmla="*/ 49 h 1037"/>
                <a:gd name="T46" fmla="*/ 266 w 828"/>
                <a:gd name="T47" fmla="*/ 76 h 1037"/>
                <a:gd name="T48" fmla="*/ 212 w 828"/>
                <a:gd name="T49" fmla="*/ 93 h 1037"/>
                <a:gd name="T50" fmla="*/ 173 w 828"/>
                <a:gd name="T51" fmla="*/ 110 h 1037"/>
                <a:gd name="T52" fmla="*/ 131 w 828"/>
                <a:gd name="T53" fmla="*/ 123 h 1037"/>
                <a:gd name="T54" fmla="*/ 91 w 828"/>
                <a:gd name="T55" fmla="*/ 135 h 1037"/>
                <a:gd name="T56" fmla="*/ 52 w 828"/>
                <a:gd name="T57" fmla="*/ 147 h 1037"/>
                <a:gd name="T58" fmla="*/ 20 w 828"/>
                <a:gd name="T59" fmla="*/ 155 h 1037"/>
                <a:gd name="T60" fmla="*/ 5 w 828"/>
                <a:gd name="T61" fmla="*/ 167 h 1037"/>
                <a:gd name="T62" fmla="*/ 3 w 828"/>
                <a:gd name="T63" fmla="*/ 167 h 1037"/>
                <a:gd name="T64" fmla="*/ 12 w 828"/>
                <a:gd name="T65" fmla="*/ 236 h 1037"/>
                <a:gd name="T66" fmla="*/ 40 w 828"/>
                <a:gd name="T67" fmla="*/ 340 h 1037"/>
                <a:gd name="T68" fmla="*/ 69 w 828"/>
                <a:gd name="T69" fmla="*/ 446 h 1037"/>
                <a:gd name="T70" fmla="*/ 76 w 828"/>
                <a:gd name="T71" fmla="*/ 470 h 1037"/>
                <a:gd name="T72" fmla="*/ 84 w 828"/>
                <a:gd name="T73" fmla="*/ 500 h 1037"/>
                <a:gd name="T74" fmla="*/ 180 w 828"/>
                <a:gd name="T75" fmla="*/ 899 h 1037"/>
                <a:gd name="T76" fmla="*/ 185 w 828"/>
                <a:gd name="T77" fmla="*/ 904 h 1037"/>
                <a:gd name="T78" fmla="*/ 202 w 828"/>
                <a:gd name="T79" fmla="*/ 914 h 1037"/>
                <a:gd name="T80" fmla="*/ 229 w 828"/>
                <a:gd name="T81" fmla="*/ 926 h 1037"/>
                <a:gd name="T82" fmla="*/ 286 w 828"/>
                <a:gd name="T83" fmla="*/ 958 h 1037"/>
                <a:gd name="T84" fmla="*/ 345 w 828"/>
                <a:gd name="T85" fmla="*/ 988 h 1037"/>
                <a:gd name="T86" fmla="*/ 394 w 828"/>
                <a:gd name="T87" fmla="*/ 1012 h 1037"/>
                <a:gd name="T88" fmla="*/ 404 w 828"/>
                <a:gd name="T89" fmla="*/ 1017 h 1037"/>
                <a:gd name="T90" fmla="*/ 411 w 828"/>
                <a:gd name="T91" fmla="*/ 1020 h 1037"/>
                <a:gd name="T92" fmla="*/ 431 w 828"/>
                <a:gd name="T93" fmla="*/ 1032 h 1037"/>
                <a:gd name="T94" fmla="*/ 436 w 828"/>
                <a:gd name="T95" fmla="*/ 1035 h 103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28"/>
                <a:gd name="T145" fmla="*/ 0 h 1037"/>
                <a:gd name="T146" fmla="*/ 828 w 828"/>
                <a:gd name="T147" fmla="*/ 1037 h 10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28" h="1037">
                  <a:moveTo>
                    <a:pt x="441" y="1037"/>
                  </a:moveTo>
                  <a:lnTo>
                    <a:pt x="480" y="1037"/>
                  </a:lnTo>
                  <a:lnTo>
                    <a:pt x="502" y="1030"/>
                  </a:lnTo>
                  <a:lnTo>
                    <a:pt x="527" y="1020"/>
                  </a:lnTo>
                  <a:lnTo>
                    <a:pt x="549" y="1010"/>
                  </a:lnTo>
                  <a:lnTo>
                    <a:pt x="574" y="1000"/>
                  </a:lnTo>
                  <a:lnTo>
                    <a:pt x="596" y="993"/>
                  </a:lnTo>
                  <a:lnTo>
                    <a:pt x="621" y="983"/>
                  </a:lnTo>
                  <a:lnTo>
                    <a:pt x="643" y="973"/>
                  </a:lnTo>
                  <a:lnTo>
                    <a:pt x="665" y="963"/>
                  </a:lnTo>
                  <a:lnTo>
                    <a:pt x="677" y="958"/>
                  </a:lnTo>
                  <a:lnTo>
                    <a:pt x="690" y="951"/>
                  </a:lnTo>
                  <a:lnTo>
                    <a:pt x="702" y="946"/>
                  </a:lnTo>
                  <a:lnTo>
                    <a:pt x="714" y="943"/>
                  </a:lnTo>
                  <a:lnTo>
                    <a:pt x="724" y="938"/>
                  </a:lnTo>
                  <a:lnTo>
                    <a:pt x="736" y="934"/>
                  </a:lnTo>
                  <a:lnTo>
                    <a:pt x="749" y="931"/>
                  </a:lnTo>
                  <a:lnTo>
                    <a:pt x="761" y="926"/>
                  </a:lnTo>
                  <a:lnTo>
                    <a:pt x="766" y="926"/>
                  </a:lnTo>
                  <a:lnTo>
                    <a:pt x="771" y="924"/>
                  </a:lnTo>
                  <a:lnTo>
                    <a:pt x="773" y="924"/>
                  </a:lnTo>
                  <a:lnTo>
                    <a:pt x="778" y="924"/>
                  </a:lnTo>
                  <a:lnTo>
                    <a:pt x="810" y="909"/>
                  </a:lnTo>
                  <a:lnTo>
                    <a:pt x="810" y="869"/>
                  </a:lnTo>
                  <a:lnTo>
                    <a:pt x="813" y="832"/>
                  </a:lnTo>
                  <a:lnTo>
                    <a:pt x="813" y="793"/>
                  </a:lnTo>
                  <a:lnTo>
                    <a:pt x="813" y="756"/>
                  </a:lnTo>
                  <a:lnTo>
                    <a:pt x="813" y="739"/>
                  </a:lnTo>
                  <a:lnTo>
                    <a:pt x="813" y="722"/>
                  </a:lnTo>
                  <a:lnTo>
                    <a:pt x="813" y="704"/>
                  </a:lnTo>
                  <a:lnTo>
                    <a:pt x="813" y="687"/>
                  </a:lnTo>
                  <a:lnTo>
                    <a:pt x="815" y="675"/>
                  </a:lnTo>
                  <a:lnTo>
                    <a:pt x="813" y="660"/>
                  </a:lnTo>
                  <a:lnTo>
                    <a:pt x="813" y="648"/>
                  </a:lnTo>
                  <a:lnTo>
                    <a:pt x="813" y="635"/>
                  </a:lnTo>
                  <a:lnTo>
                    <a:pt x="815" y="566"/>
                  </a:lnTo>
                  <a:lnTo>
                    <a:pt x="818" y="497"/>
                  </a:lnTo>
                  <a:lnTo>
                    <a:pt x="820" y="428"/>
                  </a:lnTo>
                  <a:lnTo>
                    <a:pt x="823" y="362"/>
                  </a:lnTo>
                  <a:lnTo>
                    <a:pt x="823" y="349"/>
                  </a:lnTo>
                  <a:lnTo>
                    <a:pt x="823" y="335"/>
                  </a:lnTo>
                  <a:lnTo>
                    <a:pt x="825" y="322"/>
                  </a:lnTo>
                  <a:lnTo>
                    <a:pt x="828" y="310"/>
                  </a:lnTo>
                  <a:lnTo>
                    <a:pt x="828" y="285"/>
                  </a:lnTo>
                  <a:lnTo>
                    <a:pt x="828" y="261"/>
                  </a:lnTo>
                  <a:lnTo>
                    <a:pt x="828" y="236"/>
                  </a:lnTo>
                  <a:lnTo>
                    <a:pt x="828" y="211"/>
                  </a:lnTo>
                  <a:lnTo>
                    <a:pt x="828" y="209"/>
                  </a:lnTo>
                  <a:lnTo>
                    <a:pt x="828" y="207"/>
                  </a:lnTo>
                  <a:lnTo>
                    <a:pt x="828" y="202"/>
                  </a:lnTo>
                  <a:lnTo>
                    <a:pt x="828" y="199"/>
                  </a:lnTo>
                  <a:lnTo>
                    <a:pt x="825" y="197"/>
                  </a:lnTo>
                  <a:lnTo>
                    <a:pt x="825" y="194"/>
                  </a:lnTo>
                  <a:lnTo>
                    <a:pt x="823" y="194"/>
                  </a:lnTo>
                  <a:lnTo>
                    <a:pt x="823" y="192"/>
                  </a:lnTo>
                  <a:lnTo>
                    <a:pt x="522" y="12"/>
                  </a:lnTo>
                  <a:lnTo>
                    <a:pt x="512" y="9"/>
                  </a:lnTo>
                  <a:lnTo>
                    <a:pt x="510" y="7"/>
                  </a:lnTo>
                  <a:lnTo>
                    <a:pt x="505" y="4"/>
                  </a:lnTo>
                  <a:lnTo>
                    <a:pt x="500" y="2"/>
                  </a:lnTo>
                  <a:lnTo>
                    <a:pt x="495" y="0"/>
                  </a:lnTo>
                  <a:lnTo>
                    <a:pt x="485" y="4"/>
                  </a:lnTo>
                  <a:lnTo>
                    <a:pt x="475" y="7"/>
                  </a:lnTo>
                  <a:lnTo>
                    <a:pt x="463" y="12"/>
                  </a:lnTo>
                  <a:lnTo>
                    <a:pt x="453" y="17"/>
                  </a:lnTo>
                  <a:lnTo>
                    <a:pt x="426" y="24"/>
                  </a:lnTo>
                  <a:lnTo>
                    <a:pt x="399" y="34"/>
                  </a:lnTo>
                  <a:lnTo>
                    <a:pt x="372" y="41"/>
                  </a:lnTo>
                  <a:lnTo>
                    <a:pt x="345" y="49"/>
                  </a:lnTo>
                  <a:lnTo>
                    <a:pt x="318" y="59"/>
                  </a:lnTo>
                  <a:lnTo>
                    <a:pt x="291" y="66"/>
                  </a:lnTo>
                  <a:lnTo>
                    <a:pt x="266" y="76"/>
                  </a:lnTo>
                  <a:lnTo>
                    <a:pt x="239" y="86"/>
                  </a:lnTo>
                  <a:lnTo>
                    <a:pt x="224" y="91"/>
                  </a:lnTo>
                  <a:lnTo>
                    <a:pt x="212" y="93"/>
                  </a:lnTo>
                  <a:lnTo>
                    <a:pt x="200" y="98"/>
                  </a:lnTo>
                  <a:lnTo>
                    <a:pt x="185" y="103"/>
                  </a:lnTo>
                  <a:lnTo>
                    <a:pt x="173" y="110"/>
                  </a:lnTo>
                  <a:lnTo>
                    <a:pt x="160" y="115"/>
                  </a:lnTo>
                  <a:lnTo>
                    <a:pt x="145" y="118"/>
                  </a:lnTo>
                  <a:lnTo>
                    <a:pt x="131" y="123"/>
                  </a:lnTo>
                  <a:lnTo>
                    <a:pt x="118" y="128"/>
                  </a:lnTo>
                  <a:lnTo>
                    <a:pt x="104" y="130"/>
                  </a:lnTo>
                  <a:lnTo>
                    <a:pt x="91" y="135"/>
                  </a:lnTo>
                  <a:lnTo>
                    <a:pt x="79" y="138"/>
                  </a:lnTo>
                  <a:lnTo>
                    <a:pt x="64" y="142"/>
                  </a:lnTo>
                  <a:lnTo>
                    <a:pt x="52" y="147"/>
                  </a:lnTo>
                  <a:lnTo>
                    <a:pt x="40" y="150"/>
                  </a:lnTo>
                  <a:lnTo>
                    <a:pt x="27" y="155"/>
                  </a:lnTo>
                  <a:lnTo>
                    <a:pt x="20" y="155"/>
                  </a:lnTo>
                  <a:lnTo>
                    <a:pt x="12" y="160"/>
                  </a:lnTo>
                  <a:lnTo>
                    <a:pt x="10" y="162"/>
                  </a:lnTo>
                  <a:lnTo>
                    <a:pt x="5" y="167"/>
                  </a:lnTo>
                  <a:lnTo>
                    <a:pt x="3" y="167"/>
                  </a:lnTo>
                  <a:lnTo>
                    <a:pt x="0" y="170"/>
                  </a:lnTo>
                  <a:lnTo>
                    <a:pt x="5" y="202"/>
                  </a:lnTo>
                  <a:lnTo>
                    <a:pt x="12" y="236"/>
                  </a:lnTo>
                  <a:lnTo>
                    <a:pt x="22" y="268"/>
                  </a:lnTo>
                  <a:lnTo>
                    <a:pt x="27" y="303"/>
                  </a:lnTo>
                  <a:lnTo>
                    <a:pt x="40" y="340"/>
                  </a:lnTo>
                  <a:lnTo>
                    <a:pt x="49" y="377"/>
                  </a:lnTo>
                  <a:lnTo>
                    <a:pt x="62" y="411"/>
                  </a:lnTo>
                  <a:lnTo>
                    <a:pt x="69" y="446"/>
                  </a:lnTo>
                  <a:lnTo>
                    <a:pt x="69" y="453"/>
                  </a:lnTo>
                  <a:lnTo>
                    <a:pt x="74" y="460"/>
                  </a:lnTo>
                  <a:lnTo>
                    <a:pt x="76" y="470"/>
                  </a:lnTo>
                  <a:lnTo>
                    <a:pt x="76" y="478"/>
                  </a:lnTo>
                  <a:lnTo>
                    <a:pt x="81" y="487"/>
                  </a:lnTo>
                  <a:lnTo>
                    <a:pt x="84" y="500"/>
                  </a:lnTo>
                  <a:lnTo>
                    <a:pt x="89" y="510"/>
                  </a:lnTo>
                  <a:lnTo>
                    <a:pt x="91" y="522"/>
                  </a:lnTo>
                  <a:lnTo>
                    <a:pt x="180" y="899"/>
                  </a:lnTo>
                  <a:lnTo>
                    <a:pt x="180" y="901"/>
                  </a:lnTo>
                  <a:lnTo>
                    <a:pt x="182" y="901"/>
                  </a:lnTo>
                  <a:lnTo>
                    <a:pt x="185" y="904"/>
                  </a:lnTo>
                  <a:lnTo>
                    <a:pt x="187" y="906"/>
                  </a:lnTo>
                  <a:lnTo>
                    <a:pt x="192" y="914"/>
                  </a:lnTo>
                  <a:lnTo>
                    <a:pt x="202" y="914"/>
                  </a:lnTo>
                  <a:lnTo>
                    <a:pt x="212" y="919"/>
                  </a:lnTo>
                  <a:lnTo>
                    <a:pt x="219" y="924"/>
                  </a:lnTo>
                  <a:lnTo>
                    <a:pt x="229" y="926"/>
                  </a:lnTo>
                  <a:lnTo>
                    <a:pt x="249" y="936"/>
                  </a:lnTo>
                  <a:lnTo>
                    <a:pt x="266" y="948"/>
                  </a:lnTo>
                  <a:lnTo>
                    <a:pt x="286" y="958"/>
                  </a:lnTo>
                  <a:lnTo>
                    <a:pt x="305" y="968"/>
                  </a:lnTo>
                  <a:lnTo>
                    <a:pt x="325" y="980"/>
                  </a:lnTo>
                  <a:lnTo>
                    <a:pt x="345" y="988"/>
                  </a:lnTo>
                  <a:lnTo>
                    <a:pt x="365" y="998"/>
                  </a:lnTo>
                  <a:lnTo>
                    <a:pt x="384" y="1005"/>
                  </a:lnTo>
                  <a:lnTo>
                    <a:pt x="394" y="1012"/>
                  </a:lnTo>
                  <a:lnTo>
                    <a:pt x="399" y="1012"/>
                  </a:lnTo>
                  <a:lnTo>
                    <a:pt x="402" y="1015"/>
                  </a:lnTo>
                  <a:lnTo>
                    <a:pt x="404" y="1017"/>
                  </a:lnTo>
                  <a:lnTo>
                    <a:pt x="406" y="1020"/>
                  </a:lnTo>
                  <a:lnTo>
                    <a:pt x="409" y="1020"/>
                  </a:lnTo>
                  <a:lnTo>
                    <a:pt x="411" y="1020"/>
                  </a:lnTo>
                  <a:lnTo>
                    <a:pt x="414" y="1020"/>
                  </a:lnTo>
                  <a:lnTo>
                    <a:pt x="431" y="1032"/>
                  </a:lnTo>
                  <a:lnTo>
                    <a:pt x="434" y="1032"/>
                  </a:lnTo>
                  <a:lnTo>
                    <a:pt x="436" y="1035"/>
                  </a:lnTo>
                  <a:lnTo>
                    <a:pt x="438" y="1037"/>
                  </a:lnTo>
                  <a:lnTo>
                    <a:pt x="441" y="10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459" name="Freeform 19"/>
            <p:cNvSpPr>
              <a:spLocks/>
            </p:cNvSpPr>
            <p:nvPr/>
          </p:nvSpPr>
          <p:spPr bwMode="auto">
            <a:xfrm>
              <a:off x="2688" y="2022"/>
              <a:ext cx="261" cy="828"/>
            </a:xfrm>
            <a:custGeom>
              <a:avLst/>
              <a:gdLst>
                <a:gd name="T0" fmla="*/ 249 w 261"/>
                <a:gd name="T1" fmla="*/ 828 h 828"/>
                <a:gd name="T2" fmla="*/ 249 w 261"/>
                <a:gd name="T3" fmla="*/ 828 h 828"/>
                <a:gd name="T4" fmla="*/ 251 w 261"/>
                <a:gd name="T5" fmla="*/ 828 h 828"/>
                <a:gd name="T6" fmla="*/ 251 w 261"/>
                <a:gd name="T7" fmla="*/ 828 h 828"/>
                <a:gd name="T8" fmla="*/ 254 w 261"/>
                <a:gd name="T9" fmla="*/ 826 h 828"/>
                <a:gd name="T10" fmla="*/ 254 w 261"/>
                <a:gd name="T11" fmla="*/ 767 h 828"/>
                <a:gd name="T12" fmla="*/ 254 w 261"/>
                <a:gd name="T13" fmla="*/ 707 h 828"/>
                <a:gd name="T14" fmla="*/ 254 w 261"/>
                <a:gd name="T15" fmla="*/ 648 h 828"/>
                <a:gd name="T16" fmla="*/ 254 w 261"/>
                <a:gd name="T17" fmla="*/ 589 h 828"/>
                <a:gd name="T18" fmla="*/ 256 w 261"/>
                <a:gd name="T19" fmla="*/ 476 h 828"/>
                <a:gd name="T20" fmla="*/ 259 w 261"/>
                <a:gd name="T21" fmla="*/ 362 h 828"/>
                <a:gd name="T22" fmla="*/ 261 w 261"/>
                <a:gd name="T23" fmla="*/ 252 h 828"/>
                <a:gd name="T24" fmla="*/ 259 w 261"/>
                <a:gd name="T25" fmla="*/ 138 h 828"/>
                <a:gd name="T26" fmla="*/ 241 w 261"/>
                <a:gd name="T27" fmla="*/ 128 h 828"/>
                <a:gd name="T28" fmla="*/ 227 w 261"/>
                <a:gd name="T29" fmla="*/ 118 h 828"/>
                <a:gd name="T30" fmla="*/ 209 w 261"/>
                <a:gd name="T31" fmla="*/ 109 h 828"/>
                <a:gd name="T32" fmla="*/ 192 w 261"/>
                <a:gd name="T33" fmla="*/ 99 h 828"/>
                <a:gd name="T34" fmla="*/ 175 w 261"/>
                <a:gd name="T35" fmla="*/ 91 h 828"/>
                <a:gd name="T36" fmla="*/ 160 w 261"/>
                <a:gd name="T37" fmla="*/ 81 h 828"/>
                <a:gd name="T38" fmla="*/ 143 w 261"/>
                <a:gd name="T39" fmla="*/ 72 h 828"/>
                <a:gd name="T40" fmla="*/ 126 w 261"/>
                <a:gd name="T41" fmla="*/ 62 h 828"/>
                <a:gd name="T42" fmla="*/ 113 w 261"/>
                <a:gd name="T43" fmla="*/ 57 h 828"/>
                <a:gd name="T44" fmla="*/ 103 w 261"/>
                <a:gd name="T45" fmla="*/ 49 h 828"/>
                <a:gd name="T46" fmla="*/ 91 w 261"/>
                <a:gd name="T47" fmla="*/ 45 h 828"/>
                <a:gd name="T48" fmla="*/ 81 w 261"/>
                <a:gd name="T49" fmla="*/ 37 h 828"/>
                <a:gd name="T50" fmla="*/ 69 w 261"/>
                <a:gd name="T51" fmla="*/ 32 h 828"/>
                <a:gd name="T52" fmla="*/ 59 w 261"/>
                <a:gd name="T53" fmla="*/ 27 h 828"/>
                <a:gd name="T54" fmla="*/ 47 w 261"/>
                <a:gd name="T55" fmla="*/ 20 h 828"/>
                <a:gd name="T56" fmla="*/ 37 w 261"/>
                <a:gd name="T57" fmla="*/ 15 h 828"/>
                <a:gd name="T58" fmla="*/ 30 w 261"/>
                <a:gd name="T59" fmla="*/ 10 h 828"/>
                <a:gd name="T60" fmla="*/ 22 w 261"/>
                <a:gd name="T61" fmla="*/ 8 h 828"/>
                <a:gd name="T62" fmla="*/ 15 w 261"/>
                <a:gd name="T63" fmla="*/ 3 h 828"/>
                <a:gd name="T64" fmla="*/ 7 w 261"/>
                <a:gd name="T65" fmla="*/ 0 h 828"/>
                <a:gd name="T66" fmla="*/ 2 w 261"/>
                <a:gd name="T67" fmla="*/ 20 h 828"/>
                <a:gd name="T68" fmla="*/ 5 w 261"/>
                <a:gd name="T69" fmla="*/ 40 h 828"/>
                <a:gd name="T70" fmla="*/ 5 w 261"/>
                <a:gd name="T71" fmla="*/ 59 h 828"/>
                <a:gd name="T72" fmla="*/ 0 w 261"/>
                <a:gd name="T73" fmla="*/ 79 h 828"/>
                <a:gd name="T74" fmla="*/ 0 w 261"/>
                <a:gd name="T75" fmla="*/ 148 h 828"/>
                <a:gd name="T76" fmla="*/ 0 w 261"/>
                <a:gd name="T77" fmla="*/ 217 h 828"/>
                <a:gd name="T78" fmla="*/ 0 w 261"/>
                <a:gd name="T79" fmla="*/ 286 h 828"/>
                <a:gd name="T80" fmla="*/ 0 w 261"/>
                <a:gd name="T81" fmla="*/ 355 h 828"/>
                <a:gd name="T82" fmla="*/ 5 w 261"/>
                <a:gd name="T83" fmla="*/ 424 h 828"/>
                <a:gd name="T84" fmla="*/ 7 w 261"/>
                <a:gd name="T85" fmla="*/ 495 h 828"/>
                <a:gd name="T86" fmla="*/ 10 w 261"/>
                <a:gd name="T87" fmla="*/ 564 h 828"/>
                <a:gd name="T88" fmla="*/ 20 w 261"/>
                <a:gd name="T89" fmla="*/ 636 h 828"/>
                <a:gd name="T90" fmla="*/ 22 w 261"/>
                <a:gd name="T91" fmla="*/ 658 h 828"/>
                <a:gd name="T92" fmla="*/ 27 w 261"/>
                <a:gd name="T93" fmla="*/ 678 h 828"/>
                <a:gd name="T94" fmla="*/ 32 w 261"/>
                <a:gd name="T95" fmla="*/ 698 h 828"/>
                <a:gd name="T96" fmla="*/ 37 w 261"/>
                <a:gd name="T97" fmla="*/ 717 h 828"/>
                <a:gd name="T98" fmla="*/ 84 w 261"/>
                <a:gd name="T99" fmla="*/ 732 h 828"/>
                <a:gd name="T100" fmla="*/ 86 w 261"/>
                <a:gd name="T101" fmla="*/ 739 h 828"/>
                <a:gd name="T102" fmla="*/ 126 w 261"/>
                <a:gd name="T103" fmla="*/ 757 h 828"/>
                <a:gd name="T104" fmla="*/ 175 w 261"/>
                <a:gd name="T105" fmla="*/ 784 h 828"/>
                <a:gd name="T106" fmla="*/ 249 w 261"/>
                <a:gd name="T107" fmla="*/ 828 h 828"/>
                <a:gd name="T108" fmla="*/ 249 w 261"/>
                <a:gd name="T109" fmla="*/ 828 h 82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1"/>
                <a:gd name="T166" fmla="*/ 0 h 828"/>
                <a:gd name="T167" fmla="*/ 261 w 261"/>
                <a:gd name="T168" fmla="*/ 828 h 82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1" h="828">
                  <a:moveTo>
                    <a:pt x="249" y="828"/>
                  </a:moveTo>
                  <a:lnTo>
                    <a:pt x="249" y="828"/>
                  </a:lnTo>
                  <a:lnTo>
                    <a:pt x="251" y="828"/>
                  </a:lnTo>
                  <a:lnTo>
                    <a:pt x="254" y="826"/>
                  </a:lnTo>
                  <a:lnTo>
                    <a:pt x="254" y="767"/>
                  </a:lnTo>
                  <a:lnTo>
                    <a:pt x="254" y="707"/>
                  </a:lnTo>
                  <a:lnTo>
                    <a:pt x="254" y="648"/>
                  </a:lnTo>
                  <a:lnTo>
                    <a:pt x="254" y="589"/>
                  </a:lnTo>
                  <a:lnTo>
                    <a:pt x="256" y="476"/>
                  </a:lnTo>
                  <a:lnTo>
                    <a:pt x="259" y="362"/>
                  </a:lnTo>
                  <a:lnTo>
                    <a:pt x="261" y="252"/>
                  </a:lnTo>
                  <a:lnTo>
                    <a:pt x="259" y="138"/>
                  </a:lnTo>
                  <a:lnTo>
                    <a:pt x="241" y="128"/>
                  </a:lnTo>
                  <a:lnTo>
                    <a:pt x="227" y="118"/>
                  </a:lnTo>
                  <a:lnTo>
                    <a:pt x="209" y="109"/>
                  </a:lnTo>
                  <a:lnTo>
                    <a:pt x="192" y="99"/>
                  </a:lnTo>
                  <a:lnTo>
                    <a:pt x="175" y="91"/>
                  </a:lnTo>
                  <a:lnTo>
                    <a:pt x="160" y="81"/>
                  </a:lnTo>
                  <a:lnTo>
                    <a:pt x="143" y="72"/>
                  </a:lnTo>
                  <a:lnTo>
                    <a:pt x="126" y="62"/>
                  </a:lnTo>
                  <a:lnTo>
                    <a:pt x="113" y="57"/>
                  </a:lnTo>
                  <a:lnTo>
                    <a:pt x="103" y="49"/>
                  </a:lnTo>
                  <a:lnTo>
                    <a:pt x="91" y="45"/>
                  </a:lnTo>
                  <a:lnTo>
                    <a:pt x="81" y="37"/>
                  </a:lnTo>
                  <a:lnTo>
                    <a:pt x="69" y="32"/>
                  </a:lnTo>
                  <a:lnTo>
                    <a:pt x="59" y="27"/>
                  </a:lnTo>
                  <a:lnTo>
                    <a:pt x="47" y="20"/>
                  </a:lnTo>
                  <a:lnTo>
                    <a:pt x="37" y="15"/>
                  </a:lnTo>
                  <a:lnTo>
                    <a:pt x="30" y="10"/>
                  </a:lnTo>
                  <a:lnTo>
                    <a:pt x="22" y="8"/>
                  </a:lnTo>
                  <a:lnTo>
                    <a:pt x="15" y="3"/>
                  </a:lnTo>
                  <a:lnTo>
                    <a:pt x="7" y="0"/>
                  </a:lnTo>
                  <a:lnTo>
                    <a:pt x="2" y="20"/>
                  </a:lnTo>
                  <a:lnTo>
                    <a:pt x="5" y="40"/>
                  </a:lnTo>
                  <a:lnTo>
                    <a:pt x="5" y="59"/>
                  </a:lnTo>
                  <a:lnTo>
                    <a:pt x="0" y="79"/>
                  </a:lnTo>
                  <a:lnTo>
                    <a:pt x="0" y="148"/>
                  </a:lnTo>
                  <a:lnTo>
                    <a:pt x="0" y="217"/>
                  </a:lnTo>
                  <a:lnTo>
                    <a:pt x="0" y="286"/>
                  </a:lnTo>
                  <a:lnTo>
                    <a:pt x="0" y="355"/>
                  </a:lnTo>
                  <a:lnTo>
                    <a:pt x="5" y="424"/>
                  </a:lnTo>
                  <a:lnTo>
                    <a:pt x="7" y="495"/>
                  </a:lnTo>
                  <a:lnTo>
                    <a:pt x="10" y="564"/>
                  </a:lnTo>
                  <a:lnTo>
                    <a:pt x="20" y="636"/>
                  </a:lnTo>
                  <a:lnTo>
                    <a:pt x="22" y="658"/>
                  </a:lnTo>
                  <a:lnTo>
                    <a:pt x="27" y="678"/>
                  </a:lnTo>
                  <a:lnTo>
                    <a:pt x="32" y="698"/>
                  </a:lnTo>
                  <a:lnTo>
                    <a:pt x="37" y="717"/>
                  </a:lnTo>
                  <a:lnTo>
                    <a:pt x="84" y="732"/>
                  </a:lnTo>
                  <a:lnTo>
                    <a:pt x="86" y="739"/>
                  </a:lnTo>
                  <a:lnTo>
                    <a:pt x="126" y="757"/>
                  </a:lnTo>
                  <a:lnTo>
                    <a:pt x="175" y="784"/>
                  </a:lnTo>
                  <a:lnTo>
                    <a:pt x="249" y="828"/>
                  </a:lnTo>
                  <a:close/>
                </a:path>
              </a:pathLst>
            </a:custGeom>
            <a:solidFill>
              <a:srgbClr val="6899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460" name="Freeform 20"/>
            <p:cNvSpPr>
              <a:spLocks/>
            </p:cNvSpPr>
            <p:nvPr/>
          </p:nvSpPr>
          <p:spPr bwMode="auto">
            <a:xfrm>
              <a:off x="2186" y="1990"/>
              <a:ext cx="500" cy="858"/>
            </a:xfrm>
            <a:custGeom>
              <a:avLst/>
              <a:gdLst>
                <a:gd name="T0" fmla="*/ 408 w 500"/>
                <a:gd name="T1" fmla="*/ 779 h 858"/>
                <a:gd name="T2" fmla="*/ 411 w 500"/>
                <a:gd name="T3" fmla="*/ 776 h 858"/>
                <a:gd name="T4" fmla="*/ 411 w 500"/>
                <a:gd name="T5" fmla="*/ 774 h 858"/>
                <a:gd name="T6" fmla="*/ 500 w 500"/>
                <a:gd name="T7" fmla="*/ 744 h 858"/>
                <a:gd name="T8" fmla="*/ 497 w 500"/>
                <a:gd name="T9" fmla="*/ 641 h 858"/>
                <a:gd name="T10" fmla="*/ 490 w 500"/>
                <a:gd name="T11" fmla="*/ 535 h 858"/>
                <a:gd name="T12" fmla="*/ 490 w 500"/>
                <a:gd name="T13" fmla="*/ 429 h 858"/>
                <a:gd name="T14" fmla="*/ 490 w 500"/>
                <a:gd name="T15" fmla="*/ 323 h 858"/>
                <a:gd name="T16" fmla="*/ 485 w 500"/>
                <a:gd name="T17" fmla="*/ 163 h 858"/>
                <a:gd name="T18" fmla="*/ 477 w 500"/>
                <a:gd name="T19" fmla="*/ 5 h 858"/>
                <a:gd name="T20" fmla="*/ 465 w 500"/>
                <a:gd name="T21" fmla="*/ 0 h 858"/>
                <a:gd name="T22" fmla="*/ 450 w 500"/>
                <a:gd name="T23" fmla="*/ 3 h 858"/>
                <a:gd name="T24" fmla="*/ 416 w 500"/>
                <a:gd name="T25" fmla="*/ 12 h 858"/>
                <a:gd name="T26" fmla="*/ 381 w 500"/>
                <a:gd name="T27" fmla="*/ 22 h 858"/>
                <a:gd name="T28" fmla="*/ 342 w 500"/>
                <a:gd name="T29" fmla="*/ 35 h 858"/>
                <a:gd name="T30" fmla="*/ 305 w 500"/>
                <a:gd name="T31" fmla="*/ 47 h 858"/>
                <a:gd name="T32" fmla="*/ 268 w 500"/>
                <a:gd name="T33" fmla="*/ 62 h 858"/>
                <a:gd name="T34" fmla="*/ 231 w 500"/>
                <a:gd name="T35" fmla="*/ 74 h 858"/>
                <a:gd name="T36" fmla="*/ 172 w 500"/>
                <a:gd name="T37" fmla="*/ 94 h 858"/>
                <a:gd name="T38" fmla="*/ 113 w 500"/>
                <a:gd name="T39" fmla="*/ 111 h 858"/>
                <a:gd name="T40" fmla="*/ 56 w 500"/>
                <a:gd name="T41" fmla="*/ 131 h 858"/>
                <a:gd name="T42" fmla="*/ 0 w 500"/>
                <a:gd name="T43" fmla="*/ 155 h 858"/>
                <a:gd name="T44" fmla="*/ 22 w 500"/>
                <a:gd name="T45" fmla="*/ 269 h 858"/>
                <a:gd name="T46" fmla="*/ 51 w 500"/>
                <a:gd name="T47" fmla="*/ 382 h 858"/>
                <a:gd name="T48" fmla="*/ 66 w 500"/>
                <a:gd name="T49" fmla="*/ 431 h 858"/>
                <a:gd name="T50" fmla="*/ 79 w 500"/>
                <a:gd name="T51" fmla="*/ 481 h 858"/>
                <a:gd name="T52" fmla="*/ 86 w 500"/>
                <a:gd name="T53" fmla="*/ 508 h 858"/>
                <a:gd name="T54" fmla="*/ 91 w 500"/>
                <a:gd name="T55" fmla="*/ 540 h 858"/>
                <a:gd name="T56" fmla="*/ 101 w 500"/>
                <a:gd name="T57" fmla="*/ 574 h 858"/>
                <a:gd name="T58" fmla="*/ 111 w 500"/>
                <a:gd name="T59" fmla="*/ 609 h 858"/>
                <a:gd name="T60" fmla="*/ 115 w 500"/>
                <a:gd name="T61" fmla="*/ 636 h 858"/>
                <a:gd name="T62" fmla="*/ 120 w 500"/>
                <a:gd name="T63" fmla="*/ 661 h 858"/>
                <a:gd name="T64" fmla="*/ 128 w 500"/>
                <a:gd name="T65" fmla="*/ 693 h 858"/>
                <a:gd name="T66" fmla="*/ 135 w 500"/>
                <a:gd name="T67" fmla="*/ 725 h 858"/>
                <a:gd name="T68" fmla="*/ 155 w 500"/>
                <a:gd name="T69" fmla="*/ 791 h 858"/>
                <a:gd name="T70" fmla="*/ 175 w 500"/>
                <a:gd name="T71" fmla="*/ 858 h 8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0"/>
                <a:gd name="T109" fmla="*/ 0 h 858"/>
                <a:gd name="T110" fmla="*/ 500 w 500"/>
                <a:gd name="T111" fmla="*/ 858 h 8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0" h="858">
                  <a:moveTo>
                    <a:pt x="177" y="855"/>
                  </a:moveTo>
                  <a:lnTo>
                    <a:pt x="408" y="779"/>
                  </a:lnTo>
                  <a:lnTo>
                    <a:pt x="411" y="776"/>
                  </a:lnTo>
                  <a:lnTo>
                    <a:pt x="411" y="774"/>
                  </a:lnTo>
                  <a:lnTo>
                    <a:pt x="431" y="774"/>
                  </a:lnTo>
                  <a:lnTo>
                    <a:pt x="500" y="744"/>
                  </a:lnTo>
                  <a:lnTo>
                    <a:pt x="500" y="693"/>
                  </a:lnTo>
                  <a:lnTo>
                    <a:pt x="497" y="641"/>
                  </a:lnTo>
                  <a:lnTo>
                    <a:pt x="492" y="589"/>
                  </a:lnTo>
                  <a:lnTo>
                    <a:pt x="490" y="535"/>
                  </a:lnTo>
                  <a:lnTo>
                    <a:pt x="490" y="483"/>
                  </a:lnTo>
                  <a:lnTo>
                    <a:pt x="490" y="429"/>
                  </a:lnTo>
                  <a:lnTo>
                    <a:pt x="490" y="377"/>
                  </a:lnTo>
                  <a:lnTo>
                    <a:pt x="490" y="323"/>
                  </a:lnTo>
                  <a:lnTo>
                    <a:pt x="487" y="242"/>
                  </a:lnTo>
                  <a:lnTo>
                    <a:pt x="485" y="163"/>
                  </a:lnTo>
                  <a:lnTo>
                    <a:pt x="482" y="84"/>
                  </a:lnTo>
                  <a:lnTo>
                    <a:pt x="477" y="5"/>
                  </a:lnTo>
                  <a:lnTo>
                    <a:pt x="472" y="3"/>
                  </a:lnTo>
                  <a:lnTo>
                    <a:pt x="465" y="0"/>
                  </a:lnTo>
                  <a:lnTo>
                    <a:pt x="458" y="3"/>
                  </a:lnTo>
                  <a:lnTo>
                    <a:pt x="450" y="3"/>
                  </a:lnTo>
                  <a:lnTo>
                    <a:pt x="433" y="8"/>
                  </a:lnTo>
                  <a:lnTo>
                    <a:pt x="416" y="12"/>
                  </a:lnTo>
                  <a:lnTo>
                    <a:pt x="399" y="17"/>
                  </a:lnTo>
                  <a:lnTo>
                    <a:pt x="381" y="22"/>
                  </a:lnTo>
                  <a:lnTo>
                    <a:pt x="362" y="27"/>
                  </a:lnTo>
                  <a:lnTo>
                    <a:pt x="342" y="35"/>
                  </a:lnTo>
                  <a:lnTo>
                    <a:pt x="325" y="42"/>
                  </a:lnTo>
                  <a:lnTo>
                    <a:pt x="305" y="47"/>
                  </a:lnTo>
                  <a:lnTo>
                    <a:pt x="288" y="54"/>
                  </a:lnTo>
                  <a:lnTo>
                    <a:pt x="268" y="62"/>
                  </a:lnTo>
                  <a:lnTo>
                    <a:pt x="251" y="69"/>
                  </a:lnTo>
                  <a:lnTo>
                    <a:pt x="231" y="74"/>
                  </a:lnTo>
                  <a:lnTo>
                    <a:pt x="202" y="84"/>
                  </a:lnTo>
                  <a:lnTo>
                    <a:pt x="172" y="94"/>
                  </a:lnTo>
                  <a:lnTo>
                    <a:pt x="143" y="104"/>
                  </a:lnTo>
                  <a:lnTo>
                    <a:pt x="113" y="111"/>
                  </a:lnTo>
                  <a:lnTo>
                    <a:pt x="83" y="121"/>
                  </a:lnTo>
                  <a:lnTo>
                    <a:pt x="56" y="131"/>
                  </a:lnTo>
                  <a:lnTo>
                    <a:pt x="27" y="143"/>
                  </a:lnTo>
                  <a:lnTo>
                    <a:pt x="0" y="155"/>
                  </a:lnTo>
                  <a:lnTo>
                    <a:pt x="10" y="212"/>
                  </a:lnTo>
                  <a:lnTo>
                    <a:pt x="22" y="269"/>
                  </a:lnTo>
                  <a:lnTo>
                    <a:pt x="37" y="325"/>
                  </a:lnTo>
                  <a:lnTo>
                    <a:pt x="51" y="382"/>
                  </a:lnTo>
                  <a:lnTo>
                    <a:pt x="59" y="404"/>
                  </a:lnTo>
                  <a:lnTo>
                    <a:pt x="66" y="431"/>
                  </a:lnTo>
                  <a:lnTo>
                    <a:pt x="74" y="456"/>
                  </a:lnTo>
                  <a:lnTo>
                    <a:pt x="79" y="481"/>
                  </a:lnTo>
                  <a:lnTo>
                    <a:pt x="81" y="495"/>
                  </a:lnTo>
                  <a:lnTo>
                    <a:pt x="86" y="508"/>
                  </a:lnTo>
                  <a:lnTo>
                    <a:pt x="88" y="523"/>
                  </a:lnTo>
                  <a:lnTo>
                    <a:pt x="91" y="540"/>
                  </a:lnTo>
                  <a:lnTo>
                    <a:pt x="98" y="555"/>
                  </a:lnTo>
                  <a:lnTo>
                    <a:pt x="101" y="574"/>
                  </a:lnTo>
                  <a:lnTo>
                    <a:pt x="103" y="592"/>
                  </a:lnTo>
                  <a:lnTo>
                    <a:pt x="111" y="609"/>
                  </a:lnTo>
                  <a:lnTo>
                    <a:pt x="113" y="624"/>
                  </a:lnTo>
                  <a:lnTo>
                    <a:pt x="115" y="636"/>
                  </a:lnTo>
                  <a:lnTo>
                    <a:pt x="118" y="648"/>
                  </a:lnTo>
                  <a:lnTo>
                    <a:pt x="120" y="661"/>
                  </a:lnTo>
                  <a:lnTo>
                    <a:pt x="123" y="678"/>
                  </a:lnTo>
                  <a:lnTo>
                    <a:pt x="128" y="693"/>
                  </a:lnTo>
                  <a:lnTo>
                    <a:pt x="133" y="710"/>
                  </a:lnTo>
                  <a:lnTo>
                    <a:pt x="135" y="725"/>
                  </a:lnTo>
                  <a:lnTo>
                    <a:pt x="145" y="757"/>
                  </a:lnTo>
                  <a:lnTo>
                    <a:pt x="155" y="791"/>
                  </a:lnTo>
                  <a:lnTo>
                    <a:pt x="165" y="823"/>
                  </a:lnTo>
                  <a:lnTo>
                    <a:pt x="175" y="858"/>
                  </a:lnTo>
                  <a:lnTo>
                    <a:pt x="177" y="855"/>
                  </a:lnTo>
                  <a:close/>
                </a:path>
              </a:pathLst>
            </a:custGeom>
            <a:solidFill>
              <a:srgbClr val="CE3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461" name="Freeform 21"/>
            <p:cNvSpPr>
              <a:spLocks/>
            </p:cNvSpPr>
            <p:nvPr/>
          </p:nvSpPr>
          <p:spPr bwMode="auto">
            <a:xfrm>
              <a:off x="2326" y="2513"/>
              <a:ext cx="128" cy="113"/>
            </a:xfrm>
            <a:custGeom>
              <a:avLst/>
              <a:gdLst>
                <a:gd name="T0" fmla="*/ 86 w 128"/>
                <a:gd name="T1" fmla="*/ 113 h 113"/>
                <a:gd name="T2" fmla="*/ 108 w 128"/>
                <a:gd name="T3" fmla="*/ 108 h 113"/>
                <a:gd name="T4" fmla="*/ 118 w 128"/>
                <a:gd name="T5" fmla="*/ 93 h 113"/>
                <a:gd name="T6" fmla="*/ 126 w 128"/>
                <a:gd name="T7" fmla="*/ 73 h 113"/>
                <a:gd name="T8" fmla="*/ 128 w 128"/>
                <a:gd name="T9" fmla="*/ 54 h 113"/>
                <a:gd name="T10" fmla="*/ 126 w 128"/>
                <a:gd name="T11" fmla="*/ 34 h 113"/>
                <a:gd name="T12" fmla="*/ 121 w 128"/>
                <a:gd name="T13" fmla="*/ 24 h 113"/>
                <a:gd name="T14" fmla="*/ 116 w 128"/>
                <a:gd name="T15" fmla="*/ 14 h 113"/>
                <a:gd name="T16" fmla="*/ 113 w 128"/>
                <a:gd name="T17" fmla="*/ 7 h 113"/>
                <a:gd name="T18" fmla="*/ 106 w 128"/>
                <a:gd name="T19" fmla="*/ 2 h 113"/>
                <a:gd name="T20" fmla="*/ 96 w 128"/>
                <a:gd name="T21" fmla="*/ 0 h 113"/>
                <a:gd name="T22" fmla="*/ 86 w 128"/>
                <a:gd name="T23" fmla="*/ 0 h 113"/>
                <a:gd name="T24" fmla="*/ 74 w 128"/>
                <a:gd name="T25" fmla="*/ 0 h 113"/>
                <a:gd name="T26" fmla="*/ 64 w 128"/>
                <a:gd name="T27" fmla="*/ 0 h 113"/>
                <a:gd name="T28" fmla="*/ 54 w 128"/>
                <a:gd name="T29" fmla="*/ 2 h 113"/>
                <a:gd name="T30" fmla="*/ 44 w 128"/>
                <a:gd name="T31" fmla="*/ 4 h 113"/>
                <a:gd name="T32" fmla="*/ 35 w 128"/>
                <a:gd name="T33" fmla="*/ 4 h 113"/>
                <a:gd name="T34" fmla="*/ 25 w 128"/>
                <a:gd name="T35" fmla="*/ 7 h 113"/>
                <a:gd name="T36" fmla="*/ 17 w 128"/>
                <a:gd name="T37" fmla="*/ 14 h 113"/>
                <a:gd name="T38" fmla="*/ 12 w 128"/>
                <a:gd name="T39" fmla="*/ 19 h 113"/>
                <a:gd name="T40" fmla="*/ 7 w 128"/>
                <a:gd name="T41" fmla="*/ 24 h 113"/>
                <a:gd name="T42" fmla="*/ 3 w 128"/>
                <a:gd name="T43" fmla="*/ 29 h 113"/>
                <a:gd name="T44" fmla="*/ 0 w 128"/>
                <a:gd name="T45" fmla="*/ 46 h 113"/>
                <a:gd name="T46" fmla="*/ 3 w 128"/>
                <a:gd name="T47" fmla="*/ 61 h 113"/>
                <a:gd name="T48" fmla="*/ 7 w 128"/>
                <a:gd name="T49" fmla="*/ 76 h 113"/>
                <a:gd name="T50" fmla="*/ 15 w 128"/>
                <a:gd name="T51" fmla="*/ 88 h 113"/>
                <a:gd name="T52" fmla="*/ 17 w 128"/>
                <a:gd name="T53" fmla="*/ 91 h 113"/>
                <a:gd name="T54" fmla="*/ 20 w 128"/>
                <a:gd name="T55" fmla="*/ 93 h 113"/>
                <a:gd name="T56" fmla="*/ 22 w 128"/>
                <a:gd name="T57" fmla="*/ 96 h 113"/>
                <a:gd name="T58" fmla="*/ 22 w 128"/>
                <a:gd name="T59" fmla="*/ 98 h 113"/>
                <a:gd name="T60" fmla="*/ 86 w 128"/>
                <a:gd name="T61" fmla="*/ 113 h 11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"/>
                <a:gd name="T94" fmla="*/ 0 h 113"/>
                <a:gd name="T95" fmla="*/ 128 w 128"/>
                <a:gd name="T96" fmla="*/ 113 h 11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" h="113">
                  <a:moveTo>
                    <a:pt x="86" y="113"/>
                  </a:moveTo>
                  <a:lnTo>
                    <a:pt x="108" y="108"/>
                  </a:lnTo>
                  <a:lnTo>
                    <a:pt x="118" y="93"/>
                  </a:lnTo>
                  <a:lnTo>
                    <a:pt x="126" y="73"/>
                  </a:lnTo>
                  <a:lnTo>
                    <a:pt x="128" y="54"/>
                  </a:lnTo>
                  <a:lnTo>
                    <a:pt x="126" y="34"/>
                  </a:lnTo>
                  <a:lnTo>
                    <a:pt x="121" y="24"/>
                  </a:lnTo>
                  <a:lnTo>
                    <a:pt x="116" y="14"/>
                  </a:lnTo>
                  <a:lnTo>
                    <a:pt x="113" y="7"/>
                  </a:lnTo>
                  <a:lnTo>
                    <a:pt x="106" y="2"/>
                  </a:lnTo>
                  <a:lnTo>
                    <a:pt x="96" y="0"/>
                  </a:lnTo>
                  <a:lnTo>
                    <a:pt x="86" y="0"/>
                  </a:lnTo>
                  <a:lnTo>
                    <a:pt x="74" y="0"/>
                  </a:lnTo>
                  <a:lnTo>
                    <a:pt x="64" y="0"/>
                  </a:lnTo>
                  <a:lnTo>
                    <a:pt x="54" y="2"/>
                  </a:lnTo>
                  <a:lnTo>
                    <a:pt x="44" y="4"/>
                  </a:lnTo>
                  <a:lnTo>
                    <a:pt x="35" y="4"/>
                  </a:lnTo>
                  <a:lnTo>
                    <a:pt x="25" y="7"/>
                  </a:lnTo>
                  <a:lnTo>
                    <a:pt x="17" y="14"/>
                  </a:lnTo>
                  <a:lnTo>
                    <a:pt x="12" y="19"/>
                  </a:lnTo>
                  <a:lnTo>
                    <a:pt x="7" y="24"/>
                  </a:lnTo>
                  <a:lnTo>
                    <a:pt x="3" y="29"/>
                  </a:lnTo>
                  <a:lnTo>
                    <a:pt x="0" y="46"/>
                  </a:lnTo>
                  <a:lnTo>
                    <a:pt x="3" y="61"/>
                  </a:lnTo>
                  <a:lnTo>
                    <a:pt x="7" y="76"/>
                  </a:lnTo>
                  <a:lnTo>
                    <a:pt x="15" y="88"/>
                  </a:lnTo>
                  <a:lnTo>
                    <a:pt x="17" y="91"/>
                  </a:lnTo>
                  <a:lnTo>
                    <a:pt x="20" y="93"/>
                  </a:lnTo>
                  <a:lnTo>
                    <a:pt x="22" y="96"/>
                  </a:lnTo>
                  <a:lnTo>
                    <a:pt x="22" y="98"/>
                  </a:lnTo>
                  <a:lnTo>
                    <a:pt x="86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462" name="Freeform 22"/>
            <p:cNvSpPr>
              <a:spLocks/>
            </p:cNvSpPr>
            <p:nvPr/>
          </p:nvSpPr>
          <p:spPr bwMode="auto">
            <a:xfrm>
              <a:off x="2521" y="2485"/>
              <a:ext cx="115" cy="119"/>
            </a:xfrm>
            <a:custGeom>
              <a:avLst/>
              <a:gdLst>
                <a:gd name="T0" fmla="*/ 103 w 115"/>
                <a:gd name="T1" fmla="*/ 119 h 119"/>
                <a:gd name="T2" fmla="*/ 105 w 115"/>
                <a:gd name="T3" fmla="*/ 119 h 119"/>
                <a:gd name="T4" fmla="*/ 113 w 115"/>
                <a:gd name="T5" fmla="*/ 92 h 119"/>
                <a:gd name="T6" fmla="*/ 115 w 115"/>
                <a:gd name="T7" fmla="*/ 62 h 119"/>
                <a:gd name="T8" fmla="*/ 115 w 115"/>
                <a:gd name="T9" fmla="*/ 35 h 119"/>
                <a:gd name="T10" fmla="*/ 108 w 115"/>
                <a:gd name="T11" fmla="*/ 8 h 119"/>
                <a:gd name="T12" fmla="*/ 91 w 115"/>
                <a:gd name="T13" fmla="*/ 3 h 119"/>
                <a:gd name="T14" fmla="*/ 76 w 115"/>
                <a:gd name="T15" fmla="*/ 0 h 119"/>
                <a:gd name="T16" fmla="*/ 59 w 115"/>
                <a:gd name="T17" fmla="*/ 3 h 119"/>
                <a:gd name="T18" fmla="*/ 41 w 115"/>
                <a:gd name="T19" fmla="*/ 3 h 119"/>
                <a:gd name="T20" fmla="*/ 34 w 115"/>
                <a:gd name="T21" fmla="*/ 5 h 119"/>
                <a:gd name="T22" fmla="*/ 27 w 115"/>
                <a:gd name="T23" fmla="*/ 8 h 119"/>
                <a:gd name="T24" fmla="*/ 19 w 115"/>
                <a:gd name="T25" fmla="*/ 10 h 119"/>
                <a:gd name="T26" fmla="*/ 12 w 115"/>
                <a:gd name="T27" fmla="*/ 13 h 119"/>
                <a:gd name="T28" fmla="*/ 5 w 115"/>
                <a:gd name="T29" fmla="*/ 30 h 119"/>
                <a:gd name="T30" fmla="*/ 0 w 115"/>
                <a:gd name="T31" fmla="*/ 47 h 119"/>
                <a:gd name="T32" fmla="*/ 0 w 115"/>
                <a:gd name="T33" fmla="*/ 67 h 119"/>
                <a:gd name="T34" fmla="*/ 5 w 115"/>
                <a:gd name="T35" fmla="*/ 84 h 119"/>
                <a:gd name="T36" fmla="*/ 7 w 115"/>
                <a:gd name="T37" fmla="*/ 89 h 119"/>
                <a:gd name="T38" fmla="*/ 9 w 115"/>
                <a:gd name="T39" fmla="*/ 94 h 119"/>
                <a:gd name="T40" fmla="*/ 12 w 115"/>
                <a:gd name="T41" fmla="*/ 99 h 119"/>
                <a:gd name="T42" fmla="*/ 14 w 115"/>
                <a:gd name="T43" fmla="*/ 104 h 119"/>
                <a:gd name="T44" fmla="*/ 24 w 115"/>
                <a:gd name="T45" fmla="*/ 111 h 119"/>
                <a:gd name="T46" fmla="*/ 103 w 115"/>
                <a:gd name="T47" fmla="*/ 119 h 11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5"/>
                <a:gd name="T73" fmla="*/ 0 h 119"/>
                <a:gd name="T74" fmla="*/ 115 w 115"/>
                <a:gd name="T75" fmla="*/ 119 h 11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5" h="119">
                  <a:moveTo>
                    <a:pt x="103" y="119"/>
                  </a:moveTo>
                  <a:lnTo>
                    <a:pt x="105" y="119"/>
                  </a:lnTo>
                  <a:lnTo>
                    <a:pt x="113" y="92"/>
                  </a:lnTo>
                  <a:lnTo>
                    <a:pt x="115" y="62"/>
                  </a:lnTo>
                  <a:lnTo>
                    <a:pt x="115" y="35"/>
                  </a:lnTo>
                  <a:lnTo>
                    <a:pt x="108" y="8"/>
                  </a:lnTo>
                  <a:lnTo>
                    <a:pt x="91" y="3"/>
                  </a:lnTo>
                  <a:lnTo>
                    <a:pt x="76" y="0"/>
                  </a:lnTo>
                  <a:lnTo>
                    <a:pt x="59" y="3"/>
                  </a:lnTo>
                  <a:lnTo>
                    <a:pt x="41" y="3"/>
                  </a:lnTo>
                  <a:lnTo>
                    <a:pt x="34" y="5"/>
                  </a:lnTo>
                  <a:lnTo>
                    <a:pt x="27" y="8"/>
                  </a:lnTo>
                  <a:lnTo>
                    <a:pt x="19" y="10"/>
                  </a:lnTo>
                  <a:lnTo>
                    <a:pt x="12" y="13"/>
                  </a:lnTo>
                  <a:lnTo>
                    <a:pt x="5" y="30"/>
                  </a:lnTo>
                  <a:lnTo>
                    <a:pt x="0" y="47"/>
                  </a:lnTo>
                  <a:lnTo>
                    <a:pt x="0" y="67"/>
                  </a:lnTo>
                  <a:lnTo>
                    <a:pt x="5" y="84"/>
                  </a:lnTo>
                  <a:lnTo>
                    <a:pt x="7" y="89"/>
                  </a:lnTo>
                  <a:lnTo>
                    <a:pt x="9" y="94"/>
                  </a:lnTo>
                  <a:lnTo>
                    <a:pt x="12" y="99"/>
                  </a:lnTo>
                  <a:lnTo>
                    <a:pt x="14" y="104"/>
                  </a:lnTo>
                  <a:lnTo>
                    <a:pt x="24" y="111"/>
                  </a:lnTo>
                  <a:lnTo>
                    <a:pt x="103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463" name="Freeform 23"/>
            <p:cNvSpPr>
              <a:spLocks/>
            </p:cNvSpPr>
            <p:nvPr/>
          </p:nvSpPr>
          <p:spPr bwMode="auto">
            <a:xfrm>
              <a:off x="2577" y="2840"/>
              <a:ext cx="335" cy="133"/>
            </a:xfrm>
            <a:custGeom>
              <a:avLst/>
              <a:gdLst>
                <a:gd name="T0" fmla="*/ 37 w 335"/>
                <a:gd name="T1" fmla="*/ 133 h 133"/>
                <a:gd name="T2" fmla="*/ 37 w 335"/>
                <a:gd name="T3" fmla="*/ 131 h 133"/>
                <a:gd name="T4" fmla="*/ 40 w 335"/>
                <a:gd name="T5" fmla="*/ 131 h 133"/>
                <a:gd name="T6" fmla="*/ 40 w 335"/>
                <a:gd name="T7" fmla="*/ 128 h 133"/>
                <a:gd name="T8" fmla="*/ 40 w 335"/>
                <a:gd name="T9" fmla="*/ 128 h 133"/>
                <a:gd name="T10" fmla="*/ 40 w 335"/>
                <a:gd name="T11" fmla="*/ 126 h 133"/>
                <a:gd name="T12" fmla="*/ 42 w 335"/>
                <a:gd name="T13" fmla="*/ 124 h 133"/>
                <a:gd name="T14" fmla="*/ 45 w 335"/>
                <a:gd name="T15" fmla="*/ 124 h 133"/>
                <a:gd name="T16" fmla="*/ 47 w 335"/>
                <a:gd name="T17" fmla="*/ 121 h 133"/>
                <a:gd name="T18" fmla="*/ 49 w 335"/>
                <a:gd name="T19" fmla="*/ 121 h 133"/>
                <a:gd name="T20" fmla="*/ 49 w 335"/>
                <a:gd name="T21" fmla="*/ 124 h 133"/>
                <a:gd name="T22" fmla="*/ 49 w 335"/>
                <a:gd name="T23" fmla="*/ 124 h 133"/>
                <a:gd name="T24" fmla="*/ 52 w 335"/>
                <a:gd name="T25" fmla="*/ 126 h 133"/>
                <a:gd name="T26" fmla="*/ 52 w 335"/>
                <a:gd name="T27" fmla="*/ 126 h 133"/>
                <a:gd name="T28" fmla="*/ 54 w 335"/>
                <a:gd name="T29" fmla="*/ 124 h 133"/>
                <a:gd name="T30" fmla="*/ 54 w 335"/>
                <a:gd name="T31" fmla="*/ 121 h 133"/>
                <a:gd name="T32" fmla="*/ 54 w 335"/>
                <a:gd name="T33" fmla="*/ 119 h 133"/>
                <a:gd name="T34" fmla="*/ 118 w 335"/>
                <a:gd name="T35" fmla="*/ 99 h 133"/>
                <a:gd name="T36" fmla="*/ 298 w 335"/>
                <a:gd name="T37" fmla="*/ 32 h 133"/>
                <a:gd name="T38" fmla="*/ 335 w 335"/>
                <a:gd name="T39" fmla="*/ 18 h 133"/>
                <a:gd name="T40" fmla="*/ 335 w 335"/>
                <a:gd name="T41" fmla="*/ 10 h 133"/>
                <a:gd name="T42" fmla="*/ 330 w 335"/>
                <a:gd name="T43" fmla="*/ 8 h 133"/>
                <a:gd name="T44" fmla="*/ 325 w 335"/>
                <a:gd name="T45" fmla="*/ 3 h 133"/>
                <a:gd name="T46" fmla="*/ 320 w 335"/>
                <a:gd name="T47" fmla="*/ 0 h 133"/>
                <a:gd name="T48" fmla="*/ 313 w 335"/>
                <a:gd name="T49" fmla="*/ 0 h 133"/>
                <a:gd name="T50" fmla="*/ 45 w 335"/>
                <a:gd name="T51" fmla="*/ 96 h 133"/>
                <a:gd name="T52" fmla="*/ 40 w 335"/>
                <a:gd name="T53" fmla="*/ 99 h 133"/>
                <a:gd name="T54" fmla="*/ 37 w 335"/>
                <a:gd name="T55" fmla="*/ 99 h 133"/>
                <a:gd name="T56" fmla="*/ 32 w 335"/>
                <a:gd name="T57" fmla="*/ 101 h 133"/>
                <a:gd name="T58" fmla="*/ 27 w 335"/>
                <a:gd name="T59" fmla="*/ 101 h 133"/>
                <a:gd name="T60" fmla="*/ 0 w 335"/>
                <a:gd name="T61" fmla="*/ 114 h 133"/>
                <a:gd name="T62" fmla="*/ 37 w 335"/>
                <a:gd name="T63" fmla="*/ 133 h 13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35"/>
                <a:gd name="T97" fmla="*/ 0 h 133"/>
                <a:gd name="T98" fmla="*/ 335 w 335"/>
                <a:gd name="T99" fmla="*/ 133 h 13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35" h="133">
                  <a:moveTo>
                    <a:pt x="37" y="133"/>
                  </a:moveTo>
                  <a:lnTo>
                    <a:pt x="37" y="131"/>
                  </a:lnTo>
                  <a:lnTo>
                    <a:pt x="40" y="131"/>
                  </a:lnTo>
                  <a:lnTo>
                    <a:pt x="40" y="128"/>
                  </a:lnTo>
                  <a:lnTo>
                    <a:pt x="40" y="126"/>
                  </a:lnTo>
                  <a:lnTo>
                    <a:pt x="42" y="124"/>
                  </a:lnTo>
                  <a:lnTo>
                    <a:pt x="45" y="124"/>
                  </a:lnTo>
                  <a:lnTo>
                    <a:pt x="47" y="121"/>
                  </a:lnTo>
                  <a:lnTo>
                    <a:pt x="49" y="121"/>
                  </a:lnTo>
                  <a:lnTo>
                    <a:pt x="49" y="124"/>
                  </a:lnTo>
                  <a:lnTo>
                    <a:pt x="52" y="126"/>
                  </a:lnTo>
                  <a:lnTo>
                    <a:pt x="54" y="124"/>
                  </a:lnTo>
                  <a:lnTo>
                    <a:pt x="54" y="121"/>
                  </a:lnTo>
                  <a:lnTo>
                    <a:pt x="54" y="119"/>
                  </a:lnTo>
                  <a:lnTo>
                    <a:pt x="118" y="99"/>
                  </a:lnTo>
                  <a:lnTo>
                    <a:pt x="298" y="32"/>
                  </a:lnTo>
                  <a:lnTo>
                    <a:pt x="335" y="18"/>
                  </a:lnTo>
                  <a:lnTo>
                    <a:pt x="335" y="10"/>
                  </a:lnTo>
                  <a:lnTo>
                    <a:pt x="330" y="8"/>
                  </a:lnTo>
                  <a:lnTo>
                    <a:pt x="325" y="3"/>
                  </a:lnTo>
                  <a:lnTo>
                    <a:pt x="320" y="0"/>
                  </a:lnTo>
                  <a:lnTo>
                    <a:pt x="313" y="0"/>
                  </a:lnTo>
                  <a:lnTo>
                    <a:pt x="45" y="96"/>
                  </a:lnTo>
                  <a:lnTo>
                    <a:pt x="40" y="99"/>
                  </a:lnTo>
                  <a:lnTo>
                    <a:pt x="37" y="99"/>
                  </a:lnTo>
                  <a:lnTo>
                    <a:pt x="32" y="101"/>
                  </a:lnTo>
                  <a:lnTo>
                    <a:pt x="27" y="101"/>
                  </a:lnTo>
                  <a:lnTo>
                    <a:pt x="0" y="114"/>
                  </a:lnTo>
                  <a:lnTo>
                    <a:pt x="37" y="133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464" name="Freeform 24"/>
            <p:cNvSpPr>
              <a:spLocks/>
            </p:cNvSpPr>
            <p:nvPr/>
          </p:nvSpPr>
          <p:spPr bwMode="auto">
            <a:xfrm>
              <a:off x="2521" y="2826"/>
              <a:ext cx="349" cy="118"/>
            </a:xfrm>
            <a:custGeom>
              <a:avLst/>
              <a:gdLst>
                <a:gd name="T0" fmla="*/ 41 w 349"/>
                <a:gd name="T1" fmla="*/ 118 h 118"/>
                <a:gd name="T2" fmla="*/ 96 w 349"/>
                <a:gd name="T3" fmla="*/ 98 h 118"/>
                <a:gd name="T4" fmla="*/ 349 w 349"/>
                <a:gd name="T5" fmla="*/ 4 h 118"/>
                <a:gd name="T6" fmla="*/ 339 w 349"/>
                <a:gd name="T7" fmla="*/ 0 h 118"/>
                <a:gd name="T8" fmla="*/ 327 w 349"/>
                <a:gd name="T9" fmla="*/ 2 h 118"/>
                <a:gd name="T10" fmla="*/ 315 w 349"/>
                <a:gd name="T11" fmla="*/ 4 h 118"/>
                <a:gd name="T12" fmla="*/ 302 w 349"/>
                <a:gd name="T13" fmla="*/ 7 h 118"/>
                <a:gd name="T14" fmla="*/ 290 w 349"/>
                <a:gd name="T15" fmla="*/ 9 h 118"/>
                <a:gd name="T16" fmla="*/ 280 w 349"/>
                <a:gd name="T17" fmla="*/ 14 h 118"/>
                <a:gd name="T18" fmla="*/ 268 w 349"/>
                <a:gd name="T19" fmla="*/ 17 h 118"/>
                <a:gd name="T20" fmla="*/ 258 w 349"/>
                <a:gd name="T21" fmla="*/ 19 h 118"/>
                <a:gd name="T22" fmla="*/ 246 w 349"/>
                <a:gd name="T23" fmla="*/ 22 h 118"/>
                <a:gd name="T24" fmla="*/ 234 w 349"/>
                <a:gd name="T25" fmla="*/ 24 h 118"/>
                <a:gd name="T26" fmla="*/ 224 w 349"/>
                <a:gd name="T27" fmla="*/ 27 h 118"/>
                <a:gd name="T28" fmla="*/ 211 w 349"/>
                <a:gd name="T29" fmla="*/ 32 h 118"/>
                <a:gd name="T30" fmla="*/ 201 w 349"/>
                <a:gd name="T31" fmla="*/ 34 h 118"/>
                <a:gd name="T32" fmla="*/ 192 w 349"/>
                <a:gd name="T33" fmla="*/ 36 h 118"/>
                <a:gd name="T34" fmla="*/ 182 w 349"/>
                <a:gd name="T35" fmla="*/ 39 h 118"/>
                <a:gd name="T36" fmla="*/ 174 w 349"/>
                <a:gd name="T37" fmla="*/ 41 h 118"/>
                <a:gd name="T38" fmla="*/ 165 w 349"/>
                <a:gd name="T39" fmla="*/ 44 h 118"/>
                <a:gd name="T40" fmla="*/ 155 w 349"/>
                <a:gd name="T41" fmla="*/ 46 h 118"/>
                <a:gd name="T42" fmla="*/ 145 w 349"/>
                <a:gd name="T43" fmla="*/ 49 h 118"/>
                <a:gd name="T44" fmla="*/ 135 w 349"/>
                <a:gd name="T45" fmla="*/ 51 h 118"/>
                <a:gd name="T46" fmla="*/ 125 w 349"/>
                <a:gd name="T47" fmla="*/ 54 h 118"/>
                <a:gd name="T48" fmla="*/ 115 w 349"/>
                <a:gd name="T49" fmla="*/ 59 h 118"/>
                <a:gd name="T50" fmla="*/ 105 w 349"/>
                <a:gd name="T51" fmla="*/ 61 h 118"/>
                <a:gd name="T52" fmla="*/ 96 w 349"/>
                <a:gd name="T53" fmla="*/ 64 h 118"/>
                <a:gd name="T54" fmla="*/ 86 w 349"/>
                <a:gd name="T55" fmla="*/ 69 h 118"/>
                <a:gd name="T56" fmla="*/ 73 w 349"/>
                <a:gd name="T57" fmla="*/ 71 h 118"/>
                <a:gd name="T58" fmla="*/ 64 w 349"/>
                <a:gd name="T59" fmla="*/ 73 h 118"/>
                <a:gd name="T60" fmla="*/ 54 w 349"/>
                <a:gd name="T61" fmla="*/ 76 h 118"/>
                <a:gd name="T62" fmla="*/ 39 w 349"/>
                <a:gd name="T63" fmla="*/ 81 h 118"/>
                <a:gd name="T64" fmla="*/ 27 w 349"/>
                <a:gd name="T65" fmla="*/ 86 h 118"/>
                <a:gd name="T66" fmla="*/ 12 w 349"/>
                <a:gd name="T67" fmla="*/ 91 h 118"/>
                <a:gd name="T68" fmla="*/ 0 w 349"/>
                <a:gd name="T69" fmla="*/ 96 h 118"/>
                <a:gd name="T70" fmla="*/ 5 w 349"/>
                <a:gd name="T71" fmla="*/ 101 h 118"/>
                <a:gd name="T72" fmla="*/ 12 w 349"/>
                <a:gd name="T73" fmla="*/ 105 h 118"/>
                <a:gd name="T74" fmla="*/ 19 w 349"/>
                <a:gd name="T75" fmla="*/ 110 h 118"/>
                <a:gd name="T76" fmla="*/ 27 w 349"/>
                <a:gd name="T77" fmla="*/ 115 h 118"/>
                <a:gd name="T78" fmla="*/ 32 w 349"/>
                <a:gd name="T79" fmla="*/ 115 h 118"/>
                <a:gd name="T80" fmla="*/ 34 w 349"/>
                <a:gd name="T81" fmla="*/ 115 h 118"/>
                <a:gd name="T82" fmla="*/ 39 w 349"/>
                <a:gd name="T83" fmla="*/ 118 h 118"/>
                <a:gd name="T84" fmla="*/ 41 w 349"/>
                <a:gd name="T85" fmla="*/ 118 h 11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9"/>
                <a:gd name="T130" fmla="*/ 0 h 118"/>
                <a:gd name="T131" fmla="*/ 349 w 349"/>
                <a:gd name="T132" fmla="*/ 118 h 11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9" h="118">
                  <a:moveTo>
                    <a:pt x="41" y="118"/>
                  </a:moveTo>
                  <a:lnTo>
                    <a:pt x="96" y="98"/>
                  </a:lnTo>
                  <a:lnTo>
                    <a:pt x="349" y="4"/>
                  </a:lnTo>
                  <a:lnTo>
                    <a:pt x="339" y="0"/>
                  </a:lnTo>
                  <a:lnTo>
                    <a:pt x="327" y="2"/>
                  </a:lnTo>
                  <a:lnTo>
                    <a:pt x="315" y="4"/>
                  </a:lnTo>
                  <a:lnTo>
                    <a:pt x="302" y="7"/>
                  </a:lnTo>
                  <a:lnTo>
                    <a:pt x="290" y="9"/>
                  </a:lnTo>
                  <a:lnTo>
                    <a:pt x="280" y="14"/>
                  </a:lnTo>
                  <a:lnTo>
                    <a:pt x="268" y="17"/>
                  </a:lnTo>
                  <a:lnTo>
                    <a:pt x="258" y="19"/>
                  </a:lnTo>
                  <a:lnTo>
                    <a:pt x="246" y="22"/>
                  </a:lnTo>
                  <a:lnTo>
                    <a:pt x="234" y="24"/>
                  </a:lnTo>
                  <a:lnTo>
                    <a:pt x="224" y="27"/>
                  </a:lnTo>
                  <a:lnTo>
                    <a:pt x="211" y="32"/>
                  </a:lnTo>
                  <a:lnTo>
                    <a:pt x="201" y="34"/>
                  </a:lnTo>
                  <a:lnTo>
                    <a:pt x="192" y="36"/>
                  </a:lnTo>
                  <a:lnTo>
                    <a:pt x="182" y="39"/>
                  </a:lnTo>
                  <a:lnTo>
                    <a:pt x="174" y="41"/>
                  </a:lnTo>
                  <a:lnTo>
                    <a:pt x="165" y="44"/>
                  </a:lnTo>
                  <a:lnTo>
                    <a:pt x="155" y="46"/>
                  </a:lnTo>
                  <a:lnTo>
                    <a:pt x="145" y="49"/>
                  </a:lnTo>
                  <a:lnTo>
                    <a:pt x="135" y="51"/>
                  </a:lnTo>
                  <a:lnTo>
                    <a:pt x="125" y="54"/>
                  </a:lnTo>
                  <a:lnTo>
                    <a:pt x="115" y="59"/>
                  </a:lnTo>
                  <a:lnTo>
                    <a:pt x="105" y="61"/>
                  </a:lnTo>
                  <a:lnTo>
                    <a:pt x="96" y="64"/>
                  </a:lnTo>
                  <a:lnTo>
                    <a:pt x="86" y="69"/>
                  </a:lnTo>
                  <a:lnTo>
                    <a:pt x="73" y="71"/>
                  </a:lnTo>
                  <a:lnTo>
                    <a:pt x="64" y="73"/>
                  </a:lnTo>
                  <a:lnTo>
                    <a:pt x="54" y="76"/>
                  </a:lnTo>
                  <a:lnTo>
                    <a:pt x="39" y="81"/>
                  </a:lnTo>
                  <a:lnTo>
                    <a:pt x="27" y="86"/>
                  </a:lnTo>
                  <a:lnTo>
                    <a:pt x="12" y="91"/>
                  </a:lnTo>
                  <a:lnTo>
                    <a:pt x="0" y="96"/>
                  </a:lnTo>
                  <a:lnTo>
                    <a:pt x="5" y="101"/>
                  </a:lnTo>
                  <a:lnTo>
                    <a:pt x="12" y="105"/>
                  </a:lnTo>
                  <a:lnTo>
                    <a:pt x="19" y="110"/>
                  </a:lnTo>
                  <a:lnTo>
                    <a:pt x="27" y="115"/>
                  </a:lnTo>
                  <a:lnTo>
                    <a:pt x="32" y="115"/>
                  </a:lnTo>
                  <a:lnTo>
                    <a:pt x="34" y="115"/>
                  </a:lnTo>
                  <a:lnTo>
                    <a:pt x="39" y="118"/>
                  </a:lnTo>
                  <a:lnTo>
                    <a:pt x="41" y="118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465" name="Freeform 25"/>
            <p:cNvSpPr>
              <a:spLocks/>
            </p:cNvSpPr>
            <p:nvPr/>
          </p:nvSpPr>
          <p:spPr bwMode="auto">
            <a:xfrm>
              <a:off x="2476" y="2798"/>
              <a:ext cx="360" cy="114"/>
            </a:xfrm>
            <a:custGeom>
              <a:avLst/>
              <a:gdLst>
                <a:gd name="T0" fmla="*/ 20 w 360"/>
                <a:gd name="T1" fmla="*/ 114 h 114"/>
                <a:gd name="T2" fmla="*/ 212 w 360"/>
                <a:gd name="T3" fmla="*/ 55 h 114"/>
                <a:gd name="T4" fmla="*/ 357 w 360"/>
                <a:gd name="T5" fmla="*/ 15 h 114"/>
                <a:gd name="T6" fmla="*/ 360 w 360"/>
                <a:gd name="T7" fmla="*/ 13 h 114"/>
                <a:gd name="T8" fmla="*/ 360 w 360"/>
                <a:gd name="T9" fmla="*/ 13 h 114"/>
                <a:gd name="T10" fmla="*/ 357 w 360"/>
                <a:gd name="T11" fmla="*/ 10 h 114"/>
                <a:gd name="T12" fmla="*/ 355 w 360"/>
                <a:gd name="T13" fmla="*/ 8 h 114"/>
                <a:gd name="T14" fmla="*/ 355 w 360"/>
                <a:gd name="T15" fmla="*/ 8 h 114"/>
                <a:gd name="T16" fmla="*/ 355 w 360"/>
                <a:gd name="T17" fmla="*/ 8 h 114"/>
                <a:gd name="T18" fmla="*/ 352 w 360"/>
                <a:gd name="T19" fmla="*/ 8 h 114"/>
                <a:gd name="T20" fmla="*/ 352 w 360"/>
                <a:gd name="T21" fmla="*/ 8 h 114"/>
                <a:gd name="T22" fmla="*/ 343 w 360"/>
                <a:gd name="T23" fmla="*/ 3 h 114"/>
                <a:gd name="T24" fmla="*/ 333 w 360"/>
                <a:gd name="T25" fmla="*/ 0 h 114"/>
                <a:gd name="T26" fmla="*/ 323 w 360"/>
                <a:gd name="T27" fmla="*/ 0 h 114"/>
                <a:gd name="T28" fmla="*/ 313 w 360"/>
                <a:gd name="T29" fmla="*/ 3 h 114"/>
                <a:gd name="T30" fmla="*/ 301 w 360"/>
                <a:gd name="T31" fmla="*/ 3 h 114"/>
                <a:gd name="T32" fmla="*/ 291 w 360"/>
                <a:gd name="T33" fmla="*/ 8 h 114"/>
                <a:gd name="T34" fmla="*/ 281 w 360"/>
                <a:gd name="T35" fmla="*/ 10 h 114"/>
                <a:gd name="T36" fmla="*/ 271 w 360"/>
                <a:gd name="T37" fmla="*/ 13 h 114"/>
                <a:gd name="T38" fmla="*/ 266 w 360"/>
                <a:gd name="T39" fmla="*/ 23 h 114"/>
                <a:gd name="T40" fmla="*/ 246 w 360"/>
                <a:gd name="T41" fmla="*/ 23 h 114"/>
                <a:gd name="T42" fmla="*/ 232 w 360"/>
                <a:gd name="T43" fmla="*/ 28 h 114"/>
                <a:gd name="T44" fmla="*/ 214 w 360"/>
                <a:gd name="T45" fmla="*/ 30 h 114"/>
                <a:gd name="T46" fmla="*/ 200 w 360"/>
                <a:gd name="T47" fmla="*/ 37 h 114"/>
                <a:gd name="T48" fmla="*/ 185 w 360"/>
                <a:gd name="T49" fmla="*/ 42 h 114"/>
                <a:gd name="T50" fmla="*/ 170 w 360"/>
                <a:gd name="T51" fmla="*/ 47 h 114"/>
                <a:gd name="T52" fmla="*/ 155 w 360"/>
                <a:gd name="T53" fmla="*/ 52 h 114"/>
                <a:gd name="T54" fmla="*/ 143 w 360"/>
                <a:gd name="T55" fmla="*/ 57 h 114"/>
                <a:gd name="T56" fmla="*/ 128 w 360"/>
                <a:gd name="T57" fmla="*/ 62 h 114"/>
                <a:gd name="T58" fmla="*/ 121 w 360"/>
                <a:gd name="T59" fmla="*/ 62 h 114"/>
                <a:gd name="T60" fmla="*/ 116 w 360"/>
                <a:gd name="T61" fmla="*/ 64 h 114"/>
                <a:gd name="T62" fmla="*/ 109 w 360"/>
                <a:gd name="T63" fmla="*/ 67 h 114"/>
                <a:gd name="T64" fmla="*/ 104 w 360"/>
                <a:gd name="T65" fmla="*/ 67 h 114"/>
                <a:gd name="T66" fmla="*/ 101 w 360"/>
                <a:gd name="T67" fmla="*/ 67 h 114"/>
                <a:gd name="T68" fmla="*/ 101 w 360"/>
                <a:gd name="T69" fmla="*/ 67 h 114"/>
                <a:gd name="T70" fmla="*/ 101 w 360"/>
                <a:gd name="T71" fmla="*/ 69 h 114"/>
                <a:gd name="T72" fmla="*/ 99 w 360"/>
                <a:gd name="T73" fmla="*/ 69 h 114"/>
                <a:gd name="T74" fmla="*/ 0 w 360"/>
                <a:gd name="T75" fmla="*/ 104 h 114"/>
                <a:gd name="T76" fmla="*/ 3 w 360"/>
                <a:gd name="T77" fmla="*/ 109 h 114"/>
                <a:gd name="T78" fmla="*/ 5 w 360"/>
                <a:gd name="T79" fmla="*/ 111 h 114"/>
                <a:gd name="T80" fmla="*/ 10 w 360"/>
                <a:gd name="T81" fmla="*/ 111 h 114"/>
                <a:gd name="T82" fmla="*/ 15 w 360"/>
                <a:gd name="T83" fmla="*/ 114 h 114"/>
                <a:gd name="T84" fmla="*/ 20 w 360"/>
                <a:gd name="T85" fmla="*/ 114 h 1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60"/>
                <a:gd name="T130" fmla="*/ 0 h 114"/>
                <a:gd name="T131" fmla="*/ 360 w 360"/>
                <a:gd name="T132" fmla="*/ 114 h 11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60" h="114">
                  <a:moveTo>
                    <a:pt x="20" y="114"/>
                  </a:moveTo>
                  <a:lnTo>
                    <a:pt x="212" y="55"/>
                  </a:lnTo>
                  <a:lnTo>
                    <a:pt x="357" y="15"/>
                  </a:lnTo>
                  <a:lnTo>
                    <a:pt x="360" y="13"/>
                  </a:lnTo>
                  <a:lnTo>
                    <a:pt x="357" y="10"/>
                  </a:lnTo>
                  <a:lnTo>
                    <a:pt x="355" y="8"/>
                  </a:lnTo>
                  <a:lnTo>
                    <a:pt x="352" y="8"/>
                  </a:lnTo>
                  <a:lnTo>
                    <a:pt x="343" y="3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3"/>
                  </a:lnTo>
                  <a:lnTo>
                    <a:pt x="301" y="3"/>
                  </a:lnTo>
                  <a:lnTo>
                    <a:pt x="291" y="8"/>
                  </a:lnTo>
                  <a:lnTo>
                    <a:pt x="281" y="10"/>
                  </a:lnTo>
                  <a:lnTo>
                    <a:pt x="271" y="13"/>
                  </a:lnTo>
                  <a:lnTo>
                    <a:pt x="266" y="23"/>
                  </a:lnTo>
                  <a:lnTo>
                    <a:pt x="246" y="23"/>
                  </a:lnTo>
                  <a:lnTo>
                    <a:pt x="232" y="28"/>
                  </a:lnTo>
                  <a:lnTo>
                    <a:pt x="214" y="30"/>
                  </a:lnTo>
                  <a:lnTo>
                    <a:pt x="200" y="37"/>
                  </a:lnTo>
                  <a:lnTo>
                    <a:pt x="185" y="42"/>
                  </a:lnTo>
                  <a:lnTo>
                    <a:pt x="170" y="47"/>
                  </a:lnTo>
                  <a:lnTo>
                    <a:pt x="155" y="52"/>
                  </a:lnTo>
                  <a:lnTo>
                    <a:pt x="143" y="57"/>
                  </a:lnTo>
                  <a:lnTo>
                    <a:pt x="128" y="62"/>
                  </a:lnTo>
                  <a:lnTo>
                    <a:pt x="121" y="62"/>
                  </a:lnTo>
                  <a:lnTo>
                    <a:pt x="116" y="64"/>
                  </a:lnTo>
                  <a:lnTo>
                    <a:pt x="109" y="67"/>
                  </a:lnTo>
                  <a:lnTo>
                    <a:pt x="104" y="67"/>
                  </a:lnTo>
                  <a:lnTo>
                    <a:pt x="101" y="67"/>
                  </a:lnTo>
                  <a:lnTo>
                    <a:pt x="101" y="69"/>
                  </a:lnTo>
                  <a:lnTo>
                    <a:pt x="99" y="69"/>
                  </a:lnTo>
                  <a:lnTo>
                    <a:pt x="0" y="104"/>
                  </a:lnTo>
                  <a:lnTo>
                    <a:pt x="3" y="109"/>
                  </a:lnTo>
                  <a:lnTo>
                    <a:pt x="5" y="111"/>
                  </a:lnTo>
                  <a:lnTo>
                    <a:pt x="10" y="111"/>
                  </a:lnTo>
                  <a:lnTo>
                    <a:pt x="15" y="114"/>
                  </a:lnTo>
                  <a:lnTo>
                    <a:pt x="20" y="114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466" name="Freeform 26"/>
            <p:cNvSpPr>
              <a:spLocks/>
            </p:cNvSpPr>
            <p:nvPr/>
          </p:nvSpPr>
          <p:spPr bwMode="auto">
            <a:xfrm>
              <a:off x="2439" y="2781"/>
              <a:ext cx="338" cy="111"/>
            </a:xfrm>
            <a:custGeom>
              <a:avLst/>
              <a:gdLst>
                <a:gd name="T0" fmla="*/ 15 w 338"/>
                <a:gd name="T1" fmla="*/ 111 h 111"/>
                <a:gd name="T2" fmla="*/ 338 w 338"/>
                <a:gd name="T3" fmla="*/ 5 h 111"/>
                <a:gd name="T4" fmla="*/ 338 w 338"/>
                <a:gd name="T5" fmla="*/ 5 h 111"/>
                <a:gd name="T6" fmla="*/ 338 w 338"/>
                <a:gd name="T7" fmla="*/ 3 h 111"/>
                <a:gd name="T8" fmla="*/ 338 w 338"/>
                <a:gd name="T9" fmla="*/ 3 h 111"/>
                <a:gd name="T10" fmla="*/ 335 w 338"/>
                <a:gd name="T11" fmla="*/ 3 h 111"/>
                <a:gd name="T12" fmla="*/ 303 w 338"/>
                <a:gd name="T13" fmla="*/ 0 h 111"/>
                <a:gd name="T14" fmla="*/ 271 w 338"/>
                <a:gd name="T15" fmla="*/ 5 h 111"/>
                <a:gd name="T16" fmla="*/ 242 w 338"/>
                <a:gd name="T17" fmla="*/ 12 h 111"/>
                <a:gd name="T18" fmla="*/ 210 w 338"/>
                <a:gd name="T19" fmla="*/ 25 h 111"/>
                <a:gd name="T20" fmla="*/ 180 w 338"/>
                <a:gd name="T21" fmla="*/ 37 h 111"/>
                <a:gd name="T22" fmla="*/ 151 w 338"/>
                <a:gd name="T23" fmla="*/ 52 h 111"/>
                <a:gd name="T24" fmla="*/ 119 w 338"/>
                <a:gd name="T25" fmla="*/ 62 h 111"/>
                <a:gd name="T26" fmla="*/ 89 w 338"/>
                <a:gd name="T27" fmla="*/ 69 h 111"/>
                <a:gd name="T28" fmla="*/ 72 w 338"/>
                <a:gd name="T29" fmla="*/ 77 h 111"/>
                <a:gd name="T30" fmla="*/ 57 w 338"/>
                <a:gd name="T31" fmla="*/ 81 h 111"/>
                <a:gd name="T32" fmla="*/ 42 w 338"/>
                <a:gd name="T33" fmla="*/ 86 h 111"/>
                <a:gd name="T34" fmla="*/ 27 w 338"/>
                <a:gd name="T35" fmla="*/ 94 h 111"/>
                <a:gd name="T36" fmla="*/ 18 w 338"/>
                <a:gd name="T37" fmla="*/ 94 h 111"/>
                <a:gd name="T38" fmla="*/ 10 w 338"/>
                <a:gd name="T39" fmla="*/ 96 h 111"/>
                <a:gd name="T40" fmla="*/ 5 w 338"/>
                <a:gd name="T41" fmla="*/ 99 h 111"/>
                <a:gd name="T42" fmla="*/ 0 w 338"/>
                <a:gd name="T43" fmla="*/ 101 h 111"/>
                <a:gd name="T44" fmla="*/ 15 w 338"/>
                <a:gd name="T45" fmla="*/ 111 h 1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38"/>
                <a:gd name="T70" fmla="*/ 0 h 111"/>
                <a:gd name="T71" fmla="*/ 338 w 338"/>
                <a:gd name="T72" fmla="*/ 111 h 1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38" h="111">
                  <a:moveTo>
                    <a:pt x="15" y="111"/>
                  </a:moveTo>
                  <a:lnTo>
                    <a:pt x="338" y="5"/>
                  </a:lnTo>
                  <a:lnTo>
                    <a:pt x="338" y="3"/>
                  </a:lnTo>
                  <a:lnTo>
                    <a:pt x="335" y="3"/>
                  </a:lnTo>
                  <a:lnTo>
                    <a:pt x="303" y="0"/>
                  </a:lnTo>
                  <a:lnTo>
                    <a:pt x="271" y="5"/>
                  </a:lnTo>
                  <a:lnTo>
                    <a:pt x="242" y="12"/>
                  </a:lnTo>
                  <a:lnTo>
                    <a:pt x="210" y="25"/>
                  </a:lnTo>
                  <a:lnTo>
                    <a:pt x="180" y="37"/>
                  </a:lnTo>
                  <a:lnTo>
                    <a:pt x="151" y="52"/>
                  </a:lnTo>
                  <a:lnTo>
                    <a:pt x="119" y="62"/>
                  </a:lnTo>
                  <a:lnTo>
                    <a:pt x="89" y="69"/>
                  </a:lnTo>
                  <a:lnTo>
                    <a:pt x="72" y="77"/>
                  </a:lnTo>
                  <a:lnTo>
                    <a:pt x="57" y="81"/>
                  </a:lnTo>
                  <a:lnTo>
                    <a:pt x="42" y="86"/>
                  </a:lnTo>
                  <a:lnTo>
                    <a:pt x="27" y="94"/>
                  </a:lnTo>
                  <a:lnTo>
                    <a:pt x="18" y="94"/>
                  </a:lnTo>
                  <a:lnTo>
                    <a:pt x="10" y="96"/>
                  </a:lnTo>
                  <a:lnTo>
                    <a:pt x="5" y="99"/>
                  </a:lnTo>
                  <a:lnTo>
                    <a:pt x="0" y="101"/>
                  </a:lnTo>
                  <a:lnTo>
                    <a:pt x="15" y="111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467" name="Freeform 27"/>
            <p:cNvSpPr>
              <a:spLocks/>
            </p:cNvSpPr>
            <p:nvPr/>
          </p:nvSpPr>
          <p:spPr bwMode="auto">
            <a:xfrm>
              <a:off x="2388" y="2759"/>
              <a:ext cx="330" cy="116"/>
            </a:xfrm>
            <a:custGeom>
              <a:avLst/>
              <a:gdLst>
                <a:gd name="T0" fmla="*/ 27 w 330"/>
                <a:gd name="T1" fmla="*/ 116 h 116"/>
                <a:gd name="T2" fmla="*/ 330 w 330"/>
                <a:gd name="T3" fmla="*/ 5 h 116"/>
                <a:gd name="T4" fmla="*/ 317 w 330"/>
                <a:gd name="T5" fmla="*/ 0 h 116"/>
                <a:gd name="T6" fmla="*/ 302 w 330"/>
                <a:gd name="T7" fmla="*/ 0 h 116"/>
                <a:gd name="T8" fmla="*/ 288 w 330"/>
                <a:gd name="T9" fmla="*/ 2 h 116"/>
                <a:gd name="T10" fmla="*/ 273 w 330"/>
                <a:gd name="T11" fmla="*/ 5 h 116"/>
                <a:gd name="T12" fmla="*/ 256 w 330"/>
                <a:gd name="T13" fmla="*/ 12 h 116"/>
                <a:gd name="T14" fmla="*/ 241 w 330"/>
                <a:gd name="T15" fmla="*/ 20 h 116"/>
                <a:gd name="T16" fmla="*/ 224 w 330"/>
                <a:gd name="T17" fmla="*/ 25 h 116"/>
                <a:gd name="T18" fmla="*/ 206 w 330"/>
                <a:gd name="T19" fmla="*/ 32 h 116"/>
                <a:gd name="T20" fmla="*/ 199 w 330"/>
                <a:gd name="T21" fmla="*/ 32 h 116"/>
                <a:gd name="T22" fmla="*/ 194 w 330"/>
                <a:gd name="T23" fmla="*/ 34 h 116"/>
                <a:gd name="T24" fmla="*/ 187 w 330"/>
                <a:gd name="T25" fmla="*/ 37 h 116"/>
                <a:gd name="T26" fmla="*/ 182 w 330"/>
                <a:gd name="T27" fmla="*/ 37 h 116"/>
                <a:gd name="T28" fmla="*/ 177 w 330"/>
                <a:gd name="T29" fmla="*/ 42 h 116"/>
                <a:gd name="T30" fmla="*/ 170 w 330"/>
                <a:gd name="T31" fmla="*/ 42 h 116"/>
                <a:gd name="T32" fmla="*/ 162 w 330"/>
                <a:gd name="T33" fmla="*/ 44 h 116"/>
                <a:gd name="T34" fmla="*/ 155 w 330"/>
                <a:gd name="T35" fmla="*/ 47 h 116"/>
                <a:gd name="T36" fmla="*/ 142 w 330"/>
                <a:gd name="T37" fmla="*/ 49 h 116"/>
                <a:gd name="T38" fmla="*/ 130 w 330"/>
                <a:gd name="T39" fmla="*/ 54 h 116"/>
                <a:gd name="T40" fmla="*/ 118 w 330"/>
                <a:gd name="T41" fmla="*/ 57 h 116"/>
                <a:gd name="T42" fmla="*/ 106 w 330"/>
                <a:gd name="T43" fmla="*/ 62 h 116"/>
                <a:gd name="T44" fmla="*/ 93 w 330"/>
                <a:gd name="T45" fmla="*/ 64 h 116"/>
                <a:gd name="T46" fmla="*/ 83 w 330"/>
                <a:gd name="T47" fmla="*/ 69 h 116"/>
                <a:gd name="T48" fmla="*/ 71 w 330"/>
                <a:gd name="T49" fmla="*/ 71 h 116"/>
                <a:gd name="T50" fmla="*/ 59 w 330"/>
                <a:gd name="T51" fmla="*/ 76 h 116"/>
                <a:gd name="T52" fmla="*/ 44 w 330"/>
                <a:gd name="T53" fmla="*/ 86 h 116"/>
                <a:gd name="T54" fmla="*/ 29 w 330"/>
                <a:gd name="T55" fmla="*/ 94 h 116"/>
                <a:gd name="T56" fmla="*/ 14 w 330"/>
                <a:gd name="T57" fmla="*/ 99 h 116"/>
                <a:gd name="T58" fmla="*/ 0 w 330"/>
                <a:gd name="T59" fmla="*/ 103 h 116"/>
                <a:gd name="T60" fmla="*/ 27 w 330"/>
                <a:gd name="T61" fmla="*/ 116 h 116"/>
                <a:gd name="T62" fmla="*/ 27 w 330"/>
                <a:gd name="T63" fmla="*/ 116 h 1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30"/>
                <a:gd name="T97" fmla="*/ 0 h 116"/>
                <a:gd name="T98" fmla="*/ 330 w 330"/>
                <a:gd name="T99" fmla="*/ 116 h 1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30" h="116">
                  <a:moveTo>
                    <a:pt x="27" y="116"/>
                  </a:moveTo>
                  <a:lnTo>
                    <a:pt x="330" y="5"/>
                  </a:lnTo>
                  <a:lnTo>
                    <a:pt x="317" y="0"/>
                  </a:lnTo>
                  <a:lnTo>
                    <a:pt x="302" y="0"/>
                  </a:lnTo>
                  <a:lnTo>
                    <a:pt x="288" y="2"/>
                  </a:lnTo>
                  <a:lnTo>
                    <a:pt x="273" y="5"/>
                  </a:lnTo>
                  <a:lnTo>
                    <a:pt x="256" y="12"/>
                  </a:lnTo>
                  <a:lnTo>
                    <a:pt x="241" y="20"/>
                  </a:lnTo>
                  <a:lnTo>
                    <a:pt x="224" y="25"/>
                  </a:lnTo>
                  <a:lnTo>
                    <a:pt x="206" y="32"/>
                  </a:lnTo>
                  <a:lnTo>
                    <a:pt x="199" y="32"/>
                  </a:lnTo>
                  <a:lnTo>
                    <a:pt x="194" y="34"/>
                  </a:lnTo>
                  <a:lnTo>
                    <a:pt x="187" y="37"/>
                  </a:lnTo>
                  <a:lnTo>
                    <a:pt x="182" y="37"/>
                  </a:lnTo>
                  <a:lnTo>
                    <a:pt x="177" y="42"/>
                  </a:lnTo>
                  <a:lnTo>
                    <a:pt x="170" y="42"/>
                  </a:lnTo>
                  <a:lnTo>
                    <a:pt x="162" y="44"/>
                  </a:lnTo>
                  <a:lnTo>
                    <a:pt x="155" y="47"/>
                  </a:lnTo>
                  <a:lnTo>
                    <a:pt x="142" y="49"/>
                  </a:lnTo>
                  <a:lnTo>
                    <a:pt x="130" y="54"/>
                  </a:lnTo>
                  <a:lnTo>
                    <a:pt x="118" y="57"/>
                  </a:lnTo>
                  <a:lnTo>
                    <a:pt x="106" y="62"/>
                  </a:lnTo>
                  <a:lnTo>
                    <a:pt x="93" y="64"/>
                  </a:lnTo>
                  <a:lnTo>
                    <a:pt x="83" y="69"/>
                  </a:lnTo>
                  <a:lnTo>
                    <a:pt x="71" y="71"/>
                  </a:lnTo>
                  <a:lnTo>
                    <a:pt x="59" y="76"/>
                  </a:lnTo>
                  <a:lnTo>
                    <a:pt x="44" y="86"/>
                  </a:lnTo>
                  <a:lnTo>
                    <a:pt x="29" y="94"/>
                  </a:lnTo>
                  <a:lnTo>
                    <a:pt x="14" y="99"/>
                  </a:lnTo>
                  <a:lnTo>
                    <a:pt x="0" y="103"/>
                  </a:lnTo>
                  <a:lnTo>
                    <a:pt x="27" y="116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468" name="Freeform 28"/>
            <p:cNvSpPr>
              <a:spLocks/>
            </p:cNvSpPr>
            <p:nvPr/>
          </p:nvSpPr>
          <p:spPr bwMode="auto">
            <a:xfrm>
              <a:off x="2397" y="2535"/>
              <a:ext cx="40" cy="71"/>
            </a:xfrm>
            <a:custGeom>
              <a:avLst/>
              <a:gdLst>
                <a:gd name="T0" fmla="*/ 20 w 40"/>
                <a:gd name="T1" fmla="*/ 71 h 71"/>
                <a:gd name="T2" fmla="*/ 30 w 40"/>
                <a:gd name="T3" fmla="*/ 61 h 71"/>
                <a:gd name="T4" fmla="*/ 37 w 40"/>
                <a:gd name="T5" fmla="*/ 49 h 71"/>
                <a:gd name="T6" fmla="*/ 40 w 40"/>
                <a:gd name="T7" fmla="*/ 34 h 71"/>
                <a:gd name="T8" fmla="*/ 40 w 40"/>
                <a:gd name="T9" fmla="*/ 19 h 71"/>
                <a:gd name="T10" fmla="*/ 40 w 40"/>
                <a:gd name="T11" fmla="*/ 15 h 71"/>
                <a:gd name="T12" fmla="*/ 37 w 40"/>
                <a:gd name="T13" fmla="*/ 10 h 71"/>
                <a:gd name="T14" fmla="*/ 35 w 40"/>
                <a:gd name="T15" fmla="*/ 5 h 71"/>
                <a:gd name="T16" fmla="*/ 35 w 40"/>
                <a:gd name="T17" fmla="*/ 0 h 71"/>
                <a:gd name="T18" fmla="*/ 35 w 40"/>
                <a:gd name="T19" fmla="*/ 0 h 71"/>
                <a:gd name="T20" fmla="*/ 35 w 40"/>
                <a:gd name="T21" fmla="*/ 0 h 71"/>
                <a:gd name="T22" fmla="*/ 32 w 40"/>
                <a:gd name="T23" fmla="*/ 0 h 71"/>
                <a:gd name="T24" fmla="*/ 32 w 40"/>
                <a:gd name="T25" fmla="*/ 0 h 71"/>
                <a:gd name="T26" fmla="*/ 0 w 40"/>
                <a:gd name="T27" fmla="*/ 2 h 71"/>
                <a:gd name="T28" fmla="*/ 5 w 40"/>
                <a:gd name="T29" fmla="*/ 17 h 71"/>
                <a:gd name="T30" fmla="*/ 8 w 40"/>
                <a:gd name="T31" fmla="*/ 34 h 71"/>
                <a:gd name="T32" fmla="*/ 8 w 40"/>
                <a:gd name="T33" fmla="*/ 54 h 71"/>
                <a:gd name="T34" fmla="*/ 8 w 40"/>
                <a:gd name="T35" fmla="*/ 69 h 71"/>
                <a:gd name="T36" fmla="*/ 10 w 40"/>
                <a:gd name="T37" fmla="*/ 69 h 71"/>
                <a:gd name="T38" fmla="*/ 13 w 40"/>
                <a:gd name="T39" fmla="*/ 69 h 71"/>
                <a:gd name="T40" fmla="*/ 18 w 40"/>
                <a:gd name="T41" fmla="*/ 71 h 71"/>
                <a:gd name="T42" fmla="*/ 20 w 40"/>
                <a:gd name="T43" fmla="*/ 71 h 7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0"/>
                <a:gd name="T67" fmla="*/ 0 h 71"/>
                <a:gd name="T68" fmla="*/ 40 w 40"/>
                <a:gd name="T69" fmla="*/ 71 h 7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0" h="71">
                  <a:moveTo>
                    <a:pt x="20" y="71"/>
                  </a:moveTo>
                  <a:lnTo>
                    <a:pt x="30" y="61"/>
                  </a:lnTo>
                  <a:lnTo>
                    <a:pt x="37" y="49"/>
                  </a:lnTo>
                  <a:lnTo>
                    <a:pt x="40" y="34"/>
                  </a:lnTo>
                  <a:lnTo>
                    <a:pt x="40" y="19"/>
                  </a:lnTo>
                  <a:lnTo>
                    <a:pt x="40" y="15"/>
                  </a:lnTo>
                  <a:lnTo>
                    <a:pt x="37" y="10"/>
                  </a:lnTo>
                  <a:lnTo>
                    <a:pt x="35" y="5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0" y="2"/>
                  </a:lnTo>
                  <a:lnTo>
                    <a:pt x="5" y="17"/>
                  </a:lnTo>
                  <a:lnTo>
                    <a:pt x="8" y="34"/>
                  </a:lnTo>
                  <a:lnTo>
                    <a:pt x="8" y="54"/>
                  </a:lnTo>
                  <a:lnTo>
                    <a:pt x="8" y="69"/>
                  </a:lnTo>
                  <a:lnTo>
                    <a:pt x="10" y="69"/>
                  </a:lnTo>
                  <a:lnTo>
                    <a:pt x="13" y="69"/>
                  </a:lnTo>
                  <a:lnTo>
                    <a:pt x="18" y="71"/>
                  </a:lnTo>
                  <a:lnTo>
                    <a:pt x="20" y="71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469" name="Freeform 29"/>
            <p:cNvSpPr>
              <a:spLocks/>
            </p:cNvSpPr>
            <p:nvPr/>
          </p:nvSpPr>
          <p:spPr bwMode="auto">
            <a:xfrm>
              <a:off x="2353" y="2542"/>
              <a:ext cx="27" cy="59"/>
            </a:xfrm>
            <a:custGeom>
              <a:avLst/>
              <a:gdLst>
                <a:gd name="T0" fmla="*/ 10 w 27"/>
                <a:gd name="T1" fmla="*/ 59 h 59"/>
                <a:gd name="T2" fmla="*/ 17 w 27"/>
                <a:gd name="T3" fmla="*/ 57 h 59"/>
                <a:gd name="T4" fmla="*/ 25 w 27"/>
                <a:gd name="T5" fmla="*/ 52 h 59"/>
                <a:gd name="T6" fmla="*/ 27 w 27"/>
                <a:gd name="T7" fmla="*/ 42 h 59"/>
                <a:gd name="T8" fmla="*/ 27 w 27"/>
                <a:gd name="T9" fmla="*/ 32 h 59"/>
                <a:gd name="T10" fmla="*/ 25 w 27"/>
                <a:gd name="T11" fmla="*/ 20 h 59"/>
                <a:gd name="T12" fmla="*/ 25 w 27"/>
                <a:gd name="T13" fmla="*/ 15 h 59"/>
                <a:gd name="T14" fmla="*/ 22 w 27"/>
                <a:gd name="T15" fmla="*/ 8 h 59"/>
                <a:gd name="T16" fmla="*/ 20 w 27"/>
                <a:gd name="T17" fmla="*/ 3 h 59"/>
                <a:gd name="T18" fmla="*/ 15 w 27"/>
                <a:gd name="T19" fmla="*/ 0 h 59"/>
                <a:gd name="T20" fmla="*/ 12 w 27"/>
                <a:gd name="T21" fmla="*/ 0 h 59"/>
                <a:gd name="T22" fmla="*/ 12 w 27"/>
                <a:gd name="T23" fmla="*/ 0 h 59"/>
                <a:gd name="T24" fmla="*/ 10 w 27"/>
                <a:gd name="T25" fmla="*/ 0 h 59"/>
                <a:gd name="T26" fmla="*/ 10 w 27"/>
                <a:gd name="T27" fmla="*/ 3 h 59"/>
                <a:gd name="T28" fmla="*/ 5 w 27"/>
                <a:gd name="T29" fmla="*/ 15 h 59"/>
                <a:gd name="T30" fmla="*/ 0 w 27"/>
                <a:gd name="T31" fmla="*/ 27 h 59"/>
                <a:gd name="T32" fmla="*/ 0 w 27"/>
                <a:gd name="T33" fmla="*/ 42 h 59"/>
                <a:gd name="T34" fmla="*/ 3 w 27"/>
                <a:gd name="T35" fmla="*/ 54 h 59"/>
                <a:gd name="T36" fmla="*/ 5 w 27"/>
                <a:gd name="T37" fmla="*/ 57 h 59"/>
                <a:gd name="T38" fmla="*/ 5 w 27"/>
                <a:gd name="T39" fmla="*/ 57 h 59"/>
                <a:gd name="T40" fmla="*/ 5 w 27"/>
                <a:gd name="T41" fmla="*/ 59 h 59"/>
                <a:gd name="T42" fmla="*/ 8 w 27"/>
                <a:gd name="T43" fmla="*/ 59 h 59"/>
                <a:gd name="T44" fmla="*/ 10 w 27"/>
                <a:gd name="T45" fmla="*/ 59 h 5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7"/>
                <a:gd name="T70" fmla="*/ 0 h 59"/>
                <a:gd name="T71" fmla="*/ 27 w 27"/>
                <a:gd name="T72" fmla="*/ 59 h 5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7" h="59">
                  <a:moveTo>
                    <a:pt x="10" y="59"/>
                  </a:moveTo>
                  <a:lnTo>
                    <a:pt x="17" y="57"/>
                  </a:lnTo>
                  <a:lnTo>
                    <a:pt x="25" y="52"/>
                  </a:lnTo>
                  <a:lnTo>
                    <a:pt x="27" y="42"/>
                  </a:lnTo>
                  <a:lnTo>
                    <a:pt x="27" y="32"/>
                  </a:lnTo>
                  <a:lnTo>
                    <a:pt x="25" y="20"/>
                  </a:lnTo>
                  <a:lnTo>
                    <a:pt x="25" y="15"/>
                  </a:lnTo>
                  <a:lnTo>
                    <a:pt x="22" y="8"/>
                  </a:lnTo>
                  <a:lnTo>
                    <a:pt x="20" y="3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3"/>
                  </a:lnTo>
                  <a:lnTo>
                    <a:pt x="5" y="15"/>
                  </a:lnTo>
                  <a:lnTo>
                    <a:pt x="0" y="27"/>
                  </a:lnTo>
                  <a:lnTo>
                    <a:pt x="0" y="42"/>
                  </a:lnTo>
                  <a:lnTo>
                    <a:pt x="3" y="54"/>
                  </a:lnTo>
                  <a:lnTo>
                    <a:pt x="5" y="57"/>
                  </a:lnTo>
                  <a:lnTo>
                    <a:pt x="5" y="59"/>
                  </a:lnTo>
                  <a:lnTo>
                    <a:pt x="8" y="59"/>
                  </a:lnTo>
                  <a:lnTo>
                    <a:pt x="10" y="59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470" name="Freeform 30"/>
            <p:cNvSpPr>
              <a:spLocks/>
            </p:cNvSpPr>
            <p:nvPr/>
          </p:nvSpPr>
          <p:spPr bwMode="auto">
            <a:xfrm>
              <a:off x="2592" y="2510"/>
              <a:ext cx="30" cy="69"/>
            </a:xfrm>
            <a:custGeom>
              <a:avLst/>
              <a:gdLst>
                <a:gd name="T0" fmla="*/ 7 w 30"/>
                <a:gd name="T1" fmla="*/ 67 h 69"/>
                <a:gd name="T2" fmla="*/ 10 w 30"/>
                <a:gd name="T3" fmla="*/ 67 h 69"/>
                <a:gd name="T4" fmla="*/ 12 w 30"/>
                <a:gd name="T5" fmla="*/ 69 h 69"/>
                <a:gd name="T6" fmla="*/ 15 w 30"/>
                <a:gd name="T7" fmla="*/ 69 h 69"/>
                <a:gd name="T8" fmla="*/ 17 w 30"/>
                <a:gd name="T9" fmla="*/ 69 h 69"/>
                <a:gd name="T10" fmla="*/ 27 w 30"/>
                <a:gd name="T11" fmla="*/ 54 h 69"/>
                <a:gd name="T12" fmla="*/ 30 w 30"/>
                <a:gd name="T13" fmla="*/ 37 h 69"/>
                <a:gd name="T14" fmla="*/ 30 w 30"/>
                <a:gd name="T15" fmla="*/ 20 h 69"/>
                <a:gd name="T16" fmla="*/ 25 w 30"/>
                <a:gd name="T17" fmla="*/ 5 h 69"/>
                <a:gd name="T18" fmla="*/ 7 w 30"/>
                <a:gd name="T19" fmla="*/ 0 h 69"/>
                <a:gd name="T20" fmla="*/ 5 w 30"/>
                <a:gd name="T21" fmla="*/ 0 h 69"/>
                <a:gd name="T22" fmla="*/ 5 w 30"/>
                <a:gd name="T23" fmla="*/ 0 h 69"/>
                <a:gd name="T24" fmla="*/ 2 w 30"/>
                <a:gd name="T25" fmla="*/ 3 h 69"/>
                <a:gd name="T26" fmla="*/ 0 w 30"/>
                <a:gd name="T27" fmla="*/ 5 h 69"/>
                <a:gd name="T28" fmla="*/ 5 w 30"/>
                <a:gd name="T29" fmla="*/ 20 h 69"/>
                <a:gd name="T30" fmla="*/ 7 w 30"/>
                <a:gd name="T31" fmla="*/ 35 h 69"/>
                <a:gd name="T32" fmla="*/ 7 w 30"/>
                <a:gd name="T33" fmla="*/ 49 h 69"/>
                <a:gd name="T34" fmla="*/ 2 w 30"/>
                <a:gd name="T35" fmla="*/ 64 h 69"/>
                <a:gd name="T36" fmla="*/ 2 w 30"/>
                <a:gd name="T37" fmla="*/ 64 h 69"/>
                <a:gd name="T38" fmla="*/ 5 w 30"/>
                <a:gd name="T39" fmla="*/ 67 h 69"/>
                <a:gd name="T40" fmla="*/ 5 w 30"/>
                <a:gd name="T41" fmla="*/ 69 h 69"/>
                <a:gd name="T42" fmla="*/ 7 w 30"/>
                <a:gd name="T43" fmla="*/ 67 h 6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0"/>
                <a:gd name="T67" fmla="*/ 0 h 69"/>
                <a:gd name="T68" fmla="*/ 30 w 30"/>
                <a:gd name="T69" fmla="*/ 69 h 6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0" h="69">
                  <a:moveTo>
                    <a:pt x="7" y="67"/>
                  </a:moveTo>
                  <a:lnTo>
                    <a:pt x="10" y="67"/>
                  </a:lnTo>
                  <a:lnTo>
                    <a:pt x="12" y="69"/>
                  </a:lnTo>
                  <a:lnTo>
                    <a:pt x="15" y="69"/>
                  </a:lnTo>
                  <a:lnTo>
                    <a:pt x="17" y="69"/>
                  </a:lnTo>
                  <a:lnTo>
                    <a:pt x="27" y="54"/>
                  </a:lnTo>
                  <a:lnTo>
                    <a:pt x="30" y="37"/>
                  </a:lnTo>
                  <a:lnTo>
                    <a:pt x="30" y="20"/>
                  </a:lnTo>
                  <a:lnTo>
                    <a:pt x="25" y="5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5" y="20"/>
                  </a:lnTo>
                  <a:lnTo>
                    <a:pt x="7" y="35"/>
                  </a:lnTo>
                  <a:lnTo>
                    <a:pt x="7" y="49"/>
                  </a:lnTo>
                  <a:lnTo>
                    <a:pt x="2" y="64"/>
                  </a:lnTo>
                  <a:lnTo>
                    <a:pt x="5" y="67"/>
                  </a:lnTo>
                  <a:lnTo>
                    <a:pt x="5" y="69"/>
                  </a:lnTo>
                  <a:lnTo>
                    <a:pt x="7" y="67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471" name="Freeform 31"/>
            <p:cNvSpPr>
              <a:spLocks/>
            </p:cNvSpPr>
            <p:nvPr/>
          </p:nvSpPr>
          <p:spPr bwMode="auto">
            <a:xfrm>
              <a:off x="2540" y="2515"/>
              <a:ext cx="37" cy="57"/>
            </a:xfrm>
            <a:custGeom>
              <a:avLst/>
              <a:gdLst>
                <a:gd name="T0" fmla="*/ 5 w 37"/>
                <a:gd name="T1" fmla="*/ 57 h 57"/>
                <a:gd name="T2" fmla="*/ 22 w 37"/>
                <a:gd name="T3" fmla="*/ 57 h 57"/>
                <a:gd name="T4" fmla="*/ 27 w 37"/>
                <a:gd name="T5" fmla="*/ 52 h 57"/>
                <a:gd name="T6" fmla="*/ 30 w 37"/>
                <a:gd name="T7" fmla="*/ 47 h 57"/>
                <a:gd name="T8" fmla="*/ 35 w 37"/>
                <a:gd name="T9" fmla="*/ 44 h 57"/>
                <a:gd name="T10" fmla="*/ 37 w 37"/>
                <a:gd name="T11" fmla="*/ 39 h 57"/>
                <a:gd name="T12" fmla="*/ 27 w 37"/>
                <a:gd name="T13" fmla="*/ 0 h 57"/>
                <a:gd name="T14" fmla="*/ 20 w 37"/>
                <a:gd name="T15" fmla="*/ 0 h 57"/>
                <a:gd name="T16" fmla="*/ 13 w 37"/>
                <a:gd name="T17" fmla="*/ 10 h 57"/>
                <a:gd name="T18" fmla="*/ 8 w 37"/>
                <a:gd name="T19" fmla="*/ 22 h 57"/>
                <a:gd name="T20" fmla="*/ 5 w 37"/>
                <a:gd name="T21" fmla="*/ 35 h 57"/>
                <a:gd name="T22" fmla="*/ 0 w 37"/>
                <a:gd name="T23" fmla="*/ 47 h 57"/>
                <a:gd name="T24" fmla="*/ 3 w 37"/>
                <a:gd name="T25" fmla="*/ 57 h 57"/>
                <a:gd name="T26" fmla="*/ 5 w 37"/>
                <a:gd name="T27" fmla="*/ 57 h 5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7"/>
                <a:gd name="T43" fmla="*/ 0 h 57"/>
                <a:gd name="T44" fmla="*/ 37 w 37"/>
                <a:gd name="T45" fmla="*/ 57 h 5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7" h="57">
                  <a:moveTo>
                    <a:pt x="5" y="57"/>
                  </a:moveTo>
                  <a:lnTo>
                    <a:pt x="22" y="57"/>
                  </a:lnTo>
                  <a:lnTo>
                    <a:pt x="27" y="52"/>
                  </a:lnTo>
                  <a:lnTo>
                    <a:pt x="30" y="47"/>
                  </a:lnTo>
                  <a:lnTo>
                    <a:pt x="35" y="44"/>
                  </a:lnTo>
                  <a:lnTo>
                    <a:pt x="37" y="39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3" y="10"/>
                  </a:lnTo>
                  <a:lnTo>
                    <a:pt x="8" y="22"/>
                  </a:lnTo>
                  <a:lnTo>
                    <a:pt x="5" y="35"/>
                  </a:lnTo>
                  <a:lnTo>
                    <a:pt x="0" y="47"/>
                  </a:lnTo>
                  <a:lnTo>
                    <a:pt x="3" y="57"/>
                  </a:lnTo>
                  <a:lnTo>
                    <a:pt x="5" y="57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472" name="Freeform 32"/>
            <p:cNvSpPr>
              <a:spLocks/>
            </p:cNvSpPr>
            <p:nvPr/>
          </p:nvSpPr>
          <p:spPr bwMode="auto">
            <a:xfrm>
              <a:off x="2257" y="2094"/>
              <a:ext cx="404" cy="332"/>
            </a:xfrm>
            <a:custGeom>
              <a:avLst/>
              <a:gdLst>
                <a:gd name="T0" fmla="*/ 64 w 404"/>
                <a:gd name="T1" fmla="*/ 325 h 332"/>
                <a:gd name="T2" fmla="*/ 101 w 404"/>
                <a:gd name="T3" fmla="*/ 315 h 332"/>
                <a:gd name="T4" fmla="*/ 138 w 404"/>
                <a:gd name="T5" fmla="*/ 303 h 332"/>
                <a:gd name="T6" fmla="*/ 182 w 404"/>
                <a:gd name="T7" fmla="*/ 288 h 332"/>
                <a:gd name="T8" fmla="*/ 224 w 404"/>
                <a:gd name="T9" fmla="*/ 276 h 332"/>
                <a:gd name="T10" fmla="*/ 266 w 404"/>
                <a:gd name="T11" fmla="*/ 261 h 332"/>
                <a:gd name="T12" fmla="*/ 301 w 404"/>
                <a:gd name="T13" fmla="*/ 249 h 332"/>
                <a:gd name="T14" fmla="*/ 335 w 404"/>
                <a:gd name="T15" fmla="*/ 239 h 332"/>
                <a:gd name="T16" fmla="*/ 362 w 404"/>
                <a:gd name="T17" fmla="*/ 229 h 332"/>
                <a:gd name="T18" fmla="*/ 384 w 404"/>
                <a:gd name="T19" fmla="*/ 221 h 332"/>
                <a:gd name="T20" fmla="*/ 404 w 404"/>
                <a:gd name="T21" fmla="*/ 209 h 332"/>
                <a:gd name="T22" fmla="*/ 401 w 404"/>
                <a:gd name="T23" fmla="*/ 157 h 332"/>
                <a:gd name="T24" fmla="*/ 382 w 404"/>
                <a:gd name="T25" fmla="*/ 106 h 332"/>
                <a:gd name="T26" fmla="*/ 377 w 404"/>
                <a:gd name="T27" fmla="*/ 96 h 332"/>
                <a:gd name="T28" fmla="*/ 372 w 404"/>
                <a:gd name="T29" fmla="*/ 83 h 332"/>
                <a:gd name="T30" fmla="*/ 345 w 404"/>
                <a:gd name="T31" fmla="*/ 39 h 332"/>
                <a:gd name="T32" fmla="*/ 303 w 404"/>
                <a:gd name="T33" fmla="*/ 12 h 332"/>
                <a:gd name="T34" fmla="*/ 281 w 404"/>
                <a:gd name="T35" fmla="*/ 7 h 332"/>
                <a:gd name="T36" fmla="*/ 261 w 404"/>
                <a:gd name="T37" fmla="*/ 5 h 332"/>
                <a:gd name="T38" fmla="*/ 249 w 404"/>
                <a:gd name="T39" fmla="*/ 5 h 332"/>
                <a:gd name="T40" fmla="*/ 237 w 404"/>
                <a:gd name="T41" fmla="*/ 5 h 332"/>
                <a:gd name="T42" fmla="*/ 212 w 404"/>
                <a:gd name="T43" fmla="*/ 2 h 332"/>
                <a:gd name="T44" fmla="*/ 187 w 404"/>
                <a:gd name="T45" fmla="*/ 0 h 332"/>
                <a:gd name="T46" fmla="*/ 168 w 404"/>
                <a:gd name="T47" fmla="*/ 5 h 332"/>
                <a:gd name="T48" fmla="*/ 150 w 404"/>
                <a:gd name="T49" fmla="*/ 9 h 332"/>
                <a:gd name="T50" fmla="*/ 143 w 404"/>
                <a:gd name="T51" fmla="*/ 9 h 332"/>
                <a:gd name="T52" fmla="*/ 136 w 404"/>
                <a:gd name="T53" fmla="*/ 12 h 332"/>
                <a:gd name="T54" fmla="*/ 104 w 404"/>
                <a:gd name="T55" fmla="*/ 32 h 332"/>
                <a:gd name="T56" fmla="*/ 79 w 404"/>
                <a:gd name="T57" fmla="*/ 54 h 332"/>
                <a:gd name="T58" fmla="*/ 49 w 404"/>
                <a:gd name="T59" fmla="*/ 81 h 332"/>
                <a:gd name="T60" fmla="*/ 27 w 404"/>
                <a:gd name="T61" fmla="*/ 118 h 332"/>
                <a:gd name="T62" fmla="*/ 12 w 404"/>
                <a:gd name="T63" fmla="*/ 160 h 332"/>
                <a:gd name="T64" fmla="*/ 0 w 404"/>
                <a:gd name="T65" fmla="*/ 204 h 332"/>
                <a:gd name="T66" fmla="*/ 3 w 404"/>
                <a:gd name="T67" fmla="*/ 268 h 332"/>
                <a:gd name="T68" fmla="*/ 25 w 404"/>
                <a:gd name="T69" fmla="*/ 325 h 332"/>
                <a:gd name="T70" fmla="*/ 30 w 404"/>
                <a:gd name="T71" fmla="*/ 322 h 332"/>
                <a:gd name="T72" fmla="*/ 35 w 404"/>
                <a:gd name="T73" fmla="*/ 322 h 332"/>
                <a:gd name="T74" fmla="*/ 42 w 404"/>
                <a:gd name="T75" fmla="*/ 327 h 332"/>
                <a:gd name="T76" fmla="*/ 49 w 404"/>
                <a:gd name="T77" fmla="*/ 332 h 33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04"/>
                <a:gd name="T118" fmla="*/ 0 h 332"/>
                <a:gd name="T119" fmla="*/ 404 w 404"/>
                <a:gd name="T120" fmla="*/ 332 h 33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04" h="332">
                  <a:moveTo>
                    <a:pt x="49" y="332"/>
                  </a:moveTo>
                  <a:lnTo>
                    <a:pt x="64" y="325"/>
                  </a:lnTo>
                  <a:lnTo>
                    <a:pt x="81" y="320"/>
                  </a:lnTo>
                  <a:lnTo>
                    <a:pt x="101" y="315"/>
                  </a:lnTo>
                  <a:lnTo>
                    <a:pt x="118" y="310"/>
                  </a:lnTo>
                  <a:lnTo>
                    <a:pt x="138" y="303"/>
                  </a:lnTo>
                  <a:lnTo>
                    <a:pt x="160" y="295"/>
                  </a:lnTo>
                  <a:lnTo>
                    <a:pt x="182" y="288"/>
                  </a:lnTo>
                  <a:lnTo>
                    <a:pt x="202" y="281"/>
                  </a:lnTo>
                  <a:lnTo>
                    <a:pt x="224" y="276"/>
                  </a:lnTo>
                  <a:lnTo>
                    <a:pt x="246" y="268"/>
                  </a:lnTo>
                  <a:lnTo>
                    <a:pt x="266" y="261"/>
                  </a:lnTo>
                  <a:lnTo>
                    <a:pt x="286" y="253"/>
                  </a:lnTo>
                  <a:lnTo>
                    <a:pt x="301" y="249"/>
                  </a:lnTo>
                  <a:lnTo>
                    <a:pt x="318" y="244"/>
                  </a:lnTo>
                  <a:lnTo>
                    <a:pt x="335" y="239"/>
                  </a:lnTo>
                  <a:lnTo>
                    <a:pt x="350" y="234"/>
                  </a:lnTo>
                  <a:lnTo>
                    <a:pt x="362" y="229"/>
                  </a:lnTo>
                  <a:lnTo>
                    <a:pt x="374" y="224"/>
                  </a:lnTo>
                  <a:lnTo>
                    <a:pt x="384" y="221"/>
                  </a:lnTo>
                  <a:lnTo>
                    <a:pt x="397" y="219"/>
                  </a:lnTo>
                  <a:lnTo>
                    <a:pt x="404" y="209"/>
                  </a:lnTo>
                  <a:lnTo>
                    <a:pt x="404" y="182"/>
                  </a:lnTo>
                  <a:lnTo>
                    <a:pt x="401" y="157"/>
                  </a:lnTo>
                  <a:lnTo>
                    <a:pt x="394" y="130"/>
                  </a:lnTo>
                  <a:lnTo>
                    <a:pt x="382" y="106"/>
                  </a:lnTo>
                  <a:lnTo>
                    <a:pt x="379" y="101"/>
                  </a:lnTo>
                  <a:lnTo>
                    <a:pt x="377" y="96"/>
                  </a:lnTo>
                  <a:lnTo>
                    <a:pt x="374" y="91"/>
                  </a:lnTo>
                  <a:lnTo>
                    <a:pt x="372" y="83"/>
                  </a:lnTo>
                  <a:lnTo>
                    <a:pt x="360" y="61"/>
                  </a:lnTo>
                  <a:lnTo>
                    <a:pt x="345" y="39"/>
                  </a:lnTo>
                  <a:lnTo>
                    <a:pt x="325" y="24"/>
                  </a:lnTo>
                  <a:lnTo>
                    <a:pt x="303" y="12"/>
                  </a:lnTo>
                  <a:lnTo>
                    <a:pt x="291" y="9"/>
                  </a:lnTo>
                  <a:lnTo>
                    <a:pt x="281" y="7"/>
                  </a:lnTo>
                  <a:lnTo>
                    <a:pt x="271" y="7"/>
                  </a:lnTo>
                  <a:lnTo>
                    <a:pt x="261" y="5"/>
                  </a:lnTo>
                  <a:lnTo>
                    <a:pt x="256" y="5"/>
                  </a:lnTo>
                  <a:lnTo>
                    <a:pt x="249" y="5"/>
                  </a:lnTo>
                  <a:lnTo>
                    <a:pt x="241" y="5"/>
                  </a:lnTo>
                  <a:lnTo>
                    <a:pt x="237" y="5"/>
                  </a:lnTo>
                  <a:lnTo>
                    <a:pt x="224" y="2"/>
                  </a:lnTo>
                  <a:lnTo>
                    <a:pt x="212" y="2"/>
                  </a:lnTo>
                  <a:lnTo>
                    <a:pt x="200" y="2"/>
                  </a:lnTo>
                  <a:lnTo>
                    <a:pt x="187" y="0"/>
                  </a:lnTo>
                  <a:lnTo>
                    <a:pt x="177" y="2"/>
                  </a:lnTo>
                  <a:lnTo>
                    <a:pt x="168" y="5"/>
                  </a:lnTo>
                  <a:lnTo>
                    <a:pt x="158" y="7"/>
                  </a:lnTo>
                  <a:lnTo>
                    <a:pt x="150" y="9"/>
                  </a:lnTo>
                  <a:lnTo>
                    <a:pt x="145" y="9"/>
                  </a:lnTo>
                  <a:lnTo>
                    <a:pt x="143" y="9"/>
                  </a:lnTo>
                  <a:lnTo>
                    <a:pt x="138" y="12"/>
                  </a:lnTo>
                  <a:lnTo>
                    <a:pt x="136" y="12"/>
                  </a:lnTo>
                  <a:lnTo>
                    <a:pt x="118" y="22"/>
                  </a:lnTo>
                  <a:lnTo>
                    <a:pt x="104" y="32"/>
                  </a:lnTo>
                  <a:lnTo>
                    <a:pt x="91" y="42"/>
                  </a:lnTo>
                  <a:lnTo>
                    <a:pt x="79" y="54"/>
                  </a:lnTo>
                  <a:lnTo>
                    <a:pt x="62" y="66"/>
                  </a:lnTo>
                  <a:lnTo>
                    <a:pt x="49" y="81"/>
                  </a:lnTo>
                  <a:lnTo>
                    <a:pt x="37" y="101"/>
                  </a:lnTo>
                  <a:lnTo>
                    <a:pt x="27" y="118"/>
                  </a:lnTo>
                  <a:lnTo>
                    <a:pt x="20" y="140"/>
                  </a:lnTo>
                  <a:lnTo>
                    <a:pt x="12" y="160"/>
                  </a:lnTo>
                  <a:lnTo>
                    <a:pt x="8" y="182"/>
                  </a:lnTo>
                  <a:lnTo>
                    <a:pt x="0" y="204"/>
                  </a:lnTo>
                  <a:lnTo>
                    <a:pt x="0" y="236"/>
                  </a:lnTo>
                  <a:lnTo>
                    <a:pt x="3" y="268"/>
                  </a:lnTo>
                  <a:lnTo>
                    <a:pt x="10" y="298"/>
                  </a:lnTo>
                  <a:lnTo>
                    <a:pt x="25" y="325"/>
                  </a:lnTo>
                  <a:lnTo>
                    <a:pt x="27" y="325"/>
                  </a:lnTo>
                  <a:lnTo>
                    <a:pt x="30" y="322"/>
                  </a:lnTo>
                  <a:lnTo>
                    <a:pt x="32" y="322"/>
                  </a:lnTo>
                  <a:lnTo>
                    <a:pt x="35" y="322"/>
                  </a:lnTo>
                  <a:lnTo>
                    <a:pt x="40" y="322"/>
                  </a:lnTo>
                  <a:lnTo>
                    <a:pt x="42" y="327"/>
                  </a:lnTo>
                  <a:lnTo>
                    <a:pt x="44" y="330"/>
                  </a:lnTo>
                  <a:lnTo>
                    <a:pt x="49" y="3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473" name="Freeform 33"/>
            <p:cNvSpPr>
              <a:spLocks/>
            </p:cNvSpPr>
            <p:nvPr/>
          </p:nvSpPr>
          <p:spPr bwMode="auto">
            <a:xfrm>
              <a:off x="2282" y="2111"/>
              <a:ext cx="359" cy="293"/>
            </a:xfrm>
            <a:custGeom>
              <a:avLst/>
              <a:gdLst>
                <a:gd name="T0" fmla="*/ 172 w 359"/>
                <a:gd name="T1" fmla="*/ 241 h 293"/>
                <a:gd name="T2" fmla="*/ 165 w 359"/>
                <a:gd name="T3" fmla="*/ 232 h 293"/>
                <a:gd name="T4" fmla="*/ 160 w 359"/>
                <a:gd name="T5" fmla="*/ 222 h 293"/>
                <a:gd name="T6" fmla="*/ 118 w 359"/>
                <a:gd name="T7" fmla="*/ 190 h 293"/>
                <a:gd name="T8" fmla="*/ 111 w 359"/>
                <a:gd name="T9" fmla="*/ 187 h 293"/>
                <a:gd name="T10" fmla="*/ 74 w 359"/>
                <a:gd name="T11" fmla="*/ 155 h 293"/>
                <a:gd name="T12" fmla="*/ 51 w 359"/>
                <a:gd name="T13" fmla="*/ 138 h 293"/>
                <a:gd name="T14" fmla="*/ 51 w 359"/>
                <a:gd name="T15" fmla="*/ 135 h 293"/>
                <a:gd name="T16" fmla="*/ 54 w 359"/>
                <a:gd name="T17" fmla="*/ 133 h 293"/>
                <a:gd name="T18" fmla="*/ 66 w 359"/>
                <a:gd name="T19" fmla="*/ 133 h 293"/>
                <a:gd name="T20" fmla="*/ 86 w 359"/>
                <a:gd name="T21" fmla="*/ 148 h 293"/>
                <a:gd name="T22" fmla="*/ 120 w 359"/>
                <a:gd name="T23" fmla="*/ 170 h 293"/>
                <a:gd name="T24" fmla="*/ 145 w 359"/>
                <a:gd name="T25" fmla="*/ 185 h 293"/>
                <a:gd name="T26" fmla="*/ 160 w 359"/>
                <a:gd name="T27" fmla="*/ 192 h 293"/>
                <a:gd name="T28" fmla="*/ 172 w 359"/>
                <a:gd name="T29" fmla="*/ 190 h 293"/>
                <a:gd name="T30" fmla="*/ 187 w 359"/>
                <a:gd name="T31" fmla="*/ 182 h 293"/>
                <a:gd name="T32" fmla="*/ 246 w 359"/>
                <a:gd name="T33" fmla="*/ 69 h 293"/>
                <a:gd name="T34" fmla="*/ 256 w 359"/>
                <a:gd name="T35" fmla="*/ 74 h 293"/>
                <a:gd name="T36" fmla="*/ 256 w 359"/>
                <a:gd name="T37" fmla="*/ 76 h 293"/>
                <a:gd name="T38" fmla="*/ 244 w 359"/>
                <a:gd name="T39" fmla="*/ 111 h 293"/>
                <a:gd name="T40" fmla="*/ 221 w 359"/>
                <a:gd name="T41" fmla="*/ 187 h 293"/>
                <a:gd name="T42" fmla="*/ 357 w 359"/>
                <a:gd name="T43" fmla="*/ 180 h 293"/>
                <a:gd name="T44" fmla="*/ 357 w 359"/>
                <a:gd name="T45" fmla="*/ 150 h 293"/>
                <a:gd name="T46" fmla="*/ 349 w 359"/>
                <a:gd name="T47" fmla="*/ 121 h 293"/>
                <a:gd name="T48" fmla="*/ 337 w 359"/>
                <a:gd name="T49" fmla="*/ 89 h 293"/>
                <a:gd name="T50" fmla="*/ 322 w 359"/>
                <a:gd name="T51" fmla="*/ 59 h 293"/>
                <a:gd name="T52" fmla="*/ 303 w 359"/>
                <a:gd name="T53" fmla="*/ 34 h 293"/>
                <a:gd name="T54" fmla="*/ 276 w 359"/>
                <a:gd name="T55" fmla="*/ 15 h 293"/>
                <a:gd name="T56" fmla="*/ 231 w 359"/>
                <a:gd name="T57" fmla="*/ 2 h 293"/>
                <a:gd name="T58" fmla="*/ 187 w 359"/>
                <a:gd name="T59" fmla="*/ 0 h 293"/>
                <a:gd name="T60" fmla="*/ 143 w 359"/>
                <a:gd name="T61" fmla="*/ 7 h 293"/>
                <a:gd name="T62" fmla="*/ 101 w 359"/>
                <a:gd name="T63" fmla="*/ 25 h 293"/>
                <a:gd name="T64" fmla="*/ 76 w 359"/>
                <a:gd name="T65" fmla="*/ 42 h 293"/>
                <a:gd name="T66" fmla="*/ 54 w 359"/>
                <a:gd name="T67" fmla="*/ 59 h 293"/>
                <a:gd name="T68" fmla="*/ 39 w 359"/>
                <a:gd name="T69" fmla="*/ 81 h 293"/>
                <a:gd name="T70" fmla="*/ 24 w 359"/>
                <a:gd name="T71" fmla="*/ 103 h 293"/>
                <a:gd name="T72" fmla="*/ 15 w 359"/>
                <a:gd name="T73" fmla="*/ 128 h 293"/>
                <a:gd name="T74" fmla="*/ 5 w 359"/>
                <a:gd name="T75" fmla="*/ 153 h 293"/>
                <a:gd name="T76" fmla="*/ 2 w 359"/>
                <a:gd name="T77" fmla="*/ 190 h 293"/>
                <a:gd name="T78" fmla="*/ 0 w 359"/>
                <a:gd name="T79" fmla="*/ 229 h 293"/>
                <a:gd name="T80" fmla="*/ 2 w 359"/>
                <a:gd name="T81" fmla="*/ 251 h 293"/>
                <a:gd name="T82" fmla="*/ 7 w 359"/>
                <a:gd name="T83" fmla="*/ 276 h 293"/>
                <a:gd name="T84" fmla="*/ 15 w 359"/>
                <a:gd name="T85" fmla="*/ 283 h 293"/>
                <a:gd name="T86" fmla="*/ 17 w 359"/>
                <a:gd name="T87" fmla="*/ 293 h 293"/>
                <a:gd name="T88" fmla="*/ 19 w 359"/>
                <a:gd name="T89" fmla="*/ 293 h 293"/>
                <a:gd name="T90" fmla="*/ 19 w 359"/>
                <a:gd name="T91" fmla="*/ 293 h 2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59"/>
                <a:gd name="T139" fmla="*/ 0 h 293"/>
                <a:gd name="T140" fmla="*/ 359 w 359"/>
                <a:gd name="T141" fmla="*/ 293 h 29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59" h="293">
                  <a:moveTo>
                    <a:pt x="19" y="293"/>
                  </a:moveTo>
                  <a:lnTo>
                    <a:pt x="172" y="241"/>
                  </a:lnTo>
                  <a:lnTo>
                    <a:pt x="170" y="236"/>
                  </a:lnTo>
                  <a:lnTo>
                    <a:pt x="165" y="232"/>
                  </a:lnTo>
                  <a:lnTo>
                    <a:pt x="162" y="229"/>
                  </a:lnTo>
                  <a:lnTo>
                    <a:pt x="160" y="222"/>
                  </a:lnTo>
                  <a:lnTo>
                    <a:pt x="118" y="192"/>
                  </a:lnTo>
                  <a:lnTo>
                    <a:pt x="118" y="190"/>
                  </a:lnTo>
                  <a:lnTo>
                    <a:pt x="113" y="187"/>
                  </a:lnTo>
                  <a:lnTo>
                    <a:pt x="111" y="187"/>
                  </a:lnTo>
                  <a:lnTo>
                    <a:pt x="106" y="185"/>
                  </a:lnTo>
                  <a:lnTo>
                    <a:pt x="74" y="155"/>
                  </a:lnTo>
                  <a:lnTo>
                    <a:pt x="51" y="140"/>
                  </a:lnTo>
                  <a:lnTo>
                    <a:pt x="51" y="138"/>
                  </a:lnTo>
                  <a:lnTo>
                    <a:pt x="51" y="135"/>
                  </a:lnTo>
                  <a:lnTo>
                    <a:pt x="54" y="133"/>
                  </a:lnTo>
                  <a:lnTo>
                    <a:pt x="61" y="133"/>
                  </a:lnTo>
                  <a:lnTo>
                    <a:pt x="66" y="133"/>
                  </a:lnTo>
                  <a:lnTo>
                    <a:pt x="69" y="135"/>
                  </a:lnTo>
                  <a:lnTo>
                    <a:pt x="86" y="148"/>
                  </a:lnTo>
                  <a:lnTo>
                    <a:pt x="103" y="160"/>
                  </a:lnTo>
                  <a:lnTo>
                    <a:pt x="120" y="170"/>
                  </a:lnTo>
                  <a:lnTo>
                    <a:pt x="138" y="180"/>
                  </a:lnTo>
                  <a:lnTo>
                    <a:pt x="145" y="185"/>
                  </a:lnTo>
                  <a:lnTo>
                    <a:pt x="152" y="187"/>
                  </a:lnTo>
                  <a:lnTo>
                    <a:pt x="160" y="192"/>
                  </a:lnTo>
                  <a:lnTo>
                    <a:pt x="167" y="195"/>
                  </a:lnTo>
                  <a:lnTo>
                    <a:pt x="172" y="190"/>
                  </a:lnTo>
                  <a:lnTo>
                    <a:pt x="179" y="185"/>
                  </a:lnTo>
                  <a:lnTo>
                    <a:pt x="187" y="182"/>
                  </a:lnTo>
                  <a:lnTo>
                    <a:pt x="194" y="182"/>
                  </a:lnTo>
                  <a:lnTo>
                    <a:pt x="246" y="69"/>
                  </a:lnTo>
                  <a:lnTo>
                    <a:pt x="256" y="74"/>
                  </a:lnTo>
                  <a:lnTo>
                    <a:pt x="256" y="76"/>
                  </a:lnTo>
                  <a:lnTo>
                    <a:pt x="258" y="76"/>
                  </a:lnTo>
                  <a:lnTo>
                    <a:pt x="244" y="111"/>
                  </a:lnTo>
                  <a:lnTo>
                    <a:pt x="231" y="148"/>
                  </a:lnTo>
                  <a:lnTo>
                    <a:pt x="221" y="187"/>
                  </a:lnTo>
                  <a:lnTo>
                    <a:pt x="214" y="227"/>
                  </a:lnTo>
                  <a:lnTo>
                    <a:pt x="357" y="180"/>
                  </a:lnTo>
                  <a:lnTo>
                    <a:pt x="359" y="165"/>
                  </a:lnTo>
                  <a:lnTo>
                    <a:pt x="357" y="150"/>
                  </a:lnTo>
                  <a:lnTo>
                    <a:pt x="352" y="135"/>
                  </a:lnTo>
                  <a:lnTo>
                    <a:pt x="349" y="121"/>
                  </a:lnTo>
                  <a:lnTo>
                    <a:pt x="344" y="103"/>
                  </a:lnTo>
                  <a:lnTo>
                    <a:pt x="337" y="89"/>
                  </a:lnTo>
                  <a:lnTo>
                    <a:pt x="330" y="74"/>
                  </a:lnTo>
                  <a:lnTo>
                    <a:pt x="322" y="59"/>
                  </a:lnTo>
                  <a:lnTo>
                    <a:pt x="312" y="47"/>
                  </a:lnTo>
                  <a:lnTo>
                    <a:pt x="303" y="34"/>
                  </a:lnTo>
                  <a:lnTo>
                    <a:pt x="290" y="25"/>
                  </a:lnTo>
                  <a:lnTo>
                    <a:pt x="276" y="15"/>
                  </a:lnTo>
                  <a:lnTo>
                    <a:pt x="253" y="7"/>
                  </a:lnTo>
                  <a:lnTo>
                    <a:pt x="231" y="2"/>
                  </a:lnTo>
                  <a:lnTo>
                    <a:pt x="209" y="0"/>
                  </a:lnTo>
                  <a:lnTo>
                    <a:pt x="187" y="0"/>
                  </a:lnTo>
                  <a:lnTo>
                    <a:pt x="165" y="5"/>
                  </a:lnTo>
                  <a:lnTo>
                    <a:pt x="143" y="7"/>
                  </a:lnTo>
                  <a:lnTo>
                    <a:pt x="120" y="15"/>
                  </a:lnTo>
                  <a:lnTo>
                    <a:pt x="101" y="25"/>
                  </a:lnTo>
                  <a:lnTo>
                    <a:pt x="88" y="34"/>
                  </a:lnTo>
                  <a:lnTo>
                    <a:pt x="76" y="42"/>
                  </a:lnTo>
                  <a:lnTo>
                    <a:pt x="66" y="49"/>
                  </a:lnTo>
                  <a:lnTo>
                    <a:pt x="54" y="59"/>
                  </a:lnTo>
                  <a:lnTo>
                    <a:pt x="47" y="69"/>
                  </a:lnTo>
                  <a:lnTo>
                    <a:pt x="39" y="81"/>
                  </a:lnTo>
                  <a:lnTo>
                    <a:pt x="32" y="91"/>
                  </a:lnTo>
                  <a:lnTo>
                    <a:pt x="24" y="103"/>
                  </a:lnTo>
                  <a:lnTo>
                    <a:pt x="17" y="116"/>
                  </a:lnTo>
                  <a:lnTo>
                    <a:pt x="15" y="128"/>
                  </a:lnTo>
                  <a:lnTo>
                    <a:pt x="10" y="140"/>
                  </a:lnTo>
                  <a:lnTo>
                    <a:pt x="5" y="153"/>
                  </a:lnTo>
                  <a:lnTo>
                    <a:pt x="2" y="172"/>
                  </a:lnTo>
                  <a:lnTo>
                    <a:pt x="2" y="190"/>
                  </a:lnTo>
                  <a:lnTo>
                    <a:pt x="0" y="209"/>
                  </a:lnTo>
                  <a:lnTo>
                    <a:pt x="0" y="229"/>
                  </a:lnTo>
                  <a:lnTo>
                    <a:pt x="2" y="241"/>
                  </a:lnTo>
                  <a:lnTo>
                    <a:pt x="2" y="251"/>
                  </a:lnTo>
                  <a:lnTo>
                    <a:pt x="5" y="264"/>
                  </a:lnTo>
                  <a:lnTo>
                    <a:pt x="7" y="276"/>
                  </a:lnTo>
                  <a:lnTo>
                    <a:pt x="12" y="281"/>
                  </a:lnTo>
                  <a:lnTo>
                    <a:pt x="15" y="283"/>
                  </a:lnTo>
                  <a:lnTo>
                    <a:pt x="15" y="288"/>
                  </a:lnTo>
                  <a:lnTo>
                    <a:pt x="17" y="293"/>
                  </a:lnTo>
                  <a:lnTo>
                    <a:pt x="19" y="2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474" name="Freeform 34"/>
            <p:cNvSpPr>
              <a:spLocks/>
            </p:cNvSpPr>
            <p:nvPr/>
          </p:nvSpPr>
          <p:spPr bwMode="auto">
            <a:xfrm>
              <a:off x="2316" y="2360"/>
              <a:ext cx="35" cy="19"/>
            </a:xfrm>
            <a:custGeom>
              <a:avLst/>
              <a:gdLst>
                <a:gd name="T0" fmla="*/ 5 w 35"/>
                <a:gd name="T1" fmla="*/ 19 h 19"/>
                <a:gd name="T2" fmla="*/ 32 w 35"/>
                <a:gd name="T3" fmla="*/ 7 h 19"/>
                <a:gd name="T4" fmla="*/ 35 w 35"/>
                <a:gd name="T5" fmla="*/ 5 h 19"/>
                <a:gd name="T6" fmla="*/ 35 w 35"/>
                <a:gd name="T7" fmla="*/ 2 h 19"/>
                <a:gd name="T8" fmla="*/ 35 w 35"/>
                <a:gd name="T9" fmla="*/ 0 h 19"/>
                <a:gd name="T10" fmla="*/ 32 w 35"/>
                <a:gd name="T11" fmla="*/ 0 h 19"/>
                <a:gd name="T12" fmla="*/ 22 w 35"/>
                <a:gd name="T13" fmla="*/ 0 h 19"/>
                <a:gd name="T14" fmla="*/ 15 w 35"/>
                <a:gd name="T15" fmla="*/ 2 h 19"/>
                <a:gd name="T16" fmla="*/ 8 w 35"/>
                <a:gd name="T17" fmla="*/ 7 h 19"/>
                <a:gd name="T18" fmla="*/ 0 w 35"/>
                <a:gd name="T19" fmla="*/ 15 h 19"/>
                <a:gd name="T20" fmla="*/ 0 w 35"/>
                <a:gd name="T21" fmla="*/ 17 h 19"/>
                <a:gd name="T22" fmla="*/ 0 w 35"/>
                <a:gd name="T23" fmla="*/ 17 h 19"/>
                <a:gd name="T24" fmla="*/ 3 w 35"/>
                <a:gd name="T25" fmla="*/ 19 h 19"/>
                <a:gd name="T26" fmla="*/ 5 w 35"/>
                <a:gd name="T27" fmla="*/ 19 h 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5"/>
                <a:gd name="T43" fmla="*/ 0 h 19"/>
                <a:gd name="T44" fmla="*/ 35 w 35"/>
                <a:gd name="T45" fmla="*/ 19 h 1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5" h="19">
                  <a:moveTo>
                    <a:pt x="5" y="19"/>
                  </a:moveTo>
                  <a:lnTo>
                    <a:pt x="32" y="7"/>
                  </a:lnTo>
                  <a:lnTo>
                    <a:pt x="35" y="5"/>
                  </a:lnTo>
                  <a:lnTo>
                    <a:pt x="35" y="2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15" y="2"/>
                  </a:lnTo>
                  <a:lnTo>
                    <a:pt x="8" y="7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475" name="Freeform 35"/>
            <p:cNvSpPr>
              <a:spLocks/>
            </p:cNvSpPr>
            <p:nvPr/>
          </p:nvSpPr>
          <p:spPr bwMode="auto">
            <a:xfrm>
              <a:off x="2306" y="2323"/>
              <a:ext cx="37" cy="15"/>
            </a:xfrm>
            <a:custGeom>
              <a:avLst/>
              <a:gdLst>
                <a:gd name="T0" fmla="*/ 5 w 37"/>
                <a:gd name="T1" fmla="*/ 12 h 15"/>
                <a:gd name="T2" fmla="*/ 37 w 37"/>
                <a:gd name="T3" fmla="*/ 7 h 15"/>
                <a:gd name="T4" fmla="*/ 37 w 37"/>
                <a:gd name="T5" fmla="*/ 5 h 15"/>
                <a:gd name="T6" fmla="*/ 37 w 37"/>
                <a:gd name="T7" fmla="*/ 5 h 15"/>
                <a:gd name="T8" fmla="*/ 37 w 37"/>
                <a:gd name="T9" fmla="*/ 2 h 15"/>
                <a:gd name="T10" fmla="*/ 37 w 37"/>
                <a:gd name="T11" fmla="*/ 0 h 15"/>
                <a:gd name="T12" fmla="*/ 0 w 37"/>
                <a:gd name="T13" fmla="*/ 5 h 15"/>
                <a:gd name="T14" fmla="*/ 0 w 37"/>
                <a:gd name="T15" fmla="*/ 5 h 15"/>
                <a:gd name="T16" fmla="*/ 0 w 37"/>
                <a:gd name="T17" fmla="*/ 7 h 15"/>
                <a:gd name="T18" fmla="*/ 0 w 37"/>
                <a:gd name="T19" fmla="*/ 7 h 15"/>
                <a:gd name="T20" fmla="*/ 0 w 37"/>
                <a:gd name="T21" fmla="*/ 10 h 15"/>
                <a:gd name="T22" fmla="*/ 0 w 37"/>
                <a:gd name="T23" fmla="*/ 10 h 15"/>
                <a:gd name="T24" fmla="*/ 0 w 37"/>
                <a:gd name="T25" fmla="*/ 12 h 15"/>
                <a:gd name="T26" fmla="*/ 0 w 37"/>
                <a:gd name="T27" fmla="*/ 12 h 15"/>
                <a:gd name="T28" fmla="*/ 3 w 37"/>
                <a:gd name="T29" fmla="*/ 15 h 15"/>
                <a:gd name="T30" fmla="*/ 5 w 37"/>
                <a:gd name="T31" fmla="*/ 12 h 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7"/>
                <a:gd name="T49" fmla="*/ 0 h 15"/>
                <a:gd name="T50" fmla="*/ 37 w 37"/>
                <a:gd name="T51" fmla="*/ 15 h 1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7" h="15">
                  <a:moveTo>
                    <a:pt x="5" y="12"/>
                  </a:moveTo>
                  <a:lnTo>
                    <a:pt x="37" y="7"/>
                  </a:lnTo>
                  <a:lnTo>
                    <a:pt x="37" y="5"/>
                  </a:lnTo>
                  <a:lnTo>
                    <a:pt x="37" y="2"/>
                  </a:lnTo>
                  <a:lnTo>
                    <a:pt x="37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3" y="15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476" name="Freeform 36"/>
            <p:cNvSpPr>
              <a:spLocks/>
            </p:cNvSpPr>
            <p:nvPr/>
          </p:nvSpPr>
          <p:spPr bwMode="auto">
            <a:xfrm>
              <a:off x="2461" y="2313"/>
              <a:ext cx="18" cy="22"/>
            </a:xfrm>
            <a:custGeom>
              <a:avLst/>
              <a:gdLst>
                <a:gd name="T0" fmla="*/ 13 w 18"/>
                <a:gd name="T1" fmla="*/ 20 h 22"/>
                <a:gd name="T2" fmla="*/ 15 w 18"/>
                <a:gd name="T3" fmla="*/ 20 h 22"/>
                <a:gd name="T4" fmla="*/ 18 w 18"/>
                <a:gd name="T5" fmla="*/ 15 h 22"/>
                <a:gd name="T6" fmla="*/ 18 w 18"/>
                <a:gd name="T7" fmla="*/ 10 h 22"/>
                <a:gd name="T8" fmla="*/ 15 w 18"/>
                <a:gd name="T9" fmla="*/ 5 h 22"/>
                <a:gd name="T10" fmla="*/ 13 w 18"/>
                <a:gd name="T11" fmla="*/ 0 h 22"/>
                <a:gd name="T12" fmla="*/ 3 w 18"/>
                <a:gd name="T13" fmla="*/ 5 h 22"/>
                <a:gd name="T14" fmla="*/ 3 w 18"/>
                <a:gd name="T15" fmla="*/ 7 h 22"/>
                <a:gd name="T16" fmla="*/ 0 w 18"/>
                <a:gd name="T17" fmla="*/ 10 h 22"/>
                <a:gd name="T18" fmla="*/ 0 w 18"/>
                <a:gd name="T19" fmla="*/ 15 h 22"/>
                <a:gd name="T20" fmla="*/ 0 w 18"/>
                <a:gd name="T21" fmla="*/ 17 h 22"/>
                <a:gd name="T22" fmla="*/ 13 w 18"/>
                <a:gd name="T23" fmla="*/ 22 h 22"/>
                <a:gd name="T24" fmla="*/ 13 w 18"/>
                <a:gd name="T25" fmla="*/ 20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22"/>
                <a:gd name="T41" fmla="*/ 18 w 18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22">
                  <a:moveTo>
                    <a:pt x="13" y="20"/>
                  </a:moveTo>
                  <a:lnTo>
                    <a:pt x="15" y="20"/>
                  </a:lnTo>
                  <a:lnTo>
                    <a:pt x="18" y="15"/>
                  </a:lnTo>
                  <a:lnTo>
                    <a:pt x="18" y="10"/>
                  </a:lnTo>
                  <a:lnTo>
                    <a:pt x="15" y="5"/>
                  </a:lnTo>
                  <a:lnTo>
                    <a:pt x="13" y="0"/>
                  </a:lnTo>
                  <a:lnTo>
                    <a:pt x="3" y="5"/>
                  </a:lnTo>
                  <a:lnTo>
                    <a:pt x="3" y="7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3" y="22"/>
                  </a:lnTo>
                  <a:lnTo>
                    <a:pt x="13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477" name="Freeform 37"/>
            <p:cNvSpPr>
              <a:spLocks/>
            </p:cNvSpPr>
            <p:nvPr/>
          </p:nvSpPr>
          <p:spPr bwMode="auto">
            <a:xfrm>
              <a:off x="2309" y="2276"/>
              <a:ext cx="37" cy="12"/>
            </a:xfrm>
            <a:custGeom>
              <a:avLst/>
              <a:gdLst>
                <a:gd name="T0" fmla="*/ 27 w 37"/>
                <a:gd name="T1" fmla="*/ 12 h 12"/>
                <a:gd name="T2" fmla="*/ 29 w 37"/>
                <a:gd name="T3" fmla="*/ 12 h 12"/>
                <a:gd name="T4" fmla="*/ 29 w 37"/>
                <a:gd name="T5" fmla="*/ 12 h 12"/>
                <a:gd name="T6" fmla="*/ 32 w 37"/>
                <a:gd name="T7" fmla="*/ 12 h 12"/>
                <a:gd name="T8" fmla="*/ 34 w 37"/>
                <a:gd name="T9" fmla="*/ 12 h 12"/>
                <a:gd name="T10" fmla="*/ 34 w 37"/>
                <a:gd name="T11" fmla="*/ 12 h 12"/>
                <a:gd name="T12" fmla="*/ 34 w 37"/>
                <a:gd name="T13" fmla="*/ 10 h 12"/>
                <a:gd name="T14" fmla="*/ 34 w 37"/>
                <a:gd name="T15" fmla="*/ 10 h 12"/>
                <a:gd name="T16" fmla="*/ 37 w 37"/>
                <a:gd name="T17" fmla="*/ 7 h 12"/>
                <a:gd name="T18" fmla="*/ 34 w 37"/>
                <a:gd name="T19" fmla="*/ 2 h 12"/>
                <a:gd name="T20" fmla="*/ 27 w 37"/>
                <a:gd name="T21" fmla="*/ 2 h 12"/>
                <a:gd name="T22" fmla="*/ 22 w 37"/>
                <a:gd name="T23" fmla="*/ 0 h 12"/>
                <a:gd name="T24" fmla="*/ 17 w 37"/>
                <a:gd name="T25" fmla="*/ 0 h 12"/>
                <a:gd name="T26" fmla="*/ 12 w 37"/>
                <a:gd name="T27" fmla="*/ 0 h 12"/>
                <a:gd name="T28" fmla="*/ 10 w 37"/>
                <a:gd name="T29" fmla="*/ 0 h 12"/>
                <a:gd name="T30" fmla="*/ 5 w 37"/>
                <a:gd name="T31" fmla="*/ 0 h 12"/>
                <a:gd name="T32" fmla="*/ 2 w 37"/>
                <a:gd name="T33" fmla="*/ 0 h 12"/>
                <a:gd name="T34" fmla="*/ 0 w 37"/>
                <a:gd name="T35" fmla="*/ 2 h 12"/>
                <a:gd name="T36" fmla="*/ 0 w 37"/>
                <a:gd name="T37" fmla="*/ 2 h 12"/>
                <a:gd name="T38" fmla="*/ 0 w 37"/>
                <a:gd name="T39" fmla="*/ 5 h 12"/>
                <a:gd name="T40" fmla="*/ 0 w 37"/>
                <a:gd name="T41" fmla="*/ 7 h 12"/>
                <a:gd name="T42" fmla="*/ 27 w 37"/>
                <a:gd name="T43" fmla="*/ 12 h 1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7"/>
                <a:gd name="T67" fmla="*/ 0 h 12"/>
                <a:gd name="T68" fmla="*/ 37 w 37"/>
                <a:gd name="T69" fmla="*/ 12 h 1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7" h="12">
                  <a:moveTo>
                    <a:pt x="27" y="12"/>
                  </a:moveTo>
                  <a:lnTo>
                    <a:pt x="29" y="12"/>
                  </a:lnTo>
                  <a:lnTo>
                    <a:pt x="32" y="12"/>
                  </a:lnTo>
                  <a:lnTo>
                    <a:pt x="34" y="12"/>
                  </a:lnTo>
                  <a:lnTo>
                    <a:pt x="34" y="10"/>
                  </a:lnTo>
                  <a:lnTo>
                    <a:pt x="37" y="7"/>
                  </a:lnTo>
                  <a:lnTo>
                    <a:pt x="34" y="2"/>
                  </a:lnTo>
                  <a:lnTo>
                    <a:pt x="27" y="2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27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478" name="Freeform 38"/>
            <p:cNvSpPr>
              <a:spLocks/>
            </p:cNvSpPr>
            <p:nvPr/>
          </p:nvSpPr>
          <p:spPr bwMode="auto">
            <a:xfrm>
              <a:off x="2594" y="2259"/>
              <a:ext cx="32" cy="19"/>
            </a:xfrm>
            <a:custGeom>
              <a:avLst/>
              <a:gdLst>
                <a:gd name="T0" fmla="*/ 3 w 32"/>
                <a:gd name="T1" fmla="*/ 19 h 19"/>
                <a:gd name="T2" fmla="*/ 32 w 32"/>
                <a:gd name="T3" fmla="*/ 10 h 19"/>
                <a:gd name="T4" fmla="*/ 30 w 32"/>
                <a:gd name="T5" fmla="*/ 0 h 19"/>
                <a:gd name="T6" fmla="*/ 0 w 32"/>
                <a:gd name="T7" fmla="*/ 10 h 19"/>
                <a:gd name="T8" fmla="*/ 0 w 32"/>
                <a:gd name="T9" fmla="*/ 10 h 19"/>
                <a:gd name="T10" fmla="*/ 0 w 32"/>
                <a:gd name="T11" fmla="*/ 12 h 19"/>
                <a:gd name="T12" fmla="*/ 0 w 32"/>
                <a:gd name="T13" fmla="*/ 15 h 19"/>
                <a:gd name="T14" fmla="*/ 0 w 32"/>
                <a:gd name="T15" fmla="*/ 17 h 19"/>
                <a:gd name="T16" fmla="*/ 0 w 32"/>
                <a:gd name="T17" fmla="*/ 17 h 19"/>
                <a:gd name="T18" fmla="*/ 3 w 32"/>
                <a:gd name="T19" fmla="*/ 17 h 19"/>
                <a:gd name="T20" fmla="*/ 3 w 32"/>
                <a:gd name="T21" fmla="*/ 17 h 19"/>
                <a:gd name="T22" fmla="*/ 3 w 32"/>
                <a:gd name="T23" fmla="*/ 19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"/>
                <a:gd name="T37" fmla="*/ 0 h 19"/>
                <a:gd name="T38" fmla="*/ 32 w 32"/>
                <a:gd name="T39" fmla="*/ 19 h 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" h="19">
                  <a:moveTo>
                    <a:pt x="3" y="19"/>
                  </a:moveTo>
                  <a:lnTo>
                    <a:pt x="32" y="10"/>
                  </a:lnTo>
                  <a:lnTo>
                    <a:pt x="30" y="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3" y="17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479" name="Freeform 39"/>
            <p:cNvSpPr>
              <a:spLocks/>
            </p:cNvSpPr>
            <p:nvPr/>
          </p:nvSpPr>
          <p:spPr bwMode="auto">
            <a:xfrm>
              <a:off x="2577" y="2214"/>
              <a:ext cx="30" cy="20"/>
            </a:xfrm>
            <a:custGeom>
              <a:avLst/>
              <a:gdLst>
                <a:gd name="T0" fmla="*/ 5 w 30"/>
                <a:gd name="T1" fmla="*/ 20 h 20"/>
                <a:gd name="T2" fmla="*/ 30 w 30"/>
                <a:gd name="T3" fmla="*/ 8 h 20"/>
                <a:gd name="T4" fmla="*/ 30 w 30"/>
                <a:gd name="T5" fmla="*/ 8 h 20"/>
                <a:gd name="T6" fmla="*/ 30 w 30"/>
                <a:gd name="T7" fmla="*/ 5 h 20"/>
                <a:gd name="T8" fmla="*/ 30 w 30"/>
                <a:gd name="T9" fmla="*/ 3 h 20"/>
                <a:gd name="T10" fmla="*/ 30 w 30"/>
                <a:gd name="T11" fmla="*/ 0 h 20"/>
                <a:gd name="T12" fmla="*/ 22 w 30"/>
                <a:gd name="T13" fmla="*/ 0 h 20"/>
                <a:gd name="T14" fmla="*/ 15 w 30"/>
                <a:gd name="T15" fmla="*/ 3 h 20"/>
                <a:gd name="T16" fmla="*/ 8 w 30"/>
                <a:gd name="T17" fmla="*/ 8 h 20"/>
                <a:gd name="T18" fmla="*/ 0 w 30"/>
                <a:gd name="T19" fmla="*/ 13 h 20"/>
                <a:gd name="T20" fmla="*/ 0 w 30"/>
                <a:gd name="T21" fmla="*/ 15 h 20"/>
                <a:gd name="T22" fmla="*/ 0 w 30"/>
                <a:gd name="T23" fmla="*/ 15 h 20"/>
                <a:gd name="T24" fmla="*/ 0 w 30"/>
                <a:gd name="T25" fmla="*/ 18 h 20"/>
                <a:gd name="T26" fmla="*/ 3 w 30"/>
                <a:gd name="T27" fmla="*/ 20 h 20"/>
                <a:gd name="T28" fmla="*/ 3 w 30"/>
                <a:gd name="T29" fmla="*/ 20 h 20"/>
                <a:gd name="T30" fmla="*/ 3 w 30"/>
                <a:gd name="T31" fmla="*/ 20 h 20"/>
                <a:gd name="T32" fmla="*/ 3 w 30"/>
                <a:gd name="T33" fmla="*/ 20 h 20"/>
                <a:gd name="T34" fmla="*/ 5 w 30"/>
                <a:gd name="T35" fmla="*/ 20 h 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0"/>
                <a:gd name="T55" fmla="*/ 0 h 20"/>
                <a:gd name="T56" fmla="*/ 30 w 30"/>
                <a:gd name="T57" fmla="*/ 20 h 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0" h="20">
                  <a:moveTo>
                    <a:pt x="5" y="20"/>
                  </a:moveTo>
                  <a:lnTo>
                    <a:pt x="30" y="8"/>
                  </a:lnTo>
                  <a:lnTo>
                    <a:pt x="30" y="5"/>
                  </a:lnTo>
                  <a:lnTo>
                    <a:pt x="30" y="3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5" y="3"/>
                  </a:lnTo>
                  <a:lnTo>
                    <a:pt x="8" y="8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3" y="20"/>
                  </a:lnTo>
                  <a:lnTo>
                    <a:pt x="5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480" name="Freeform 40"/>
            <p:cNvSpPr>
              <a:spLocks/>
            </p:cNvSpPr>
            <p:nvPr/>
          </p:nvSpPr>
          <p:spPr bwMode="auto">
            <a:xfrm>
              <a:off x="2346" y="2205"/>
              <a:ext cx="29" cy="17"/>
            </a:xfrm>
            <a:custGeom>
              <a:avLst/>
              <a:gdLst>
                <a:gd name="T0" fmla="*/ 29 w 29"/>
                <a:gd name="T1" fmla="*/ 17 h 17"/>
                <a:gd name="T2" fmla="*/ 29 w 29"/>
                <a:gd name="T3" fmla="*/ 7 h 17"/>
                <a:gd name="T4" fmla="*/ 2 w 29"/>
                <a:gd name="T5" fmla="*/ 0 h 17"/>
                <a:gd name="T6" fmla="*/ 2 w 29"/>
                <a:gd name="T7" fmla="*/ 0 h 17"/>
                <a:gd name="T8" fmla="*/ 2 w 29"/>
                <a:gd name="T9" fmla="*/ 0 h 17"/>
                <a:gd name="T10" fmla="*/ 0 w 29"/>
                <a:gd name="T11" fmla="*/ 2 h 17"/>
                <a:gd name="T12" fmla="*/ 0 w 29"/>
                <a:gd name="T13" fmla="*/ 4 h 17"/>
                <a:gd name="T14" fmla="*/ 29 w 29"/>
                <a:gd name="T15" fmla="*/ 17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"/>
                <a:gd name="T25" fmla="*/ 0 h 17"/>
                <a:gd name="T26" fmla="*/ 29 w 29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" h="17">
                  <a:moveTo>
                    <a:pt x="29" y="17"/>
                  </a:moveTo>
                  <a:lnTo>
                    <a:pt x="29" y="7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9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481" name="Freeform 41"/>
            <p:cNvSpPr>
              <a:spLocks/>
            </p:cNvSpPr>
            <p:nvPr/>
          </p:nvSpPr>
          <p:spPr bwMode="auto">
            <a:xfrm>
              <a:off x="2560" y="2177"/>
              <a:ext cx="27" cy="30"/>
            </a:xfrm>
            <a:custGeom>
              <a:avLst/>
              <a:gdLst>
                <a:gd name="T0" fmla="*/ 7 w 27"/>
                <a:gd name="T1" fmla="*/ 28 h 30"/>
                <a:gd name="T2" fmla="*/ 27 w 27"/>
                <a:gd name="T3" fmla="*/ 5 h 30"/>
                <a:gd name="T4" fmla="*/ 27 w 27"/>
                <a:gd name="T5" fmla="*/ 3 h 30"/>
                <a:gd name="T6" fmla="*/ 27 w 27"/>
                <a:gd name="T7" fmla="*/ 3 h 30"/>
                <a:gd name="T8" fmla="*/ 27 w 27"/>
                <a:gd name="T9" fmla="*/ 0 h 30"/>
                <a:gd name="T10" fmla="*/ 27 w 27"/>
                <a:gd name="T11" fmla="*/ 0 h 30"/>
                <a:gd name="T12" fmla="*/ 17 w 27"/>
                <a:gd name="T13" fmla="*/ 0 h 30"/>
                <a:gd name="T14" fmla="*/ 0 w 27"/>
                <a:gd name="T15" fmla="*/ 25 h 30"/>
                <a:gd name="T16" fmla="*/ 2 w 27"/>
                <a:gd name="T17" fmla="*/ 25 h 30"/>
                <a:gd name="T18" fmla="*/ 2 w 27"/>
                <a:gd name="T19" fmla="*/ 28 h 30"/>
                <a:gd name="T20" fmla="*/ 5 w 27"/>
                <a:gd name="T21" fmla="*/ 30 h 30"/>
                <a:gd name="T22" fmla="*/ 7 w 27"/>
                <a:gd name="T23" fmla="*/ 28 h 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"/>
                <a:gd name="T37" fmla="*/ 0 h 30"/>
                <a:gd name="T38" fmla="*/ 27 w 27"/>
                <a:gd name="T39" fmla="*/ 30 h 3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" h="30">
                  <a:moveTo>
                    <a:pt x="7" y="28"/>
                  </a:moveTo>
                  <a:lnTo>
                    <a:pt x="27" y="5"/>
                  </a:lnTo>
                  <a:lnTo>
                    <a:pt x="27" y="3"/>
                  </a:lnTo>
                  <a:lnTo>
                    <a:pt x="27" y="0"/>
                  </a:lnTo>
                  <a:lnTo>
                    <a:pt x="17" y="0"/>
                  </a:lnTo>
                  <a:lnTo>
                    <a:pt x="0" y="25"/>
                  </a:lnTo>
                  <a:lnTo>
                    <a:pt x="2" y="25"/>
                  </a:lnTo>
                  <a:lnTo>
                    <a:pt x="2" y="28"/>
                  </a:lnTo>
                  <a:lnTo>
                    <a:pt x="5" y="30"/>
                  </a:lnTo>
                  <a:lnTo>
                    <a:pt x="7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482" name="Freeform 42"/>
            <p:cNvSpPr>
              <a:spLocks/>
            </p:cNvSpPr>
            <p:nvPr/>
          </p:nvSpPr>
          <p:spPr bwMode="auto">
            <a:xfrm>
              <a:off x="2380" y="2163"/>
              <a:ext cx="22" cy="32"/>
            </a:xfrm>
            <a:custGeom>
              <a:avLst/>
              <a:gdLst>
                <a:gd name="T0" fmla="*/ 17 w 22"/>
                <a:gd name="T1" fmla="*/ 32 h 32"/>
                <a:gd name="T2" fmla="*/ 17 w 22"/>
                <a:gd name="T3" fmla="*/ 32 h 32"/>
                <a:gd name="T4" fmla="*/ 20 w 22"/>
                <a:gd name="T5" fmla="*/ 32 h 32"/>
                <a:gd name="T6" fmla="*/ 20 w 22"/>
                <a:gd name="T7" fmla="*/ 32 h 32"/>
                <a:gd name="T8" fmla="*/ 22 w 22"/>
                <a:gd name="T9" fmla="*/ 32 h 32"/>
                <a:gd name="T10" fmla="*/ 20 w 22"/>
                <a:gd name="T11" fmla="*/ 22 h 32"/>
                <a:gd name="T12" fmla="*/ 17 w 22"/>
                <a:gd name="T13" fmla="*/ 14 h 32"/>
                <a:gd name="T14" fmla="*/ 10 w 22"/>
                <a:gd name="T15" fmla="*/ 7 h 32"/>
                <a:gd name="T16" fmla="*/ 3 w 22"/>
                <a:gd name="T17" fmla="*/ 0 h 32"/>
                <a:gd name="T18" fmla="*/ 0 w 22"/>
                <a:gd name="T19" fmla="*/ 2 h 32"/>
                <a:gd name="T20" fmla="*/ 0 w 22"/>
                <a:gd name="T21" fmla="*/ 5 h 32"/>
                <a:gd name="T22" fmla="*/ 0 w 22"/>
                <a:gd name="T23" fmla="*/ 9 h 32"/>
                <a:gd name="T24" fmla="*/ 0 w 22"/>
                <a:gd name="T25" fmla="*/ 12 h 32"/>
                <a:gd name="T26" fmla="*/ 15 w 22"/>
                <a:gd name="T27" fmla="*/ 32 h 32"/>
                <a:gd name="T28" fmla="*/ 15 w 22"/>
                <a:gd name="T29" fmla="*/ 32 h 32"/>
                <a:gd name="T30" fmla="*/ 17 w 22"/>
                <a:gd name="T31" fmla="*/ 32 h 32"/>
                <a:gd name="T32" fmla="*/ 17 w 22"/>
                <a:gd name="T33" fmla="*/ 32 h 32"/>
                <a:gd name="T34" fmla="*/ 17 w 22"/>
                <a:gd name="T35" fmla="*/ 32 h 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"/>
                <a:gd name="T55" fmla="*/ 0 h 32"/>
                <a:gd name="T56" fmla="*/ 22 w 22"/>
                <a:gd name="T57" fmla="*/ 32 h 3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" h="32">
                  <a:moveTo>
                    <a:pt x="17" y="32"/>
                  </a:moveTo>
                  <a:lnTo>
                    <a:pt x="17" y="32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0" y="22"/>
                  </a:lnTo>
                  <a:lnTo>
                    <a:pt x="17" y="14"/>
                  </a:lnTo>
                  <a:lnTo>
                    <a:pt x="10" y="7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15" y="32"/>
                  </a:lnTo>
                  <a:lnTo>
                    <a:pt x="17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483" name="Freeform 43"/>
            <p:cNvSpPr>
              <a:spLocks/>
            </p:cNvSpPr>
            <p:nvPr/>
          </p:nvSpPr>
          <p:spPr bwMode="auto">
            <a:xfrm>
              <a:off x="2491" y="2133"/>
              <a:ext cx="12" cy="44"/>
            </a:xfrm>
            <a:custGeom>
              <a:avLst/>
              <a:gdLst>
                <a:gd name="T0" fmla="*/ 5 w 12"/>
                <a:gd name="T1" fmla="*/ 44 h 44"/>
                <a:gd name="T2" fmla="*/ 10 w 12"/>
                <a:gd name="T3" fmla="*/ 35 h 44"/>
                <a:gd name="T4" fmla="*/ 12 w 12"/>
                <a:gd name="T5" fmla="*/ 25 h 44"/>
                <a:gd name="T6" fmla="*/ 12 w 12"/>
                <a:gd name="T7" fmla="*/ 12 h 44"/>
                <a:gd name="T8" fmla="*/ 10 w 12"/>
                <a:gd name="T9" fmla="*/ 3 h 44"/>
                <a:gd name="T10" fmla="*/ 10 w 12"/>
                <a:gd name="T11" fmla="*/ 3 h 44"/>
                <a:gd name="T12" fmla="*/ 10 w 12"/>
                <a:gd name="T13" fmla="*/ 3 h 44"/>
                <a:gd name="T14" fmla="*/ 10 w 12"/>
                <a:gd name="T15" fmla="*/ 3 h 44"/>
                <a:gd name="T16" fmla="*/ 7 w 12"/>
                <a:gd name="T17" fmla="*/ 0 h 44"/>
                <a:gd name="T18" fmla="*/ 3 w 12"/>
                <a:gd name="T19" fmla="*/ 10 h 44"/>
                <a:gd name="T20" fmla="*/ 0 w 12"/>
                <a:gd name="T21" fmla="*/ 20 h 44"/>
                <a:gd name="T22" fmla="*/ 0 w 12"/>
                <a:gd name="T23" fmla="*/ 32 h 44"/>
                <a:gd name="T24" fmla="*/ 0 w 12"/>
                <a:gd name="T25" fmla="*/ 42 h 44"/>
                <a:gd name="T26" fmla="*/ 0 w 12"/>
                <a:gd name="T27" fmla="*/ 44 h 44"/>
                <a:gd name="T28" fmla="*/ 3 w 12"/>
                <a:gd name="T29" fmla="*/ 44 h 44"/>
                <a:gd name="T30" fmla="*/ 3 w 12"/>
                <a:gd name="T31" fmla="*/ 44 h 44"/>
                <a:gd name="T32" fmla="*/ 3 w 12"/>
                <a:gd name="T33" fmla="*/ 44 h 44"/>
                <a:gd name="T34" fmla="*/ 5 w 12"/>
                <a:gd name="T35" fmla="*/ 44 h 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"/>
                <a:gd name="T55" fmla="*/ 0 h 44"/>
                <a:gd name="T56" fmla="*/ 12 w 12"/>
                <a:gd name="T57" fmla="*/ 44 h 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" h="44">
                  <a:moveTo>
                    <a:pt x="5" y="44"/>
                  </a:moveTo>
                  <a:lnTo>
                    <a:pt x="10" y="35"/>
                  </a:lnTo>
                  <a:lnTo>
                    <a:pt x="12" y="25"/>
                  </a:lnTo>
                  <a:lnTo>
                    <a:pt x="12" y="12"/>
                  </a:lnTo>
                  <a:lnTo>
                    <a:pt x="10" y="3"/>
                  </a:lnTo>
                  <a:lnTo>
                    <a:pt x="7" y="0"/>
                  </a:lnTo>
                  <a:lnTo>
                    <a:pt x="3" y="10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3" y="44"/>
                  </a:lnTo>
                  <a:lnTo>
                    <a:pt x="5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484" name="Freeform 44"/>
            <p:cNvSpPr>
              <a:spLocks/>
            </p:cNvSpPr>
            <p:nvPr/>
          </p:nvSpPr>
          <p:spPr bwMode="auto">
            <a:xfrm>
              <a:off x="2429" y="2138"/>
              <a:ext cx="18" cy="32"/>
            </a:xfrm>
            <a:custGeom>
              <a:avLst/>
              <a:gdLst>
                <a:gd name="T0" fmla="*/ 13 w 18"/>
                <a:gd name="T1" fmla="*/ 32 h 32"/>
                <a:gd name="T2" fmla="*/ 15 w 18"/>
                <a:gd name="T3" fmla="*/ 32 h 32"/>
                <a:gd name="T4" fmla="*/ 15 w 18"/>
                <a:gd name="T5" fmla="*/ 32 h 32"/>
                <a:gd name="T6" fmla="*/ 18 w 18"/>
                <a:gd name="T7" fmla="*/ 32 h 32"/>
                <a:gd name="T8" fmla="*/ 18 w 18"/>
                <a:gd name="T9" fmla="*/ 30 h 32"/>
                <a:gd name="T10" fmla="*/ 8 w 18"/>
                <a:gd name="T11" fmla="*/ 0 h 32"/>
                <a:gd name="T12" fmla="*/ 8 w 18"/>
                <a:gd name="T13" fmla="*/ 0 h 32"/>
                <a:gd name="T14" fmla="*/ 8 w 18"/>
                <a:gd name="T15" fmla="*/ 0 h 32"/>
                <a:gd name="T16" fmla="*/ 5 w 18"/>
                <a:gd name="T17" fmla="*/ 0 h 32"/>
                <a:gd name="T18" fmla="*/ 5 w 18"/>
                <a:gd name="T19" fmla="*/ 0 h 32"/>
                <a:gd name="T20" fmla="*/ 0 w 18"/>
                <a:gd name="T21" fmla="*/ 7 h 32"/>
                <a:gd name="T22" fmla="*/ 5 w 18"/>
                <a:gd name="T23" fmla="*/ 25 h 32"/>
                <a:gd name="T24" fmla="*/ 13 w 18"/>
                <a:gd name="T25" fmla="*/ 32 h 32"/>
                <a:gd name="T26" fmla="*/ 13 w 18"/>
                <a:gd name="T27" fmla="*/ 32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"/>
                <a:gd name="T43" fmla="*/ 0 h 32"/>
                <a:gd name="T44" fmla="*/ 18 w 18"/>
                <a:gd name="T45" fmla="*/ 32 h 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" h="32">
                  <a:moveTo>
                    <a:pt x="13" y="32"/>
                  </a:moveTo>
                  <a:lnTo>
                    <a:pt x="15" y="32"/>
                  </a:lnTo>
                  <a:lnTo>
                    <a:pt x="18" y="32"/>
                  </a:lnTo>
                  <a:lnTo>
                    <a:pt x="18" y="30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7"/>
                  </a:lnTo>
                  <a:lnTo>
                    <a:pt x="5" y="25"/>
                  </a:lnTo>
                  <a:lnTo>
                    <a:pt x="13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485" name="Freeform 45"/>
            <p:cNvSpPr>
              <a:spLocks/>
            </p:cNvSpPr>
            <p:nvPr/>
          </p:nvSpPr>
          <p:spPr bwMode="auto">
            <a:xfrm>
              <a:off x="2863" y="1598"/>
              <a:ext cx="187" cy="404"/>
            </a:xfrm>
            <a:custGeom>
              <a:avLst/>
              <a:gdLst>
                <a:gd name="T0" fmla="*/ 160 w 187"/>
                <a:gd name="T1" fmla="*/ 0 h 404"/>
                <a:gd name="T2" fmla="*/ 27 w 187"/>
                <a:gd name="T3" fmla="*/ 254 h 404"/>
                <a:gd name="T4" fmla="*/ 96 w 187"/>
                <a:gd name="T5" fmla="*/ 207 h 404"/>
                <a:gd name="T6" fmla="*/ 0 w 187"/>
                <a:gd name="T7" fmla="*/ 404 h 404"/>
                <a:gd name="T8" fmla="*/ 187 w 187"/>
                <a:gd name="T9" fmla="*/ 131 h 404"/>
                <a:gd name="T10" fmla="*/ 108 w 187"/>
                <a:gd name="T11" fmla="*/ 173 h 404"/>
                <a:gd name="T12" fmla="*/ 160 w 187"/>
                <a:gd name="T13" fmla="*/ 0 h 4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7"/>
                <a:gd name="T22" fmla="*/ 0 h 404"/>
                <a:gd name="T23" fmla="*/ 187 w 187"/>
                <a:gd name="T24" fmla="*/ 404 h 4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7" h="404">
                  <a:moveTo>
                    <a:pt x="160" y="0"/>
                  </a:moveTo>
                  <a:lnTo>
                    <a:pt x="27" y="254"/>
                  </a:lnTo>
                  <a:lnTo>
                    <a:pt x="96" y="207"/>
                  </a:lnTo>
                  <a:lnTo>
                    <a:pt x="0" y="404"/>
                  </a:lnTo>
                  <a:lnTo>
                    <a:pt x="187" y="131"/>
                  </a:lnTo>
                  <a:lnTo>
                    <a:pt x="108" y="173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FFB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486" name="Freeform 46"/>
            <p:cNvSpPr>
              <a:spLocks/>
            </p:cNvSpPr>
            <p:nvPr/>
          </p:nvSpPr>
          <p:spPr bwMode="auto">
            <a:xfrm>
              <a:off x="2521" y="1480"/>
              <a:ext cx="101" cy="434"/>
            </a:xfrm>
            <a:custGeom>
              <a:avLst/>
              <a:gdLst>
                <a:gd name="T0" fmla="*/ 27 w 101"/>
                <a:gd name="T1" fmla="*/ 0 h 434"/>
                <a:gd name="T2" fmla="*/ 0 w 101"/>
                <a:gd name="T3" fmla="*/ 286 h 434"/>
                <a:gd name="T4" fmla="*/ 44 w 101"/>
                <a:gd name="T5" fmla="*/ 217 h 434"/>
                <a:gd name="T6" fmla="*/ 29 w 101"/>
                <a:gd name="T7" fmla="*/ 434 h 434"/>
                <a:gd name="T8" fmla="*/ 101 w 101"/>
                <a:gd name="T9" fmla="*/ 111 h 434"/>
                <a:gd name="T10" fmla="*/ 44 w 101"/>
                <a:gd name="T11" fmla="*/ 180 h 434"/>
                <a:gd name="T12" fmla="*/ 27 w 101"/>
                <a:gd name="T13" fmla="*/ 0 h 4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"/>
                <a:gd name="T22" fmla="*/ 0 h 434"/>
                <a:gd name="T23" fmla="*/ 101 w 101"/>
                <a:gd name="T24" fmla="*/ 434 h 4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" h="434">
                  <a:moveTo>
                    <a:pt x="27" y="0"/>
                  </a:moveTo>
                  <a:lnTo>
                    <a:pt x="0" y="286"/>
                  </a:lnTo>
                  <a:lnTo>
                    <a:pt x="44" y="217"/>
                  </a:lnTo>
                  <a:lnTo>
                    <a:pt x="29" y="434"/>
                  </a:lnTo>
                  <a:lnTo>
                    <a:pt x="101" y="111"/>
                  </a:lnTo>
                  <a:lnTo>
                    <a:pt x="44" y="18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B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487" name="Freeform 47"/>
            <p:cNvSpPr>
              <a:spLocks/>
            </p:cNvSpPr>
            <p:nvPr/>
          </p:nvSpPr>
          <p:spPr bwMode="auto">
            <a:xfrm>
              <a:off x="1967" y="1618"/>
              <a:ext cx="233" cy="367"/>
            </a:xfrm>
            <a:custGeom>
              <a:avLst/>
              <a:gdLst>
                <a:gd name="T0" fmla="*/ 2 w 233"/>
                <a:gd name="T1" fmla="*/ 0 h 367"/>
                <a:gd name="T2" fmla="*/ 179 w 233"/>
                <a:gd name="T3" fmla="*/ 227 h 367"/>
                <a:gd name="T4" fmla="*/ 103 w 233"/>
                <a:gd name="T5" fmla="*/ 190 h 367"/>
                <a:gd name="T6" fmla="*/ 233 w 233"/>
                <a:gd name="T7" fmla="*/ 367 h 367"/>
                <a:gd name="T8" fmla="*/ 0 w 233"/>
                <a:gd name="T9" fmla="*/ 133 h 367"/>
                <a:gd name="T10" fmla="*/ 83 w 233"/>
                <a:gd name="T11" fmla="*/ 160 h 367"/>
                <a:gd name="T12" fmla="*/ 2 w 233"/>
                <a:gd name="T13" fmla="*/ 0 h 3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3"/>
                <a:gd name="T22" fmla="*/ 0 h 367"/>
                <a:gd name="T23" fmla="*/ 233 w 233"/>
                <a:gd name="T24" fmla="*/ 367 h 3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3" h="367">
                  <a:moveTo>
                    <a:pt x="2" y="0"/>
                  </a:moveTo>
                  <a:lnTo>
                    <a:pt x="179" y="227"/>
                  </a:lnTo>
                  <a:lnTo>
                    <a:pt x="103" y="190"/>
                  </a:lnTo>
                  <a:lnTo>
                    <a:pt x="233" y="367"/>
                  </a:lnTo>
                  <a:lnTo>
                    <a:pt x="0" y="133"/>
                  </a:lnTo>
                  <a:lnTo>
                    <a:pt x="83" y="16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B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8118475" y="4437063"/>
          <a:ext cx="465138" cy="231775"/>
        </p:xfrm>
        <a:graphic>
          <a:graphicData uri="http://schemas.openxmlformats.org/presentationml/2006/ole">
            <p:oleObj spid="_x0000_s18436" name="Equation" r:id="rId6" imgW="355320" imgH="177480" progId="Equation.3">
              <p:embed/>
            </p:oleObj>
          </a:graphicData>
        </a:graphic>
      </p:graphicFrame>
      <p:sp>
        <p:nvSpPr>
          <p:cNvPr id="18451" name="Rectangle 49"/>
          <p:cNvSpPr>
            <a:spLocks noChangeArrowheads="1"/>
          </p:cNvSpPr>
          <p:nvPr/>
        </p:nvSpPr>
        <p:spPr bwMode="auto">
          <a:xfrm>
            <a:off x="3059113" y="3213100"/>
            <a:ext cx="431800" cy="158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3708400" y="1700213"/>
          <a:ext cx="1214438" cy="992187"/>
        </p:xfrm>
        <a:graphic>
          <a:graphicData uri="http://schemas.openxmlformats.org/presentationml/2006/ole">
            <p:oleObj spid="_x0000_s18437" name="Equation" r:id="rId7" imgW="482400" imgH="393480" progId="Equation.3">
              <p:embed/>
            </p:oleObj>
          </a:graphicData>
        </a:graphic>
      </p:graphicFrame>
      <p:graphicFrame>
        <p:nvGraphicFramePr>
          <p:cNvPr id="18438" name="Object 6"/>
          <p:cNvGraphicFramePr>
            <a:graphicFrameLocks noChangeAspect="1"/>
          </p:cNvGraphicFramePr>
          <p:nvPr/>
        </p:nvGraphicFramePr>
        <p:xfrm>
          <a:off x="3059113" y="3644900"/>
          <a:ext cx="398462" cy="431800"/>
        </p:xfrm>
        <a:graphic>
          <a:graphicData uri="http://schemas.openxmlformats.org/presentationml/2006/ole">
            <p:oleObj spid="_x0000_s18438" name="Equation" r:id="rId8" imgW="152280" imgH="164880" progId="Equation.3">
              <p:embed/>
            </p:oleObj>
          </a:graphicData>
        </a:graphic>
      </p:graphicFrame>
      <p:sp>
        <p:nvSpPr>
          <p:cNvPr id="18452" name="Rectangle 52"/>
          <p:cNvSpPr>
            <a:spLocks noChangeArrowheads="1"/>
          </p:cNvSpPr>
          <p:nvPr/>
        </p:nvSpPr>
        <p:spPr bwMode="auto">
          <a:xfrm>
            <a:off x="3492500" y="3213100"/>
            <a:ext cx="431800" cy="158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graphicFrame>
        <p:nvGraphicFramePr>
          <p:cNvPr id="18439" name="Object 7"/>
          <p:cNvGraphicFramePr>
            <a:graphicFrameLocks noChangeAspect="1"/>
          </p:cNvGraphicFramePr>
          <p:nvPr/>
        </p:nvGraphicFramePr>
        <p:xfrm>
          <a:off x="3492500" y="3644900"/>
          <a:ext cx="458788" cy="407988"/>
        </p:xfrm>
        <a:graphic>
          <a:graphicData uri="http://schemas.openxmlformats.org/presentationml/2006/ole">
            <p:oleObj spid="_x0000_s18439" name="Equation" r:id="rId9" imgW="228600" imgH="203040" progId="Equation.3">
              <p:embed/>
            </p:oleObj>
          </a:graphicData>
        </a:graphic>
      </p:graphicFrame>
      <p:graphicFrame>
        <p:nvGraphicFramePr>
          <p:cNvPr id="18440" name="Object 8"/>
          <p:cNvGraphicFramePr>
            <a:graphicFrameLocks noChangeAspect="1"/>
          </p:cNvGraphicFramePr>
          <p:nvPr/>
        </p:nvGraphicFramePr>
        <p:xfrm>
          <a:off x="1835150" y="5138738"/>
          <a:ext cx="5784850" cy="1187450"/>
        </p:xfrm>
        <a:graphic>
          <a:graphicData uri="http://schemas.openxmlformats.org/presentationml/2006/ole">
            <p:oleObj spid="_x0000_s18440" name="Equation" r:id="rId10" imgW="2590560" imgH="533160" progId="Equation.3">
              <p:embed/>
            </p:oleObj>
          </a:graphicData>
        </a:graphic>
      </p:graphicFrame>
      <p:sp>
        <p:nvSpPr>
          <p:cNvPr id="18453" name="Rectangle 60"/>
          <p:cNvSpPr>
            <a:spLocks noChangeArrowheads="1"/>
          </p:cNvSpPr>
          <p:nvPr/>
        </p:nvSpPr>
        <p:spPr bwMode="auto">
          <a:xfrm>
            <a:off x="3924300" y="3213100"/>
            <a:ext cx="431800" cy="158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graphicFrame>
        <p:nvGraphicFramePr>
          <p:cNvPr id="18441" name="Object 9"/>
          <p:cNvGraphicFramePr>
            <a:graphicFrameLocks noChangeAspect="1"/>
          </p:cNvGraphicFramePr>
          <p:nvPr/>
        </p:nvGraphicFramePr>
        <p:xfrm>
          <a:off x="3937000" y="3644900"/>
          <a:ext cx="433388" cy="407988"/>
        </p:xfrm>
        <a:graphic>
          <a:graphicData uri="http://schemas.openxmlformats.org/presentationml/2006/ole">
            <p:oleObj spid="_x0000_s18441" name="Equation" r:id="rId11" imgW="215640" imgH="203040" progId="Equation.3">
              <p:embed/>
            </p:oleObj>
          </a:graphicData>
        </a:graphic>
      </p:graphicFrame>
      <p:sp>
        <p:nvSpPr>
          <p:cNvPr id="18454" name="Line 62"/>
          <p:cNvSpPr>
            <a:spLocks noChangeShapeType="1"/>
          </p:cNvSpPr>
          <p:nvPr/>
        </p:nvSpPr>
        <p:spPr bwMode="auto">
          <a:xfrm>
            <a:off x="4643438" y="3573463"/>
            <a:ext cx="1223962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55" name="Line 63"/>
          <p:cNvSpPr>
            <a:spLocks noChangeShapeType="1"/>
          </p:cNvSpPr>
          <p:nvPr/>
        </p:nvSpPr>
        <p:spPr bwMode="auto">
          <a:xfrm>
            <a:off x="4572000" y="4292600"/>
            <a:ext cx="1223963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graphicFrame>
        <p:nvGraphicFramePr>
          <p:cNvPr id="18442" name="Object 10"/>
          <p:cNvGraphicFramePr>
            <a:graphicFrameLocks noChangeAspect="1"/>
          </p:cNvGraphicFramePr>
          <p:nvPr/>
        </p:nvGraphicFramePr>
        <p:xfrm>
          <a:off x="2268538" y="3357563"/>
          <a:ext cx="428625" cy="504825"/>
        </p:xfrm>
        <a:graphic>
          <a:graphicData uri="http://schemas.openxmlformats.org/presentationml/2006/ole">
            <p:oleObj spid="_x0000_s18442" name="Equation" r:id="rId12" imgW="215640" imgH="253800" progId="Equation.3">
              <p:embed/>
            </p:oleObj>
          </a:graphicData>
        </a:graphic>
      </p:graphicFrame>
      <p:graphicFrame>
        <p:nvGraphicFramePr>
          <p:cNvPr id="18443" name="Object 11"/>
          <p:cNvGraphicFramePr>
            <a:graphicFrameLocks noChangeAspect="1"/>
          </p:cNvGraphicFramePr>
          <p:nvPr/>
        </p:nvGraphicFramePr>
        <p:xfrm>
          <a:off x="6948488" y="3357563"/>
          <a:ext cx="377825" cy="504825"/>
        </p:xfrm>
        <a:graphic>
          <a:graphicData uri="http://schemas.openxmlformats.org/presentationml/2006/ole">
            <p:oleObj spid="_x0000_s18443" name="Equation" r:id="rId13" imgW="190440" imgH="253800" progId="Equation.3">
              <p:embed/>
            </p:oleObj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fr-CA"/>
              <a:t>Miroir dépolis</a:t>
            </a:r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1116013" y="3141663"/>
            <a:ext cx="273526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3851275" y="3141663"/>
            <a:ext cx="0" cy="1223962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3995738" y="3141663"/>
            <a:ext cx="1728787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grpSp>
        <p:nvGrpSpPr>
          <p:cNvPr id="19466" name="Group 10"/>
          <p:cNvGrpSpPr>
            <a:grpSpLocks/>
          </p:cNvGrpSpPr>
          <p:nvPr/>
        </p:nvGrpSpPr>
        <p:grpSpPr bwMode="auto">
          <a:xfrm>
            <a:off x="6084888" y="2205038"/>
            <a:ext cx="1008062" cy="1295400"/>
            <a:chOff x="1967" y="1480"/>
            <a:chExt cx="1083" cy="1518"/>
          </a:xfrm>
        </p:grpSpPr>
        <p:sp>
          <p:nvSpPr>
            <p:cNvPr id="19504" name="Freeform 11"/>
            <p:cNvSpPr>
              <a:spLocks/>
            </p:cNvSpPr>
            <p:nvPr/>
          </p:nvSpPr>
          <p:spPr bwMode="auto">
            <a:xfrm>
              <a:off x="2351" y="2483"/>
              <a:ext cx="61" cy="131"/>
            </a:xfrm>
            <a:custGeom>
              <a:avLst/>
              <a:gdLst>
                <a:gd name="T0" fmla="*/ 44 w 61"/>
                <a:gd name="T1" fmla="*/ 7 h 131"/>
                <a:gd name="T2" fmla="*/ 22 w 61"/>
                <a:gd name="T3" fmla="*/ 27 h 131"/>
                <a:gd name="T4" fmla="*/ 7 w 61"/>
                <a:gd name="T5" fmla="*/ 54 h 131"/>
                <a:gd name="T6" fmla="*/ 0 w 61"/>
                <a:gd name="T7" fmla="*/ 84 h 131"/>
                <a:gd name="T8" fmla="*/ 2 w 61"/>
                <a:gd name="T9" fmla="*/ 106 h 131"/>
                <a:gd name="T10" fmla="*/ 7 w 61"/>
                <a:gd name="T11" fmla="*/ 121 h 131"/>
                <a:gd name="T12" fmla="*/ 14 w 61"/>
                <a:gd name="T13" fmla="*/ 126 h 131"/>
                <a:gd name="T14" fmla="*/ 17 w 61"/>
                <a:gd name="T15" fmla="*/ 126 h 131"/>
                <a:gd name="T16" fmla="*/ 27 w 61"/>
                <a:gd name="T17" fmla="*/ 131 h 131"/>
                <a:gd name="T18" fmla="*/ 39 w 61"/>
                <a:gd name="T19" fmla="*/ 118 h 131"/>
                <a:gd name="T20" fmla="*/ 42 w 61"/>
                <a:gd name="T21" fmla="*/ 84 h 131"/>
                <a:gd name="T22" fmla="*/ 37 w 61"/>
                <a:gd name="T23" fmla="*/ 59 h 131"/>
                <a:gd name="T24" fmla="*/ 32 w 61"/>
                <a:gd name="T25" fmla="*/ 47 h 131"/>
                <a:gd name="T26" fmla="*/ 27 w 61"/>
                <a:gd name="T27" fmla="*/ 42 h 131"/>
                <a:gd name="T28" fmla="*/ 27 w 61"/>
                <a:gd name="T29" fmla="*/ 42 h 131"/>
                <a:gd name="T30" fmla="*/ 24 w 61"/>
                <a:gd name="T31" fmla="*/ 39 h 131"/>
                <a:gd name="T32" fmla="*/ 24 w 61"/>
                <a:gd name="T33" fmla="*/ 42 h 131"/>
                <a:gd name="T34" fmla="*/ 32 w 61"/>
                <a:gd name="T35" fmla="*/ 57 h 131"/>
                <a:gd name="T36" fmla="*/ 37 w 61"/>
                <a:gd name="T37" fmla="*/ 89 h 131"/>
                <a:gd name="T38" fmla="*/ 37 w 61"/>
                <a:gd name="T39" fmla="*/ 111 h 131"/>
                <a:gd name="T40" fmla="*/ 32 w 61"/>
                <a:gd name="T41" fmla="*/ 121 h 131"/>
                <a:gd name="T42" fmla="*/ 29 w 61"/>
                <a:gd name="T43" fmla="*/ 123 h 131"/>
                <a:gd name="T44" fmla="*/ 27 w 61"/>
                <a:gd name="T45" fmla="*/ 126 h 131"/>
                <a:gd name="T46" fmla="*/ 27 w 61"/>
                <a:gd name="T47" fmla="*/ 126 h 131"/>
                <a:gd name="T48" fmla="*/ 27 w 61"/>
                <a:gd name="T49" fmla="*/ 126 h 131"/>
                <a:gd name="T50" fmla="*/ 24 w 61"/>
                <a:gd name="T51" fmla="*/ 126 h 131"/>
                <a:gd name="T52" fmla="*/ 24 w 61"/>
                <a:gd name="T53" fmla="*/ 126 h 131"/>
                <a:gd name="T54" fmla="*/ 22 w 61"/>
                <a:gd name="T55" fmla="*/ 123 h 131"/>
                <a:gd name="T56" fmla="*/ 22 w 61"/>
                <a:gd name="T57" fmla="*/ 123 h 131"/>
                <a:gd name="T58" fmla="*/ 22 w 61"/>
                <a:gd name="T59" fmla="*/ 123 h 131"/>
                <a:gd name="T60" fmla="*/ 19 w 61"/>
                <a:gd name="T61" fmla="*/ 123 h 131"/>
                <a:gd name="T62" fmla="*/ 17 w 61"/>
                <a:gd name="T63" fmla="*/ 121 h 131"/>
                <a:gd name="T64" fmla="*/ 12 w 61"/>
                <a:gd name="T65" fmla="*/ 113 h 131"/>
                <a:gd name="T66" fmla="*/ 7 w 61"/>
                <a:gd name="T67" fmla="*/ 106 h 131"/>
                <a:gd name="T68" fmla="*/ 7 w 61"/>
                <a:gd name="T69" fmla="*/ 71 h 131"/>
                <a:gd name="T70" fmla="*/ 17 w 61"/>
                <a:gd name="T71" fmla="*/ 39 h 131"/>
                <a:gd name="T72" fmla="*/ 27 w 61"/>
                <a:gd name="T73" fmla="*/ 27 h 131"/>
                <a:gd name="T74" fmla="*/ 39 w 61"/>
                <a:gd name="T75" fmla="*/ 17 h 131"/>
                <a:gd name="T76" fmla="*/ 46 w 61"/>
                <a:gd name="T77" fmla="*/ 10 h 131"/>
                <a:gd name="T78" fmla="*/ 56 w 61"/>
                <a:gd name="T79" fmla="*/ 5 h 131"/>
                <a:gd name="T80" fmla="*/ 59 w 61"/>
                <a:gd name="T81" fmla="*/ 5 h 131"/>
                <a:gd name="T82" fmla="*/ 59 w 61"/>
                <a:gd name="T83" fmla="*/ 5 h 131"/>
                <a:gd name="T84" fmla="*/ 59 w 61"/>
                <a:gd name="T85" fmla="*/ 0 h 13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1"/>
                <a:gd name="T130" fmla="*/ 0 h 131"/>
                <a:gd name="T131" fmla="*/ 61 w 61"/>
                <a:gd name="T132" fmla="*/ 131 h 13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1" h="131">
                  <a:moveTo>
                    <a:pt x="59" y="0"/>
                  </a:moveTo>
                  <a:lnTo>
                    <a:pt x="44" y="7"/>
                  </a:lnTo>
                  <a:lnTo>
                    <a:pt x="32" y="15"/>
                  </a:lnTo>
                  <a:lnTo>
                    <a:pt x="22" y="27"/>
                  </a:lnTo>
                  <a:lnTo>
                    <a:pt x="12" y="39"/>
                  </a:lnTo>
                  <a:lnTo>
                    <a:pt x="7" y="54"/>
                  </a:lnTo>
                  <a:lnTo>
                    <a:pt x="2" y="69"/>
                  </a:lnTo>
                  <a:lnTo>
                    <a:pt x="0" y="84"/>
                  </a:lnTo>
                  <a:lnTo>
                    <a:pt x="0" y="99"/>
                  </a:lnTo>
                  <a:lnTo>
                    <a:pt x="2" y="106"/>
                  </a:lnTo>
                  <a:lnTo>
                    <a:pt x="5" y="113"/>
                  </a:lnTo>
                  <a:lnTo>
                    <a:pt x="7" y="121"/>
                  </a:lnTo>
                  <a:lnTo>
                    <a:pt x="12" y="126"/>
                  </a:lnTo>
                  <a:lnTo>
                    <a:pt x="14" y="126"/>
                  </a:lnTo>
                  <a:lnTo>
                    <a:pt x="17" y="126"/>
                  </a:lnTo>
                  <a:lnTo>
                    <a:pt x="17" y="128"/>
                  </a:lnTo>
                  <a:lnTo>
                    <a:pt x="27" y="131"/>
                  </a:lnTo>
                  <a:lnTo>
                    <a:pt x="29" y="131"/>
                  </a:lnTo>
                  <a:lnTo>
                    <a:pt x="39" y="118"/>
                  </a:lnTo>
                  <a:lnTo>
                    <a:pt x="42" y="101"/>
                  </a:lnTo>
                  <a:lnTo>
                    <a:pt x="42" y="84"/>
                  </a:lnTo>
                  <a:lnTo>
                    <a:pt x="39" y="67"/>
                  </a:lnTo>
                  <a:lnTo>
                    <a:pt x="37" y="59"/>
                  </a:lnTo>
                  <a:lnTo>
                    <a:pt x="34" y="54"/>
                  </a:lnTo>
                  <a:lnTo>
                    <a:pt x="32" y="47"/>
                  </a:lnTo>
                  <a:lnTo>
                    <a:pt x="29" y="42"/>
                  </a:lnTo>
                  <a:lnTo>
                    <a:pt x="27" y="42"/>
                  </a:lnTo>
                  <a:lnTo>
                    <a:pt x="24" y="39"/>
                  </a:lnTo>
                  <a:lnTo>
                    <a:pt x="24" y="42"/>
                  </a:lnTo>
                  <a:lnTo>
                    <a:pt x="32" y="57"/>
                  </a:lnTo>
                  <a:lnTo>
                    <a:pt x="34" y="71"/>
                  </a:lnTo>
                  <a:lnTo>
                    <a:pt x="37" y="89"/>
                  </a:lnTo>
                  <a:lnTo>
                    <a:pt x="37" y="106"/>
                  </a:lnTo>
                  <a:lnTo>
                    <a:pt x="37" y="111"/>
                  </a:lnTo>
                  <a:lnTo>
                    <a:pt x="34" y="116"/>
                  </a:lnTo>
                  <a:lnTo>
                    <a:pt x="32" y="121"/>
                  </a:lnTo>
                  <a:lnTo>
                    <a:pt x="29" y="123"/>
                  </a:lnTo>
                  <a:lnTo>
                    <a:pt x="27" y="126"/>
                  </a:lnTo>
                  <a:lnTo>
                    <a:pt x="24" y="126"/>
                  </a:lnTo>
                  <a:lnTo>
                    <a:pt x="24" y="123"/>
                  </a:lnTo>
                  <a:lnTo>
                    <a:pt x="22" y="123"/>
                  </a:lnTo>
                  <a:lnTo>
                    <a:pt x="19" y="123"/>
                  </a:lnTo>
                  <a:lnTo>
                    <a:pt x="17" y="121"/>
                  </a:lnTo>
                  <a:lnTo>
                    <a:pt x="14" y="118"/>
                  </a:lnTo>
                  <a:lnTo>
                    <a:pt x="12" y="113"/>
                  </a:lnTo>
                  <a:lnTo>
                    <a:pt x="10" y="111"/>
                  </a:lnTo>
                  <a:lnTo>
                    <a:pt x="7" y="106"/>
                  </a:lnTo>
                  <a:lnTo>
                    <a:pt x="5" y="89"/>
                  </a:lnTo>
                  <a:lnTo>
                    <a:pt x="7" y="71"/>
                  </a:lnTo>
                  <a:lnTo>
                    <a:pt x="12" y="54"/>
                  </a:lnTo>
                  <a:lnTo>
                    <a:pt x="17" y="39"/>
                  </a:lnTo>
                  <a:lnTo>
                    <a:pt x="22" y="34"/>
                  </a:lnTo>
                  <a:lnTo>
                    <a:pt x="27" y="27"/>
                  </a:lnTo>
                  <a:lnTo>
                    <a:pt x="34" y="22"/>
                  </a:lnTo>
                  <a:lnTo>
                    <a:pt x="39" y="17"/>
                  </a:lnTo>
                  <a:lnTo>
                    <a:pt x="44" y="15"/>
                  </a:lnTo>
                  <a:lnTo>
                    <a:pt x="46" y="10"/>
                  </a:lnTo>
                  <a:lnTo>
                    <a:pt x="51" y="7"/>
                  </a:lnTo>
                  <a:lnTo>
                    <a:pt x="56" y="5"/>
                  </a:lnTo>
                  <a:lnTo>
                    <a:pt x="59" y="5"/>
                  </a:lnTo>
                  <a:lnTo>
                    <a:pt x="61" y="5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05" name="Freeform 12"/>
            <p:cNvSpPr>
              <a:spLocks/>
            </p:cNvSpPr>
            <p:nvPr/>
          </p:nvSpPr>
          <p:spPr bwMode="auto">
            <a:xfrm>
              <a:off x="2292" y="2503"/>
              <a:ext cx="71" cy="108"/>
            </a:xfrm>
            <a:custGeom>
              <a:avLst/>
              <a:gdLst>
                <a:gd name="T0" fmla="*/ 32 w 71"/>
                <a:gd name="T1" fmla="*/ 2 h 108"/>
                <a:gd name="T2" fmla="*/ 17 w 71"/>
                <a:gd name="T3" fmla="*/ 14 h 108"/>
                <a:gd name="T4" fmla="*/ 5 w 71"/>
                <a:gd name="T5" fmla="*/ 37 h 108"/>
                <a:gd name="T6" fmla="*/ 2 w 71"/>
                <a:gd name="T7" fmla="*/ 49 h 108"/>
                <a:gd name="T8" fmla="*/ 2 w 71"/>
                <a:gd name="T9" fmla="*/ 51 h 108"/>
                <a:gd name="T10" fmla="*/ 0 w 71"/>
                <a:gd name="T11" fmla="*/ 64 h 108"/>
                <a:gd name="T12" fmla="*/ 0 w 71"/>
                <a:gd name="T13" fmla="*/ 86 h 108"/>
                <a:gd name="T14" fmla="*/ 7 w 71"/>
                <a:gd name="T15" fmla="*/ 98 h 108"/>
                <a:gd name="T16" fmla="*/ 7 w 71"/>
                <a:gd name="T17" fmla="*/ 101 h 108"/>
                <a:gd name="T18" fmla="*/ 9 w 71"/>
                <a:gd name="T19" fmla="*/ 101 h 108"/>
                <a:gd name="T20" fmla="*/ 9 w 71"/>
                <a:gd name="T21" fmla="*/ 103 h 108"/>
                <a:gd name="T22" fmla="*/ 17 w 71"/>
                <a:gd name="T23" fmla="*/ 108 h 108"/>
                <a:gd name="T24" fmla="*/ 32 w 71"/>
                <a:gd name="T25" fmla="*/ 103 h 108"/>
                <a:gd name="T26" fmla="*/ 32 w 71"/>
                <a:gd name="T27" fmla="*/ 98 h 108"/>
                <a:gd name="T28" fmla="*/ 37 w 71"/>
                <a:gd name="T29" fmla="*/ 88 h 108"/>
                <a:gd name="T30" fmla="*/ 37 w 71"/>
                <a:gd name="T31" fmla="*/ 76 h 108"/>
                <a:gd name="T32" fmla="*/ 37 w 71"/>
                <a:gd name="T33" fmla="*/ 71 h 108"/>
                <a:gd name="T34" fmla="*/ 37 w 71"/>
                <a:gd name="T35" fmla="*/ 71 h 108"/>
                <a:gd name="T36" fmla="*/ 37 w 71"/>
                <a:gd name="T37" fmla="*/ 69 h 108"/>
                <a:gd name="T38" fmla="*/ 37 w 71"/>
                <a:gd name="T39" fmla="*/ 69 h 108"/>
                <a:gd name="T40" fmla="*/ 37 w 71"/>
                <a:gd name="T41" fmla="*/ 66 h 108"/>
                <a:gd name="T42" fmla="*/ 37 w 71"/>
                <a:gd name="T43" fmla="*/ 64 h 108"/>
                <a:gd name="T44" fmla="*/ 34 w 71"/>
                <a:gd name="T45" fmla="*/ 59 h 108"/>
                <a:gd name="T46" fmla="*/ 34 w 71"/>
                <a:gd name="T47" fmla="*/ 54 h 108"/>
                <a:gd name="T48" fmla="*/ 27 w 71"/>
                <a:gd name="T49" fmla="*/ 34 h 108"/>
                <a:gd name="T50" fmla="*/ 22 w 71"/>
                <a:gd name="T51" fmla="*/ 29 h 108"/>
                <a:gd name="T52" fmla="*/ 19 w 71"/>
                <a:gd name="T53" fmla="*/ 32 h 108"/>
                <a:gd name="T54" fmla="*/ 22 w 71"/>
                <a:gd name="T55" fmla="*/ 37 h 108"/>
                <a:gd name="T56" fmla="*/ 32 w 71"/>
                <a:gd name="T57" fmla="*/ 69 h 108"/>
                <a:gd name="T58" fmla="*/ 27 w 71"/>
                <a:gd name="T59" fmla="*/ 101 h 108"/>
                <a:gd name="T60" fmla="*/ 24 w 71"/>
                <a:gd name="T61" fmla="*/ 101 h 108"/>
                <a:gd name="T62" fmla="*/ 22 w 71"/>
                <a:gd name="T63" fmla="*/ 101 h 108"/>
                <a:gd name="T64" fmla="*/ 17 w 71"/>
                <a:gd name="T65" fmla="*/ 101 h 108"/>
                <a:gd name="T66" fmla="*/ 12 w 71"/>
                <a:gd name="T67" fmla="*/ 98 h 108"/>
                <a:gd name="T68" fmla="*/ 5 w 71"/>
                <a:gd name="T69" fmla="*/ 69 h 108"/>
                <a:gd name="T70" fmla="*/ 12 w 71"/>
                <a:gd name="T71" fmla="*/ 37 h 108"/>
                <a:gd name="T72" fmla="*/ 22 w 71"/>
                <a:gd name="T73" fmla="*/ 17 h 108"/>
                <a:gd name="T74" fmla="*/ 37 w 71"/>
                <a:gd name="T75" fmla="*/ 5 h 108"/>
                <a:gd name="T76" fmla="*/ 49 w 71"/>
                <a:gd name="T77" fmla="*/ 5 h 108"/>
                <a:gd name="T78" fmla="*/ 59 w 71"/>
                <a:gd name="T79" fmla="*/ 7 h 108"/>
                <a:gd name="T80" fmla="*/ 66 w 71"/>
                <a:gd name="T81" fmla="*/ 12 h 108"/>
                <a:gd name="T82" fmla="*/ 71 w 71"/>
                <a:gd name="T83" fmla="*/ 12 h 108"/>
                <a:gd name="T84" fmla="*/ 71 w 71"/>
                <a:gd name="T85" fmla="*/ 10 h 108"/>
                <a:gd name="T86" fmla="*/ 71 w 71"/>
                <a:gd name="T87" fmla="*/ 7 h 108"/>
                <a:gd name="T88" fmla="*/ 69 w 71"/>
                <a:gd name="T89" fmla="*/ 5 h 108"/>
                <a:gd name="T90" fmla="*/ 69 w 71"/>
                <a:gd name="T91" fmla="*/ 5 h 10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1"/>
                <a:gd name="T139" fmla="*/ 0 h 108"/>
                <a:gd name="T140" fmla="*/ 71 w 71"/>
                <a:gd name="T141" fmla="*/ 108 h 10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1" h="108">
                  <a:moveTo>
                    <a:pt x="44" y="0"/>
                  </a:moveTo>
                  <a:lnTo>
                    <a:pt x="32" y="2"/>
                  </a:lnTo>
                  <a:lnTo>
                    <a:pt x="24" y="5"/>
                  </a:lnTo>
                  <a:lnTo>
                    <a:pt x="17" y="14"/>
                  </a:lnTo>
                  <a:lnTo>
                    <a:pt x="9" y="24"/>
                  </a:lnTo>
                  <a:lnTo>
                    <a:pt x="5" y="37"/>
                  </a:lnTo>
                  <a:lnTo>
                    <a:pt x="2" y="49"/>
                  </a:lnTo>
                  <a:lnTo>
                    <a:pt x="2" y="51"/>
                  </a:lnTo>
                  <a:lnTo>
                    <a:pt x="0" y="64"/>
                  </a:lnTo>
                  <a:lnTo>
                    <a:pt x="0" y="74"/>
                  </a:lnTo>
                  <a:lnTo>
                    <a:pt x="0" y="86"/>
                  </a:lnTo>
                  <a:lnTo>
                    <a:pt x="5" y="98"/>
                  </a:lnTo>
                  <a:lnTo>
                    <a:pt x="7" y="98"/>
                  </a:lnTo>
                  <a:lnTo>
                    <a:pt x="7" y="101"/>
                  </a:lnTo>
                  <a:lnTo>
                    <a:pt x="9" y="101"/>
                  </a:lnTo>
                  <a:lnTo>
                    <a:pt x="9" y="103"/>
                  </a:lnTo>
                  <a:lnTo>
                    <a:pt x="17" y="108"/>
                  </a:lnTo>
                  <a:lnTo>
                    <a:pt x="29" y="106"/>
                  </a:lnTo>
                  <a:lnTo>
                    <a:pt x="32" y="103"/>
                  </a:lnTo>
                  <a:lnTo>
                    <a:pt x="32" y="101"/>
                  </a:lnTo>
                  <a:lnTo>
                    <a:pt x="32" y="98"/>
                  </a:lnTo>
                  <a:lnTo>
                    <a:pt x="34" y="96"/>
                  </a:lnTo>
                  <a:lnTo>
                    <a:pt x="37" y="88"/>
                  </a:lnTo>
                  <a:lnTo>
                    <a:pt x="37" y="83"/>
                  </a:lnTo>
                  <a:lnTo>
                    <a:pt x="37" y="76"/>
                  </a:lnTo>
                  <a:lnTo>
                    <a:pt x="37" y="71"/>
                  </a:lnTo>
                  <a:lnTo>
                    <a:pt x="37" y="69"/>
                  </a:lnTo>
                  <a:lnTo>
                    <a:pt x="37" y="66"/>
                  </a:lnTo>
                  <a:lnTo>
                    <a:pt x="37" y="64"/>
                  </a:lnTo>
                  <a:lnTo>
                    <a:pt x="37" y="61"/>
                  </a:lnTo>
                  <a:lnTo>
                    <a:pt x="34" y="59"/>
                  </a:lnTo>
                  <a:lnTo>
                    <a:pt x="34" y="56"/>
                  </a:lnTo>
                  <a:lnTo>
                    <a:pt x="34" y="54"/>
                  </a:lnTo>
                  <a:lnTo>
                    <a:pt x="32" y="51"/>
                  </a:lnTo>
                  <a:lnTo>
                    <a:pt x="27" y="34"/>
                  </a:lnTo>
                  <a:lnTo>
                    <a:pt x="22" y="32"/>
                  </a:lnTo>
                  <a:lnTo>
                    <a:pt x="22" y="29"/>
                  </a:lnTo>
                  <a:lnTo>
                    <a:pt x="19" y="32"/>
                  </a:lnTo>
                  <a:lnTo>
                    <a:pt x="19" y="34"/>
                  </a:lnTo>
                  <a:lnTo>
                    <a:pt x="22" y="37"/>
                  </a:lnTo>
                  <a:lnTo>
                    <a:pt x="29" y="51"/>
                  </a:lnTo>
                  <a:lnTo>
                    <a:pt x="32" y="69"/>
                  </a:lnTo>
                  <a:lnTo>
                    <a:pt x="32" y="86"/>
                  </a:lnTo>
                  <a:lnTo>
                    <a:pt x="27" y="101"/>
                  </a:lnTo>
                  <a:lnTo>
                    <a:pt x="24" y="101"/>
                  </a:lnTo>
                  <a:lnTo>
                    <a:pt x="22" y="101"/>
                  </a:lnTo>
                  <a:lnTo>
                    <a:pt x="19" y="101"/>
                  </a:lnTo>
                  <a:lnTo>
                    <a:pt x="17" y="101"/>
                  </a:lnTo>
                  <a:lnTo>
                    <a:pt x="14" y="101"/>
                  </a:lnTo>
                  <a:lnTo>
                    <a:pt x="12" y="98"/>
                  </a:lnTo>
                  <a:lnTo>
                    <a:pt x="7" y="83"/>
                  </a:lnTo>
                  <a:lnTo>
                    <a:pt x="5" y="69"/>
                  </a:lnTo>
                  <a:lnTo>
                    <a:pt x="7" y="51"/>
                  </a:lnTo>
                  <a:lnTo>
                    <a:pt x="12" y="37"/>
                  </a:lnTo>
                  <a:lnTo>
                    <a:pt x="17" y="27"/>
                  </a:lnTo>
                  <a:lnTo>
                    <a:pt x="22" y="17"/>
                  </a:lnTo>
                  <a:lnTo>
                    <a:pt x="29" y="10"/>
                  </a:lnTo>
                  <a:lnTo>
                    <a:pt x="37" y="5"/>
                  </a:lnTo>
                  <a:lnTo>
                    <a:pt x="44" y="5"/>
                  </a:lnTo>
                  <a:lnTo>
                    <a:pt x="49" y="5"/>
                  </a:lnTo>
                  <a:lnTo>
                    <a:pt x="54" y="7"/>
                  </a:lnTo>
                  <a:lnTo>
                    <a:pt x="59" y="7"/>
                  </a:lnTo>
                  <a:lnTo>
                    <a:pt x="61" y="10"/>
                  </a:lnTo>
                  <a:lnTo>
                    <a:pt x="66" y="12"/>
                  </a:lnTo>
                  <a:lnTo>
                    <a:pt x="69" y="12"/>
                  </a:lnTo>
                  <a:lnTo>
                    <a:pt x="71" y="12"/>
                  </a:lnTo>
                  <a:lnTo>
                    <a:pt x="71" y="10"/>
                  </a:lnTo>
                  <a:lnTo>
                    <a:pt x="71" y="7"/>
                  </a:lnTo>
                  <a:lnTo>
                    <a:pt x="69" y="5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06" name="Freeform 13"/>
            <p:cNvSpPr>
              <a:spLocks/>
            </p:cNvSpPr>
            <p:nvPr/>
          </p:nvSpPr>
          <p:spPr bwMode="auto">
            <a:xfrm>
              <a:off x="2156" y="1961"/>
              <a:ext cx="828" cy="1037"/>
            </a:xfrm>
            <a:custGeom>
              <a:avLst/>
              <a:gdLst>
                <a:gd name="T0" fmla="*/ 502 w 828"/>
                <a:gd name="T1" fmla="*/ 1030 h 1037"/>
                <a:gd name="T2" fmla="*/ 574 w 828"/>
                <a:gd name="T3" fmla="*/ 1000 h 1037"/>
                <a:gd name="T4" fmla="*/ 643 w 828"/>
                <a:gd name="T5" fmla="*/ 973 h 1037"/>
                <a:gd name="T6" fmla="*/ 690 w 828"/>
                <a:gd name="T7" fmla="*/ 951 h 1037"/>
                <a:gd name="T8" fmla="*/ 724 w 828"/>
                <a:gd name="T9" fmla="*/ 938 h 1037"/>
                <a:gd name="T10" fmla="*/ 761 w 828"/>
                <a:gd name="T11" fmla="*/ 926 h 1037"/>
                <a:gd name="T12" fmla="*/ 773 w 828"/>
                <a:gd name="T13" fmla="*/ 924 h 1037"/>
                <a:gd name="T14" fmla="*/ 810 w 828"/>
                <a:gd name="T15" fmla="*/ 869 h 1037"/>
                <a:gd name="T16" fmla="*/ 813 w 828"/>
                <a:gd name="T17" fmla="*/ 756 h 1037"/>
                <a:gd name="T18" fmla="*/ 813 w 828"/>
                <a:gd name="T19" fmla="*/ 704 h 1037"/>
                <a:gd name="T20" fmla="*/ 813 w 828"/>
                <a:gd name="T21" fmla="*/ 660 h 1037"/>
                <a:gd name="T22" fmla="*/ 815 w 828"/>
                <a:gd name="T23" fmla="*/ 566 h 1037"/>
                <a:gd name="T24" fmla="*/ 823 w 828"/>
                <a:gd name="T25" fmla="*/ 362 h 1037"/>
                <a:gd name="T26" fmla="*/ 825 w 828"/>
                <a:gd name="T27" fmla="*/ 322 h 1037"/>
                <a:gd name="T28" fmla="*/ 828 w 828"/>
                <a:gd name="T29" fmla="*/ 261 h 1037"/>
                <a:gd name="T30" fmla="*/ 828 w 828"/>
                <a:gd name="T31" fmla="*/ 209 h 1037"/>
                <a:gd name="T32" fmla="*/ 828 w 828"/>
                <a:gd name="T33" fmla="*/ 199 h 1037"/>
                <a:gd name="T34" fmla="*/ 823 w 828"/>
                <a:gd name="T35" fmla="*/ 194 h 1037"/>
                <a:gd name="T36" fmla="*/ 512 w 828"/>
                <a:gd name="T37" fmla="*/ 9 h 1037"/>
                <a:gd name="T38" fmla="*/ 500 w 828"/>
                <a:gd name="T39" fmla="*/ 2 h 1037"/>
                <a:gd name="T40" fmla="*/ 475 w 828"/>
                <a:gd name="T41" fmla="*/ 7 h 1037"/>
                <a:gd name="T42" fmla="*/ 426 w 828"/>
                <a:gd name="T43" fmla="*/ 24 h 1037"/>
                <a:gd name="T44" fmla="*/ 345 w 828"/>
                <a:gd name="T45" fmla="*/ 49 h 1037"/>
                <a:gd name="T46" fmla="*/ 266 w 828"/>
                <a:gd name="T47" fmla="*/ 76 h 1037"/>
                <a:gd name="T48" fmla="*/ 212 w 828"/>
                <a:gd name="T49" fmla="*/ 93 h 1037"/>
                <a:gd name="T50" fmla="*/ 173 w 828"/>
                <a:gd name="T51" fmla="*/ 110 h 1037"/>
                <a:gd name="T52" fmla="*/ 131 w 828"/>
                <a:gd name="T53" fmla="*/ 123 h 1037"/>
                <a:gd name="T54" fmla="*/ 91 w 828"/>
                <a:gd name="T55" fmla="*/ 135 h 1037"/>
                <a:gd name="T56" fmla="*/ 52 w 828"/>
                <a:gd name="T57" fmla="*/ 147 h 1037"/>
                <a:gd name="T58" fmla="*/ 20 w 828"/>
                <a:gd name="T59" fmla="*/ 155 h 1037"/>
                <a:gd name="T60" fmla="*/ 5 w 828"/>
                <a:gd name="T61" fmla="*/ 167 h 1037"/>
                <a:gd name="T62" fmla="*/ 3 w 828"/>
                <a:gd name="T63" fmla="*/ 167 h 1037"/>
                <a:gd name="T64" fmla="*/ 12 w 828"/>
                <a:gd name="T65" fmla="*/ 236 h 1037"/>
                <a:gd name="T66" fmla="*/ 40 w 828"/>
                <a:gd name="T67" fmla="*/ 340 h 1037"/>
                <a:gd name="T68" fmla="*/ 69 w 828"/>
                <a:gd name="T69" fmla="*/ 446 h 1037"/>
                <a:gd name="T70" fmla="*/ 76 w 828"/>
                <a:gd name="T71" fmla="*/ 470 h 1037"/>
                <a:gd name="T72" fmla="*/ 84 w 828"/>
                <a:gd name="T73" fmla="*/ 500 h 1037"/>
                <a:gd name="T74" fmla="*/ 180 w 828"/>
                <a:gd name="T75" fmla="*/ 899 h 1037"/>
                <a:gd name="T76" fmla="*/ 185 w 828"/>
                <a:gd name="T77" fmla="*/ 904 h 1037"/>
                <a:gd name="T78" fmla="*/ 202 w 828"/>
                <a:gd name="T79" fmla="*/ 914 h 1037"/>
                <a:gd name="T80" fmla="*/ 229 w 828"/>
                <a:gd name="T81" fmla="*/ 926 h 1037"/>
                <a:gd name="T82" fmla="*/ 286 w 828"/>
                <a:gd name="T83" fmla="*/ 958 h 1037"/>
                <a:gd name="T84" fmla="*/ 345 w 828"/>
                <a:gd name="T85" fmla="*/ 988 h 1037"/>
                <a:gd name="T86" fmla="*/ 394 w 828"/>
                <a:gd name="T87" fmla="*/ 1012 h 1037"/>
                <a:gd name="T88" fmla="*/ 404 w 828"/>
                <a:gd name="T89" fmla="*/ 1017 h 1037"/>
                <a:gd name="T90" fmla="*/ 411 w 828"/>
                <a:gd name="T91" fmla="*/ 1020 h 1037"/>
                <a:gd name="T92" fmla="*/ 431 w 828"/>
                <a:gd name="T93" fmla="*/ 1032 h 1037"/>
                <a:gd name="T94" fmla="*/ 436 w 828"/>
                <a:gd name="T95" fmla="*/ 1035 h 103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28"/>
                <a:gd name="T145" fmla="*/ 0 h 1037"/>
                <a:gd name="T146" fmla="*/ 828 w 828"/>
                <a:gd name="T147" fmla="*/ 1037 h 10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28" h="1037">
                  <a:moveTo>
                    <a:pt x="441" y="1037"/>
                  </a:moveTo>
                  <a:lnTo>
                    <a:pt x="480" y="1037"/>
                  </a:lnTo>
                  <a:lnTo>
                    <a:pt x="502" y="1030"/>
                  </a:lnTo>
                  <a:lnTo>
                    <a:pt x="527" y="1020"/>
                  </a:lnTo>
                  <a:lnTo>
                    <a:pt x="549" y="1010"/>
                  </a:lnTo>
                  <a:lnTo>
                    <a:pt x="574" y="1000"/>
                  </a:lnTo>
                  <a:lnTo>
                    <a:pt x="596" y="993"/>
                  </a:lnTo>
                  <a:lnTo>
                    <a:pt x="621" y="983"/>
                  </a:lnTo>
                  <a:lnTo>
                    <a:pt x="643" y="973"/>
                  </a:lnTo>
                  <a:lnTo>
                    <a:pt x="665" y="963"/>
                  </a:lnTo>
                  <a:lnTo>
                    <a:pt x="677" y="958"/>
                  </a:lnTo>
                  <a:lnTo>
                    <a:pt x="690" y="951"/>
                  </a:lnTo>
                  <a:lnTo>
                    <a:pt x="702" y="946"/>
                  </a:lnTo>
                  <a:lnTo>
                    <a:pt x="714" y="943"/>
                  </a:lnTo>
                  <a:lnTo>
                    <a:pt x="724" y="938"/>
                  </a:lnTo>
                  <a:lnTo>
                    <a:pt x="736" y="934"/>
                  </a:lnTo>
                  <a:lnTo>
                    <a:pt x="749" y="931"/>
                  </a:lnTo>
                  <a:lnTo>
                    <a:pt x="761" y="926"/>
                  </a:lnTo>
                  <a:lnTo>
                    <a:pt x="766" y="926"/>
                  </a:lnTo>
                  <a:lnTo>
                    <a:pt x="771" y="924"/>
                  </a:lnTo>
                  <a:lnTo>
                    <a:pt x="773" y="924"/>
                  </a:lnTo>
                  <a:lnTo>
                    <a:pt x="778" y="924"/>
                  </a:lnTo>
                  <a:lnTo>
                    <a:pt x="810" y="909"/>
                  </a:lnTo>
                  <a:lnTo>
                    <a:pt x="810" y="869"/>
                  </a:lnTo>
                  <a:lnTo>
                    <a:pt x="813" y="832"/>
                  </a:lnTo>
                  <a:lnTo>
                    <a:pt x="813" y="793"/>
                  </a:lnTo>
                  <a:lnTo>
                    <a:pt x="813" y="756"/>
                  </a:lnTo>
                  <a:lnTo>
                    <a:pt x="813" y="739"/>
                  </a:lnTo>
                  <a:lnTo>
                    <a:pt x="813" y="722"/>
                  </a:lnTo>
                  <a:lnTo>
                    <a:pt x="813" y="704"/>
                  </a:lnTo>
                  <a:lnTo>
                    <a:pt x="813" y="687"/>
                  </a:lnTo>
                  <a:lnTo>
                    <a:pt x="815" y="675"/>
                  </a:lnTo>
                  <a:lnTo>
                    <a:pt x="813" y="660"/>
                  </a:lnTo>
                  <a:lnTo>
                    <a:pt x="813" y="648"/>
                  </a:lnTo>
                  <a:lnTo>
                    <a:pt x="813" y="635"/>
                  </a:lnTo>
                  <a:lnTo>
                    <a:pt x="815" y="566"/>
                  </a:lnTo>
                  <a:lnTo>
                    <a:pt x="818" y="497"/>
                  </a:lnTo>
                  <a:lnTo>
                    <a:pt x="820" y="428"/>
                  </a:lnTo>
                  <a:lnTo>
                    <a:pt x="823" y="362"/>
                  </a:lnTo>
                  <a:lnTo>
                    <a:pt x="823" y="349"/>
                  </a:lnTo>
                  <a:lnTo>
                    <a:pt x="823" y="335"/>
                  </a:lnTo>
                  <a:lnTo>
                    <a:pt x="825" y="322"/>
                  </a:lnTo>
                  <a:lnTo>
                    <a:pt x="828" y="310"/>
                  </a:lnTo>
                  <a:lnTo>
                    <a:pt x="828" y="285"/>
                  </a:lnTo>
                  <a:lnTo>
                    <a:pt x="828" y="261"/>
                  </a:lnTo>
                  <a:lnTo>
                    <a:pt x="828" y="236"/>
                  </a:lnTo>
                  <a:lnTo>
                    <a:pt x="828" y="211"/>
                  </a:lnTo>
                  <a:lnTo>
                    <a:pt x="828" y="209"/>
                  </a:lnTo>
                  <a:lnTo>
                    <a:pt x="828" y="207"/>
                  </a:lnTo>
                  <a:lnTo>
                    <a:pt x="828" y="202"/>
                  </a:lnTo>
                  <a:lnTo>
                    <a:pt x="828" y="199"/>
                  </a:lnTo>
                  <a:lnTo>
                    <a:pt x="825" y="197"/>
                  </a:lnTo>
                  <a:lnTo>
                    <a:pt x="825" y="194"/>
                  </a:lnTo>
                  <a:lnTo>
                    <a:pt x="823" y="194"/>
                  </a:lnTo>
                  <a:lnTo>
                    <a:pt x="823" y="192"/>
                  </a:lnTo>
                  <a:lnTo>
                    <a:pt x="522" y="12"/>
                  </a:lnTo>
                  <a:lnTo>
                    <a:pt x="512" y="9"/>
                  </a:lnTo>
                  <a:lnTo>
                    <a:pt x="510" y="7"/>
                  </a:lnTo>
                  <a:lnTo>
                    <a:pt x="505" y="4"/>
                  </a:lnTo>
                  <a:lnTo>
                    <a:pt x="500" y="2"/>
                  </a:lnTo>
                  <a:lnTo>
                    <a:pt x="495" y="0"/>
                  </a:lnTo>
                  <a:lnTo>
                    <a:pt x="485" y="4"/>
                  </a:lnTo>
                  <a:lnTo>
                    <a:pt x="475" y="7"/>
                  </a:lnTo>
                  <a:lnTo>
                    <a:pt x="463" y="12"/>
                  </a:lnTo>
                  <a:lnTo>
                    <a:pt x="453" y="17"/>
                  </a:lnTo>
                  <a:lnTo>
                    <a:pt x="426" y="24"/>
                  </a:lnTo>
                  <a:lnTo>
                    <a:pt x="399" y="34"/>
                  </a:lnTo>
                  <a:lnTo>
                    <a:pt x="372" y="41"/>
                  </a:lnTo>
                  <a:lnTo>
                    <a:pt x="345" y="49"/>
                  </a:lnTo>
                  <a:lnTo>
                    <a:pt x="318" y="59"/>
                  </a:lnTo>
                  <a:lnTo>
                    <a:pt x="291" y="66"/>
                  </a:lnTo>
                  <a:lnTo>
                    <a:pt x="266" y="76"/>
                  </a:lnTo>
                  <a:lnTo>
                    <a:pt x="239" y="86"/>
                  </a:lnTo>
                  <a:lnTo>
                    <a:pt x="224" y="91"/>
                  </a:lnTo>
                  <a:lnTo>
                    <a:pt x="212" y="93"/>
                  </a:lnTo>
                  <a:lnTo>
                    <a:pt x="200" y="98"/>
                  </a:lnTo>
                  <a:lnTo>
                    <a:pt x="185" y="103"/>
                  </a:lnTo>
                  <a:lnTo>
                    <a:pt x="173" y="110"/>
                  </a:lnTo>
                  <a:lnTo>
                    <a:pt x="160" y="115"/>
                  </a:lnTo>
                  <a:lnTo>
                    <a:pt x="145" y="118"/>
                  </a:lnTo>
                  <a:lnTo>
                    <a:pt x="131" y="123"/>
                  </a:lnTo>
                  <a:lnTo>
                    <a:pt x="118" y="128"/>
                  </a:lnTo>
                  <a:lnTo>
                    <a:pt x="104" y="130"/>
                  </a:lnTo>
                  <a:lnTo>
                    <a:pt x="91" y="135"/>
                  </a:lnTo>
                  <a:lnTo>
                    <a:pt x="79" y="138"/>
                  </a:lnTo>
                  <a:lnTo>
                    <a:pt x="64" y="142"/>
                  </a:lnTo>
                  <a:lnTo>
                    <a:pt x="52" y="147"/>
                  </a:lnTo>
                  <a:lnTo>
                    <a:pt x="40" y="150"/>
                  </a:lnTo>
                  <a:lnTo>
                    <a:pt x="27" y="155"/>
                  </a:lnTo>
                  <a:lnTo>
                    <a:pt x="20" y="155"/>
                  </a:lnTo>
                  <a:lnTo>
                    <a:pt x="12" y="160"/>
                  </a:lnTo>
                  <a:lnTo>
                    <a:pt x="10" y="162"/>
                  </a:lnTo>
                  <a:lnTo>
                    <a:pt x="5" y="167"/>
                  </a:lnTo>
                  <a:lnTo>
                    <a:pt x="3" y="167"/>
                  </a:lnTo>
                  <a:lnTo>
                    <a:pt x="0" y="170"/>
                  </a:lnTo>
                  <a:lnTo>
                    <a:pt x="5" y="202"/>
                  </a:lnTo>
                  <a:lnTo>
                    <a:pt x="12" y="236"/>
                  </a:lnTo>
                  <a:lnTo>
                    <a:pt x="22" y="268"/>
                  </a:lnTo>
                  <a:lnTo>
                    <a:pt x="27" y="303"/>
                  </a:lnTo>
                  <a:lnTo>
                    <a:pt x="40" y="340"/>
                  </a:lnTo>
                  <a:lnTo>
                    <a:pt x="49" y="377"/>
                  </a:lnTo>
                  <a:lnTo>
                    <a:pt x="62" y="411"/>
                  </a:lnTo>
                  <a:lnTo>
                    <a:pt x="69" y="446"/>
                  </a:lnTo>
                  <a:lnTo>
                    <a:pt x="69" y="453"/>
                  </a:lnTo>
                  <a:lnTo>
                    <a:pt x="74" y="460"/>
                  </a:lnTo>
                  <a:lnTo>
                    <a:pt x="76" y="470"/>
                  </a:lnTo>
                  <a:lnTo>
                    <a:pt x="76" y="478"/>
                  </a:lnTo>
                  <a:lnTo>
                    <a:pt x="81" y="487"/>
                  </a:lnTo>
                  <a:lnTo>
                    <a:pt x="84" y="500"/>
                  </a:lnTo>
                  <a:lnTo>
                    <a:pt x="89" y="510"/>
                  </a:lnTo>
                  <a:lnTo>
                    <a:pt x="91" y="522"/>
                  </a:lnTo>
                  <a:lnTo>
                    <a:pt x="180" y="899"/>
                  </a:lnTo>
                  <a:lnTo>
                    <a:pt x="180" y="901"/>
                  </a:lnTo>
                  <a:lnTo>
                    <a:pt x="182" y="901"/>
                  </a:lnTo>
                  <a:lnTo>
                    <a:pt x="185" y="904"/>
                  </a:lnTo>
                  <a:lnTo>
                    <a:pt x="187" y="906"/>
                  </a:lnTo>
                  <a:lnTo>
                    <a:pt x="192" y="914"/>
                  </a:lnTo>
                  <a:lnTo>
                    <a:pt x="202" y="914"/>
                  </a:lnTo>
                  <a:lnTo>
                    <a:pt x="212" y="919"/>
                  </a:lnTo>
                  <a:lnTo>
                    <a:pt x="219" y="924"/>
                  </a:lnTo>
                  <a:lnTo>
                    <a:pt x="229" y="926"/>
                  </a:lnTo>
                  <a:lnTo>
                    <a:pt x="249" y="936"/>
                  </a:lnTo>
                  <a:lnTo>
                    <a:pt x="266" y="948"/>
                  </a:lnTo>
                  <a:lnTo>
                    <a:pt x="286" y="958"/>
                  </a:lnTo>
                  <a:lnTo>
                    <a:pt x="305" y="968"/>
                  </a:lnTo>
                  <a:lnTo>
                    <a:pt x="325" y="980"/>
                  </a:lnTo>
                  <a:lnTo>
                    <a:pt x="345" y="988"/>
                  </a:lnTo>
                  <a:lnTo>
                    <a:pt x="365" y="998"/>
                  </a:lnTo>
                  <a:lnTo>
                    <a:pt x="384" y="1005"/>
                  </a:lnTo>
                  <a:lnTo>
                    <a:pt x="394" y="1012"/>
                  </a:lnTo>
                  <a:lnTo>
                    <a:pt x="399" y="1012"/>
                  </a:lnTo>
                  <a:lnTo>
                    <a:pt x="402" y="1015"/>
                  </a:lnTo>
                  <a:lnTo>
                    <a:pt x="404" y="1017"/>
                  </a:lnTo>
                  <a:lnTo>
                    <a:pt x="406" y="1020"/>
                  </a:lnTo>
                  <a:lnTo>
                    <a:pt x="409" y="1020"/>
                  </a:lnTo>
                  <a:lnTo>
                    <a:pt x="411" y="1020"/>
                  </a:lnTo>
                  <a:lnTo>
                    <a:pt x="414" y="1020"/>
                  </a:lnTo>
                  <a:lnTo>
                    <a:pt x="431" y="1032"/>
                  </a:lnTo>
                  <a:lnTo>
                    <a:pt x="434" y="1032"/>
                  </a:lnTo>
                  <a:lnTo>
                    <a:pt x="436" y="1035"/>
                  </a:lnTo>
                  <a:lnTo>
                    <a:pt x="438" y="1037"/>
                  </a:lnTo>
                  <a:lnTo>
                    <a:pt x="441" y="10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07" name="Freeform 14"/>
            <p:cNvSpPr>
              <a:spLocks/>
            </p:cNvSpPr>
            <p:nvPr/>
          </p:nvSpPr>
          <p:spPr bwMode="auto">
            <a:xfrm>
              <a:off x="2688" y="2022"/>
              <a:ext cx="261" cy="828"/>
            </a:xfrm>
            <a:custGeom>
              <a:avLst/>
              <a:gdLst>
                <a:gd name="T0" fmla="*/ 249 w 261"/>
                <a:gd name="T1" fmla="*/ 828 h 828"/>
                <a:gd name="T2" fmla="*/ 249 w 261"/>
                <a:gd name="T3" fmla="*/ 828 h 828"/>
                <a:gd name="T4" fmla="*/ 251 w 261"/>
                <a:gd name="T5" fmla="*/ 828 h 828"/>
                <a:gd name="T6" fmla="*/ 251 w 261"/>
                <a:gd name="T7" fmla="*/ 828 h 828"/>
                <a:gd name="T8" fmla="*/ 254 w 261"/>
                <a:gd name="T9" fmla="*/ 826 h 828"/>
                <a:gd name="T10" fmla="*/ 254 w 261"/>
                <a:gd name="T11" fmla="*/ 767 h 828"/>
                <a:gd name="T12" fmla="*/ 254 w 261"/>
                <a:gd name="T13" fmla="*/ 707 h 828"/>
                <a:gd name="T14" fmla="*/ 254 w 261"/>
                <a:gd name="T15" fmla="*/ 648 h 828"/>
                <a:gd name="T16" fmla="*/ 254 w 261"/>
                <a:gd name="T17" fmla="*/ 589 h 828"/>
                <a:gd name="T18" fmla="*/ 256 w 261"/>
                <a:gd name="T19" fmla="*/ 476 h 828"/>
                <a:gd name="T20" fmla="*/ 259 w 261"/>
                <a:gd name="T21" fmla="*/ 362 h 828"/>
                <a:gd name="T22" fmla="*/ 261 w 261"/>
                <a:gd name="T23" fmla="*/ 252 h 828"/>
                <a:gd name="T24" fmla="*/ 259 w 261"/>
                <a:gd name="T25" fmla="*/ 138 h 828"/>
                <a:gd name="T26" fmla="*/ 241 w 261"/>
                <a:gd name="T27" fmla="*/ 128 h 828"/>
                <a:gd name="T28" fmla="*/ 227 w 261"/>
                <a:gd name="T29" fmla="*/ 118 h 828"/>
                <a:gd name="T30" fmla="*/ 209 w 261"/>
                <a:gd name="T31" fmla="*/ 109 h 828"/>
                <a:gd name="T32" fmla="*/ 192 w 261"/>
                <a:gd name="T33" fmla="*/ 99 h 828"/>
                <a:gd name="T34" fmla="*/ 175 w 261"/>
                <a:gd name="T35" fmla="*/ 91 h 828"/>
                <a:gd name="T36" fmla="*/ 160 w 261"/>
                <a:gd name="T37" fmla="*/ 81 h 828"/>
                <a:gd name="T38" fmla="*/ 143 w 261"/>
                <a:gd name="T39" fmla="*/ 72 h 828"/>
                <a:gd name="T40" fmla="*/ 126 w 261"/>
                <a:gd name="T41" fmla="*/ 62 h 828"/>
                <a:gd name="T42" fmla="*/ 113 w 261"/>
                <a:gd name="T43" fmla="*/ 57 h 828"/>
                <a:gd name="T44" fmla="*/ 103 w 261"/>
                <a:gd name="T45" fmla="*/ 49 h 828"/>
                <a:gd name="T46" fmla="*/ 91 w 261"/>
                <a:gd name="T47" fmla="*/ 45 h 828"/>
                <a:gd name="T48" fmla="*/ 81 w 261"/>
                <a:gd name="T49" fmla="*/ 37 h 828"/>
                <a:gd name="T50" fmla="*/ 69 w 261"/>
                <a:gd name="T51" fmla="*/ 32 h 828"/>
                <a:gd name="T52" fmla="*/ 59 w 261"/>
                <a:gd name="T53" fmla="*/ 27 h 828"/>
                <a:gd name="T54" fmla="*/ 47 w 261"/>
                <a:gd name="T55" fmla="*/ 20 h 828"/>
                <a:gd name="T56" fmla="*/ 37 w 261"/>
                <a:gd name="T57" fmla="*/ 15 h 828"/>
                <a:gd name="T58" fmla="*/ 30 w 261"/>
                <a:gd name="T59" fmla="*/ 10 h 828"/>
                <a:gd name="T60" fmla="*/ 22 w 261"/>
                <a:gd name="T61" fmla="*/ 8 h 828"/>
                <a:gd name="T62" fmla="*/ 15 w 261"/>
                <a:gd name="T63" fmla="*/ 3 h 828"/>
                <a:gd name="T64" fmla="*/ 7 w 261"/>
                <a:gd name="T65" fmla="*/ 0 h 828"/>
                <a:gd name="T66" fmla="*/ 2 w 261"/>
                <a:gd name="T67" fmla="*/ 20 h 828"/>
                <a:gd name="T68" fmla="*/ 5 w 261"/>
                <a:gd name="T69" fmla="*/ 40 h 828"/>
                <a:gd name="T70" fmla="*/ 5 w 261"/>
                <a:gd name="T71" fmla="*/ 59 h 828"/>
                <a:gd name="T72" fmla="*/ 0 w 261"/>
                <a:gd name="T73" fmla="*/ 79 h 828"/>
                <a:gd name="T74" fmla="*/ 0 w 261"/>
                <a:gd name="T75" fmla="*/ 148 h 828"/>
                <a:gd name="T76" fmla="*/ 0 w 261"/>
                <a:gd name="T77" fmla="*/ 217 h 828"/>
                <a:gd name="T78" fmla="*/ 0 w 261"/>
                <a:gd name="T79" fmla="*/ 286 h 828"/>
                <a:gd name="T80" fmla="*/ 0 w 261"/>
                <a:gd name="T81" fmla="*/ 355 h 828"/>
                <a:gd name="T82" fmla="*/ 5 w 261"/>
                <a:gd name="T83" fmla="*/ 424 h 828"/>
                <a:gd name="T84" fmla="*/ 7 w 261"/>
                <a:gd name="T85" fmla="*/ 495 h 828"/>
                <a:gd name="T86" fmla="*/ 10 w 261"/>
                <a:gd name="T87" fmla="*/ 564 h 828"/>
                <a:gd name="T88" fmla="*/ 20 w 261"/>
                <a:gd name="T89" fmla="*/ 636 h 828"/>
                <a:gd name="T90" fmla="*/ 22 w 261"/>
                <a:gd name="T91" fmla="*/ 658 h 828"/>
                <a:gd name="T92" fmla="*/ 27 w 261"/>
                <a:gd name="T93" fmla="*/ 678 h 828"/>
                <a:gd name="T94" fmla="*/ 32 w 261"/>
                <a:gd name="T95" fmla="*/ 698 h 828"/>
                <a:gd name="T96" fmla="*/ 37 w 261"/>
                <a:gd name="T97" fmla="*/ 717 h 828"/>
                <a:gd name="T98" fmla="*/ 84 w 261"/>
                <a:gd name="T99" fmla="*/ 732 h 828"/>
                <a:gd name="T100" fmla="*/ 86 w 261"/>
                <a:gd name="T101" fmla="*/ 739 h 828"/>
                <a:gd name="T102" fmla="*/ 126 w 261"/>
                <a:gd name="T103" fmla="*/ 757 h 828"/>
                <a:gd name="T104" fmla="*/ 175 w 261"/>
                <a:gd name="T105" fmla="*/ 784 h 828"/>
                <a:gd name="T106" fmla="*/ 249 w 261"/>
                <a:gd name="T107" fmla="*/ 828 h 828"/>
                <a:gd name="T108" fmla="*/ 249 w 261"/>
                <a:gd name="T109" fmla="*/ 828 h 82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1"/>
                <a:gd name="T166" fmla="*/ 0 h 828"/>
                <a:gd name="T167" fmla="*/ 261 w 261"/>
                <a:gd name="T168" fmla="*/ 828 h 82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1" h="828">
                  <a:moveTo>
                    <a:pt x="249" y="828"/>
                  </a:moveTo>
                  <a:lnTo>
                    <a:pt x="249" y="828"/>
                  </a:lnTo>
                  <a:lnTo>
                    <a:pt x="251" y="828"/>
                  </a:lnTo>
                  <a:lnTo>
                    <a:pt x="254" y="826"/>
                  </a:lnTo>
                  <a:lnTo>
                    <a:pt x="254" y="767"/>
                  </a:lnTo>
                  <a:lnTo>
                    <a:pt x="254" y="707"/>
                  </a:lnTo>
                  <a:lnTo>
                    <a:pt x="254" y="648"/>
                  </a:lnTo>
                  <a:lnTo>
                    <a:pt x="254" y="589"/>
                  </a:lnTo>
                  <a:lnTo>
                    <a:pt x="256" y="476"/>
                  </a:lnTo>
                  <a:lnTo>
                    <a:pt x="259" y="362"/>
                  </a:lnTo>
                  <a:lnTo>
                    <a:pt x="261" y="252"/>
                  </a:lnTo>
                  <a:lnTo>
                    <a:pt x="259" y="138"/>
                  </a:lnTo>
                  <a:lnTo>
                    <a:pt x="241" y="128"/>
                  </a:lnTo>
                  <a:lnTo>
                    <a:pt x="227" y="118"/>
                  </a:lnTo>
                  <a:lnTo>
                    <a:pt x="209" y="109"/>
                  </a:lnTo>
                  <a:lnTo>
                    <a:pt x="192" y="99"/>
                  </a:lnTo>
                  <a:lnTo>
                    <a:pt x="175" y="91"/>
                  </a:lnTo>
                  <a:lnTo>
                    <a:pt x="160" y="81"/>
                  </a:lnTo>
                  <a:lnTo>
                    <a:pt x="143" y="72"/>
                  </a:lnTo>
                  <a:lnTo>
                    <a:pt x="126" y="62"/>
                  </a:lnTo>
                  <a:lnTo>
                    <a:pt x="113" y="57"/>
                  </a:lnTo>
                  <a:lnTo>
                    <a:pt x="103" y="49"/>
                  </a:lnTo>
                  <a:lnTo>
                    <a:pt x="91" y="45"/>
                  </a:lnTo>
                  <a:lnTo>
                    <a:pt x="81" y="37"/>
                  </a:lnTo>
                  <a:lnTo>
                    <a:pt x="69" y="32"/>
                  </a:lnTo>
                  <a:lnTo>
                    <a:pt x="59" y="27"/>
                  </a:lnTo>
                  <a:lnTo>
                    <a:pt x="47" y="20"/>
                  </a:lnTo>
                  <a:lnTo>
                    <a:pt x="37" y="15"/>
                  </a:lnTo>
                  <a:lnTo>
                    <a:pt x="30" y="10"/>
                  </a:lnTo>
                  <a:lnTo>
                    <a:pt x="22" y="8"/>
                  </a:lnTo>
                  <a:lnTo>
                    <a:pt x="15" y="3"/>
                  </a:lnTo>
                  <a:lnTo>
                    <a:pt x="7" y="0"/>
                  </a:lnTo>
                  <a:lnTo>
                    <a:pt x="2" y="20"/>
                  </a:lnTo>
                  <a:lnTo>
                    <a:pt x="5" y="40"/>
                  </a:lnTo>
                  <a:lnTo>
                    <a:pt x="5" y="59"/>
                  </a:lnTo>
                  <a:lnTo>
                    <a:pt x="0" y="79"/>
                  </a:lnTo>
                  <a:lnTo>
                    <a:pt x="0" y="148"/>
                  </a:lnTo>
                  <a:lnTo>
                    <a:pt x="0" y="217"/>
                  </a:lnTo>
                  <a:lnTo>
                    <a:pt x="0" y="286"/>
                  </a:lnTo>
                  <a:lnTo>
                    <a:pt x="0" y="355"/>
                  </a:lnTo>
                  <a:lnTo>
                    <a:pt x="5" y="424"/>
                  </a:lnTo>
                  <a:lnTo>
                    <a:pt x="7" y="495"/>
                  </a:lnTo>
                  <a:lnTo>
                    <a:pt x="10" y="564"/>
                  </a:lnTo>
                  <a:lnTo>
                    <a:pt x="20" y="636"/>
                  </a:lnTo>
                  <a:lnTo>
                    <a:pt x="22" y="658"/>
                  </a:lnTo>
                  <a:lnTo>
                    <a:pt x="27" y="678"/>
                  </a:lnTo>
                  <a:lnTo>
                    <a:pt x="32" y="698"/>
                  </a:lnTo>
                  <a:lnTo>
                    <a:pt x="37" y="717"/>
                  </a:lnTo>
                  <a:lnTo>
                    <a:pt x="84" y="732"/>
                  </a:lnTo>
                  <a:lnTo>
                    <a:pt x="86" y="739"/>
                  </a:lnTo>
                  <a:lnTo>
                    <a:pt x="126" y="757"/>
                  </a:lnTo>
                  <a:lnTo>
                    <a:pt x="175" y="784"/>
                  </a:lnTo>
                  <a:lnTo>
                    <a:pt x="249" y="828"/>
                  </a:lnTo>
                  <a:close/>
                </a:path>
              </a:pathLst>
            </a:custGeom>
            <a:solidFill>
              <a:srgbClr val="6899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08" name="Freeform 15"/>
            <p:cNvSpPr>
              <a:spLocks/>
            </p:cNvSpPr>
            <p:nvPr/>
          </p:nvSpPr>
          <p:spPr bwMode="auto">
            <a:xfrm>
              <a:off x="2186" y="1990"/>
              <a:ext cx="500" cy="858"/>
            </a:xfrm>
            <a:custGeom>
              <a:avLst/>
              <a:gdLst>
                <a:gd name="T0" fmla="*/ 408 w 500"/>
                <a:gd name="T1" fmla="*/ 779 h 858"/>
                <a:gd name="T2" fmla="*/ 411 w 500"/>
                <a:gd name="T3" fmla="*/ 776 h 858"/>
                <a:gd name="T4" fmla="*/ 411 w 500"/>
                <a:gd name="T5" fmla="*/ 774 h 858"/>
                <a:gd name="T6" fmla="*/ 500 w 500"/>
                <a:gd name="T7" fmla="*/ 744 h 858"/>
                <a:gd name="T8" fmla="*/ 497 w 500"/>
                <a:gd name="T9" fmla="*/ 641 h 858"/>
                <a:gd name="T10" fmla="*/ 490 w 500"/>
                <a:gd name="T11" fmla="*/ 535 h 858"/>
                <a:gd name="T12" fmla="*/ 490 w 500"/>
                <a:gd name="T13" fmla="*/ 429 h 858"/>
                <a:gd name="T14" fmla="*/ 490 w 500"/>
                <a:gd name="T15" fmla="*/ 323 h 858"/>
                <a:gd name="T16" fmla="*/ 485 w 500"/>
                <a:gd name="T17" fmla="*/ 163 h 858"/>
                <a:gd name="T18" fmla="*/ 477 w 500"/>
                <a:gd name="T19" fmla="*/ 5 h 858"/>
                <a:gd name="T20" fmla="*/ 465 w 500"/>
                <a:gd name="T21" fmla="*/ 0 h 858"/>
                <a:gd name="T22" fmla="*/ 450 w 500"/>
                <a:gd name="T23" fmla="*/ 3 h 858"/>
                <a:gd name="T24" fmla="*/ 416 w 500"/>
                <a:gd name="T25" fmla="*/ 12 h 858"/>
                <a:gd name="T26" fmla="*/ 381 w 500"/>
                <a:gd name="T27" fmla="*/ 22 h 858"/>
                <a:gd name="T28" fmla="*/ 342 w 500"/>
                <a:gd name="T29" fmla="*/ 35 h 858"/>
                <a:gd name="T30" fmla="*/ 305 w 500"/>
                <a:gd name="T31" fmla="*/ 47 h 858"/>
                <a:gd name="T32" fmla="*/ 268 w 500"/>
                <a:gd name="T33" fmla="*/ 62 h 858"/>
                <a:gd name="T34" fmla="*/ 231 w 500"/>
                <a:gd name="T35" fmla="*/ 74 h 858"/>
                <a:gd name="T36" fmla="*/ 172 w 500"/>
                <a:gd name="T37" fmla="*/ 94 h 858"/>
                <a:gd name="T38" fmla="*/ 113 w 500"/>
                <a:gd name="T39" fmla="*/ 111 h 858"/>
                <a:gd name="T40" fmla="*/ 56 w 500"/>
                <a:gd name="T41" fmla="*/ 131 h 858"/>
                <a:gd name="T42" fmla="*/ 0 w 500"/>
                <a:gd name="T43" fmla="*/ 155 h 858"/>
                <a:gd name="T44" fmla="*/ 22 w 500"/>
                <a:gd name="T45" fmla="*/ 269 h 858"/>
                <a:gd name="T46" fmla="*/ 51 w 500"/>
                <a:gd name="T47" fmla="*/ 382 h 858"/>
                <a:gd name="T48" fmla="*/ 66 w 500"/>
                <a:gd name="T49" fmla="*/ 431 h 858"/>
                <a:gd name="T50" fmla="*/ 79 w 500"/>
                <a:gd name="T51" fmla="*/ 481 h 858"/>
                <a:gd name="T52" fmla="*/ 86 w 500"/>
                <a:gd name="T53" fmla="*/ 508 h 858"/>
                <a:gd name="T54" fmla="*/ 91 w 500"/>
                <a:gd name="T55" fmla="*/ 540 h 858"/>
                <a:gd name="T56" fmla="*/ 101 w 500"/>
                <a:gd name="T57" fmla="*/ 574 h 858"/>
                <a:gd name="T58" fmla="*/ 111 w 500"/>
                <a:gd name="T59" fmla="*/ 609 h 858"/>
                <a:gd name="T60" fmla="*/ 115 w 500"/>
                <a:gd name="T61" fmla="*/ 636 h 858"/>
                <a:gd name="T62" fmla="*/ 120 w 500"/>
                <a:gd name="T63" fmla="*/ 661 h 858"/>
                <a:gd name="T64" fmla="*/ 128 w 500"/>
                <a:gd name="T65" fmla="*/ 693 h 858"/>
                <a:gd name="T66" fmla="*/ 135 w 500"/>
                <a:gd name="T67" fmla="*/ 725 h 858"/>
                <a:gd name="T68" fmla="*/ 155 w 500"/>
                <a:gd name="T69" fmla="*/ 791 h 858"/>
                <a:gd name="T70" fmla="*/ 175 w 500"/>
                <a:gd name="T71" fmla="*/ 858 h 8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0"/>
                <a:gd name="T109" fmla="*/ 0 h 858"/>
                <a:gd name="T110" fmla="*/ 500 w 500"/>
                <a:gd name="T111" fmla="*/ 858 h 8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0" h="858">
                  <a:moveTo>
                    <a:pt x="177" y="855"/>
                  </a:moveTo>
                  <a:lnTo>
                    <a:pt x="408" y="779"/>
                  </a:lnTo>
                  <a:lnTo>
                    <a:pt x="411" y="776"/>
                  </a:lnTo>
                  <a:lnTo>
                    <a:pt x="411" y="774"/>
                  </a:lnTo>
                  <a:lnTo>
                    <a:pt x="431" y="774"/>
                  </a:lnTo>
                  <a:lnTo>
                    <a:pt x="500" y="744"/>
                  </a:lnTo>
                  <a:lnTo>
                    <a:pt x="500" y="693"/>
                  </a:lnTo>
                  <a:lnTo>
                    <a:pt x="497" y="641"/>
                  </a:lnTo>
                  <a:lnTo>
                    <a:pt x="492" y="589"/>
                  </a:lnTo>
                  <a:lnTo>
                    <a:pt x="490" y="535"/>
                  </a:lnTo>
                  <a:lnTo>
                    <a:pt x="490" y="483"/>
                  </a:lnTo>
                  <a:lnTo>
                    <a:pt x="490" y="429"/>
                  </a:lnTo>
                  <a:lnTo>
                    <a:pt x="490" y="377"/>
                  </a:lnTo>
                  <a:lnTo>
                    <a:pt x="490" y="323"/>
                  </a:lnTo>
                  <a:lnTo>
                    <a:pt x="487" y="242"/>
                  </a:lnTo>
                  <a:lnTo>
                    <a:pt x="485" y="163"/>
                  </a:lnTo>
                  <a:lnTo>
                    <a:pt x="482" y="84"/>
                  </a:lnTo>
                  <a:lnTo>
                    <a:pt x="477" y="5"/>
                  </a:lnTo>
                  <a:lnTo>
                    <a:pt x="472" y="3"/>
                  </a:lnTo>
                  <a:lnTo>
                    <a:pt x="465" y="0"/>
                  </a:lnTo>
                  <a:lnTo>
                    <a:pt x="458" y="3"/>
                  </a:lnTo>
                  <a:lnTo>
                    <a:pt x="450" y="3"/>
                  </a:lnTo>
                  <a:lnTo>
                    <a:pt x="433" y="8"/>
                  </a:lnTo>
                  <a:lnTo>
                    <a:pt x="416" y="12"/>
                  </a:lnTo>
                  <a:lnTo>
                    <a:pt x="399" y="17"/>
                  </a:lnTo>
                  <a:lnTo>
                    <a:pt x="381" y="22"/>
                  </a:lnTo>
                  <a:lnTo>
                    <a:pt x="362" y="27"/>
                  </a:lnTo>
                  <a:lnTo>
                    <a:pt x="342" y="35"/>
                  </a:lnTo>
                  <a:lnTo>
                    <a:pt x="325" y="42"/>
                  </a:lnTo>
                  <a:lnTo>
                    <a:pt x="305" y="47"/>
                  </a:lnTo>
                  <a:lnTo>
                    <a:pt x="288" y="54"/>
                  </a:lnTo>
                  <a:lnTo>
                    <a:pt x="268" y="62"/>
                  </a:lnTo>
                  <a:lnTo>
                    <a:pt x="251" y="69"/>
                  </a:lnTo>
                  <a:lnTo>
                    <a:pt x="231" y="74"/>
                  </a:lnTo>
                  <a:lnTo>
                    <a:pt x="202" y="84"/>
                  </a:lnTo>
                  <a:lnTo>
                    <a:pt x="172" y="94"/>
                  </a:lnTo>
                  <a:lnTo>
                    <a:pt x="143" y="104"/>
                  </a:lnTo>
                  <a:lnTo>
                    <a:pt x="113" y="111"/>
                  </a:lnTo>
                  <a:lnTo>
                    <a:pt x="83" y="121"/>
                  </a:lnTo>
                  <a:lnTo>
                    <a:pt x="56" y="131"/>
                  </a:lnTo>
                  <a:lnTo>
                    <a:pt x="27" y="143"/>
                  </a:lnTo>
                  <a:lnTo>
                    <a:pt x="0" y="155"/>
                  </a:lnTo>
                  <a:lnTo>
                    <a:pt x="10" y="212"/>
                  </a:lnTo>
                  <a:lnTo>
                    <a:pt x="22" y="269"/>
                  </a:lnTo>
                  <a:lnTo>
                    <a:pt x="37" y="325"/>
                  </a:lnTo>
                  <a:lnTo>
                    <a:pt x="51" y="382"/>
                  </a:lnTo>
                  <a:lnTo>
                    <a:pt x="59" y="404"/>
                  </a:lnTo>
                  <a:lnTo>
                    <a:pt x="66" y="431"/>
                  </a:lnTo>
                  <a:lnTo>
                    <a:pt x="74" y="456"/>
                  </a:lnTo>
                  <a:lnTo>
                    <a:pt x="79" y="481"/>
                  </a:lnTo>
                  <a:lnTo>
                    <a:pt x="81" y="495"/>
                  </a:lnTo>
                  <a:lnTo>
                    <a:pt x="86" y="508"/>
                  </a:lnTo>
                  <a:lnTo>
                    <a:pt x="88" y="523"/>
                  </a:lnTo>
                  <a:lnTo>
                    <a:pt x="91" y="540"/>
                  </a:lnTo>
                  <a:lnTo>
                    <a:pt x="98" y="555"/>
                  </a:lnTo>
                  <a:lnTo>
                    <a:pt x="101" y="574"/>
                  </a:lnTo>
                  <a:lnTo>
                    <a:pt x="103" y="592"/>
                  </a:lnTo>
                  <a:lnTo>
                    <a:pt x="111" y="609"/>
                  </a:lnTo>
                  <a:lnTo>
                    <a:pt x="113" y="624"/>
                  </a:lnTo>
                  <a:lnTo>
                    <a:pt x="115" y="636"/>
                  </a:lnTo>
                  <a:lnTo>
                    <a:pt x="118" y="648"/>
                  </a:lnTo>
                  <a:lnTo>
                    <a:pt x="120" y="661"/>
                  </a:lnTo>
                  <a:lnTo>
                    <a:pt x="123" y="678"/>
                  </a:lnTo>
                  <a:lnTo>
                    <a:pt x="128" y="693"/>
                  </a:lnTo>
                  <a:lnTo>
                    <a:pt x="133" y="710"/>
                  </a:lnTo>
                  <a:lnTo>
                    <a:pt x="135" y="725"/>
                  </a:lnTo>
                  <a:lnTo>
                    <a:pt x="145" y="757"/>
                  </a:lnTo>
                  <a:lnTo>
                    <a:pt x="155" y="791"/>
                  </a:lnTo>
                  <a:lnTo>
                    <a:pt x="165" y="823"/>
                  </a:lnTo>
                  <a:lnTo>
                    <a:pt x="175" y="858"/>
                  </a:lnTo>
                  <a:lnTo>
                    <a:pt x="177" y="855"/>
                  </a:lnTo>
                  <a:close/>
                </a:path>
              </a:pathLst>
            </a:custGeom>
            <a:solidFill>
              <a:srgbClr val="CE3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09" name="Freeform 16"/>
            <p:cNvSpPr>
              <a:spLocks/>
            </p:cNvSpPr>
            <p:nvPr/>
          </p:nvSpPr>
          <p:spPr bwMode="auto">
            <a:xfrm>
              <a:off x="2326" y="2513"/>
              <a:ext cx="128" cy="113"/>
            </a:xfrm>
            <a:custGeom>
              <a:avLst/>
              <a:gdLst>
                <a:gd name="T0" fmla="*/ 86 w 128"/>
                <a:gd name="T1" fmla="*/ 113 h 113"/>
                <a:gd name="T2" fmla="*/ 108 w 128"/>
                <a:gd name="T3" fmla="*/ 108 h 113"/>
                <a:gd name="T4" fmla="*/ 118 w 128"/>
                <a:gd name="T5" fmla="*/ 93 h 113"/>
                <a:gd name="T6" fmla="*/ 126 w 128"/>
                <a:gd name="T7" fmla="*/ 73 h 113"/>
                <a:gd name="T8" fmla="*/ 128 w 128"/>
                <a:gd name="T9" fmla="*/ 54 h 113"/>
                <a:gd name="T10" fmla="*/ 126 w 128"/>
                <a:gd name="T11" fmla="*/ 34 h 113"/>
                <a:gd name="T12" fmla="*/ 121 w 128"/>
                <a:gd name="T13" fmla="*/ 24 h 113"/>
                <a:gd name="T14" fmla="*/ 116 w 128"/>
                <a:gd name="T15" fmla="*/ 14 h 113"/>
                <a:gd name="T16" fmla="*/ 113 w 128"/>
                <a:gd name="T17" fmla="*/ 7 h 113"/>
                <a:gd name="T18" fmla="*/ 106 w 128"/>
                <a:gd name="T19" fmla="*/ 2 h 113"/>
                <a:gd name="T20" fmla="*/ 96 w 128"/>
                <a:gd name="T21" fmla="*/ 0 h 113"/>
                <a:gd name="T22" fmla="*/ 86 w 128"/>
                <a:gd name="T23" fmla="*/ 0 h 113"/>
                <a:gd name="T24" fmla="*/ 74 w 128"/>
                <a:gd name="T25" fmla="*/ 0 h 113"/>
                <a:gd name="T26" fmla="*/ 64 w 128"/>
                <a:gd name="T27" fmla="*/ 0 h 113"/>
                <a:gd name="T28" fmla="*/ 54 w 128"/>
                <a:gd name="T29" fmla="*/ 2 h 113"/>
                <a:gd name="T30" fmla="*/ 44 w 128"/>
                <a:gd name="T31" fmla="*/ 4 h 113"/>
                <a:gd name="T32" fmla="*/ 35 w 128"/>
                <a:gd name="T33" fmla="*/ 4 h 113"/>
                <a:gd name="T34" fmla="*/ 25 w 128"/>
                <a:gd name="T35" fmla="*/ 7 h 113"/>
                <a:gd name="T36" fmla="*/ 17 w 128"/>
                <a:gd name="T37" fmla="*/ 14 h 113"/>
                <a:gd name="T38" fmla="*/ 12 w 128"/>
                <a:gd name="T39" fmla="*/ 19 h 113"/>
                <a:gd name="T40" fmla="*/ 7 w 128"/>
                <a:gd name="T41" fmla="*/ 24 h 113"/>
                <a:gd name="T42" fmla="*/ 3 w 128"/>
                <a:gd name="T43" fmla="*/ 29 h 113"/>
                <a:gd name="T44" fmla="*/ 0 w 128"/>
                <a:gd name="T45" fmla="*/ 46 h 113"/>
                <a:gd name="T46" fmla="*/ 3 w 128"/>
                <a:gd name="T47" fmla="*/ 61 h 113"/>
                <a:gd name="T48" fmla="*/ 7 w 128"/>
                <a:gd name="T49" fmla="*/ 76 h 113"/>
                <a:gd name="T50" fmla="*/ 15 w 128"/>
                <a:gd name="T51" fmla="*/ 88 h 113"/>
                <a:gd name="T52" fmla="*/ 17 w 128"/>
                <a:gd name="T53" fmla="*/ 91 h 113"/>
                <a:gd name="T54" fmla="*/ 20 w 128"/>
                <a:gd name="T55" fmla="*/ 93 h 113"/>
                <a:gd name="T56" fmla="*/ 22 w 128"/>
                <a:gd name="T57" fmla="*/ 96 h 113"/>
                <a:gd name="T58" fmla="*/ 22 w 128"/>
                <a:gd name="T59" fmla="*/ 98 h 113"/>
                <a:gd name="T60" fmla="*/ 86 w 128"/>
                <a:gd name="T61" fmla="*/ 113 h 11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"/>
                <a:gd name="T94" fmla="*/ 0 h 113"/>
                <a:gd name="T95" fmla="*/ 128 w 128"/>
                <a:gd name="T96" fmla="*/ 113 h 11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" h="113">
                  <a:moveTo>
                    <a:pt x="86" y="113"/>
                  </a:moveTo>
                  <a:lnTo>
                    <a:pt x="108" y="108"/>
                  </a:lnTo>
                  <a:lnTo>
                    <a:pt x="118" y="93"/>
                  </a:lnTo>
                  <a:lnTo>
                    <a:pt x="126" y="73"/>
                  </a:lnTo>
                  <a:lnTo>
                    <a:pt x="128" y="54"/>
                  </a:lnTo>
                  <a:lnTo>
                    <a:pt x="126" y="34"/>
                  </a:lnTo>
                  <a:lnTo>
                    <a:pt x="121" y="24"/>
                  </a:lnTo>
                  <a:lnTo>
                    <a:pt x="116" y="14"/>
                  </a:lnTo>
                  <a:lnTo>
                    <a:pt x="113" y="7"/>
                  </a:lnTo>
                  <a:lnTo>
                    <a:pt x="106" y="2"/>
                  </a:lnTo>
                  <a:lnTo>
                    <a:pt x="96" y="0"/>
                  </a:lnTo>
                  <a:lnTo>
                    <a:pt x="86" y="0"/>
                  </a:lnTo>
                  <a:lnTo>
                    <a:pt x="74" y="0"/>
                  </a:lnTo>
                  <a:lnTo>
                    <a:pt x="64" y="0"/>
                  </a:lnTo>
                  <a:lnTo>
                    <a:pt x="54" y="2"/>
                  </a:lnTo>
                  <a:lnTo>
                    <a:pt x="44" y="4"/>
                  </a:lnTo>
                  <a:lnTo>
                    <a:pt x="35" y="4"/>
                  </a:lnTo>
                  <a:lnTo>
                    <a:pt x="25" y="7"/>
                  </a:lnTo>
                  <a:lnTo>
                    <a:pt x="17" y="14"/>
                  </a:lnTo>
                  <a:lnTo>
                    <a:pt x="12" y="19"/>
                  </a:lnTo>
                  <a:lnTo>
                    <a:pt x="7" y="24"/>
                  </a:lnTo>
                  <a:lnTo>
                    <a:pt x="3" y="29"/>
                  </a:lnTo>
                  <a:lnTo>
                    <a:pt x="0" y="46"/>
                  </a:lnTo>
                  <a:lnTo>
                    <a:pt x="3" y="61"/>
                  </a:lnTo>
                  <a:lnTo>
                    <a:pt x="7" y="76"/>
                  </a:lnTo>
                  <a:lnTo>
                    <a:pt x="15" y="88"/>
                  </a:lnTo>
                  <a:lnTo>
                    <a:pt x="17" y="91"/>
                  </a:lnTo>
                  <a:lnTo>
                    <a:pt x="20" y="93"/>
                  </a:lnTo>
                  <a:lnTo>
                    <a:pt x="22" y="96"/>
                  </a:lnTo>
                  <a:lnTo>
                    <a:pt x="22" y="98"/>
                  </a:lnTo>
                  <a:lnTo>
                    <a:pt x="86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10" name="Freeform 17"/>
            <p:cNvSpPr>
              <a:spLocks/>
            </p:cNvSpPr>
            <p:nvPr/>
          </p:nvSpPr>
          <p:spPr bwMode="auto">
            <a:xfrm>
              <a:off x="2521" y="2485"/>
              <a:ext cx="115" cy="119"/>
            </a:xfrm>
            <a:custGeom>
              <a:avLst/>
              <a:gdLst>
                <a:gd name="T0" fmla="*/ 103 w 115"/>
                <a:gd name="T1" fmla="*/ 119 h 119"/>
                <a:gd name="T2" fmla="*/ 105 w 115"/>
                <a:gd name="T3" fmla="*/ 119 h 119"/>
                <a:gd name="T4" fmla="*/ 113 w 115"/>
                <a:gd name="T5" fmla="*/ 92 h 119"/>
                <a:gd name="T6" fmla="*/ 115 w 115"/>
                <a:gd name="T7" fmla="*/ 62 h 119"/>
                <a:gd name="T8" fmla="*/ 115 w 115"/>
                <a:gd name="T9" fmla="*/ 35 h 119"/>
                <a:gd name="T10" fmla="*/ 108 w 115"/>
                <a:gd name="T11" fmla="*/ 8 h 119"/>
                <a:gd name="T12" fmla="*/ 91 w 115"/>
                <a:gd name="T13" fmla="*/ 3 h 119"/>
                <a:gd name="T14" fmla="*/ 76 w 115"/>
                <a:gd name="T15" fmla="*/ 0 h 119"/>
                <a:gd name="T16" fmla="*/ 59 w 115"/>
                <a:gd name="T17" fmla="*/ 3 h 119"/>
                <a:gd name="T18" fmla="*/ 41 w 115"/>
                <a:gd name="T19" fmla="*/ 3 h 119"/>
                <a:gd name="T20" fmla="*/ 34 w 115"/>
                <a:gd name="T21" fmla="*/ 5 h 119"/>
                <a:gd name="T22" fmla="*/ 27 w 115"/>
                <a:gd name="T23" fmla="*/ 8 h 119"/>
                <a:gd name="T24" fmla="*/ 19 w 115"/>
                <a:gd name="T25" fmla="*/ 10 h 119"/>
                <a:gd name="T26" fmla="*/ 12 w 115"/>
                <a:gd name="T27" fmla="*/ 13 h 119"/>
                <a:gd name="T28" fmla="*/ 5 w 115"/>
                <a:gd name="T29" fmla="*/ 30 h 119"/>
                <a:gd name="T30" fmla="*/ 0 w 115"/>
                <a:gd name="T31" fmla="*/ 47 h 119"/>
                <a:gd name="T32" fmla="*/ 0 w 115"/>
                <a:gd name="T33" fmla="*/ 67 h 119"/>
                <a:gd name="T34" fmla="*/ 5 w 115"/>
                <a:gd name="T35" fmla="*/ 84 h 119"/>
                <a:gd name="T36" fmla="*/ 7 w 115"/>
                <a:gd name="T37" fmla="*/ 89 h 119"/>
                <a:gd name="T38" fmla="*/ 9 w 115"/>
                <a:gd name="T39" fmla="*/ 94 h 119"/>
                <a:gd name="T40" fmla="*/ 12 w 115"/>
                <a:gd name="T41" fmla="*/ 99 h 119"/>
                <a:gd name="T42" fmla="*/ 14 w 115"/>
                <a:gd name="T43" fmla="*/ 104 h 119"/>
                <a:gd name="T44" fmla="*/ 24 w 115"/>
                <a:gd name="T45" fmla="*/ 111 h 119"/>
                <a:gd name="T46" fmla="*/ 103 w 115"/>
                <a:gd name="T47" fmla="*/ 119 h 11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5"/>
                <a:gd name="T73" fmla="*/ 0 h 119"/>
                <a:gd name="T74" fmla="*/ 115 w 115"/>
                <a:gd name="T75" fmla="*/ 119 h 11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5" h="119">
                  <a:moveTo>
                    <a:pt x="103" y="119"/>
                  </a:moveTo>
                  <a:lnTo>
                    <a:pt x="105" y="119"/>
                  </a:lnTo>
                  <a:lnTo>
                    <a:pt x="113" y="92"/>
                  </a:lnTo>
                  <a:lnTo>
                    <a:pt x="115" y="62"/>
                  </a:lnTo>
                  <a:lnTo>
                    <a:pt x="115" y="35"/>
                  </a:lnTo>
                  <a:lnTo>
                    <a:pt x="108" y="8"/>
                  </a:lnTo>
                  <a:lnTo>
                    <a:pt x="91" y="3"/>
                  </a:lnTo>
                  <a:lnTo>
                    <a:pt x="76" y="0"/>
                  </a:lnTo>
                  <a:lnTo>
                    <a:pt x="59" y="3"/>
                  </a:lnTo>
                  <a:lnTo>
                    <a:pt x="41" y="3"/>
                  </a:lnTo>
                  <a:lnTo>
                    <a:pt x="34" y="5"/>
                  </a:lnTo>
                  <a:lnTo>
                    <a:pt x="27" y="8"/>
                  </a:lnTo>
                  <a:lnTo>
                    <a:pt x="19" y="10"/>
                  </a:lnTo>
                  <a:lnTo>
                    <a:pt x="12" y="13"/>
                  </a:lnTo>
                  <a:lnTo>
                    <a:pt x="5" y="30"/>
                  </a:lnTo>
                  <a:lnTo>
                    <a:pt x="0" y="47"/>
                  </a:lnTo>
                  <a:lnTo>
                    <a:pt x="0" y="67"/>
                  </a:lnTo>
                  <a:lnTo>
                    <a:pt x="5" y="84"/>
                  </a:lnTo>
                  <a:lnTo>
                    <a:pt x="7" y="89"/>
                  </a:lnTo>
                  <a:lnTo>
                    <a:pt x="9" y="94"/>
                  </a:lnTo>
                  <a:lnTo>
                    <a:pt x="12" y="99"/>
                  </a:lnTo>
                  <a:lnTo>
                    <a:pt x="14" y="104"/>
                  </a:lnTo>
                  <a:lnTo>
                    <a:pt x="24" y="111"/>
                  </a:lnTo>
                  <a:lnTo>
                    <a:pt x="103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11" name="Freeform 18"/>
            <p:cNvSpPr>
              <a:spLocks/>
            </p:cNvSpPr>
            <p:nvPr/>
          </p:nvSpPr>
          <p:spPr bwMode="auto">
            <a:xfrm>
              <a:off x="2577" y="2840"/>
              <a:ext cx="335" cy="133"/>
            </a:xfrm>
            <a:custGeom>
              <a:avLst/>
              <a:gdLst>
                <a:gd name="T0" fmla="*/ 37 w 335"/>
                <a:gd name="T1" fmla="*/ 133 h 133"/>
                <a:gd name="T2" fmla="*/ 37 w 335"/>
                <a:gd name="T3" fmla="*/ 131 h 133"/>
                <a:gd name="T4" fmla="*/ 40 w 335"/>
                <a:gd name="T5" fmla="*/ 131 h 133"/>
                <a:gd name="T6" fmla="*/ 40 w 335"/>
                <a:gd name="T7" fmla="*/ 128 h 133"/>
                <a:gd name="T8" fmla="*/ 40 w 335"/>
                <a:gd name="T9" fmla="*/ 128 h 133"/>
                <a:gd name="T10" fmla="*/ 40 w 335"/>
                <a:gd name="T11" fmla="*/ 126 h 133"/>
                <a:gd name="T12" fmla="*/ 42 w 335"/>
                <a:gd name="T13" fmla="*/ 124 h 133"/>
                <a:gd name="T14" fmla="*/ 45 w 335"/>
                <a:gd name="T15" fmla="*/ 124 h 133"/>
                <a:gd name="T16" fmla="*/ 47 w 335"/>
                <a:gd name="T17" fmla="*/ 121 h 133"/>
                <a:gd name="T18" fmla="*/ 49 w 335"/>
                <a:gd name="T19" fmla="*/ 121 h 133"/>
                <a:gd name="T20" fmla="*/ 49 w 335"/>
                <a:gd name="T21" fmla="*/ 124 h 133"/>
                <a:gd name="T22" fmla="*/ 49 w 335"/>
                <a:gd name="T23" fmla="*/ 124 h 133"/>
                <a:gd name="T24" fmla="*/ 52 w 335"/>
                <a:gd name="T25" fmla="*/ 126 h 133"/>
                <a:gd name="T26" fmla="*/ 52 w 335"/>
                <a:gd name="T27" fmla="*/ 126 h 133"/>
                <a:gd name="T28" fmla="*/ 54 w 335"/>
                <a:gd name="T29" fmla="*/ 124 h 133"/>
                <a:gd name="T30" fmla="*/ 54 w 335"/>
                <a:gd name="T31" fmla="*/ 121 h 133"/>
                <a:gd name="T32" fmla="*/ 54 w 335"/>
                <a:gd name="T33" fmla="*/ 119 h 133"/>
                <a:gd name="T34" fmla="*/ 118 w 335"/>
                <a:gd name="T35" fmla="*/ 99 h 133"/>
                <a:gd name="T36" fmla="*/ 298 w 335"/>
                <a:gd name="T37" fmla="*/ 32 h 133"/>
                <a:gd name="T38" fmla="*/ 335 w 335"/>
                <a:gd name="T39" fmla="*/ 18 h 133"/>
                <a:gd name="T40" fmla="*/ 335 w 335"/>
                <a:gd name="T41" fmla="*/ 10 h 133"/>
                <a:gd name="T42" fmla="*/ 330 w 335"/>
                <a:gd name="T43" fmla="*/ 8 h 133"/>
                <a:gd name="T44" fmla="*/ 325 w 335"/>
                <a:gd name="T45" fmla="*/ 3 h 133"/>
                <a:gd name="T46" fmla="*/ 320 w 335"/>
                <a:gd name="T47" fmla="*/ 0 h 133"/>
                <a:gd name="T48" fmla="*/ 313 w 335"/>
                <a:gd name="T49" fmla="*/ 0 h 133"/>
                <a:gd name="T50" fmla="*/ 45 w 335"/>
                <a:gd name="T51" fmla="*/ 96 h 133"/>
                <a:gd name="T52" fmla="*/ 40 w 335"/>
                <a:gd name="T53" fmla="*/ 99 h 133"/>
                <a:gd name="T54" fmla="*/ 37 w 335"/>
                <a:gd name="T55" fmla="*/ 99 h 133"/>
                <a:gd name="T56" fmla="*/ 32 w 335"/>
                <a:gd name="T57" fmla="*/ 101 h 133"/>
                <a:gd name="T58" fmla="*/ 27 w 335"/>
                <a:gd name="T59" fmla="*/ 101 h 133"/>
                <a:gd name="T60" fmla="*/ 0 w 335"/>
                <a:gd name="T61" fmla="*/ 114 h 133"/>
                <a:gd name="T62" fmla="*/ 37 w 335"/>
                <a:gd name="T63" fmla="*/ 133 h 13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35"/>
                <a:gd name="T97" fmla="*/ 0 h 133"/>
                <a:gd name="T98" fmla="*/ 335 w 335"/>
                <a:gd name="T99" fmla="*/ 133 h 13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35" h="133">
                  <a:moveTo>
                    <a:pt x="37" y="133"/>
                  </a:moveTo>
                  <a:lnTo>
                    <a:pt x="37" y="131"/>
                  </a:lnTo>
                  <a:lnTo>
                    <a:pt x="40" y="131"/>
                  </a:lnTo>
                  <a:lnTo>
                    <a:pt x="40" y="128"/>
                  </a:lnTo>
                  <a:lnTo>
                    <a:pt x="40" y="126"/>
                  </a:lnTo>
                  <a:lnTo>
                    <a:pt x="42" y="124"/>
                  </a:lnTo>
                  <a:lnTo>
                    <a:pt x="45" y="124"/>
                  </a:lnTo>
                  <a:lnTo>
                    <a:pt x="47" y="121"/>
                  </a:lnTo>
                  <a:lnTo>
                    <a:pt x="49" y="121"/>
                  </a:lnTo>
                  <a:lnTo>
                    <a:pt x="49" y="124"/>
                  </a:lnTo>
                  <a:lnTo>
                    <a:pt x="52" y="126"/>
                  </a:lnTo>
                  <a:lnTo>
                    <a:pt x="54" y="124"/>
                  </a:lnTo>
                  <a:lnTo>
                    <a:pt x="54" y="121"/>
                  </a:lnTo>
                  <a:lnTo>
                    <a:pt x="54" y="119"/>
                  </a:lnTo>
                  <a:lnTo>
                    <a:pt x="118" y="99"/>
                  </a:lnTo>
                  <a:lnTo>
                    <a:pt x="298" y="32"/>
                  </a:lnTo>
                  <a:lnTo>
                    <a:pt x="335" y="18"/>
                  </a:lnTo>
                  <a:lnTo>
                    <a:pt x="335" y="10"/>
                  </a:lnTo>
                  <a:lnTo>
                    <a:pt x="330" y="8"/>
                  </a:lnTo>
                  <a:lnTo>
                    <a:pt x="325" y="3"/>
                  </a:lnTo>
                  <a:lnTo>
                    <a:pt x="320" y="0"/>
                  </a:lnTo>
                  <a:lnTo>
                    <a:pt x="313" y="0"/>
                  </a:lnTo>
                  <a:lnTo>
                    <a:pt x="45" y="96"/>
                  </a:lnTo>
                  <a:lnTo>
                    <a:pt x="40" y="99"/>
                  </a:lnTo>
                  <a:lnTo>
                    <a:pt x="37" y="99"/>
                  </a:lnTo>
                  <a:lnTo>
                    <a:pt x="32" y="101"/>
                  </a:lnTo>
                  <a:lnTo>
                    <a:pt x="27" y="101"/>
                  </a:lnTo>
                  <a:lnTo>
                    <a:pt x="0" y="114"/>
                  </a:lnTo>
                  <a:lnTo>
                    <a:pt x="37" y="133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12" name="Freeform 19"/>
            <p:cNvSpPr>
              <a:spLocks/>
            </p:cNvSpPr>
            <p:nvPr/>
          </p:nvSpPr>
          <p:spPr bwMode="auto">
            <a:xfrm>
              <a:off x="2521" y="2826"/>
              <a:ext cx="349" cy="118"/>
            </a:xfrm>
            <a:custGeom>
              <a:avLst/>
              <a:gdLst>
                <a:gd name="T0" fmla="*/ 41 w 349"/>
                <a:gd name="T1" fmla="*/ 118 h 118"/>
                <a:gd name="T2" fmla="*/ 96 w 349"/>
                <a:gd name="T3" fmla="*/ 98 h 118"/>
                <a:gd name="T4" fmla="*/ 349 w 349"/>
                <a:gd name="T5" fmla="*/ 4 h 118"/>
                <a:gd name="T6" fmla="*/ 339 w 349"/>
                <a:gd name="T7" fmla="*/ 0 h 118"/>
                <a:gd name="T8" fmla="*/ 327 w 349"/>
                <a:gd name="T9" fmla="*/ 2 h 118"/>
                <a:gd name="T10" fmla="*/ 315 w 349"/>
                <a:gd name="T11" fmla="*/ 4 h 118"/>
                <a:gd name="T12" fmla="*/ 302 w 349"/>
                <a:gd name="T13" fmla="*/ 7 h 118"/>
                <a:gd name="T14" fmla="*/ 290 w 349"/>
                <a:gd name="T15" fmla="*/ 9 h 118"/>
                <a:gd name="T16" fmla="*/ 280 w 349"/>
                <a:gd name="T17" fmla="*/ 14 h 118"/>
                <a:gd name="T18" fmla="*/ 268 w 349"/>
                <a:gd name="T19" fmla="*/ 17 h 118"/>
                <a:gd name="T20" fmla="*/ 258 w 349"/>
                <a:gd name="T21" fmla="*/ 19 h 118"/>
                <a:gd name="T22" fmla="*/ 246 w 349"/>
                <a:gd name="T23" fmla="*/ 22 h 118"/>
                <a:gd name="T24" fmla="*/ 234 w 349"/>
                <a:gd name="T25" fmla="*/ 24 h 118"/>
                <a:gd name="T26" fmla="*/ 224 w 349"/>
                <a:gd name="T27" fmla="*/ 27 h 118"/>
                <a:gd name="T28" fmla="*/ 211 w 349"/>
                <a:gd name="T29" fmla="*/ 32 h 118"/>
                <a:gd name="T30" fmla="*/ 201 w 349"/>
                <a:gd name="T31" fmla="*/ 34 h 118"/>
                <a:gd name="T32" fmla="*/ 192 w 349"/>
                <a:gd name="T33" fmla="*/ 36 h 118"/>
                <a:gd name="T34" fmla="*/ 182 w 349"/>
                <a:gd name="T35" fmla="*/ 39 h 118"/>
                <a:gd name="T36" fmla="*/ 174 w 349"/>
                <a:gd name="T37" fmla="*/ 41 h 118"/>
                <a:gd name="T38" fmla="*/ 165 w 349"/>
                <a:gd name="T39" fmla="*/ 44 h 118"/>
                <a:gd name="T40" fmla="*/ 155 w 349"/>
                <a:gd name="T41" fmla="*/ 46 h 118"/>
                <a:gd name="T42" fmla="*/ 145 w 349"/>
                <a:gd name="T43" fmla="*/ 49 h 118"/>
                <a:gd name="T44" fmla="*/ 135 w 349"/>
                <a:gd name="T45" fmla="*/ 51 h 118"/>
                <a:gd name="T46" fmla="*/ 125 w 349"/>
                <a:gd name="T47" fmla="*/ 54 h 118"/>
                <a:gd name="T48" fmla="*/ 115 w 349"/>
                <a:gd name="T49" fmla="*/ 59 h 118"/>
                <a:gd name="T50" fmla="*/ 105 w 349"/>
                <a:gd name="T51" fmla="*/ 61 h 118"/>
                <a:gd name="T52" fmla="*/ 96 w 349"/>
                <a:gd name="T53" fmla="*/ 64 h 118"/>
                <a:gd name="T54" fmla="*/ 86 w 349"/>
                <a:gd name="T55" fmla="*/ 69 h 118"/>
                <a:gd name="T56" fmla="*/ 73 w 349"/>
                <a:gd name="T57" fmla="*/ 71 h 118"/>
                <a:gd name="T58" fmla="*/ 64 w 349"/>
                <a:gd name="T59" fmla="*/ 73 h 118"/>
                <a:gd name="T60" fmla="*/ 54 w 349"/>
                <a:gd name="T61" fmla="*/ 76 h 118"/>
                <a:gd name="T62" fmla="*/ 39 w 349"/>
                <a:gd name="T63" fmla="*/ 81 h 118"/>
                <a:gd name="T64" fmla="*/ 27 w 349"/>
                <a:gd name="T65" fmla="*/ 86 h 118"/>
                <a:gd name="T66" fmla="*/ 12 w 349"/>
                <a:gd name="T67" fmla="*/ 91 h 118"/>
                <a:gd name="T68" fmla="*/ 0 w 349"/>
                <a:gd name="T69" fmla="*/ 96 h 118"/>
                <a:gd name="T70" fmla="*/ 5 w 349"/>
                <a:gd name="T71" fmla="*/ 101 h 118"/>
                <a:gd name="T72" fmla="*/ 12 w 349"/>
                <a:gd name="T73" fmla="*/ 105 h 118"/>
                <a:gd name="T74" fmla="*/ 19 w 349"/>
                <a:gd name="T75" fmla="*/ 110 h 118"/>
                <a:gd name="T76" fmla="*/ 27 w 349"/>
                <a:gd name="T77" fmla="*/ 115 h 118"/>
                <a:gd name="T78" fmla="*/ 32 w 349"/>
                <a:gd name="T79" fmla="*/ 115 h 118"/>
                <a:gd name="T80" fmla="*/ 34 w 349"/>
                <a:gd name="T81" fmla="*/ 115 h 118"/>
                <a:gd name="T82" fmla="*/ 39 w 349"/>
                <a:gd name="T83" fmla="*/ 118 h 118"/>
                <a:gd name="T84" fmla="*/ 41 w 349"/>
                <a:gd name="T85" fmla="*/ 118 h 11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9"/>
                <a:gd name="T130" fmla="*/ 0 h 118"/>
                <a:gd name="T131" fmla="*/ 349 w 349"/>
                <a:gd name="T132" fmla="*/ 118 h 11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9" h="118">
                  <a:moveTo>
                    <a:pt x="41" y="118"/>
                  </a:moveTo>
                  <a:lnTo>
                    <a:pt x="96" y="98"/>
                  </a:lnTo>
                  <a:lnTo>
                    <a:pt x="349" y="4"/>
                  </a:lnTo>
                  <a:lnTo>
                    <a:pt x="339" y="0"/>
                  </a:lnTo>
                  <a:lnTo>
                    <a:pt x="327" y="2"/>
                  </a:lnTo>
                  <a:lnTo>
                    <a:pt x="315" y="4"/>
                  </a:lnTo>
                  <a:lnTo>
                    <a:pt x="302" y="7"/>
                  </a:lnTo>
                  <a:lnTo>
                    <a:pt x="290" y="9"/>
                  </a:lnTo>
                  <a:lnTo>
                    <a:pt x="280" y="14"/>
                  </a:lnTo>
                  <a:lnTo>
                    <a:pt x="268" y="17"/>
                  </a:lnTo>
                  <a:lnTo>
                    <a:pt x="258" y="19"/>
                  </a:lnTo>
                  <a:lnTo>
                    <a:pt x="246" y="22"/>
                  </a:lnTo>
                  <a:lnTo>
                    <a:pt x="234" y="24"/>
                  </a:lnTo>
                  <a:lnTo>
                    <a:pt x="224" y="27"/>
                  </a:lnTo>
                  <a:lnTo>
                    <a:pt x="211" y="32"/>
                  </a:lnTo>
                  <a:lnTo>
                    <a:pt x="201" y="34"/>
                  </a:lnTo>
                  <a:lnTo>
                    <a:pt x="192" y="36"/>
                  </a:lnTo>
                  <a:lnTo>
                    <a:pt x="182" y="39"/>
                  </a:lnTo>
                  <a:lnTo>
                    <a:pt x="174" y="41"/>
                  </a:lnTo>
                  <a:lnTo>
                    <a:pt x="165" y="44"/>
                  </a:lnTo>
                  <a:lnTo>
                    <a:pt x="155" y="46"/>
                  </a:lnTo>
                  <a:lnTo>
                    <a:pt x="145" y="49"/>
                  </a:lnTo>
                  <a:lnTo>
                    <a:pt x="135" y="51"/>
                  </a:lnTo>
                  <a:lnTo>
                    <a:pt x="125" y="54"/>
                  </a:lnTo>
                  <a:lnTo>
                    <a:pt x="115" y="59"/>
                  </a:lnTo>
                  <a:lnTo>
                    <a:pt x="105" y="61"/>
                  </a:lnTo>
                  <a:lnTo>
                    <a:pt x="96" y="64"/>
                  </a:lnTo>
                  <a:lnTo>
                    <a:pt x="86" y="69"/>
                  </a:lnTo>
                  <a:lnTo>
                    <a:pt x="73" y="71"/>
                  </a:lnTo>
                  <a:lnTo>
                    <a:pt x="64" y="73"/>
                  </a:lnTo>
                  <a:lnTo>
                    <a:pt x="54" y="76"/>
                  </a:lnTo>
                  <a:lnTo>
                    <a:pt x="39" y="81"/>
                  </a:lnTo>
                  <a:lnTo>
                    <a:pt x="27" y="86"/>
                  </a:lnTo>
                  <a:lnTo>
                    <a:pt x="12" y="91"/>
                  </a:lnTo>
                  <a:lnTo>
                    <a:pt x="0" y="96"/>
                  </a:lnTo>
                  <a:lnTo>
                    <a:pt x="5" y="101"/>
                  </a:lnTo>
                  <a:lnTo>
                    <a:pt x="12" y="105"/>
                  </a:lnTo>
                  <a:lnTo>
                    <a:pt x="19" y="110"/>
                  </a:lnTo>
                  <a:lnTo>
                    <a:pt x="27" y="115"/>
                  </a:lnTo>
                  <a:lnTo>
                    <a:pt x="32" y="115"/>
                  </a:lnTo>
                  <a:lnTo>
                    <a:pt x="34" y="115"/>
                  </a:lnTo>
                  <a:lnTo>
                    <a:pt x="39" y="118"/>
                  </a:lnTo>
                  <a:lnTo>
                    <a:pt x="41" y="118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13" name="Freeform 20"/>
            <p:cNvSpPr>
              <a:spLocks/>
            </p:cNvSpPr>
            <p:nvPr/>
          </p:nvSpPr>
          <p:spPr bwMode="auto">
            <a:xfrm>
              <a:off x="2476" y="2798"/>
              <a:ext cx="360" cy="114"/>
            </a:xfrm>
            <a:custGeom>
              <a:avLst/>
              <a:gdLst>
                <a:gd name="T0" fmla="*/ 20 w 360"/>
                <a:gd name="T1" fmla="*/ 114 h 114"/>
                <a:gd name="T2" fmla="*/ 212 w 360"/>
                <a:gd name="T3" fmla="*/ 55 h 114"/>
                <a:gd name="T4" fmla="*/ 357 w 360"/>
                <a:gd name="T5" fmla="*/ 15 h 114"/>
                <a:gd name="T6" fmla="*/ 360 w 360"/>
                <a:gd name="T7" fmla="*/ 13 h 114"/>
                <a:gd name="T8" fmla="*/ 360 w 360"/>
                <a:gd name="T9" fmla="*/ 13 h 114"/>
                <a:gd name="T10" fmla="*/ 357 w 360"/>
                <a:gd name="T11" fmla="*/ 10 h 114"/>
                <a:gd name="T12" fmla="*/ 355 w 360"/>
                <a:gd name="T13" fmla="*/ 8 h 114"/>
                <a:gd name="T14" fmla="*/ 355 w 360"/>
                <a:gd name="T15" fmla="*/ 8 h 114"/>
                <a:gd name="T16" fmla="*/ 355 w 360"/>
                <a:gd name="T17" fmla="*/ 8 h 114"/>
                <a:gd name="T18" fmla="*/ 352 w 360"/>
                <a:gd name="T19" fmla="*/ 8 h 114"/>
                <a:gd name="T20" fmla="*/ 352 w 360"/>
                <a:gd name="T21" fmla="*/ 8 h 114"/>
                <a:gd name="T22" fmla="*/ 343 w 360"/>
                <a:gd name="T23" fmla="*/ 3 h 114"/>
                <a:gd name="T24" fmla="*/ 333 w 360"/>
                <a:gd name="T25" fmla="*/ 0 h 114"/>
                <a:gd name="T26" fmla="*/ 323 w 360"/>
                <a:gd name="T27" fmla="*/ 0 h 114"/>
                <a:gd name="T28" fmla="*/ 313 w 360"/>
                <a:gd name="T29" fmla="*/ 3 h 114"/>
                <a:gd name="T30" fmla="*/ 301 w 360"/>
                <a:gd name="T31" fmla="*/ 3 h 114"/>
                <a:gd name="T32" fmla="*/ 291 w 360"/>
                <a:gd name="T33" fmla="*/ 8 h 114"/>
                <a:gd name="T34" fmla="*/ 281 w 360"/>
                <a:gd name="T35" fmla="*/ 10 h 114"/>
                <a:gd name="T36" fmla="*/ 271 w 360"/>
                <a:gd name="T37" fmla="*/ 13 h 114"/>
                <a:gd name="T38" fmla="*/ 266 w 360"/>
                <a:gd name="T39" fmla="*/ 23 h 114"/>
                <a:gd name="T40" fmla="*/ 246 w 360"/>
                <a:gd name="T41" fmla="*/ 23 h 114"/>
                <a:gd name="T42" fmla="*/ 232 w 360"/>
                <a:gd name="T43" fmla="*/ 28 h 114"/>
                <a:gd name="T44" fmla="*/ 214 w 360"/>
                <a:gd name="T45" fmla="*/ 30 h 114"/>
                <a:gd name="T46" fmla="*/ 200 w 360"/>
                <a:gd name="T47" fmla="*/ 37 h 114"/>
                <a:gd name="T48" fmla="*/ 185 w 360"/>
                <a:gd name="T49" fmla="*/ 42 h 114"/>
                <a:gd name="T50" fmla="*/ 170 w 360"/>
                <a:gd name="T51" fmla="*/ 47 h 114"/>
                <a:gd name="T52" fmla="*/ 155 w 360"/>
                <a:gd name="T53" fmla="*/ 52 h 114"/>
                <a:gd name="T54" fmla="*/ 143 w 360"/>
                <a:gd name="T55" fmla="*/ 57 h 114"/>
                <a:gd name="T56" fmla="*/ 128 w 360"/>
                <a:gd name="T57" fmla="*/ 62 h 114"/>
                <a:gd name="T58" fmla="*/ 121 w 360"/>
                <a:gd name="T59" fmla="*/ 62 h 114"/>
                <a:gd name="T60" fmla="*/ 116 w 360"/>
                <a:gd name="T61" fmla="*/ 64 h 114"/>
                <a:gd name="T62" fmla="*/ 109 w 360"/>
                <a:gd name="T63" fmla="*/ 67 h 114"/>
                <a:gd name="T64" fmla="*/ 104 w 360"/>
                <a:gd name="T65" fmla="*/ 67 h 114"/>
                <a:gd name="T66" fmla="*/ 101 w 360"/>
                <a:gd name="T67" fmla="*/ 67 h 114"/>
                <a:gd name="T68" fmla="*/ 101 w 360"/>
                <a:gd name="T69" fmla="*/ 67 h 114"/>
                <a:gd name="T70" fmla="*/ 101 w 360"/>
                <a:gd name="T71" fmla="*/ 69 h 114"/>
                <a:gd name="T72" fmla="*/ 99 w 360"/>
                <a:gd name="T73" fmla="*/ 69 h 114"/>
                <a:gd name="T74" fmla="*/ 0 w 360"/>
                <a:gd name="T75" fmla="*/ 104 h 114"/>
                <a:gd name="T76" fmla="*/ 3 w 360"/>
                <a:gd name="T77" fmla="*/ 109 h 114"/>
                <a:gd name="T78" fmla="*/ 5 w 360"/>
                <a:gd name="T79" fmla="*/ 111 h 114"/>
                <a:gd name="T80" fmla="*/ 10 w 360"/>
                <a:gd name="T81" fmla="*/ 111 h 114"/>
                <a:gd name="T82" fmla="*/ 15 w 360"/>
                <a:gd name="T83" fmla="*/ 114 h 114"/>
                <a:gd name="T84" fmla="*/ 20 w 360"/>
                <a:gd name="T85" fmla="*/ 114 h 1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60"/>
                <a:gd name="T130" fmla="*/ 0 h 114"/>
                <a:gd name="T131" fmla="*/ 360 w 360"/>
                <a:gd name="T132" fmla="*/ 114 h 11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60" h="114">
                  <a:moveTo>
                    <a:pt x="20" y="114"/>
                  </a:moveTo>
                  <a:lnTo>
                    <a:pt x="212" y="55"/>
                  </a:lnTo>
                  <a:lnTo>
                    <a:pt x="357" y="15"/>
                  </a:lnTo>
                  <a:lnTo>
                    <a:pt x="360" y="13"/>
                  </a:lnTo>
                  <a:lnTo>
                    <a:pt x="357" y="10"/>
                  </a:lnTo>
                  <a:lnTo>
                    <a:pt x="355" y="8"/>
                  </a:lnTo>
                  <a:lnTo>
                    <a:pt x="352" y="8"/>
                  </a:lnTo>
                  <a:lnTo>
                    <a:pt x="343" y="3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3"/>
                  </a:lnTo>
                  <a:lnTo>
                    <a:pt x="301" y="3"/>
                  </a:lnTo>
                  <a:lnTo>
                    <a:pt x="291" y="8"/>
                  </a:lnTo>
                  <a:lnTo>
                    <a:pt x="281" y="10"/>
                  </a:lnTo>
                  <a:lnTo>
                    <a:pt x="271" y="13"/>
                  </a:lnTo>
                  <a:lnTo>
                    <a:pt x="266" y="23"/>
                  </a:lnTo>
                  <a:lnTo>
                    <a:pt x="246" y="23"/>
                  </a:lnTo>
                  <a:lnTo>
                    <a:pt x="232" y="28"/>
                  </a:lnTo>
                  <a:lnTo>
                    <a:pt x="214" y="30"/>
                  </a:lnTo>
                  <a:lnTo>
                    <a:pt x="200" y="37"/>
                  </a:lnTo>
                  <a:lnTo>
                    <a:pt x="185" y="42"/>
                  </a:lnTo>
                  <a:lnTo>
                    <a:pt x="170" y="47"/>
                  </a:lnTo>
                  <a:lnTo>
                    <a:pt x="155" y="52"/>
                  </a:lnTo>
                  <a:lnTo>
                    <a:pt x="143" y="57"/>
                  </a:lnTo>
                  <a:lnTo>
                    <a:pt x="128" y="62"/>
                  </a:lnTo>
                  <a:lnTo>
                    <a:pt x="121" y="62"/>
                  </a:lnTo>
                  <a:lnTo>
                    <a:pt x="116" y="64"/>
                  </a:lnTo>
                  <a:lnTo>
                    <a:pt x="109" y="67"/>
                  </a:lnTo>
                  <a:lnTo>
                    <a:pt x="104" y="67"/>
                  </a:lnTo>
                  <a:lnTo>
                    <a:pt x="101" y="67"/>
                  </a:lnTo>
                  <a:lnTo>
                    <a:pt x="101" y="69"/>
                  </a:lnTo>
                  <a:lnTo>
                    <a:pt x="99" y="69"/>
                  </a:lnTo>
                  <a:lnTo>
                    <a:pt x="0" y="104"/>
                  </a:lnTo>
                  <a:lnTo>
                    <a:pt x="3" y="109"/>
                  </a:lnTo>
                  <a:lnTo>
                    <a:pt x="5" y="111"/>
                  </a:lnTo>
                  <a:lnTo>
                    <a:pt x="10" y="111"/>
                  </a:lnTo>
                  <a:lnTo>
                    <a:pt x="15" y="114"/>
                  </a:lnTo>
                  <a:lnTo>
                    <a:pt x="20" y="114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14" name="Freeform 21"/>
            <p:cNvSpPr>
              <a:spLocks/>
            </p:cNvSpPr>
            <p:nvPr/>
          </p:nvSpPr>
          <p:spPr bwMode="auto">
            <a:xfrm>
              <a:off x="2439" y="2781"/>
              <a:ext cx="338" cy="111"/>
            </a:xfrm>
            <a:custGeom>
              <a:avLst/>
              <a:gdLst>
                <a:gd name="T0" fmla="*/ 15 w 338"/>
                <a:gd name="T1" fmla="*/ 111 h 111"/>
                <a:gd name="T2" fmla="*/ 338 w 338"/>
                <a:gd name="T3" fmla="*/ 5 h 111"/>
                <a:gd name="T4" fmla="*/ 338 w 338"/>
                <a:gd name="T5" fmla="*/ 5 h 111"/>
                <a:gd name="T6" fmla="*/ 338 w 338"/>
                <a:gd name="T7" fmla="*/ 3 h 111"/>
                <a:gd name="T8" fmla="*/ 338 w 338"/>
                <a:gd name="T9" fmla="*/ 3 h 111"/>
                <a:gd name="T10" fmla="*/ 335 w 338"/>
                <a:gd name="T11" fmla="*/ 3 h 111"/>
                <a:gd name="T12" fmla="*/ 303 w 338"/>
                <a:gd name="T13" fmla="*/ 0 h 111"/>
                <a:gd name="T14" fmla="*/ 271 w 338"/>
                <a:gd name="T15" fmla="*/ 5 h 111"/>
                <a:gd name="T16" fmla="*/ 242 w 338"/>
                <a:gd name="T17" fmla="*/ 12 h 111"/>
                <a:gd name="T18" fmla="*/ 210 w 338"/>
                <a:gd name="T19" fmla="*/ 25 h 111"/>
                <a:gd name="T20" fmla="*/ 180 w 338"/>
                <a:gd name="T21" fmla="*/ 37 h 111"/>
                <a:gd name="T22" fmla="*/ 151 w 338"/>
                <a:gd name="T23" fmla="*/ 52 h 111"/>
                <a:gd name="T24" fmla="*/ 119 w 338"/>
                <a:gd name="T25" fmla="*/ 62 h 111"/>
                <a:gd name="T26" fmla="*/ 89 w 338"/>
                <a:gd name="T27" fmla="*/ 69 h 111"/>
                <a:gd name="T28" fmla="*/ 72 w 338"/>
                <a:gd name="T29" fmla="*/ 77 h 111"/>
                <a:gd name="T30" fmla="*/ 57 w 338"/>
                <a:gd name="T31" fmla="*/ 81 h 111"/>
                <a:gd name="T32" fmla="*/ 42 w 338"/>
                <a:gd name="T33" fmla="*/ 86 h 111"/>
                <a:gd name="T34" fmla="*/ 27 w 338"/>
                <a:gd name="T35" fmla="*/ 94 h 111"/>
                <a:gd name="T36" fmla="*/ 18 w 338"/>
                <a:gd name="T37" fmla="*/ 94 h 111"/>
                <a:gd name="T38" fmla="*/ 10 w 338"/>
                <a:gd name="T39" fmla="*/ 96 h 111"/>
                <a:gd name="T40" fmla="*/ 5 w 338"/>
                <a:gd name="T41" fmla="*/ 99 h 111"/>
                <a:gd name="T42" fmla="*/ 0 w 338"/>
                <a:gd name="T43" fmla="*/ 101 h 111"/>
                <a:gd name="T44" fmla="*/ 15 w 338"/>
                <a:gd name="T45" fmla="*/ 111 h 1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38"/>
                <a:gd name="T70" fmla="*/ 0 h 111"/>
                <a:gd name="T71" fmla="*/ 338 w 338"/>
                <a:gd name="T72" fmla="*/ 111 h 1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38" h="111">
                  <a:moveTo>
                    <a:pt x="15" y="111"/>
                  </a:moveTo>
                  <a:lnTo>
                    <a:pt x="338" y="5"/>
                  </a:lnTo>
                  <a:lnTo>
                    <a:pt x="338" y="3"/>
                  </a:lnTo>
                  <a:lnTo>
                    <a:pt x="335" y="3"/>
                  </a:lnTo>
                  <a:lnTo>
                    <a:pt x="303" y="0"/>
                  </a:lnTo>
                  <a:lnTo>
                    <a:pt x="271" y="5"/>
                  </a:lnTo>
                  <a:lnTo>
                    <a:pt x="242" y="12"/>
                  </a:lnTo>
                  <a:lnTo>
                    <a:pt x="210" y="25"/>
                  </a:lnTo>
                  <a:lnTo>
                    <a:pt x="180" y="37"/>
                  </a:lnTo>
                  <a:lnTo>
                    <a:pt x="151" y="52"/>
                  </a:lnTo>
                  <a:lnTo>
                    <a:pt x="119" y="62"/>
                  </a:lnTo>
                  <a:lnTo>
                    <a:pt x="89" y="69"/>
                  </a:lnTo>
                  <a:lnTo>
                    <a:pt x="72" y="77"/>
                  </a:lnTo>
                  <a:lnTo>
                    <a:pt x="57" y="81"/>
                  </a:lnTo>
                  <a:lnTo>
                    <a:pt x="42" y="86"/>
                  </a:lnTo>
                  <a:lnTo>
                    <a:pt x="27" y="94"/>
                  </a:lnTo>
                  <a:lnTo>
                    <a:pt x="18" y="94"/>
                  </a:lnTo>
                  <a:lnTo>
                    <a:pt x="10" y="96"/>
                  </a:lnTo>
                  <a:lnTo>
                    <a:pt x="5" y="99"/>
                  </a:lnTo>
                  <a:lnTo>
                    <a:pt x="0" y="101"/>
                  </a:lnTo>
                  <a:lnTo>
                    <a:pt x="15" y="111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15" name="Freeform 22"/>
            <p:cNvSpPr>
              <a:spLocks/>
            </p:cNvSpPr>
            <p:nvPr/>
          </p:nvSpPr>
          <p:spPr bwMode="auto">
            <a:xfrm>
              <a:off x="2388" y="2759"/>
              <a:ext cx="330" cy="116"/>
            </a:xfrm>
            <a:custGeom>
              <a:avLst/>
              <a:gdLst>
                <a:gd name="T0" fmla="*/ 27 w 330"/>
                <a:gd name="T1" fmla="*/ 116 h 116"/>
                <a:gd name="T2" fmla="*/ 330 w 330"/>
                <a:gd name="T3" fmla="*/ 5 h 116"/>
                <a:gd name="T4" fmla="*/ 317 w 330"/>
                <a:gd name="T5" fmla="*/ 0 h 116"/>
                <a:gd name="T6" fmla="*/ 302 w 330"/>
                <a:gd name="T7" fmla="*/ 0 h 116"/>
                <a:gd name="T8" fmla="*/ 288 w 330"/>
                <a:gd name="T9" fmla="*/ 2 h 116"/>
                <a:gd name="T10" fmla="*/ 273 w 330"/>
                <a:gd name="T11" fmla="*/ 5 h 116"/>
                <a:gd name="T12" fmla="*/ 256 w 330"/>
                <a:gd name="T13" fmla="*/ 12 h 116"/>
                <a:gd name="T14" fmla="*/ 241 w 330"/>
                <a:gd name="T15" fmla="*/ 20 h 116"/>
                <a:gd name="T16" fmla="*/ 224 w 330"/>
                <a:gd name="T17" fmla="*/ 25 h 116"/>
                <a:gd name="T18" fmla="*/ 206 w 330"/>
                <a:gd name="T19" fmla="*/ 32 h 116"/>
                <a:gd name="T20" fmla="*/ 199 w 330"/>
                <a:gd name="T21" fmla="*/ 32 h 116"/>
                <a:gd name="T22" fmla="*/ 194 w 330"/>
                <a:gd name="T23" fmla="*/ 34 h 116"/>
                <a:gd name="T24" fmla="*/ 187 w 330"/>
                <a:gd name="T25" fmla="*/ 37 h 116"/>
                <a:gd name="T26" fmla="*/ 182 w 330"/>
                <a:gd name="T27" fmla="*/ 37 h 116"/>
                <a:gd name="T28" fmla="*/ 177 w 330"/>
                <a:gd name="T29" fmla="*/ 42 h 116"/>
                <a:gd name="T30" fmla="*/ 170 w 330"/>
                <a:gd name="T31" fmla="*/ 42 h 116"/>
                <a:gd name="T32" fmla="*/ 162 w 330"/>
                <a:gd name="T33" fmla="*/ 44 h 116"/>
                <a:gd name="T34" fmla="*/ 155 w 330"/>
                <a:gd name="T35" fmla="*/ 47 h 116"/>
                <a:gd name="T36" fmla="*/ 142 w 330"/>
                <a:gd name="T37" fmla="*/ 49 h 116"/>
                <a:gd name="T38" fmla="*/ 130 w 330"/>
                <a:gd name="T39" fmla="*/ 54 h 116"/>
                <a:gd name="T40" fmla="*/ 118 w 330"/>
                <a:gd name="T41" fmla="*/ 57 h 116"/>
                <a:gd name="T42" fmla="*/ 106 w 330"/>
                <a:gd name="T43" fmla="*/ 62 h 116"/>
                <a:gd name="T44" fmla="*/ 93 w 330"/>
                <a:gd name="T45" fmla="*/ 64 h 116"/>
                <a:gd name="T46" fmla="*/ 83 w 330"/>
                <a:gd name="T47" fmla="*/ 69 h 116"/>
                <a:gd name="T48" fmla="*/ 71 w 330"/>
                <a:gd name="T49" fmla="*/ 71 h 116"/>
                <a:gd name="T50" fmla="*/ 59 w 330"/>
                <a:gd name="T51" fmla="*/ 76 h 116"/>
                <a:gd name="T52" fmla="*/ 44 w 330"/>
                <a:gd name="T53" fmla="*/ 86 h 116"/>
                <a:gd name="T54" fmla="*/ 29 w 330"/>
                <a:gd name="T55" fmla="*/ 94 h 116"/>
                <a:gd name="T56" fmla="*/ 14 w 330"/>
                <a:gd name="T57" fmla="*/ 99 h 116"/>
                <a:gd name="T58" fmla="*/ 0 w 330"/>
                <a:gd name="T59" fmla="*/ 103 h 116"/>
                <a:gd name="T60" fmla="*/ 27 w 330"/>
                <a:gd name="T61" fmla="*/ 116 h 116"/>
                <a:gd name="T62" fmla="*/ 27 w 330"/>
                <a:gd name="T63" fmla="*/ 116 h 1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30"/>
                <a:gd name="T97" fmla="*/ 0 h 116"/>
                <a:gd name="T98" fmla="*/ 330 w 330"/>
                <a:gd name="T99" fmla="*/ 116 h 1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30" h="116">
                  <a:moveTo>
                    <a:pt x="27" y="116"/>
                  </a:moveTo>
                  <a:lnTo>
                    <a:pt x="330" y="5"/>
                  </a:lnTo>
                  <a:lnTo>
                    <a:pt x="317" y="0"/>
                  </a:lnTo>
                  <a:lnTo>
                    <a:pt x="302" y="0"/>
                  </a:lnTo>
                  <a:lnTo>
                    <a:pt x="288" y="2"/>
                  </a:lnTo>
                  <a:lnTo>
                    <a:pt x="273" y="5"/>
                  </a:lnTo>
                  <a:lnTo>
                    <a:pt x="256" y="12"/>
                  </a:lnTo>
                  <a:lnTo>
                    <a:pt x="241" y="20"/>
                  </a:lnTo>
                  <a:lnTo>
                    <a:pt x="224" y="25"/>
                  </a:lnTo>
                  <a:lnTo>
                    <a:pt x="206" y="32"/>
                  </a:lnTo>
                  <a:lnTo>
                    <a:pt x="199" y="32"/>
                  </a:lnTo>
                  <a:lnTo>
                    <a:pt x="194" y="34"/>
                  </a:lnTo>
                  <a:lnTo>
                    <a:pt x="187" y="37"/>
                  </a:lnTo>
                  <a:lnTo>
                    <a:pt x="182" y="37"/>
                  </a:lnTo>
                  <a:lnTo>
                    <a:pt x="177" y="42"/>
                  </a:lnTo>
                  <a:lnTo>
                    <a:pt x="170" y="42"/>
                  </a:lnTo>
                  <a:lnTo>
                    <a:pt x="162" y="44"/>
                  </a:lnTo>
                  <a:lnTo>
                    <a:pt x="155" y="47"/>
                  </a:lnTo>
                  <a:lnTo>
                    <a:pt x="142" y="49"/>
                  </a:lnTo>
                  <a:lnTo>
                    <a:pt x="130" y="54"/>
                  </a:lnTo>
                  <a:lnTo>
                    <a:pt x="118" y="57"/>
                  </a:lnTo>
                  <a:lnTo>
                    <a:pt x="106" y="62"/>
                  </a:lnTo>
                  <a:lnTo>
                    <a:pt x="93" y="64"/>
                  </a:lnTo>
                  <a:lnTo>
                    <a:pt x="83" y="69"/>
                  </a:lnTo>
                  <a:lnTo>
                    <a:pt x="71" y="71"/>
                  </a:lnTo>
                  <a:lnTo>
                    <a:pt x="59" y="76"/>
                  </a:lnTo>
                  <a:lnTo>
                    <a:pt x="44" y="86"/>
                  </a:lnTo>
                  <a:lnTo>
                    <a:pt x="29" y="94"/>
                  </a:lnTo>
                  <a:lnTo>
                    <a:pt x="14" y="99"/>
                  </a:lnTo>
                  <a:lnTo>
                    <a:pt x="0" y="103"/>
                  </a:lnTo>
                  <a:lnTo>
                    <a:pt x="27" y="116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16" name="Freeform 23"/>
            <p:cNvSpPr>
              <a:spLocks/>
            </p:cNvSpPr>
            <p:nvPr/>
          </p:nvSpPr>
          <p:spPr bwMode="auto">
            <a:xfrm>
              <a:off x="2397" y="2535"/>
              <a:ext cx="40" cy="71"/>
            </a:xfrm>
            <a:custGeom>
              <a:avLst/>
              <a:gdLst>
                <a:gd name="T0" fmla="*/ 20 w 40"/>
                <a:gd name="T1" fmla="*/ 71 h 71"/>
                <a:gd name="T2" fmla="*/ 30 w 40"/>
                <a:gd name="T3" fmla="*/ 61 h 71"/>
                <a:gd name="T4" fmla="*/ 37 w 40"/>
                <a:gd name="T5" fmla="*/ 49 h 71"/>
                <a:gd name="T6" fmla="*/ 40 w 40"/>
                <a:gd name="T7" fmla="*/ 34 h 71"/>
                <a:gd name="T8" fmla="*/ 40 w 40"/>
                <a:gd name="T9" fmla="*/ 19 h 71"/>
                <a:gd name="T10" fmla="*/ 40 w 40"/>
                <a:gd name="T11" fmla="*/ 15 h 71"/>
                <a:gd name="T12" fmla="*/ 37 w 40"/>
                <a:gd name="T13" fmla="*/ 10 h 71"/>
                <a:gd name="T14" fmla="*/ 35 w 40"/>
                <a:gd name="T15" fmla="*/ 5 h 71"/>
                <a:gd name="T16" fmla="*/ 35 w 40"/>
                <a:gd name="T17" fmla="*/ 0 h 71"/>
                <a:gd name="T18" fmla="*/ 35 w 40"/>
                <a:gd name="T19" fmla="*/ 0 h 71"/>
                <a:gd name="T20" fmla="*/ 35 w 40"/>
                <a:gd name="T21" fmla="*/ 0 h 71"/>
                <a:gd name="T22" fmla="*/ 32 w 40"/>
                <a:gd name="T23" fmla="*/ 0 h 71"/>
                <a:gd name="T24" fmla="*/ 32 w 40"/>
                <a:gd name="T25" fmla="*/ 0 h 71"/>
                <a:gd name="T26" fmla="*/ 0 w 40"/>
                <a:gd name="T27" fmla="*/ 2 h 71"/>
                <a:gd name="T28" fmla="*/ 5 w 40"/>
                <a:gd name="T29" fmla="*/ 17 h 71"/>
                <a:gd name="T30" fmla="*/ 8 w 40"/>
                <a:gd name="T31" fmla="*/ 34 h 71"/>
                <a:gd name="T32" fmla="*/ 8 w 40"/>
                <a:gd name="T33" fmla="*/ 54 h 71"/>
                <a:gd name="T34" fmla="*/ 8 w 40"/>
                <a:gd name="T35" fmla="*/ 69 h 71"/>
                <a:gd name="T36" fmla="*/ 10 w 40"/>
                <a:gd name="T37" fmla="*/ 69 h 71"/>
                <a:gd name="T38" fmla="*/ 13 w 40"/>
                <a:gd name="T39" fmla="*/ 69 h 71"/>
                <a:gd name="T40" fmla="*/ 18 w 40"/>
                <a:gd name="T41" fmla="*/ 71 h 71"/>
                <a:gd name="T42" fmla="*/ 20 w 40"/>
                <a:gd name="T43" fmla="*/ 71 h 7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0"/>
                <a:gd name="T67" fmla="*/ 0 h 71"/>
                <a:gd name="T68" fmla="*/ 40 w 40"/>
                <a:gd name="T69" fmla="*/ 71 h 7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0" h="71">
                  <a:moveTo>
                    <a:pt x="20" y="71"/>
                  </a:moveTo>
                  <a:lnTo>
                    <a:pt x="30" y="61"/>
                  </a:lnTo>
                  <a:lnTo>
                    <a:pt x="37" y="49"/>
                  </a:lnTo>
                  <a:lnTo>
                    <a:pt x="40" y="34"/>
                  </a:lnTo>
                  <a:lnTo>
                    <a:pt x="40" y="19"/>
                  </a:lnTo>
                  <a:lnTo>
                    <a:pt x="40" y="15"/>
                  </a:lnTo>
                  <a:lnTo>
                    <a:pt x="37" y="10"/>
                  </a:lnTo>
                  <a:lnTo>
                    <a:pt x="35" y="5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0" y="2"/>
                  </a:lnTo>
                  <a:lnTo>
                    <a:pt x="5" y="17"/>
                  </a:lnTo>
                  <a:lnTo>
                    <a:pt x="8" y="34"/>
                  </a:lnTo>
                  <a:lnTo>
                    <a:pt x="8" y="54"/>
                  </a:lnTo>
                  <a:lnTo>
                    <a:pt x="8" y="69"/>
                  </a:lnTo>
                  <a:lnTo>
                    <a:pt x="10" y="69"/>
                  </a:lnTo>
                  <a:lnTo>
                    <a:pt x="13" y="69"/>
                  </a:lnTo>
                  <a:lnTo>
                    <a:pt x="18" y="71"/>
                  </a:lnTo>
                  <a:lnTo>
                    <a:pt x="20" y="71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17" name="Freeform 24"/>
            <p:cNvSpPr>
              <a:spLocks/>
            </p:cNvSpPr>
            <p:nvPr/>
          </p:nvSpPr>
          <p:spPr bwMode="auto">
            <a:xfrm>
              <a:off x="2353" y="2542"/>
              <a:ext cx="27" cy="59"/>
            </a:xfrm>
            <a:custGeom>
              <a:avLst/>
              <a:gdLst>
                <a:gd name="T0" fmla="*/ 10 w 27"/>
                <a:gd name="T1" fmla="*/ 59 h 59"/>
                <a:gd name="T2" fmla="*/ 17 w 27"/>
                <a:gd name="T3" fmla="*/ 57 h 59"/>
                <a:gd name="T4" fmla="*/ 25 w 27"/>
                <a:gd name="T5" fmla="*/ 52 h 59"/>
                <a:gd name="T6" fmla="*/ 27 w 27"/>
                <a:gd name="T7" fmla="*/ 42 h 59"/>
                <a:gd name="T8" fmla="*/ 27 w 27"/>
                <a:gd name="T9" fmla="*/ 32 h 59"/>
                <a:gd name="T10" fmla="*/ 25 w 27"/>
                <a:gd name="T11" fmla="*/ 20 h 59"/>
                <a:gd name="T12" fmla="*/ 25 w 27"/>
                <a:gd name="T13" fmla="*/ 15 h 59"/>
                <a:gd name="T14" fmla="*/ 22 w 27"/>
                <a:gd name="T15" fmla="*/ 8 h 59"/>
                <a:gd name="T16" fmla="*/ 20 w 27"/>
                <a:gd name="T17" fmla="*/ 3 h 59"/>
                <a:gd name="T18" fmla="*/ 15 w 27"/>
                <a:gd name="T19" fmla="*/ 0 h 59"/>
                <a:gd name="T20" fmla="*/ 12 w 27"/>
                <a:gd name="T21" fmla="*/ 0 h 59"/>
                <a:gd name="T22" fmla="*/ 12 w 27"/>
                <a:gd name="T23" fmla="*/ 0 h 59"/>
                <a:gd name="T24" fmla="*/ 10 w 27"/>
                <a:gd name="T25" fmla="*/ 0 h 59"/>
                <a:gd name="T26" fmla="*/ 10 w 27"/>
                <a:gd name="T27" fmla="*/ 3 h 59"/>
                <a:gd name="T28" fmla="*/ 5 w 27"/>
                <a:gd name="T29" fmla="*/ 15 h 59"/>
                <a:gd name="T30" fmla="*/ 0 w 27"/>
                <a:gd name="T31" fmla="*/ 27 h 59"/>
                <a:gd name="T32" fmla="*/ 0 w 27"/>
                <a:gd name="T33" fmla="*/ 42 h 59"/>
                <a:gd name="T34" fmla="*/ 3 w 27"/>
                <a:gd name="T35" fmla="*/ 54 h 59"/>
                <a:gd name="T36" fmla="*/ 5 w 27"/>
                <a:gd name="T37" fmla="*/ 57 h 59"/>
                <a:gd name="T38" fmla="*/ 5 w 27"/>
                <a:gd name="T39" fmla="*/ 57 h 59"/>
                <a:gd name="T40" fmla="*/ 5 w 27"/>
                <a:gd name="T41" fmla="*/ 59 h 59"/>
                <a:gd name="T42" fmla="*/ 8 w 27"/>
                <a:gd name="T43" fmla="*/ 59 h 59"/>
                <a:gd name="T44" fmla="*/ 10 w 27"/>
                <a:gd name="T45" fmla="*/ 59 h 5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7"/>
                <a:gd name="T70" fmla="*/ 0 h 59"/>
                <a:gd name="T71" fmla="*/ 27 w 27"/>
                <a:gd name="T72" fmla="*/ 59 h 5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7" h="59">
                  <a:moveTo>
                    <a:pt x="10" y="59"/>
                  </a:moveTo>
                  <a:lnTo>
                    <a:pt x="17" y="57"/>
                  </a:lnTo>
                  <a:lnTo>
                    <a:pt x="25" y="52"/>
                  </a:lnTo>
                  <a:lnTo>
                    <a:pt x="27" y="42"/>
                  </a:lnTo>
                  <a:lnTo>
                    <a:pt x="27" y="32"/>
                  </a:lnTo>
                  <a:lnTo>
                    <a:pt x="25" y="20"/>
                  </a:lnTo>
                  <a:lnTo>
                    <a:pt x="25" y="15"/>
                  </a:lnTo>
                  <a:lnTo>
                    <a:pt x="22" y="8"/>
                  </a:lnTo>
                  <a:lnTo>
                    <a:pt x="20" y="3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3"/>
                  </a:lnTo>
                  <a:lnTo>
                    <a:pt x="5" y="15"/>
                  </a:lnTo>
                  <a:lnTo>
                    <a:pt x="0" y="27"/>
                  </a:lnTo>
                  <a:lnTo>
                    <a:pt x="0" y="42"/>
                  </a:lnTo>
                  <a:lnTo>
                    <a:pt x="3" y="54"/>
                  </a:lnTo>
                  <a:lnTo>
                    <a:pt x="5" y="57"/>
                  </a:lnTo>
                  <a:lnTo>
                    <a:pt x="5" y="59"/>
                  </a:lnTo>
                  <a:lnTo>
                    <a:pt x="8" y="59"/>
                  </a:lnTo>
                  <a:lnTo>
                    <a:pt x="10" y="59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18" name="Freeform 25"/>
            <p:cNvSpPr>
              <a:spLocks/>
            </p:cNvSpPr>
            <p:nvPr/>
          </p:nvSpPr>
          <p:spPr bwMode="auto">
            <a:xfrm>
              <a:off x="2592" y="2510"/>
              <a:ext cx="30" cy="69"/>
            </a:xfrm>
            <a:custGeom>
              <a:avLst/>
              <a:gdLst>
                <a:gd name="T0" fmla="*/ 7 w 30"/>
                <a:gd name="T1" fmla="*/ 67 h 69"/>
                <a:gd name="T2" fmla="*/ 10 w 30"/>
                <a:gd name="T3" fmla="*/ 67 h 69"/>
                <a:gd name="T4" fmla="*/ 12 w 30"/>
                <a:gd name="T5" fmla="*/ 69 h 69"/>
                <a:gd name="T6" fmla="*/ 15 w 30"/>
                <a:gd name="T7" fmla="*/ 69 h 69"/>
                <a:gd name="T8" fmla="*/ 17 w 30"/>
                <a:gd name="T9" fmla="*/ 69 h 69"/>
                <a:gd name="T10" fmla="*/ 27 w 30"/>
                <a:gd name="T11" fmla="*/ 54 h 69"/>
                <a:gd name="T12" fmla="*/ 30 w 30"/>
                <a:gd name="T13" fmla="*/ 37 h 69"/>
                <a:gd name="T14" fmla="*/ 30 w 30"/>
                <a:gd name="T15" fmla="*/ 20 h 69"/>
                <a:gd name="T16" fmla="*/ 25 w 30"/>
                <a:gd name="T17" fmla="*/ 5 h 69"/>
                <a:gd name="T18" fmla="*/ 7 w 30"/>
                <a:gd name="T19" fmla="*/ 0 h 69"/>
                <a:gd name="T20" fmla="*/ 5 w 30"/>
                <a:gd name="T21" fmla="*/ 0 h 69"/>
                <a:gd name="T22" fmla="*/ 5 w 30"/>
                <a:gd name="T23" fmla="*/ 0 h 69"/>
                <a:gd name="T24" fmla="*/ 2 w 30"/>
                <a:gd name="T25" fmla="*/ 3 h 69"/>
                <a:gd name="T26" fmla="*/ 0 w 30"/>
                <a:gd name="T27" fmla="*/ 5 h 69"/>
                <a:gd name="T28" fmla="*/ 5 w 30"/>
                <a:gd name="T29" fmla="*/ 20 h 69"/>
                <a:gd name="T30" fmla="*/ 7 w 30"/>
                <a:gd name="T31" fmla="*/ 35 h 69"/>
                <a:gd name="T32" fmla="*/ 7 w 30"/>
                <a:gd name="T33" fmla="*/ 49 h 69"/>
                <a:gd name="T34" fmla="*/ 2 w 30"/>
                <a:gd name="T35" fmla="*/ 64 h 69"/>
                <a:gd name="T36" fmla="*/ 2 w 30"/>
                <a:gd name="T37" fmla="*/ 64 h 69"/>
                <a:gd name="T38" fmla="*/ 5 w 30"/>
                <a:gd name="T39" fmla="*/ 67 h 69"/>
                <a:gd name="T40" fmla="*/ 5 w 30"/>
                <a:gd name="T41" fmla="*/ 69 h 69"/>
                <a:gd name="T42" fmla="*/ 7 w 30"/>
                <a:gd name="T43" fmla="*/ 67 h 6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0"/>
                <a:gd name="T67" fmla="*/ 0 h 69"/>
                <a:gd name="T68" fmla="*/ 30 w 30"/>
                <a:gd name="T69" fmla="*/ 69 h 6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0" h="69">
                  <a:moveTo>
                    <a:pt x="7" y="67"/>
                  </a:moveTo>
                  <a:lnTo>
                    <a:pt x="10" y="67"/>
                  </a:lnTo>
                  <a:lnTo>
                    <a:pt x="12" y="69"/>
                  </a:lnTo>
                  <a:lnTo>
                    <a:pt x="15" y="69"/>
                  </a:lnTo>
                  <a:lnTo>
                    <a:pt x="17" y="69"/>
                  </a:lnTo>
                  <a:lnTo>
                    <a:pt x="27" y="54"/>
                  </a:lnTo>
                  <a:lnTo>
                    <a:pt x="30" y="37"/>
                  </a:lnTo>
                  <a:lnTo>
                    <a:pt x="30" y="20"/>
                  </a:lnTo>
                  <a:lnTo>
                    <a:pt x="25" y="5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5" y="20"/>
                  </a:lnTo>
                  <a:lnTo>
                    <a:pt x="7" y="35"/>
                  </a:lnTo>
                  <a:lnTo>
                    <a:pt x="7" y="49"/>
                  </a:lnTo>
                  <a:lnTo>
                    <a:pt x="2" y="64"/>
                  </a:lnTo>
                  <a:lnTo>
                    <a:pt x="5" y="67"/>
                  </a:lnTo>
                  <a:lnTo>
                    <a:pt x="5" y="69"/>
                  </a:lnTo>
                  <a:lnTo>
                    <a:pt x="7" y="67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19" name="Freeform 26"/>
            <p:cNvSpPr>
              <a:spLocks/>
            </p:cNvSpPr>
            <p:nvPr/>
          </p:nvSpPr>
          <p:spPr bwMode="auto">
            <a:xfrm>
              <a:off x="2540" y="2515"/>
              <a:ext cx="37" cy="57"/>
            </a:xfrm>
            <a:custGeom>
              <a:avLst/>
              <a:gdLst>
                <a:gd name="T0" fmla="*/ 5 w 37"/>
                <a:gd name="T1" fmla="*/ 57 h 57"/>
                <a:gd name="T2" fmla="*/ 22 w 37"/>
                <a:gd name="T3" fmla="*/ 57 h 57"/>
                <a:gd name="T4" fmla="*/ 27 w 37"/>
                <a:gd name="T5" fmla="*/ 52 h 57"/>
                <a:gd name="T6" fmla="*/ 30 w 37"/>
                <a:gd name="T7" fmla="*/ 47 h 57"/>
                <a:gd name="T8" fmla="*/ 35 w 37"/>
                <a:gd name="T9" fmla="*/ 44 h 57"/>
                <a:gd name="T10" fmla="*/ 37 w 37"/>
                <a:gd name="T11" fmla="*/ 39 h 57"/>
                <a:gd name="T12" fmla="*/ 27 w 37"/>
                <a:gd name="T13" fmla="*/ 0 h 57"/>
                <a:gd name="T14" fmla="*/ 20 w 37"/>
                <a:gd name="T15" fmla="*/ 0 h 57"/>
                <a:gd name="T16" fmla="*/ 13 w 37"/>
                <a:gd name="T17" fmla="*/ 10 h 57"/>
                <a:gd name="T18" fmla="*/ 8 w 37"/>
                <a:gd name="T19" fmla="*/ 22 h 57"/>
                <a:gd name="T20" fmla="*/ 5 w 37"/>
                <a:gd name="T21" fmla="*/ 35 h 57"/>
                <a:gd name="T22" fmla="*/ 0 w 37"/>
                <a:gd name="T23" fmla="*/ 47 h 57"/>
                <a:gd name="T24" fmla="*/ 3 w 37"/>
                <a:gd name="T25" fmla="*/ 57 h 57"/>
                <a:gd name="T26" fmla="*/ 5 w 37"/>
                <a:gd name="T27" fmla="*/ 57 h 5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7"/>
                <a:gd name="T43" fmla="*/ 0 h 57"/>
                <a:gd name="T44" fmla="*/ 37 w 37"/>
                <a:gd name="T45" fmla="*/ 57 h 5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7" h="57">
                  <a:moveTo>
                    <a:pt x="5" y="57"/>
                  </a:moveTo>
                  <a:lnTo>
                    <a:pt x="22" y="57"/>
                  </a:lnTo>
                  <a:lnTo>
                    <a:pt x="27" y="52"/>
                  </a:lnTo>
                  <a:lnTo>
                    <a:pt x="30" y="47"/>
                  </a:lnTo>
                  <a:lnTo>
                    <a:pt x="35" y="44"/>
                  </a:lnTo>
                  <a:lnTo>
                    <a:pt x="37" y="39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3" y="10"/>
                  </a:lnTo>
                  <a:lnTo>
                    <a:pt x="8" y="22"/>
                  </a:lnTo>
                  <a:lnTo>
                    <a:pt x="5" y="35"/>
                  </a:lnTo>
                  <a:lnTo>
                    <a:pt x="0" y="47"/>
                  </a:lnTo>
                  <a:lnTo>
                    <a:pt x="3" y="57"/>
                  </a:lnTo>
                  <a:lnTo>
                    <a:pt x="5" y="57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20" name="Freeform 27"/>
            <p:cNvSpPr>
              <a:spLocks/>
            </p:cNvSpPr>
            <p:nvPr/>
          </p:nvSpPr>
          <p:spPr bwMode="auto">
            <a:xfrm>
              <a:off x="2257" y="2094"/>
              <a:ext cx="404" cy="332"/>
            </a:xfrm>
            <a:custGeom>
              <a:avLst/>
              <a:gdLst>
                <a:gd name="T0" fmla="*/ 64 w 404"/>
                <a:gd name="T1" fmla="*/ 325 h 332"/>
                <a:gd name="T2" fmla="*/ 101 w 404"/>
                <a:gd name="T3" fmla="*/ 315 h 332"/>
                <a:gd name="T4" fmla="*/ 138 w 404"/>
                <a:gd name="T5" fmla="*/ 303 h 332"/>
                <a:gd name="T6" fmla="*/ 182 w 404"/>
                <a:gd name="T7" fmla="*/ 288 h 332"/>
                <a:gd name="T8" fmla="*/ 224 w 404"/>
                <a:gd name="T9" fmla="*/ 276 h 332"/>
                <a:gd name="T10" fmla="*/ 266 w 404"/>
                <a:gd name="T11" fmla="*/ 261 h 332"/>
                <a:gd name="T12" fmla="*/ 301 w 404"/>
                <a:gd name="T13" fmla="*/ 249 h 332"/>
                <a:gd name="T14" fmla="*/ 335 w 404"/>
                <a:gd name="T15" fmla="*/ 239 h 332"/>
                <a:gd name="T16" fmla="*/ 362 w 404"/>
                <a:gd name="T17" fmla="*/ 229 h 332"/>
                <a:gd name="T18" fmla="*/ 384 w 404"/>
                <a:gd name="T19" fmla="*/ 221 h 332"/>
                <a:gd name="T20" fmla="*/ 404 w 404"/>
                <a:gd name="T21" fmla="*/ 209 h 332"/>
                <a:gd name="T22" fmla="*/ 401 w 404"/>
                <a:gd name="T23" fmla="*/ 157 h 332"/>
                <a:gd name="T24" fmla="*/ 382 w 404"/>
                <a:gd name="T25" fmla="*/ 106 h 332"/>
                <a:gd name="T26" fmla="*/ 377 w 404"/>
                <a:gd name="T27" fmla="*/ 96 h 332"/>
                <a:gd name="T28" fmla="*/ 372 w 404"/>
                <a:gd name="T29" fmla="*/ 83 h 332"/>
                <a:gd name="T30" fmla="*/ 345 w 404"/>
                <a:gd name="T31" fmla="*/ 39 h 332"/>
                <a:gd name="T32" fmla="*/ 303 w 404"/>
                <a:gd name="T33" fmla="*/ 12 h 332"/>
                <a:gd name="T34" fmla="*/ 281 w 404"/>
                <a:gd name="T35" fmla="*/ 7 h 332"/>
                <a:gd name="T36" fmla="*/ 261 w 404"/>
                <a:gd name="T37" fmla="*/ 5 h 332"/>
                <a:gd name="T38" fmla="*/ 249 w 404"/>
                <a:gd name="T39" fmla="*/ 5 h 332"/>
                <a:gd name="T40" fmla="*/ 237 w 404"/>
                <a:gd name="T41" fmla="*/ 5 h 332"/>
                <a:gd name="T42" fmla="*/ 212 w 404"/>
                <a:gd name="T43" fmla="*/ 2 h 332"/>
                <a:gd name="T44" fmla="*/ 187 w 404"/>
                <a:gd name="T45" fmla="*/ 0 h 332"/>
                <a:gd name="T46" fmla="*/ 168 w 404"/>
                <a:gd name="T47" fmla="*/ 5 h 332"/>
                <a:gd name="T48" fmla="*/ 150 w 404"/>
                <a:gd name="T49" fmla="*/ 9 h 332"/>
                <a:gd name="T50" fmla="*/ 143 w 404"/>
                <a:gd name="T51" fmla="*/ 9 h 332"/>
                <a:gd name="T52" fmla="*/ 136 w 404"/>
                <a:gd name="T53" fmla="*/ 12 h 332"/>
                <a:gd name="T54" fmla="*/ 104 w 404"/>
                <a:gd name="T55" fmla="*/ 32 h 332"/>
                <a:gd name="T56" fmla="*/ 79 w 404"/>
                <a:gd name="T57" fmla="*/ 54 h 332"/>
                <a:gd name="T58" fmla="*/ 49 w 404"/>
                <a:gd name="T59" fmla="*/ 81 h 332"/>
                <a:gd name="T60" fmla="*/ 27 w 404"/>
                <a:gd name="T61" fmla="*/ 118 h 332"/>
                <a:gd name="T62" fmla="*/ 12 w 404"/>
                <a:gd name="T63" fmla="*/ 160 h 332"/>
                <a:gd name="T64" fmla="*/ 0 w 404"/>
                <a:gd name="T65" fmla="*/ 204 h 332"/>
                <a:gd name="T66" fmla="*/ 3 w 404"/>
                <a:gd name="T67" fmla="*/ 268 h 332"/>
                <a:gd name="T68" fmla="*/ 25 w 404"/>
                <a:gd name="T69" fmla="*/ 325 h 332"/>
                <a:gd name="T70" fmla="*/ 30 w 404"/>
                <a:gd name="T71" fmla="*/ 322 h 332"/>
                <a:gd name="T72" fmla="*/ 35 w 404"/>
                <a:gd name="T73" fmla="*/ 322 h 332"/>
                <a:gd name="T74" fmla="*/ 42 w 404"/>
                <a:gd name="T75" fmla="*/ 327 h 332"/>
                <a:gd name="T76" fmla="*/ 49 w 404"/>
                <a:gd name="T77" fmla="*/ 332 h 33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04"/>
                <a:gd name="T118" fmla="*/ 0 h 332"/>
                <a:gd name="T119" fmla="*/ 404 w 404"/>
                <a:gd name="T120" fmla="*/ 332 h 33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04" h="332">
                  <a:moveTo>
                    <a:pt x="49" y="332"/>
                  </a:moveTo>
                  <a:lnTo>
                    <a:pt x="64" y="325"/>
                  </a:lnTo>
                  <a:lnTo>
                    <a:pt x="81" y="320"/>
                  </a:lnTo>
                  <a:lnTo>
                    <a:pt x="101" y="315"/>
                  </a:lnTo>
                  <a:lnTo>
                    <a:pt x="118" y="310"/>
                  </a:lnTo>
                  <a:lnTo>
                    <a:pt x="138" y="303"/>
                  </a:lnTo>
                  <a:lnTo>
                    <a:pt x="160" y="295"/>
                  </a:lnTo>
                  <a:lnTo>
                    <a:pt x="182" y="288"/>
                  </a:lnTo>
                  <a:lnTo>
                    <a:pt x="202" y="281"/>
                  </a:lnTo>
                  <a:lnTo>
                    <a:pt x="224" y="276"/>
                  </a:lnTo>
                  <a:lnTo>
                    <a:pt x="246" y="268"/>
                  </a:lnTo>
                  <a:lnTo>
                    <a:pt x="266" y="261"/>
                  </a:lnTo>
                  <a:lnTo>
                    <a:pt x="286" y="253"/>
                  </a:lnTo>
                  <a:lnTo>
                    <a:pt x="301" y="249"/>
                  </a:lnTo>
                  <a:lnTo>
                    <a:pt x="318" y="244"/>
                  </a:lnTo>
                  <a:lnTo>
                    <a:pt x="335" y="239"/>
                  </a:lnTo>
                  <a:lnTo>
                    <a:pt x="350" y="234"/>
                  </a:lnTo>
                  <a:lnTo>
                    <a:pt x="362" y="229"/>
                  </a:lnTo>
                  <a:lnTo>
                    <a:pt x="374" y="224"/>
                  </a:lnTo>
                  <a:lnTo>
                    <a:pt x="384" y="221"/>
                  </a:lnTo>
                  <a:lnTo>
                    <a:pt x="397" y="219"/>
                  </a:lnTo>
                  <a:lnTo>
                    <a:pt x="404" y="209"/>
                  </a:lnTo>
                  <a:lnTo>
                    <a:pt x="404" y="182"/>
                  </a:lnTo>
                  <a:lnTo>
                    <a:pt x="401" y="157"/>
                  </a:lnTo>
                  <a:lnTo>
                    <a:pt x="394" y="130"/>
                  </a:lnTo>
                  <a:lnTo>
                    <a:pt x="382" y="106"/>
                  </a:lnTo>
                  <a:lnTo>
                    <a:pt x="379" y="101"/>
                  </a:lnTo>
                  <a:lnTo>
                    <a:pt x="377" y="96"/>
                  </a:lnTo>
                  <a:lnTo>
                    <a:pt x="374" y="91"/>
                  </a:lnTo>
                  <a:lnTo>
                    <a:pt x="372" y="83"/>
                  </a:lnTo>
                  <a:lnTo>
                    <a:pt x="360" y="61"/>
                  </a:lnTo>
                  <a:lnTo>
                    <a:pt x="345" y="39"/>
                  </a:lnTo>
                  <a:lnTo>
                    <a:pt x="325" y="24"/>
                  </a:lnTo>
                  <a:lnTo>
                    <a:pt x="303" y="12"/>
                  </a:lnTo>
                  <a:lnTo>
                    <a:pt x="291" y="9"/>
                  </a:lnTo>
                  <a:lnTo>
                    <a:pt x="281" y="7"/>
                  </a:lnTo>
                  <a:lnTo>
                    <a:pt x="271" y="7"/>
                  </a:lnTo>
                  <a:lnTo>
                    <a:pt x="261" y="5"/>
                  </a:lnTo>
                  <a:lnTo>
                    <a:pt x="256" y="5"/>
                  </a:lnTo>
                  <a:lnTo>
                    <a:pt x="249" y="5"/>
                  </a:lnTo>
                  <a:lnTo>
                    <a:pt x="241" y="5"/>
                  </a:lnTo>
                  <a:lnTo>
                    <a:pt x="237" y="5"/>
                  </a:lnTo>
                  <a:lnTo>
                    <a:pt x="224" y="2"/>
                  </a:lnTo>
                  <a:lnTo>
                    <a:pt x="212" y="2"/>
                  </a:lnTo>
                  <a:lnTo>
                    <a:pt x="200" y="2"/>
                  </a:lnTo>
                  <a:lnTo>
                    <a:pt x="187" y="0"/>
                  </a:lnTo>
                  <a:lnTo>
                    <a:pt x="177" y="2"/>
                  </a:lnTo>
                  <a:lnTo>
                    <a:pt x="168" y="5"/>
                  </a:lnTo>
                  <a:lnTo>
                    <a:pt x="158" y="7"/>
                  </a:lnTo>
                  <a:lnTo>
                    <a:pt x="150" y="9"/>
                  </a:lnTo>
                  <a:lnTo>
                    <a:pt x="145" y="9"/>
                  </a:lnTo>
                  <a:lnTo>
                    <a:pt x="143" y="9"/>
                  </a:lnTo>
                  <a:lnTo>
                    <a:pt x="138" y="12"/>
                  </a:lnTo>
                  <a:lnTo>
                    <a:pt x="136" y="12"/>
                  </a:lnTo>
                  <a:lnTo>
                    <a:pt x="118" y="22"/>
                  </a:lnTo>
                  <a:lnTo>
                    <a:pt x="104" y="32"/>
                  </a:lnTo>
                  <a:lnTo>
                    <a:pt x="91" y="42"/>
                  </a:lnTo>
                  <a:lnTo>
                    <a:pt x="79" y="54"/>
                  </a:lnTo>
                  <a:lnTo>
                    <a:pt x="62" y="66"/>
                  </a:lnTo>
                  <a:lnTo>
                    <a:pt x="49" y="81"/>
                  </a:lnTo>
                  <a:lnTo>
                    <a:pt x="37" y="101"/>
                  </a:lnTo>
                  <a:lnTo>
                    <a:pt x="27" y="118"/>
                  </a:lnTo>
                  <a:lnTo>
                    <a:pt x="20" y="140"/>
                  </a:lnTo>
                  <a:lnTo>
                    <a:pt x="12" y="160"/>
                  </a:lnTo>
                  <a:lnTo>
                    <a:pt x="8" y="182"/>
                  </a:lnTo>
                  <a:lnTo>
                    <a:pt x="0" y="204"/>
                  </a:lnTo>
                  <a:lnTo>
                    <a:pt x="0" y="236"/>
                  </a:lnTo>
                  <a:lnTo>
                    <a:pt x="3" y="268"/>
                  </a:lnTo>
                  <a:lnTo>
                    <a:pt x="10" y="298"/>
                  </a:lnTo>
                  <a:lnTo>
                    <a:pt x="25" y="325"/>
                  </a:lnTo>
                  <a:lnTo>
                    <a:pt x="27" y="325"/>
                  </a:lnTo>
                  <a:lnTo>
                    <a:pt x="30" y="322"/>
                  </a:lnTo>
                  <a:lnTo>
                    <a:pt x="32" y="322"/>
                  </a:lnTo>
                  <a:lnTo>
                    <a:pt x="35" y="322"/>
                  </a:lnTo>
                  <a:lnTo>
                    <a:pt x="40" y="322"/>
                  </a:lnTo>
                  <a:lnTo>
                    <a:pt x="42" y="327"/>
                  </a:lnTo>
                  <a:lnTo>
                    <a:pt x="44" y="330"/>
                  </a:lnTo>
                  <a:lnTo>
                    <a:pt x="49" y="3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21" name="Freeform 28"/>
            <p:cNvSpPr>
              <a:spLocks/>
            </p:cNvSpPr>
            <p:nvPr/>
          </p:nvSpPr>
          <p:spPr bwMode="auto">
            <a:xfrm>
              <a:off x="2282" y="2111"/>
              <a:ext cx="359" cy="293"/>
            </a:xfrm>
            <a:custGeom>
              <a:avLst/>
              <a:gdLst>
                <a:gd name="T0" fmla="*/ 172 w 359"/>
                <a:gd name="T1" fmla="*/ 241 h 293"/>
                <a:gd name="T2" fmla="*/ 165 w 359"/>
                <a:gd name="T3" fmla="*/ 232 h 293"/>
                <a:gd name="T4" fmla="*/ 160 w 359"/>
                <a:gd name="T5" fmla="*/ 222 h 293"/>
                <a:gd name="T6" fmla="*/ 118 w 359"/>
                <a:gd name="T7" fmla="*/ 190 h 293"/>
                <a:gd name="T8" fmla="*/ 111 w 359"/>
                <a:gd name="T9" fmla="*/ 187 h 293"/>
                <a:gd name="T10" fmla="*/ 74 w 359"/>
                <a:gd name="T11" fmla="*/ 155 h 293"/>
                <a:gd name="T12" fmla="*/ 51 w 359"/>
                <a:gd name="T13" fmla="*/ 138 h 293"/>
                <a:gd name="T14" fmla="*/ 51 w 359"/>
                <a:gd name="T15" fmla="*/ 135 h 293"/>
                <a:gd name="T16" fmla="*/ 54 w 359"/>
                <a:gd name="T17" fmla="*/ 133 h 293"/>
                <a:gd name="T18" fmla="*/ 66 w 359"/>
                <a:gd name="T19" fmla="*/ 133 h 293"/>
                <a:gd name="T20" fmla="*/ 86 w 359"/>
                <a:gd name="T21" fmla="*/ 148 h 293"/>
                <a:gd name="T22" fmla="*/ 120 w 359"/>
                <a:gd name="T23" fmla="*/ 170 h 293"/>
                <a:gd name="T24" fmla="*/ 145 w 359"/>
                <a:gd name="T25" fmla="*/ 185 h 293"/>
                <a:gd name="T26" fmla="*/ 160 w 359"/>
                <a:gd name="T27" fmla="*/ 192 h 293"/>
                <a:gd name="T28" fmla="*/ 172 w 359"/>
                <a:gd name="T29" fmla="*/ 190 h 293"/>
                <a:gd name="T30" fmla="*/ 187 w 359"/>
                <a:gd name="T31" fmla="*/ 182 h 293"/>
                <a:gd name="T32" fmla="*/ 246 w 359"/>
                <a:gd name="T33" fmla="*/ 69 h 293"/>
                <a:gd name="T34" fmla="*/ 256 w 359"/>
                <a:gd name="T35" fmla="*/ 74 h 293"/>
                <a:gd name="T36" fmla="*/ 256 w 359"/>
                <a:gd name="T37" fmla="*/ 76 h 293"/>
                <a:gd name="T38" fmla="*/ 244 w 359"/>
                <a:gd name="T39" fmla="*/ 111 h 293"/>
                <a:gd name="T40" fmla="*/ 221 w 359"/>
                <a:gd name="T41" fmla="*/ 187 h 293"/>
                <a:gd name="T42" fmla="*/ 357 w 359"/>
                <a:gd name="T43" fmla="*/ 180 h 293"/>
                <a:gd name="T44" fmla="*/ 357 w 359"/>
                <a:gd name="T45" fmla="*/ 150 h 293"/>
                <a:gd name="T46" fmla="*/ 349 w 359"/>
                <a:gd name="T47" fmla="*/ 121 h 293"/>
                <a:gd name="T48" fmla="*/ 337 w 359"/>
                <a:gd name="T49" fmla="*/ 89 h 293"/>
                <a:gd name="T50" fmla="*/ 322 w 359"/>
                <a:gd name="T51" fmla="*/ 59 h 293"/>
                <a:gd name="T52" fmla="*/ 303 w 359"/>
                <a:gd name="T53" fmla="*/ 34 h 293"/>
                <a:gd name="T54" fmla="*/ 276 w 359"/>
                <a:gd name="T55" fmla="*/ 15 h 293"/>
                <a:gd name="T56" fmla="*/ 231 w 359"/>
                <a:gd name="T57" fmla="*/ 2 h 293"/>
                <a:gd name="T58" fmla="*/ 187 w 359"/>
                <a:gd name="T59" fmla="*/ 0 h 293"/>
                <a:gd name="T60" fmla="*/ 143 w 359"/>
                <a:gd name="T61" fmla="*/ 7 h 293"/>
                <a:gd name="T62" fmla="*/ 101 w 359"/>
                <a:gd name="T63" fmla="*/ 25 h 293"/>
                <a:gd name="T64" fmla="*/ 76 w 359"/>
                <a:gd name="T65" fmla="*/ 42 h 293"/>
                <a:gd name="T66" fmla="*/ 54 w 359"/>
                <a:gd name="T67" fmla="*/ 59 h 293"/>
                <a:gd name="T68" fmla="*/ 39 w 359"/>
                <a:gd name="T69" fmla="*/ 81 h 293"/>
                <a:gd name="T70" fmla="*/ 24 w 359"/>
                <a:gd name="T71" fmla="*/ 103 h 293"/>
                <a:gd name="T72" fmla="*/ 15 w 359"/>
                <a:gd name="T73" fmla="*/ 128 h 293"/>
                <a:gd name="T74" fmla="*/ 5 w 359"/>
                <a:gd name="T75" fmla="*/ 153 h 293"/>
                <a:gd name="T76" fmla="*/ 2 w 359"/>
                <a:gd name="T77" fmla="*/ 190 h 293"/>
                <a:gd name="T78" fmla="*/ 0 w 359"/>
                <a:gd name="T79" fmla="*/ 229 h 293"/>
                <a:gd name="T80" fmla="*/ 2 w 359"/>
                <a:gd name="T81" fmla="*/ 251 h 293"/>
                <a:gd name="T82" fmla="*/ 7 w 359"/>
                <a:gd name="T83" fmla="*/ 276 h 293"/>
                <a:gd name="T84" fmla="*/ 15 w 359"/>
                <a:gd name="T85" fmla="*/ 283 h 293"/>
                <a:gd name="T86" fmla="*/ 17 w 359"/>
                <a:gd name="T87" fmla="*/ 293 h 293"/>
                <a:gd name="T88" fmla="*/ 19 w 359"/>
                <a:gd name="T89" fmla="*/ 293 h 293"/>
                <a:gd name="T90" fmla="*/ 19 w 359"/>
                <a:gd name="T91" fmla="*/ 293 h 2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59"/>
                <a:gd name="T139" fmla="*/ 0 h 293"/>
                <a:gd name="T140" fmla="*/ 359 w 359"/>
                <a:gd name="T141" fmla="*/ 293 h 29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59" h="293">
                  <a:moveTo>
                    <a:pt x="19" y="293"/>
                  </a:moveTo>
                  <a:lnTo>
                    <a:pt x="172" y="241"/>
                  </a:lnTo>
                  <a:lnTo>
                    <a:pt x="170" y="236"/>
                  </a:lnTo>
                  <a:lnTo>
                    <a:pt x="165" y="232"/>
                  </a:lnTo>
                  <a:lnTo>
                    <a:pt x="162" y="229"/>
                  </a:lnTo>
                  <a:lnTo>
                    <a:pt x="160" y="222"/>
                  </a:lnTo>
                  <a:lnTo>
                    <a:pt x="118" y="192"/>
                  </a:lnTo>
                  <a:lnTo>
                    <a:pt x="118" y="190"/>
                  </a:lnTo>
                  <a:lnTo>
                    <a:pt x="113" y="187"/>
                  </a:lnTo>
                  <a:lnTo>
                    <a:pt x="111" y="187"/>
                  </a:lnTo>
                  <a:lnTo>
                    <a:pt x="106" y="185"/>
                  </a:lnTo>
                  <a:lnTo>
                    <a:pt x="74" y="155"/>
                  </a:lnTo>
                  <a:lnTo>
                    <a:pt x="51" y="140"/>
                  </a:lnTo>
                  <a:lnTo>
                    <a:pt x="51" y="138"/>
                  </a:lnTo>
                  <a:lnTo>
                    <a:pt x="51" y="135"/>
                  </a:lnTo>
                  <a:lnTo>
                    <a:pt x="54" y="133"/>
                  </a:lnTo>
                  <a:lnTo>
                    <a:pt x="61" y="133"/>
                  </a:lnTo>
                  <a:lnTo>
                    <a:pt x="66" y="133"/>
                  </a:lnTo>
                  <a:lnTo>
                    <a:pt x="69" y="135"/>
                  </a:lnTo>
                  <a:lnTo>
                    <a:pt x="86" y="148"/>
                  </a:lnTo>
                  <a:lnTo>
                    <a:pt x="103" y="160"/>
                  </a:lnTo>
                  <a:lnTo>
                    <a:pt x="120" y="170"/>
                  </a:lnTo>
                  <a:lnTo>
                    <a:pt x="138" y="180"/>
                  </a:lnTo>
                  <a:lnTo>
                    <a:pt x="145" y="185"/>
                  </a:lnTo>
                  <a:lnTo>
                    <a:pt x="152" y="187"/>
                  </a:lnTo>
                  <a:lnTo>
                    <a:pt x="160" y="192"/>
                  </a:lnTo>
                  <a:lnTo>
                    <a:pt x="167" y="195"/>
                  </a:lnTo>
                  <a:lnTo>
                    <a:pt x="172" y="190"/>
                  </a:lnTo>
                  <a:lnTo>
                    <a:pt x="179" y="185"/>
                  </a:lnTo>
                  <a:lnTo>
                    <a:pt x="187" y="182"/>
                  </a:lnTo>
                  <a:lnTo>
                    <a:pt x="194" y="182"/>
                  </a:lnTo>
                  <a:lnTo>
                    <a:pt x="246" y="69"/>
                  </a:lnTo>
                  <a:lnTo>
                    <a:pt x="256" y="74"/>
                  </a:lnTo>
                  <a:lnTo>
                    <a:pt x="256" y="76"/>
                  </a:lnTo>
                  <a:lnTo>
                    <a:pt x="258" y="76"/>
                  </a:lnTo>
                  <a:lnTo>
                    <a:pt x="244" y="111"/>
                  </a:lnTo>
                  <a:lnTo>
                    <a:pt x="231" y="148"/>
                  </a:lnTo>
                  <a:lnTo>
                    <a:pt x="221" y="187"/>
                  </a:lnTo>
                  <a:lnTo>
                    <a:pt x="214" y="227"/>
                  </a:lnTo>
                  <a:lnTo>
                    <a:pt x="357" y="180"/>
                  </a:lnTo>
                  <a:lnTo>
                    <a:pt x="359" y="165"/>
                  </a:lnTo>
                  <a:lnTo>
                    <a:pt x="357" y="150"/>
                  </a:lnTo>
                  <a:lnTo>
                    <a:pt x="352" y="135"/>
                  </a:lnTo>
                  <a:lnTo>
                    <a:pt x="349" y="121"/>
                  </a:lnTo>
                  <a:lnTo>
                    <a:pt x="344" y="103"/>
                  </a:lnTo>
                  <a:lnTo>
                    <a:pt x="337" y="89"/>
                  </a:lnTo>
                  <a:lnTo>
                    <a:pt x="330" y="74"/>
                  </a:lnTo>
                  <a:lnTo>
                    <a:pt x="322" y="59"/>
                  </a:lnTo>
                  <a:lnTo>
                    <a:pt x="312" y="47"/>
                  </a:lnTo>
                  <a:lnTo>
                    <a:pt x="303" y="34"/>
                  </a:lnTo>
                  <a:lnTo>
                    <a:pt x="290" y="25"/>
                  </a:lnTo>
                  <a:lnTo>
                    <a:pt x="276" y="15"/>
                  </a:lnTo>
                  <a:lnTo>
                    <a:pt x="253" y="7"/>
                  </a:lnTo>
                  <a:lnTo>
                    <a:pt x="231" y="2"/>
                  </a:lnTo>
                  <a:lnTo>
                    <a:pt x="209" y="0"/>
                  </a:lnTo>
                  <a:lnTo>
                    <a:pt x="187" y="0"/>
                  </a:lnTo>
                  <a:lnTo>
                    <a:pt x="165" y="5"/>
                  </a:lnTo>
                  <a:lnTo>
                    <a:pt x="143" y="7"/>
                  </a:lnTo>
                  <a:lnTo>
                    <a:pt x="120" y="15"/>
                  </a:lnTo>
                  <a:lnTo>
                    <a:pt x="101" y="25"/>
                  </a:lnTo>
                  <a:lnTo>
                    <a:pt x="88" y="34"/>
                  </a:lnTo>
                  <a:lnTo>
                    <a:pt x="76" y="42"/>
                  </a:lnTo>
                  <a:lnTo>
                    <a:pt x="66" y="49"/>
                  </a:lnTo>
                  <a:lnTo>
                    <a:pt x="54" y="59"/>
                  </a:lnTo>
                  <a:lnTo>
                    <a:pt x="47" y="69"/>
                  </a:lnTo>
                  <a:lnTo>
                    <a:pt x="39" y="81"/>
                  </a:lnTo>
                  <a:lnTo>
                    <a:pt x="32" y="91"/>
                  </a:lnTo>
                  <a:lnTo>
                    <a:pt x="24" y="103"/>
                  </a:lnTo>
                  <a:lnTo>
                    <a:pt x="17" y="116"/>
                  </a:lnTo>
                  <a:lnTo>
                    <a:pt x="15" y="128"/>
                  </a:lnTo>
                  <a:lnTo>
                    <a:pt x="10" y="140"/>
                  </a:lnTo>
                  <a:lnTo>
                    <a:pt x="5" y="153"/>
                  </a:lnTo>
                  <a:lnTo>
                    <a:pt x="2" y="172"/>
                  </a:lnTo>
                  <a:lnTo>
                    <a:pt x="2" y="190"/>
                  </a:lnTo>
                  <a:lnTo>
                    <a:pt x="0" y="209"/>
                  </a:lnTo>
                  <a:lnTo>
                    <a:pt x="0" y="229"/>
                  </a:lnTo>
                  <a:lnTo>
                    <a:pt x="2" y="241"/>
                  </a:lnTo>
                  <a:lnTo>
                    <a:pt x="2" y="251"/>
                  </a:lnTo>
                  <a:lnTo>
                    <a:pt x="5" y="264"/>
                  </a:lnTo>
                  <a:lnTo>
                    <a:pt x="7" y="276"/>
                  </a:lnTo>
                  <a:lnTo>
                    <a:pt x="12" y="281"/>
                  </a:lnTo>
                  <a:lnTo>
                    <a:pt x="15" y="283"/>
                  </a:lnTo>
                  <a:lnTo>
                    <a:pt x="15" y="288"/>
                  </a:lnTo>
                  <a:lnTo>
                    <a:pt x="17" y="293"/>
                  </a:lnTo>
                  <a:lnTo>
                    <a:pt x="19" y="2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22" name="Freeform 29"/>
            <p:cNvSpPr>
              <a:spLocks/>
            </p:cNvSpPr>
            <p:nvPr/>
          </p:nvSpPr>
          <p:spPr bwMode="auto">
            <a:xfrm>
              <a:off x="2316" y="2360"/>
              <a:ext cx="35" cy="19"/>
            </a:xfrm>
            <a:custGeom>
              <a:avLst/>
              <a:gdLst>
                <a:gd name="T0" fmla="*/ 5 w 35"/>
                <a:gd name="T1" fmla="*/ 19 h 19"/>
                <a:gd name="T2" fmla="*/ 32 w 35"/>
                <a:gd name="T3" fmla="*/ 7 h 19"/>
                <a:gd name="T4" fmla="*/ 35 w 35"/>
                <a:gd name="T5" fmla="*/ 5 h 19"/>
                <a:gd name="T6" fmla="*/ 35 w 35"/>
                <a:gd name="T7" fmla="*/ 2 h 19"/>
                <a:gd name="T8" fmla="*/ 35 w 35"/>
                <a:gd name="T9" fmla="*/ 0 h 19"/>
                <a:gd name="T10" fmla="*/ 32 w 35"/>
                <a:gd name="T11" fmla="*/ 0 h 19"/>
                <a:gd name="T12" fmla="*/ 22 w 35"/>
                <a:gd name="T13" fmla="*/ 0 h 19"/>
                <a:gd name="T14" fmla="*/ 15 w 35"/>
                <a:gd name="T15" fmla="*/ 2 h 19"/>
                <a:gd name="T16" fmla="*/ 8 w 35"/>
                <a:gd name="T17" fmla="*/ 7 h 19"/>
                <a:gd name="T18" fmla="*/ 0 w 35"/>
                <a:gd name="T19" fmla="*/ 15 h 19"/>
                <a:gd name="T20" fmla="*/ 0 w 35"/>
                <a:gd name="T21" fmla="*/ 17 h 19"/>
                <a:gd name="T22" fmla="*/ 0 w 35"/>
                <a:gd name="T23" fmla="*/ 17 h 19"/>
                <a:gd name="T24" fmla="*/ 3 w 35"/>
                <a:gd name="T25" fmla="*/ 19 h 19"/>
                <a:gd name="T26" fmla="*/ 5 w 35"/>
                <a:gd name="T27" fmla="*/ 19 h 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5"/>
                <a:gd name="T43" fmla="*/ 0 h 19"/>
                <a:gd name="T44" fmla="*/ 35 w 35"/>
                <a:gd name="T45" fmla="*/ 19 h 1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5" h="19">
                  <a:moveTo>
                    <a:pt x="5" y="19"/>
                  </a:moveTo>
                  <a:lnTo>
                    <a:pt x="32" y="7"/>
                  </a:lnTo>
                  <a:lnTo>
                    <a:pt x="35" y="5"/>
                  </a:lnTo>
                  <a:lnTo>
                    <a:pt x="35" y="2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15" y="2"/>
                  </a:lnTo>
                  <a:lnTo>
                    <a:pt x="8" y="7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23" name="Freeform 30"/>
            <p:cNvSpPr>
              <a:spLocks/>
            </p:cNvSpPr>
            <p:nvPr/>
          </p:nvSpPr>
          <p:spPr bwMode="auto">
            <a:xfrm>
              <a:off x="2306" y="2323"/>
              <a:ext cx="37" cy="15"/>
            </a:xfrm>
            <a:custGeom>
              <a:avLst/>
              <a:gdLst>
                <a:gd name="T0" fmla="*/ 5 w 37"/>
                <a:gd name="T1" fmla="*/ 12 h 15"/>
                <a:gd name="T2" fmla="*/ 37 w 37"/>
                <a:gd name="T3" fmla="*/ 7 h 15"/>
                <a:gd name="T4" fmla="*/ 37 w 37"/>
                <a:gd name="T5" fmla="*/ 5 h 15"/>
                <a:gd name="T6" fmla="*/ 37 w 37"/>
                <a:gd name="T7" fmla="*/ 5 h 15"/>
                <a:gd name="T8" fmla="*/ 37 w 37"/>
                <a:gd name="T9" fmla="*/ 2 h 15"/>
                <a:gd name="T10" fmla="*/ 37 w 37"/>
                <a:gd name="T11" fmla="*/ 0 h 15"/>
                <a:gd name="T12" fmla="*/ 0 w 37"/>
                <a:gd name="T13" fmla="*/ 5 h 15"/>
                <a:gd name="T14" fmla="*/ 0 w 37"/>
                <a:gd name="T15" fmla="*/ 5 h 15"/>
                <a:gd name="T16" fmla="*/ 0 w 37"/>
                <a:gd name="T17" fmla="*/ 7 h 15"/>
                <a:gd name="T18" fmla="*/ 0 w 37"/>
                <a:gd name="T19" fmla="*/ 7 h 15"/>
                <a:gd name="T20" fmla="*/ 0 w 37"/>
                <a:gd name="T21" fmla="*/ 10 h 15"/>
                <a:gd name="T22" fmla="*/ 0 w 37"/>
                <a:gd name="T23" fmla="*/ 10 h 15"/>
                <a:gd name="T24" fmla="*/ 0 w 37"/>
                <a:gd name="T25" fmla="*/ 12 h 15"/>
                <a:gd name="T26" fmla="*/ 0 w 37"/>
                <a:gd name="T27" fmla="*/ 12 h 15"/>
                <a:gd name="T28" fmla="*/ 3 w 37"/>
                <a:gd name="T29" fmla="*/ 15 h 15"/>
                <a:gd name="T30" fmla="*/ 5 w 37"/>
                <a:gd name="T31" fmla="*/ 12 h 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7"/>
                <a:gd name="T49" fmla="*/ 0 h 15"/>
                <a:gd name="T50" fmla="*/ 37 w 37"/>
                <a:gd name="T51" fmla="*/ 15 h 1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7" h="15">
                  <a:moveTo>
                    <a:pt x="5" y="12"/>
                  </a:moveTo>
                  <a:lnTo>
                    <a:pt x="37" y="7"/>
                  </a:lnTo>
                  <a:lnTo>
                    <a:pt x="37" y="5"/>
                  </a:lnTo>
                  <a:lnTo>
                    <a:pt x="37" y="2"/>
                  </a:lnTo>
                  <a:lnTo>
                    <a:pt x="37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3" y="15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24" name="Freeform 31"/>
            <p:cNvSpPr>
              <a:spLocks/>
            </p:cNvSpPr>
            <p:nvPr/>
          </p:nvSpPr>
          <p:spPr bwMode="auto">
            <a:xfrm>
              <a:off x="2461" y="2313"/>
              <a:ext cx="18" cy="22"/>
            </a:xfrm>
            <a:custGeom>
              <a:avLst/>
              <a:gdLst>
                <a:gd name="T0" fmla="*/ 13 w 18"/>
                <a:gd name="T1" fmla="*/ 20 h 22"/>
                <a:gd name="T2" fmla="*/ 15 w 18"/>
                <a:gd name="T3" fmla="*/ 20 h 22"/>
                <a:gd name="T4" fmla="*/ 18 w 18"/>
                <a:gd name="T5" fmla="*/ 15 h 22"/>
                <a:gd name="T6" fmla="*/ 18 w 18"/>
                <a:gd name="T7" fmla="*/ 10 h 22"/>
                <a:gd name="T8" fmla="*/ 15 w 18"/>
                <a:gd name="T9" fmla="*/ 5 h 22"/>
                <a:gd name="T10" fmla="*/ 13 w 18"/>
                <a:gd name="T11" fmla="*/ 0 h 22"/>
                <a:gd name="T12" fmla="*/ 3 w 18"/>
                <a:gd name="T13" fmla="*/ 5 h 22"/>
                <a:gd name="T14" fmla="*/ 3 w 18"/>
                <a:gd name="T15" fmla="*/ 7 h 22"/>
                <a:gd name="T16" fmla="*/ 0 w 18"/>
                <a:gd name="T17" fmla="*/ 10 h 22"/>
                <a:gd name="T18" fmla="*/ 0 w 18"/>
                <a:gd name="T19" fmla="*/ 15 h 22"/>
                <a:gd name="T20" fmla="*/ 0 w 18"/>
                <a:gd name="T21" fmla="*/ 17 h 22"/>
                <a:gd name="T22" fmla="*/ 13 w 18"/>
                <a:gd name="T23" fmla="*/ 22 h 22"/>
                <a:gd name="T24" fmla="*/ 13 w 18"/>
                <a:gd name="T25" fmla="*/ 20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22"/>
                <a:gd name="T41" fmla="*/ 18 w 18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22">
                  <a:moveTo>
                    <a:pt x="13" y="20"/>
                  </a:moveTo>
                  <a:lnTo>
                    <a:pt x="15" y="20"/>
                  </a:lnTo>
                  <a:lnTo>
                    <a:pt x="18" y="15"/>
                  </a:lnTo>
                  <a:lnTo>
                    <a:pt x="18" y="10"/>
                  </a:lnTo>
                  <a:lnTo>
                    <a:pt x="15" y="5"/>
                  </a:lnTo>
                  <a:lnTo>
                    <a:pt x="13" y="0"/>
                  </a:lnTo>
                  <a:lnTo>
                    <a:pt x="3" y="5"/>
                  </a:lnTo>
                  <a:lnTo>
                    <a:pt x="3" y="7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3" y="22"/>
                  </a:lnTo>
                  <a:lnTo>
                    <a:pt x="13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25" name="Freeform 32"/>
            <p:cNvSpPr>
              <a:spLocks/>
            </p:cNvSpPr>
            <p:nvPr/>
          </p:nvSpPr>
          <p:spPr bwMode="auto">
            <a:xfrm>
              <a:off x="2309" y="2276"/>
              <a:ext cx="37" cy="12"/>
            </a:xfrm>
            <a:custGeom>
              <a:avLst/>
              <a:gdLst>
                <a:gd name="T0" fmla="*/ 27 w 37"/>
                <a:gd name="T1" fmla="*/ 12 h 12"/>
                <a:gd name="T2" fmla="*/ 29 w 37"/>
                <a:gd name="T3" fmla="*/ 12 h 12"/>
                <a:gd name="T4" fmla="*/ 29 w 37"/>
                <a:gd name="T5" fmla="*/ 12 h 12"/>
                <a:gd name="T6" fmla="*/ 32 w 37"/>
                <a:gd name="T7" fmla="*/ 12 h 12"/>
                <a:gd name="T8" fmla="*/ 34 w 37"/>
                <a:gd name="T9" fmla="*/ 12 h 12"/>
                <a:gd name="T10" fmla="*/ 34 w 37"/>
                <a:gd name="T11" fmla="*/ 12 h 12"/>
                <a:gd name="T12" fmla="*/ 34 w 37"/>
                <a:gd name="T13" fmla="*/ 10 h 12"/>
                <a:gd name="T14" fmla="*/ 34 w 37"/>
                <a:gd name="T15" fmla="*/ 10 h 12"/>
                <a:gd name="T16" fmla="*/ 37 w 37"/>
                <a:gd name="T17" fmla="*/ 7 h 12"/>
                <a:gd name="T18" fmla="*/ 34 w 37"/>
                <a:gd name="T19" fmla="*/ 2 h 12"/>
                <a:gd name="T20" fmla="*/ 27 w 37"/>
                <a:gd name="T21" fmla="*/ 2 h 12"/>
                <a:gd name="T22" fmla="*/ 22 w 37"/>
                <a:gd name="T23" fmla="*/ 0 h 12"/>
                <a:gd name="T24" fmla="*/ 17 w 37"/>
                <a:gd name="T25" fmla="*/ 0 h 12"/>
                <a:gd name="T26" fmla="*/ 12 w 37"/>
                <a:gd name="T27" fmla="*/ 0 h 12"/>
                <a:gd name="T28" fmla="*/ 10 w 37"/>
                <a:gd name="T29" fmla="*/ 0 h 12"/>
                <a:gd name="T30" fmla="*/ 5 w 37"/>
                <a:gd name="T31" fmla="*/ 0 h 12"/>
                <a:gd name="T32" fmla="*/ 2 w 37"/>
                <a:gd name="T33" fmla="*/ 0 h 12"/>
                <a:gd name="T34" fmla="*/ 0 w 37"/>
                <a:gd name="T35" fmla="*/ 2 h 12"/>
                <a:gd name="T36" fmla="*/ 0 w 37"/>
                <a:gd name="T37" fmla="*/ 2 h 12"/>
                <a:gd name="T38" fmla="*/ 0 w 37"/>
                <a:gd name="T39" fmla="*/ 5 h 12"/>
                <a:gd name="T40" fmla="*/ 0 w 37"/>
                <a:gd name="T41" fmla="*/ 7 h 12"/>
                <a:gd name="T42" fmla="*/ 27 w 37"/>
                <a:gd name="T43" fmla="*/ 12 h 1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7"/>
                <a:gd name="T67" fmla="*/ 0 h 12"/>
                <a:gd name="T68" fmla="*/ 37 w 37"/>
                <a:gd name="T69" fmla="*/ 12 h 1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7" h="12">
                  <a:moveTo>
                    <a:pt x="27" y="12"/>
                  </a:moveTo>
                  <a:lnTo>
                    <a:pt x="29" y="12"/>
                  </a:lnTo>
                  <a:lnTo>
                    <a:pt x="32" y="12"/>
                  </a:lnTo>
                  <a:lnTo>
                    <a:pt x="34" y="12"/>
                  </a:lnTo>
                  <a:lnTo>
                    <a:pt x="34" y="10"/>
                  </a:lnTo>
                  <a:lnTo>
                    <a:pt x="37" y="7"/>
                  </a:lnTo>
                  <a:lnTo>
                    <a:pt x="34" y="2"/>
                  </a:lnTo>
                  <a:lnTo>
                    <a:pt x="27" y="2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27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26" name="Freeform 33"/>
            <p:cNvSpPr>
              <a:spLocks/>
            </p:cNvSpPr>
            <p:nvPr/>
          </p:nvSpPr>
          <p:spPr bwMode="auto">
            <a:xfrm>
              <a:off x="2594" y="2259"/>
              <a:ext cx="32" cy="19"/>
            </a:xfrm>
            <a:custGeom>
              <a:avLst/>
              <a:gdLst>
                <a:gd name="T0" fmla="*/ 3 w 32"/>
                <a:gd name="T1" fmla="*/ 19 h 19"/>
                <a:gd name="T2" fmla="*/ 32 w 32"/>
                <a:gd name="T3" fmla="*/ 10 h 19"/>
                <a:gd name="T4" fmla="*/ 30 w 32"/>
                <a:gd name="T5" fmla="*/ 0 h 19"/>
                <a:gd name="T6" fmla="*/ 0 w 32"/>
                <a:gd name="T7" fmla="*/ 10 h 19"/>
                <a:gd name="T8" fmla="*/ 0 w 32"/>
                <a:gd name="T9" fmla="*/ 10 h 19"/>
                <a:gd name="T10" fmla="*/ 0 w 32"/>
                <a:gd name="T11" fmla="*/ 12 h 19"/>
                <a:gd name="T12" fmla="*/ 0 w 32"/>
                <a:gd name="T13" fmla="*/ 15 h 19"/>
                <a:gd name="T14" fmla="*/ 0 w 32"/>
                <a:gd name="T15" fmla="*/ 17 h 19"/>
                <a:gd name="T16" fmla="*/ 0 w 32"/>
                <a:gd name="T17" fmla="*/ 17 h 19"/>
                <a:gd name="T18" fmla="*/ 3 w 32"/>
                <a:gd name="T19" fmla="*/ 17 h 19"/>
                <a:gd name="T20" fmla="*/ 3 w 32"/>
                <a:gd name="T21" fmla="*/ 17 h 19"/>
                <a:gd name="T22" fmla="*/ 3 w 32"/>
                <a:gd name="T23" fmla="*/ 19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"/>
                <a:gd name="T37" fmla="*/ 0 h 19"/>
                <a:gd name="T38" fmla="*/ 32 w 32"/>
                <a:gd name="T39" fmla="*/ 19 h 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" h="19">
                  <a:moveTo>
                    <a:pt x="3" y="19"/>
                  </a:moveTo>
                  <a:lnTo>
                    <a:pt x="32" y="10"/>
                  </a:lnTo>
                  <a:lnTo>
                    <a:pt x="30" y="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3" y="17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27" name="Freeform 34"/>
            <p:cNvSpPr>
              <a:spLocks/>
            </p:cNvSpPr>
            <p:nvPr/>
          </p:nvSpPr>
          <p:spPr bwMode="auto">
            <a:xfrm>
              <a:off x="2577" y="2214"/>
              <a:ext cx="30" cy="20"/>
            </a:xfrm>
            <a:custGeom>
              <a:avLst/>
              <a:gdLst>
                <a:gd name="T0" fmla="*/ 5 w 30"/>
                <a:gd name="T1" fmla="*/ 20 h 20"/>
                <a:gd name="T2" fmla="*/ 30 w 30"/>
                <a:gd name="T3" fmla="*/ 8 h 20"/>
                <a:gd name="T4" fmla="*/ 30 w 30"/>
                <a:gd name="T5" fmla="*/ 8 h 20"/>
                <a:gd name="T6" fmla="*/ 30 w 30"/>
                <a:gd name="T7" fmla="*/ 5 h 20"/>
                <a:gd name="T8" fmla="*/ 30 w 30"/>
                <a:gd name="T9" fmla="*/ 3 h 20"/>
                <a:gd name="T10" fmla="*/ 30 w 30"/>
                <a:gd name="T11" fmla="*/ 0 h 20"/>
                <a:gd name="T12" fmla="*/ 22 w 30"/>
                <a:gd name="T13" fmla="*/ 0 h 20"/>
                <a:gd name="T14" fmla="*/ 15 w 30"/>
                <a:gd name="T15" fmla="*/ 3 h 20"/>
                <a:gd name="T16" fmla="*/ 8 w 30"/>
                <a:gd name="T17" fmla="*/ 8 h 20"/>
                <a:gd name="T18" fmla="*/ 0 w 30"/>
                <a:gd name="T19" fmla="*/ 13 h 20"/>
                <a:gd name="T20" fmla="*/ 0 w 30"/>
                <a:gd name="T21" fmla="*/ 15 h 20"/>
                <a:gd name="T22" fmla="*/ 0 w 30"/>
                <a:gd name="T23" fmla="*/ 15 h 20"/>
                <a:gd name="T24" fmla="*/ 0 w 30"/>
                <a:gd name="T25" fmla="*/ 18 h 20"/>
                <a:gd name="T26" fmla="*/ 3 w 30"/>
                <a:gd name="T27" fmla="*/ 20 h 20"/>
                <a:gd name="T28" fmla="*/ 3 w 30"/>
                <a:gd name="T29" fmla="*/ 20 h 20"/>
                <a:gd name="T30" fmla="*/ 3 w 30"/>
                <a:gd name="T31" fmla="*/ 20 h 20"/>
                <a:gd name="T32" fmla="*/ 3 w 30"/>
                <a:gd name="T33" fmla="*/ 20 h 20"/>
                <a:gd name="T34" fmla="*/ 5 w 30"/>
                <a:gd name="T35" fmla="*/ 20 h 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0"/>
                <a:gd name="T55" fmla="*/ 0 h 20"/>
                <a:gd name="T56" fmla="*/ 30 w 30"/>
                <a:gd name="T57" fmla="*/ 20 h 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0" h="20">
                  <a:moveTo>
                    <a:pt x="5" y="20"/>
                  </a:moveTo>
                  <a:lnTo>
                    <a:pt x="30" y="8"/>
                  </a:lnTo>
                  <a:lnTo>
                    <a:pt x="30" y="5"/>
                  </a:lnTo>
                  <a:lnTo>
                    <a:pt x="30" y="3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5" y="3"/>
                  </a:lnTo>
                  <a:lnTo>
                    <a:pt x="8" y="8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3" y="20"/>
                  </a:lnTo>
                  <a:lnTo>
                    <a:pt x="5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28" name="Freeform 35"/>
            <p:cNvSpPr>
              <a:spLocks/>
            </p:cNvSpPr>
            <p:nvPr/>
          </p:nvSpPr>
          <p:spPr bwMode="auto">
            <a:xfrm>
              <a:off x="2346" y="2205"/>
              <a:ext cx="29" cy="17"/>
            </a:xfrm>
            <a:custGeom>
              <a:avLst/>
              <a:gdLst>
                <a:gd name="T0" fmla="*/ 29 w 29"/>
                <a:gd name="T1" fmla="*/ 17 h 17"/>
                <a:gd name="T2" fmla="*/ 29 w 29"/>
                <a:gd name="T3" fmla="*/ 7 h 17"/>
                <a:gd name="T4" fmla="*/ 2 w 29"/>
                <a:gd name="T5" fmla="*/ 0 h 17"/>
                <a:gd name="T6" fmla="*/ 2 w 29"/>
                <a:gd name="T7" fmla="*/ 0 h 17"/>
                <a:gd name="T8" fmla="*/ 2 w 29"/>
                <a:gd name="T9" fmla="*/ 0 h 17"/>
                <a:gd name="T10" fmla="*/ 0 w 29"/>
                <a:gd name="T11" fmla="*/ 2 h 17"/>
                <a:gd name="T12" fmla="*/ 0 w 29"/>
                <a:gd name="T13" fmla="*/ 4 h 17"/>
                <a:gd name="T14" fmla="*/ 29 w 29"/>
                <a:gd name="T15" fmla="*/ 17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"/>
                <a:gd name="T25" fmla="*/ 0 h 17"/>
                <a:gd name="T26" fmla="*/ 29 w 29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" h="17">
                  <a:moveTo>
                    <a:pt x="29" y="17"/>
                  </a:moveTo>
                  <a:lnTo>
                    <a:pt x="29" y="7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9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29" name="Freeform 36"/>
            <p:cNvSpPr>
              <a:spLocks/>
            </p:cNvSpPr>
            <p:nvPr/>
          </p:nvSpPr>
          <p:spPr bwMode="auto">
            <a:xfrm>
              <a:off x="2560" y="2177"/>
              <a:ext cx="27" cy="30"/>
            </a:xfrm>
            <a:custGeom>
              <a:avLst/>
              <a:gdLst>
                <a:gd name="T0" fmla="*/ 7 w 27"/>
                <a:gd name="T1" fmla="*/ 28 h 30"/>
                <a:gd name="T2" fmla="*/ 27 w 27"/>
                <a:gd name="T3" fmla="*/ 5 h 30"/>
                <a:gd name="T4" fmla="*/ 27 w 27"/>
                <a:gd name="T5" fmla="*/ 3 h 30"/>
                <a:gd name="T6" fmla="*/ 27 w 27"/>
                <a:gd name="T7" fmla="*/ 3 h 30"/>
                <a:gd name="T8" fmla="*/ 27 w 27"/>
                <a:gd name="T9" fmla="*/ 0 h 30"/>
                <a:gd name="T10" fmla="*/ 27 w 27"/>
                <a:gd name="T11" fmla="*/ 0 h 30"/>
                <a:gd name="T12" fmla="*/ 17 w 27"/>
                <a:gd name="T13" fmla="*/ 0 h 30"/>
                <a:gd name="T14" fmla="*/ 0 w 27"/>
                <a:gd name="T15" fmla="*/ 25 h 30"/>
                <a:gd name="T16" fmla="*/ 2 w 27"/>
                <a:gd name="T17" fmla="*/ 25 h 30"/>
                <a:gd name="T18" fmla="*/ 2 w 27"/>
                <a:gd name="T19" fmla="*/ 28 h 30"/>
                <a:gd name="T20" fmla="*/ 5 w 27"/>
                <a:gd name="T21" fmla="*/ 30 h 30"/>
                <a:gd name="T22" fmla="*/ 7 w 27"/>
                <a:gd name="T23" fmla="*/ 28 h 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"/>
                <a:gd name="T37" fmla="*/ 0 h 30"/>
                <a:gd name="T38" fmla="*/ 27 w 27"/>
                <a:gd name="T39" fmla="*/ 30 h 3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" h="30">
                  <a:moveTo>
                    <a:pt x="7" y="28"/>
                  </a:moveTo>
                  <a:lnTo>
                    <a:pt x="27" y="5"/>
                  </a:lnTo>
                  <a:lnTo>
                    <a:pt x="27" y="3"/>
                  </a:lnTo>
                  <a:lnTo>
                    <a:pt x="27" y="0"/>
                  </a:lnTo>
                  <a:lnTo>
                    <a:pt x="17" y="0"/>
                  </a:lnTo>
                  <a:lnTo>
                    <a:pt x="0" y="25"/>
                  </a:lnTo>
                  <a:lnTo>
                    <a:pt x="2" y="25"/>
                  </a:lnTo>
                  <a:lnTo>
                    <a:pt x="2" y="28"/>
                  </a:lnTo>
                  <a:lnTo>
                    <a:pt x="5" y="30"/>
                  </a:lnTo>
                  <a:lnTo>
                    <a:pt x="7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0" name="Freeform 37"/>
            <p:cNvSpPr>
              <a:spLocks/>
            </p:cNvSpPr>
            <p:nvPr/>
          </p:nvSpPr>
          <p:spPr bwMode="auto">
            <a:xfrm>
              <a:off x="2380" y="2163"/>
              <a:ext cx="22" cy="32"/>
            </a:xfrm>
            <a:custGeom>
              <a:avLst/>
              <a:gdLst>
                <a:gd name="T0" fmla="*/ 17 w 22"/>
                <a:gd name="T1" fmla="*/ 32 h 32"/>
                <a:gd name="T2" fmla="*/ 17 w 22"/>
                <a:gd name="T3" fmla="*/ 32 h 32"/>
                <a:gd name="T4" fmla="*/ 20 w 22"/>
                <a:gd name="T5" fmla="*/ 32 h 32"/>
                <a:gd name="T6" fmla="*/ 20 w 22"/>
                <a:gd name="T7" fmla="*/ 32 h 32"/>
                <a:gd name="T8" fmla="*/ 22 w 22"/>
                <a:gd name="T9" fmla="*/ 32 h 32"/>
                <a:gd name="T10" fmla="*/ 20 w 22"/>
                <a:gd name="T11" fmla="*/ 22 h 32"/>
                <a:gd name="T12" fmla="*/ 17 w 22"/>
                <a:gd name="T13" fmla="*/ 14 h 32"/>
                <a:gd name="T14" fmla="*/ 10 w 22"/>
                <a:gd name="T15" fmla="*/ 7 h 32"/>
                <a:gd name="T16" fmla="*/ 3 w 22"/>
                <a:gd name="T17" fmla="*/ 0 h 32"/>
                <a:gd name="T18" fmla="*/ 0 w 22"/>
                <a:gd name="T19" fmla="*/ 2 h 32"/>
                <a:gd name="T20" fmla="*/ 0 w 22"/>
                <a:gd name="T21" fmla="*/ 5 h 32"/>
                <a:gd name="T22" fmla="*/ 0 w 22"/>
                <a:gd name="T23" fmla="*/ 9 h 32"/>
                <a:gd name="T24" fmla="*/ 0 w 22"/>
                <a:gd name="T25" fmla="*/ 12 h 32"/>
                <a:gd name="T26" fmla="*/ 15 w 22"/>
                <a:gd name="T27" fmla="*/ 32 h 32"/>
                <a:gd name="T28" fmla="*/ 15 w 22"/>
                <a:gd name="T29" fmla="*/ 32 h 32"/>
                <a:gd name="T30" fmla="*/ 17 w 22"/>
                <a:gd name="T31" fmla="*/ 32 h 32"/>
                <a:gd name="T32" fmla="*/ 17 w 22"/>
                <a:gd name="T33" fmla="*/ 32 h 32"/>
                <a:gd name="T34" fmla="*/ 17 w 22"/>
                <a:gd name="T35" fmla="*/ 32 h 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"/>
                <a:gd name="T55" fmla="*/ 0 h 32"/>
                <a:gd name="T56" fmla="*/ 22 w 22"/>
                <a:gd name="T57" fmla="*/ 32 h 3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" h="32">
                  <a:moveTo>
                    <a:pt x="17" y="32"/>
                  </a:moveTo>
                  <a:lnTo>
                    <a:pt x="17" y="32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0" y="22"/>
                  </a:lnTo>
                  <a:lnTo>
                    <a:pt x="17" y="14"/>
                  </a:lnTo>
                  <a:lnTo>
                    <a:pt x="10" y="7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15" y="32"/>
                  </a:lnTo>
                  <a:lnTo>
                    <a:pt x="17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1" name="Freeform 38"/>
            <p:cNvSpPr>
              <a:spLocks/>
            </p:cNvSpPr>
            <p:nvPr/>
          </p:nvSpPr>
          <p:spPr bwMode="auto">
            <a:xfrm>
              <a:off x="2491" y="2133"/>
              <a:ext cx="12" cy="44"/>
            </a:xfrm>
            <a:custGeom>
              <a:avLst/>
              <a:gdLst>
                <a:gd name="T0" fmla="*/ 5 w 12"/>
                <a:gd name="T1" fmla="*/ 44 h 44"/>
                <a:gd name="T2" fmla="*/ 10 w 12"/>
                <a:gd name="T3" fmla="*/ 35 h 44"/>
                <a:gd name="T4" fmla="*/ 12 w 12"/>
                <a:gd name="T5" fmla="*/ 25 h 44"/>
                <a:gd name="T6" fmla="*/ 12 w 12"/>
                <a:gd name="T7" fmla="*/ 12 h 44"/>
                <a:gd name="T8" fmla="*/ 10 w 12"/>
                <a:gd name="T9" fmla="*/ 3 h 44"/>
                <a:gd name="T10" fmla="*/ 10 w 12"/>
                <a:gd name="T11" fmla="*/ 3 h 44"/>
                <a:gd name="T12" fmla="*/ 10 w 12"/>
                <a:gd name="T13" fmla="*/ 3 h 44"/>
                <a:gd name="T14" fmla="*/ 10 w 12"/>
                <a:gd name="T15" fmla="*/ 3 h 44"/>
                <a:gd name="T16" fmla="*/ 7 w 12"/>
                <a:gd name="T17" fmla="*/ 0 h 44"/>
                <a:gd name="T18" fmla="*/ 3 w 12"/>
                <a:gd name="T19" fmla="*/ 10 h 44"/>
                <a:gd name="T20" fmla="*/ 0 w 12"/>
                <a:gd name="T21" fmla="*/ 20 h 44"/>
                <a:gd name="T22" fmla="*/ 0 w 12"/>
                <a:gd name="T23" fmla="*/ 32 h 44"/>
                <a:gd name="T24" fmla="*/ 0 w 12"/>
                <a:gd name="T25" fmla="*/ 42 h 44"/>
                <a:gd name="T26" fmla="*/ 0 w 12"/>
                <a:gd name="T27" fmla="*/ 44 h 44"/>
                <a:gd name="T28" fmla="*/ 3 w 12"/>
                <a:gd name="T29" fmla="*/ 44 h 44"/>
                <a:gd name="T30" fmla="*/ 3 w 12"/>
                <a:gd name="T31" fmla="*/ 44 h 44"/>
                <a:gd name="T32" fmla="*/ 3 w 12"/>
                <a:gd name="T33" fmla="*/ 44 h 44"/>
                <a:gd name="T34" fmla="*/ 5 w 12"/>
                <a:gd name="T35" fmla="*/ 44 h 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"/>
                <a:gd name="T55" fmla="*/ 0 h 44"/>
                <a:gd name="T56" fmla="*/ 12 w 12"/>
                <a:gd name="T57" fmla="*/ 44 h 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" h="44">
                  <a:moveTo>
                    <a:pt x="5" y="44"/>
                  </a:moveTo>
                  <a:lnTo>
                    <a:pt x="10" y="35"/>
                  </a:lnTo>
                  <a:lnTo>
                    <a:pt x="12" y="25"/>
                  </a:lnTo>
                  <a:lnTo>
                    <a:pt x="12" y="12"/>
                  </a:lnTo>
                  <a:lnTo>
                    <a:pt x="10" y="3"/>
                  </a:lnTo>
                  <a:lnTo>
                    <a:pt x="7" y="0"/>
                  </a:lnTo>
                  <a:lnTo>
                    <a:pt x="3" y="10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3" y="44"/>
                  </a:lnTo>
                  <a:lnTo>
                    <a:pt x="5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2" name="Freeform 39"/>
            <p:cNvSpPr>
              <a:spLocks/>
            </p:cNvSpPr>
            <p:nvPr/>
          </p:nvSpPr>
          <p:spPr bwMode="auto">
            <a:xfrm>
              <a:off x="2429" y="2138"/>
              <a:ext cx="18" cy="32"/>
            </a:xfrm>
            <a:custGeom>
              <a:avLst/>
              <a:gdLst>
                <a:gd name="T0" fmla="*/ 13 w 18"/>
                <a:gd name="T1" fmla="*/ 32 h 32"/>
                <a:gd name="T2" fmla="*/ 15 w 18"/>
                <a:gd name="T3" fmla="*/ 32 h 32"/>
                <a:gd name="T4" fmla="*/ 15 w 18"/>
                <a:gd name="T5" fmla="*/ 32 h 32"/>
                <a:gd name="T6" fmla="*/ 18 w 18"/>
                <a:gd name="T7" fmla="*/ 32 h 32"/>
                <a:gd name="T8" fmla="*/ 18 w 18"/>
                <a:gd name="T9" fmla="*/ 30 h 32"/>
                <a:gd name="T10" fmla="*/ 8 w 18"/>
                <a:gd name="T11" fmla="*/ 0 h 32"/>
                <a:gd name="T12" fmla="*/ 8 w 18"/>
                <a:gd name="T13" fmla="*/ 0 h 32"/>
                <a:gd name="T14" fmla="*/ 8 w 18"/>
                <a:gd name="T15" fmla="*/ 0 h 32"/>
                <a:gd name="T16" fmla="*/ 5 w 18"/>
                <a:gd name="T17" fmla="*/ 0 h 32"/>
                <a:gd name="T18" fmla="*/ 5 w 18"/>
                <a:gd name="T19" fmla="*/ 0 h 32"/>
                <a:gd name="T20" fmla="*/ 0 w 18"/>
                <a:gd name="T21" fmla="*/ 7 h 32"/>
                <a:gd name="T22" fmla="*/ 5 w 18"/>
                <a:gd name="T23" fmla="*/ 25 h 32"/>
                <a:gd name="T24" fmla="*/ 13 w 18"/>
                <a:gd name="T25" fmla="*/ 32 h 32"/>
                <a:gd name="T26" fmla="*/ 13 w 18"/>
                <a:gd name="T27" fmla="*/ 32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"/>
                <a:gd name="T43" fmla="*/ 0 h 32"/>
                <a:gd name="T44" fmla="*/ 18 w 18"/>
                <a:gd name="T45" fmla="*/ 32 h 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" h="32">
                  <a:moveTo>
                    <a:pt x="13" y="32"/>
                  </a:moveTo>
                  <a:lnTo>
                    <a:pt x="15" y="32"/>
                  </a:lnTo>
                  <a:lnTo>
                    <a:pt x="18" y="32"/>
                  </a:lnTo>
                  <a:lnTo>
                    <a:pt x="18" y="30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7"/>
                  </a:lnTo>
                  <a:lnTo>
                    <a:pt x="5" y="25"/>
                  </a:lnTo>
                  <a:lnTo>
                    <a:pt x="13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3" name="Freeform 40"/>
            <p:cNvSpPr>
              <a:spLocks/>
            </p:cNvSpPr>
            <p:nvPr/>
          </p:nvSpPr>
          <p:spPr bwMode="auto">
            <a:xfrm>
              <a:off x="2863" y="1598"/>
              <a:ext cx="187" cy="404"/>
            </a:xfrm>
            <a:custGeom>
              <a:avLst/>
              <a:gdLst>
                <a:gd name="T0" fmla="*/ 160 w 187"/>
                <a:gd name="T1" fmla="*/ 0 h 404"/>
                <a:gd name="T2" fmla="*/ 27 w 187"/>
                <a:gd name="T3" fmla="*/ 254 h 404"/>
                <a:gd name="T4" fmla="*/ 96 w 187"/>
                <a:gd name="T5" fmla="*/ 207 h 404"/>
                <a:gd name="T6" fmla="*/ 0 w 187"/>
                <a:gd name="T7" fmla="*/ 404 h 404"/>
                <a:gd name="T8" fmla="*/ 187 w 187"/>
                <a:gd name="T9" fmla="*/ 131 h 404"/>
                <a:gd name="T10" fmla="*/ 108 w 187"/>
                <a:gd name="T11" fmla="*/ 173 h 404"/>
                <a:gd name="T12" fmla="*/ 160 w 187"/>
                <a:gd name="T13" fmla="*/ 0 h 4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7"/>
                <a:gd name="T22" fmla="*/ 0 h 404"/>
                <a:gd name="T23" fmla="*/ 187 w 187"/>
                <a:gd name="T24" fmla="*/ 404 h 4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7" h="404">
                  <a:moveTo>
                    <a:pt x="160" y="0"/>
                  </a:moveTo>
                  <a:lnTo>
                    <a:pt x="27" y="254"/>
                  </a:lnTo>
                  <a:lnTo>
                    <a:pt x="96" y="207"/>
                  </a:lnTo>
                  <a:lnTo>
                    <a:pt x="0" y="404"/>
                  </a:lnTo>
                  <a:lnTo>
                    <a:pt x="187" y="131"/>
                  </a:lnTo>
                  <a:lnTo>
                    <a:pt x="108" y="173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FFB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4" name="Freeform 41"/>
            <p:cNvSpPr>
              <a:spLocks/>
            </p:cNvSpPr>
            <p:nvPr/>
          </p:nvSpPr>
          <p:spPr bwMode="auto">
            <a:xfrm>
              <a:off x="2521" y="1480"/>
              <a:ext cx="101" cy="434"/>
            </a:xfrm>
            <a:custGeom>
              <a:avLst/>
              <a:gdLst>
                <a:gd name="T0" fmla="*/ 27 w 101"/>
                <a:gd name="T1" fmla="*/ 0 h 434"/>
                <a:gd name="T2" fmla="*/ 0 w 101"/>
                <a:gd name="T3" fmla="*/ 286 h 434"/>
                <a:gd name="T4" fmla="*/ 44 w 101"/>
                <a:gd name="T5" fmla="*/ 217 h 434"/>
                <a:gd name="T6" fmla="*/ 29 w 101"/>
                <a:gd name="T7" fmla="*/ 434 h 434"/>
                <a:gd name="T8" fmla="*/ 101 w 101"/>
                <a:gd name="T9" fmla="*/ 111 h 434"/>
                <a:gd name="T10" fmla="*/ 44 w 101"/>
                <a:gd name="T11" fmla="*/ 180 h 434"/>
                <a:gd name="T12" fmla="*/ 27 w 101"/>
                <a:gd name="T13" fmla="*/ 0 h 4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"/>
                <a:gd name="T22" fmla="*/ 0 h 434"/>
                <a:gd name="T23" fmla="*/ 101 w 101"/>
                <a:gd name="T24" fmla="*/ 434 h 4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" h="434">
                  <a:moveTo>
                    <a:pt x="27" y="0"/>
                  </a:moveTo>
                  <a:lnTo>
                    <a:pt x="0" y="286"/>
                  </a:lnTo>
                  <a:lnTo>
                    <a:pt x="44" y="217"/>
                  </a:lnTo>
                  <a:lnTo>
                    <a:pt x="29" y="434"/>
                  </a:lnTo>
                  <a:lnTo>
                    <a:pt x="101" y="111"/>
                  </a:lnTo>
                  <a:lnTo>
                    <a:pt x="44" y="18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B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5" name="Freeform 42"/>
            <p:cNvSpPr>
              <a:spLocks/>
            </p:cNvSpPr>
            <p:nvPr/>
          </p:nvSpPr>
          <p:spPr bwMode="auto">
            <a:xfrm>
              <a:off x="1967" y="1618"/>
              <a:ext cx="233" cy="367"/>
            </a:xfrm>
            <a:custGeom>
              <a:avLst/>
              <a:gdLst>
                <a:gd name="T0" fmla="*/ 2 w 233"/>
                <a:gd name="T1" fmla="*/ 0 h 367"/>
                <a:gd name="T2" fmla="*/ 179 w 233"/>
                <a:gd name="T3" fmla="*/ 227 h 367"/>
                <a:gd name="T4" fmla="*/ 103 w 233"/>
                <a:gd name="T5" fmla="*/ 190 h 367"/>
                <a:gd name="T6" fmla="*/ 233 w 233"/>
                <a:gd name="T7" fmla="*/ 367 h 367"/>
                <a:gd name="T8" fmla="*/ 0 w 233"/>
                <a:gd name="T9" fmla="*/ 133 h 367"/>
                <a:gd name="T10" fmla="*/ 83 w 233"/>
                <a:gd name="T11" fmla="*/ 160 h 367"/>
                <a:gd name="T12" fmla="*/ 2 w 233"/>
                <a:gd name="T13" fmla="*/ 0 h 3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3"/>
                <a:gd name="T22" fmla="*/ 0 h 367"/>
                <a:gd name="T23" fmla="*/ 233 w 233"/>
                <a:gd name="T24" fmla="*/ 367 h 3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3" h="367">
                  <a:moveTo>
                    <a:pt x="2" y="0"/>
                  </a:moveTo>
                  <a:lnTo>
                    <a:pt x="179" y="227"/>
                  </a:lnTo>
                  <a:lnTo>
                    <a:pt x="103" y="190"/>
                  </a:lnTo>
                  <a:lnTo>
                    <a:pt x="233" y="367"/>
                  </a:lnTo>
                  <a:lnTo>
                    <a:pt x="0" y="133"/>
                  </a:lnTo>
                  <a:lnTo>
                    <a:pt x="83" y="16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B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6419850" y="3563938"/>
          <a:ext cx="665163" cy="280987"/>
        </p:xfrm>
        <a:graphic>
          <a:graphicData uri="http://schemas.openxmlformats.org/presentationml/2006/ole">
            <p:oleObj spid="_x0000_s19458" name="Equation" r:id="rId3" imgW="507960" imgH="215640" progId="Equation.3">
              <p:embed/>
            </p:oleObj>
          </a:graphicData>
        </a:graphic>
      </p:graphicFrame>
      <p:grpSp>
        <p:nvGrpSpPr>
          <p:cNvPr id="19467" name="Group 44"/>
          <p:cNvGrpSpPr>
            <a:grpSpLocks/>
          </p:cNvGrpSpPr>
          <p:nvPr/>
        </p:nvGrpSpPr>
        <p:grpSpPr bwMode="auto">
          <a:xfrm>
            <a:off x="3276600" y="4437063"/>
            <a:ext cx="1008063" cy="1295400"/>
            <a:chOff x="1967" y="1480"/>
            <a:chExt cx="1083" cy="1518"/>
          </a:xfrm>
        </p:grpSpPr>
        <p:sp>
          <p:nvSpPr>
            <p:cNvPr id="19472" name="Freeform 45"/>
            <p:cNvSpPr>
              <a:spLocks/>
            </p:cNvSpPr>
            <p:nvPr/>
          </p:nvSpPr>
          <p:spPr bwMode="auto">
            <a:xfrm>
              <a:off x="2351" y="2483"/>
              <a:ext cx="61" cy="131"/>
            </a:xfrm>
            <a:custGeom>
              <a:avLst/>
              <a:gdLst>
                <a:gd name="T0" fmla="*/ 44 w 61"/>
                <a:gd name="T1" fmla="*/ 7 h 131"/>
                <a:gd name="T2" fmla="*/ 22 w 61"/>
                <a:gd name="T3" fmla="*/ 27 h 131"/>
                <a:gd name="T4" fmla="*/ 7 w 61"/>
                <a:gd name="T5" fmla="*/ 54 h 131"/>
                <a:gd name="T6" fmla="*/ 0 w 61"/>
                <a:gd name="T7" fmla="*/ 84 h 131"/>
                <a:gd name="T8" fmla="*/ 2 w 61"/>
                <a:gd name="T9" fmla="*/ 106 h 131"/>
                <a:gd name="T10" fmla="*/ 7 w 61"/>
                <a:gd name="T11" fmla="*/ 121 h 131"/>
                <a:gd name="T12" fmla="*/ 14 w 61"/>
                <a:gd name="T13" fmla="*/ 126 h 131"/>
                <a:gd name="T14" fmla="*/ 17 w 61"/>
                <a:gd name="T15" fmla="*/ 126 h 131"/>
                <a:gd name="T16" fmla="*/ 27 w 61"/>
                <a:gd name="T17" fmla="*/ 131 h 131"/>
                <a:gd name="T18" fmla="*/ 39 w 61"/>
                <a:gd name="T19" fmla="*/ 118 h 131"/>
                <a:gd name="T20" fmla="*/ 42 w 61"/>
                <a:gd name="T21" fmla="*/ 84 h 131"/>
                <a:gd name="T22" fmla="*/ 37 w 61"/>
                <a:gd name="T23" fmla="*/ 59 h 131"/>
                <a:gd name="T24" fmla="*/ 32 w 61"/>
                <a:gd name="T25" fmla="*/ 47 h 131"/>
                <a:gd name="T26" fmla="*/ 27 w 61"/>
                <a:gd name="T27" fmla="*/ 42 h 131"/>
                <a:gd name="T28" fmla="*/ 27 w 61"/>
                <a:gd name="T29" fmla="*/ 42 h 131"/>
                <a:gd name="T30" fmla="*/ 24 w 61"/>
                <a:gd name="T31" fmla="*/ 39 h 131"/>
                <a:gd name="T32" fmla="*/ 24 w 61"/>
                <a:gd name="T33" fmla="*/ 42 h 131"/>
                <a:gd name="T34" fmla="*/ 32 w 61"/>
                <a:gd name="T35" fmla="*/ 57 h 131"/>
                <a:gd name="T36" fmla="*/ 37 w 61"/>
                <a:gd name="T37" fmla="*/ 89 h 131"/>
                <a:gd name="T38" fmla="*/ 37 w 61"/>
                <a:gd name="T39" fmla="*/ 111 h 131"/>
                <a:gd name="T40" fmla="*/ 32 w 61"/>
                <a:gd name="T41" fmla="*/ 121 h 131"/>
                <a:gd name="T42" fmla="*/ 29 w 61"/>
                <a:gd name="T43" fmla="*/ 123 h 131"/>
                <a:gd name="T44" fmla="*/ 27 w 61"/>
                <a:gd name="T45" fmla="*/ 126 h 131"/>
                <a:gd name="T46" fmla="*/ 27 w 61"/>
                <a:gd name="T47" fmla="*/ 126 h 131"/>
                <a:gd name="T48" fmla="*/ 27 w 61"/>
                <a:gd name="T49" fmla="*/ 126 h 131"/>
                <a:gd name="T50" fmla="*/ 24 w 61"/>
                <a:gd name="T51" fmla="*/ 126 h 131"/>
                <a:gd name="T52" fmla="*/ 24 w 61"/>
                <a:gd name="T53" fmla="*/ 126 h 131"/>
                <a:gd name="T54" fmla="*/ 22 w 61"/>
                <a:gd name="T55" fmla="*/ 123 h 131"/>
                <a:gd name="T56" fmla="*/ 22 w 61"/>
                <a:gd name="T57" fmla="*/ 123 h 131"/>
                <a:gd name="T58" fmla="*/ 22 w 61"/>
                <a:gd name="T59" fmla="*/ 123 h 131"/>
                <a:gd name="T60" fmla="*/ 19 w 61"/>
                <a:gd name="T61" fmla="*/ 123 h 131"/>
                <a:gd name="T62" fmla="*/ 17 w 61"/>
                <a:gd name="T63" fmla="*/ 121 h 131"/>
                <a:gd name="T64" fmla="*/ 12 w 61"/>
                <a:gd name="T65" fmla="*/ 113 h 131"/>
                <a:gd name="T66" fmla="*/ 7 w 61"/>
                <a:gd name="T67" fmla="*/ 106 h 131"/>
                <a:gd name="T68" fmla="*/ 7 w 61"/>
                <a:gd name="T69" fmla="*/ 71 h 131"/>
                <a:gd name="T70" fmla="*/ 17 w 61"/>
                <a:gd name="T71" fmla="*/ 39 h 131"/>
                <a:gd name="T72" fmla="*/ 27 w 61"/>
                <a:gd name="T73" fmla="*/ 27 h 131"/>
                <a:gd name="T74" fmla="*/ 39 w 61"/>
                <a:gd name="T75" fmla="*/ 17 h 131"/>
                <a:gd name="T76" fmla="*/ 46 w 61"/>
                <a:gd name="T77" fmla="*/ 10 h 131"/>
                <a:gd name="T78" fmla="*/ 56 w 61"/>
                <a:gd name="T79" fmla="*/ 5 h 131"/>
                <a:gd name="T80" fmla="*/ 59 w 61"/>
                <a:gd name="T81" fmla="*/ 5 h 131"/>
                <a:gd name="T82" fmla="*/ 59 w 61"/>
                <a:gd name="T83" fmla="*/ 5 h 131"/>
                <a:gd name="T84" fmla="*/ 59 w 61"/>
                <a:gd name="T85" fmla="*/ 0 h 13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1"/>
                <a:gd name="T130" fmla="*/ 0 h 131"/>
                <a:gd name="T131" fmla="*/ 61 w 61"/>
                <a:gd name="T132" fmla="*/ 131 h 13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1" h="131">
                  <a:moveTo>
                    <a:pt x="59" y="0"/>
                  </a:moveTo>
                  <a:lnTo>
                    <a:pt x="44" y="7"/>
                  </a:lnTo>
                  <a:lnTo>
                    <a:pt x="32" y="15"/>
                  </a:lnTo>
                  <a:lnTo>
                    <a:pt x="22" y="27"/>
                  </a:lnTo>
                  <a:lnTo>
                    <a:pt x="12" y="39"/>
                  </a:lnTo>
                  <a:lnTo>
                    <a:pt x="7" y="54"/>
                  </a:lnTo>
                  <a:lnTo>
                    <a:pt x="2" y="69"/>
                  </a:lnTo>
                  <a:lnTo>
                    <a:pt x="0" y="84"/>
                  </a:lnTo>
                  <a:lnTo>
                    <a:pt x="0" y="99"/>
                  </a:lnTo>
                  <a:lnTo>
                    <a:pt x="2" y="106"/>
                  </a:lnTo>
                  <a:lnTo>
                    <a:pt x="5" y="113"/>
                  </a:lnTo>
                  <a:lnTo>
                    <a:pt x="7" y="121"/>
                  </a:lnTo>
                  <a:lnTo>
                    <a:pt x="12" y="126"/>
                  </a:lnTo>
                  <a:lnTo>
                    <a:pt x="14" y="126"/>
                  </a:lnTo>
                  <a:lnTo>
                    <a:pt x="17" y="126"/>
                  </a:lnTo>
                  <a:lnTo>
                    <a:pt x="17" y="128"/>
                  </a:lnTo>
                  <a:lnTo>
                    <a:pt x="27" y="131"/>
                  </a:lnTo>
                  <a:lnTo>
                    <a:pt x="29" y="131"/>
                  </a:lnTo>
                  <a:lnTo>
                    <a:pt x="39" y="118"/>
                  </a:lnTo>
                  <a:lnTo>
                    <a:pt x="42" y="101"/>
                  </a:lnTo>
                  <a:lnTo>
                    <a:pt x="42" y="84"/>
                  </a:lnTo>
                  <a:lnTo>
                    <a:pt x="39" y="67"/>
                  </a:lnTo>
                  <a:lnTo>
                    <a:pt x="37" y="59"/>
                  </a:lnTo>
                  <a:lnTo>
                    <a:pt x="34" y="54"/>
                  </a:lnTo>
                  <a:lnTo>
                    <a:pt x="32" y="47"/>
                  </a:lnTo>
                  <a:lnTo>
                    <a:pt x="29" y="42"/>
                  </a:lnTo>
                  <a:lnTo>
                    <a:pt x="27" y="42"/>
                  </a:lnTo>
                  <a:lnTo>
                    <a:pt x="24" y="39"/>
                  </a:lnTo>
                  <a:lnTo>
                    <a:pt x="24" y="42"/>
                  </a:lnTo>
                  <a:lnTo>
                    <a:pt x="32" y="57"/>
                  </a:lnTo>
                  <a:lnTo>
                    <a:pt x="34" y="71"/>
                  </a:lnTo>
                  <a:lnTo>
                    <a:pt x="37" y="89"/>
                  </a:lnTo>
                  <a:lnTo>
                    <a:pt x="37" y="106"/>
                  </a:lnTo>
                  <a:lnTo>
                    <a:pt x="37" y="111"/>
                  </a:lnTo>
                  <a:lnTo>
                    <a:pt x="34" y="116"/>
                  </a:lnTo>
                  <a:lnTo>
                    <a:pt x="32" y="121"/>
                  </a:lnTo>
                  <a:lnTo>
                    <a:pt x="29" y="123"/>
                  </a:lnTo>
                  <a:lnTo>
                    <a:pt x="27" y="126"/>
                  </a:lnTo>
                  <a:lnTo>
                    <a:pt x="24" y="126"/>
                  </a:lnTo>
                  <a:lnTo>
                    <a:pt x="24" y="123"/>
                  </a:lnTo>
                  <a:lnTo>
                    <a:pt x="22" y="123"/>
                  </a:lnTo>
                  <a:lnTo>
                    <a:pt x="19" y="123"/>
                  </a:lnTo>
                  <a:lnTo>
                    <a:pt x="17" y="121"/>
                  </a:lnTo>
                  <a:lnTo>
                    <a:pt x="14" y="118"/>
                  </a:lnTo>
                  <a:lnTo>
                    <a:pt x="12" y="113"/>
                  </a:lnTo>
                  <a:lnTo>
                    <a:pt x="10" y="111"/>
                  </a:lnTo>
                  <a:lnTo>
                    <a:pt x="7" y="106"/>
                  </a:lnTo>
                  <a:lnTo>
                    <a:pt x="5" y="89"/>
                  </a:lnTo>
                  <a:lnTo>
                    <a:pt x="7" y="71"/>
                  </a:lnTo>
                  <a:lnTo>
                    <a:pt x="12" y="54"/>
                  </a:lnTo>
                  <a:lnTo>
                    <a:pt x="17" y="39"/>
                  </a:lnTo>
                  <a:lnTo>
                    <a:pt x="22" y="34"/>
                  </a:lnTo>
                  <a:lnTo>
                    <a:pt x="27" y="27"/>
                  </a:lnTo>
                  <a:lnTo>
                    <a:pt x="34" y="22"/>
                  </a:lnTo>
                  <a:lnTo>
                    <a:pt x="39" y="17"/>
                  </a:lnTo>
                  <a:lnTo>
                    <a:pt x="44" y="15"/>
                  </a:lnTo>
                  <a:lnTo>
                    <a:pt x="46" y="10"/>
                  </a:lnTo>
                  <a:lnTo>
                    <a:pt x="51" y="7"/>
                  </a:lnTo>
                  <a:lnTo>
                    <a:pt x="56" y="5"/>
                  </a:lnTo>
                  <a:lnTo>
                    <a:pt x="59" y="5"/>
                  </a:lnTo>
                  <a:lnTo>
                    <a:pt x="61" y="5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73" name="Freeform 46"/>
            <p:cNvSpPr>
              <a:spLocks/>
            </p:cNvSpPr>
            <p:nvPr/>
          </p:nvSpPr>
          <p:spPr bwMode="auto">
            <a:xfrm>
              <a:off x="2292" y="2503"/>
              <a:ext cx="71" cy="108"/>
            </a:xfrm>
            <a:custGeom>
              <a:avLst/>
              <a:gdLst>
                <a:gd name="T0" fmla="*/ 32 w 71"/>
                <a:gd name="T1" fmla="*/ 2 h 108"/>
                <a:gd name="T2" fmla="*/ 17 w 71"/>
                <a:gd name="T3" fmla="*/ 14 h 108"/>
                <a:gd name="T4" fmla="*/ 5 w 71"/>
                <a:gd name="T5" fmla="*/ 37 h 108"/>
                <a:gd name="T6" fmla="*/ 2 w 71"/>
                <a:gd name="T7" fmla="*/ 49 h 108"/>
                <a:gd name="T8" fmla="*/ 2 w 71"/>
                <a:gd name="T9" fmla="*/ 51 h 108"/>
                <a:gd name="T10" fmla="*/ 0 w 71"/>
                <a:gd name="T11" fmla="*/ 64 h 108"/>
                <a:gd name="T12" fmla="*/ 0 w 71"/>
                <a:gd name="T13" fmla="*/ 86 h 108"/>
                <a:gd name="T14" fmla="*/ 7 w 71"/>
                <a:gd name="T15" fmla="*/ 98 h 108"/>
                <a:gd name="T16" fmla="*/ 7 w 71"/>
                <a:gd name="T17" fmla="*/ 101 h 108"/>
                <a:gd name="T18" fmla="*/ 9 w 71"/>
                <a:gd name="T19" fmla="*/ 101 h 108"/>
                <a:gd name="T20" fmla="*/ 9 w 71"/>
                <a:gd name="T21" fmla="*/ 103 h 108"/>
                <a:gd name="T22" fmla="*/ 17 w 71"/>
                <a:gd name="T23" fmla="*/ 108 h 108"/>
                <a:gd name="T24" fmla="*/ 32 w 71"/>
                <a:gd name="T25" fmla="*/ 103 h 108"/>
                <a:gd name="T26" fmla="*/ 32 w 71"/>
                <a:gd name="T27" fmla="*/ 98 h 108"/>
                <a:gd name="T28" fmla="*/ 37 w 71"/>
                <a:gd name="T29" fmla="*/ 88 h 108"/>
                <a:gd name="T30" fmla="*/ 37 w 71"/>
                <a:gd name="T31" fmla="*/ 76 h 108"/>
                <a:gd name="T32" fmla="*/ 37 w 71"/>
                <a:gd name="T33" fmla="*/ 71 h 108"/>
                <a:gd name="T34" fmla="*/ 37 w 71"/>
                <a:gd name="T35" fmla="*/ 71 h 108"/>
                <a:gd name="T36" fmla="*/ 37 w 71"/>
                <a:gd name="T37" fmla="*/ 69 h 108"/>
                <a:gd name="T38" fmla="*/ 37 w 71"/>
                <a:gd name="T39" fmla="*/ 69 h 108"/>
                <a:gd name="T40" fmla="*/ 37 w 71"/>
                <a:gd name="T41" fmla="*/ 66 h 108"/>
                <a:gd name="T42" fmla="*/ 37 w 71"/>
                <a:gd name="T43" fmla="*/ 64 h 108"/>
                <a:gd name="T44" fmla="*/ 34 w 71"/>
                <a:gd name="T45" fmla="*/ 59 h 108"/>
                <a:gd name="T46" fmla="*/ 34 w 71"/>
                <a:gd name="T47" fmla="*/ 54 h 108"/>
                <a:gd name="T48" fmla="*/ 27 w 71"/>
                <a:gd name="T49" fmla="*/ 34 h 108"/>
                <a:gd name="T50" fmla="*/ 22 w 71"/>
                <a:gd name="T51" fmla="*/ 29 h 108"/>
                <a:gd name="T52" fmla="*/ 19 w 71"/>
                <a:gd name="T53" fmla="*/ 32 h 108"/>
                <a:gd name="T54" fmla="*/ 22 w 71"/>
                <a:gd name="T55" fmla="*/ 37 h 108"/>
                <a:gd name="T56" fmla="*/ 32 w 71"/>
                <a:gd name="T57" fmla="*/ 69 h 108"/>
                <a:gd name="T58" fmla="*/ 27 w 71"/>
                <a:gd name="T59" fmla="*/ 101 h 108"/>
                <a:gd name="T60" fmla="*/ 24 w 71"/>
                <a:gd name="T61" fmla="*/ 101 h 108"/>
                <a:gd name="T62" fmla="*/ 22 w 71"/>
                <a:gd name="T63" fmla="*/ 101 h 108"/>
                <a:gd name="T64" fmla="*/ 17 w 71"/>
                <a:gd name="T65" fmla="*/ 101 h 108"/>
                <a:gd name="T66" fmla="*/ 12 w 71"/>
                <a:gd name="T67" fmla="*/ 98 h 108"/>
                <a:gd name="T68" fmla="*/ 5 w 71"/>
                <a:gd name="T69" fmla="*/ 69 h 108"/>
                <a:gd name="T70" fmla="*/ 12 w 71"/>
                <a:gd name="T71" fmla="*/ 37 h 108"/>
                <a:gd name="T72" fmla="*/ 22 w 71"/>
                <a:gd name="T73" fmla="*/ 17 h 108"/>
                <a:gd name="T74" fmla="*/ 37 w 71"/>
                <a:gd name="T75" fmla="*/ 5 h 108"/>
                <a:gd name="T76" fmla="*/ 49 w 71"/>
                <a:gd name="T77" fmla="*/ 5 h 108"/>
                <a:gd name="T78" fmla="*/ 59 w 71"/>
                <a:gd name="T79" fmla="*/ 7 h 108"/>
                <a:gd name="T80" fmla="*/ 66 w 71"/>
                <a:gd name="T81" fmla="*/ 12 h 108"/>
                <a:gd name="T82" fmla="*/ 71 w 71"/>
                <a:gd name="T83" fmla="*/ 12 h 108"/>
                <a:gd name="T84" fmla="*/ 71 w 71"/>
                <a:gd name="T85" fmla="*/ 10 h 108"/>
                <a:gd name="T86" fmla="*/ 71 w 71"/>
                <a:gd name="T87" fmla="*/ 7 h 108"/>
                <a:gd name="T88" fmla="*/ 69 w 71"/>
                <a:gd name="T89" fmla="*/ 5 h 108"/>
                <a:gd name="T90" fmla="*/ 69 w 71"/>
                <a:gd name="T91" fmla="*/ 5 h 10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1"/>
                <a:gd name="T139" fmla="*/ 0 h 108"/>
                <a:gd name="T140" fmla="*/ 71 w 71"/>
                <a:gd name="T141" fmla="*/ 108 h 10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1" h="108">
                  <a:moveTo>
                    <a:pt x="44" y="0"/>
                  </a:moveTo>
                  <a:lnTo>
                    <a:pt x="32" y="2"/>
                  </a:lnTo>
                  <a:lnTo>
                    <a:pt x="24" y="5"/>
                  </a:lnTo>
                  <a:lnTo>
                    <a:pt x="17" y="14"/>
                  </a:lnTo>
                  <a:lnTo>
                    <a:pt x="9" y="24"/>
                  </a:lnTo>
                  <a:lnTo>
                    <a:pt x="5" y="37"/>
                  </a:lnTo>
                  <a:lnTo>
                    <a:pt x="2" y="49"/>
                  </a:lnTo>
                  <a:lnTo>
                    <a:pt x="2" y="51"/>
                  </a:lnTo>
                  <a:lnTo>
                    <a:pt x="0" y="64"/>
                  </a:lnTo>
                  <a:lnTo>
                    <a:pt x="0" y="74"/>
                  </a:lnTo>
                  <a:lnTo>
                    <a:pt x="0" y="86"/>
                  </a:lnTo>
                  <a:lnTo>
                    <a:pt x="5" y="98"/>
                  </a:lnTo>
                  <a:lnTo>
                    <a:pt x="7" y="98"/>
                  </a:lnTo>
                  <a:lnTo>
                    <a:pt x="7" y="101"/>
                  </a:lnTo>
                  <a:lnTo>
                    <a:pt x="9" y="101"/>
                  </a:lnTo>
                  <a:lnTo>
                    <a:pt x="9" y="103"/>
                  </a:lnTo>
                  <a:lnTo>
                    <a:pt x="17" y="108"/>
                  </a:lnTo>
                  <a:lnTo>
                    <a:pt x="29" y="106"/>
                  </a:lnTo>
                  <a:lnTo>
                    <a:pt x="32" y="103"/>
                  </a:lnTo>
                  <a:lnTo>
                    <a:pt x="32" y="101"/>
                  </a:lnTo>
                  <a:lnTo>
                    <a:pt x="32" y="98"/>
                  </a:lnTo>
                  <a:lnTo>
                    <a:pt x="34" y="96"/>
                  </a:lnTo>
                  <a:lnTo>
                    <a:pt x="37" y="88"/>
                  </a:lnTo>
                  <a:lnTo>
                    <a:pt x="37" y="83"/>
                  </a:lnTo>
                  <a:lnTo>
                    <a:pt x="37" y="76"/>
                  </a:lnTo>
                  <a:lnTo>
                    <a:pt x="37" y="71"/>
                  </a:lnTo>
                  <a:lnTo>
                    <a:pt x="37" y="69"/>
                  </a:lnTo>
                  <a:lnTo>
                    <a:pt x="37" y="66"/>
                  </a:lnTo>
                  <a:lnTo>
                    <a:pt x="37" y="64"/>
                  </a:lnTo>
                  <a:lnTo>
                    <a:pt x="37" y="61"/>
                  </a:lnTo>
                  <a:lnTo>
                    <a:pt x="34" y="59"/>
                  </a:lnTo>
                  <a:lnTo>
                    <a:pt x="34" y="56"/>
                  </a:lnTo>
                  <a:lnTo>
                    <a:pt x="34" y="54"/>
                  </a:lnTo>
                  <a:lnTo>
                    <a:pt x="32" y="51"/>
                  </a:lnTo>
                  <a:lnTo>
                    <a:pt x="27" y="34"/>
                  </a:lnTo>
                  <a:lnTo>
                    <a:pt x="22" y="32"/>
                  </a:lnTo>
                  <a:lnTo>
                    <a:pt x="22" y="29"/>
                  </a:lnTo>
                  <a:lnTo>
                    <a:pt x="19" y="32"/>
                  </a:lnTo>
                  <a:lnTo>
                    <a:pt x="19" y="34"/>
                  </a:lnTo>
                  <a:lnTo>
                    <a:pt x="22" y="37"/>
                  </a:lnTo>
                  <a:lnTo>
                    <a:pt x="29" y="51"/>
                  </a:lnTo>
                  <a:lnTo>
                    <a:pt x="32" y="69"/>
                  </a:lnTo>
                  <a:lnTo>
                    <a:pt x="32" y="86"/>
                  </a:lnTo>
                  <a:lnTo>
                    <a:pt x="27" y="101"/>
                  </a:lnTo>
                  <a:lnTo>
                    <a:pt x="24" y="101"/>
                  </a:lnTo>
                  <a:lnTo>
                    <a:pt x="22" y="101"/>
                  </a:lnTo>
                  <a:lnTo>
                    <a:pt x="19" y="101"/>
                  </a:lnTo>
                  <a:lnTo>
                    <a:pt x="17" y="101"/>
                  </a:lnTo>
                  <a:lnTo>
                    <a:pt x="14" y="101"/>
                  </a:lnTo>
                  <a:lnTo>
                    <a:pt x="12" y="98"/>
                  </a:lnTo>
                  <a:lnTo>
                    <a:pt x="7" y="83"/>
                  </a:lnTo>
                  <a:lnTo>
                    <a:pt x="5" y="69"/>
                  </a:lnTo>
                  <a:lnTo>
                    <a:pt x="7" y="51"/>
                  </a:lnTo>
                  <a:lnTo>
                    <a:pt x="12" y="37"/>
                  </a:lnTo>
                  <a:lnTo>
                    <a:pt x="17" y="27"/>
                  </a:lnTo>
                  <a:lnTo>
                    <a:pt x="22" y="17"/>
                  </a:lnTo>
                  <a:lnTo>
                    <a:pt x="29" y="10"/>
                  </a:lnTo>
                  <a:lnTo>
                    <a:pt x="37" y="5"/>
                  </a:lnTo>
                  <a:lnTo>
                    <a:pt x="44" y="5"/>
                  </a:lnTo>
                  <a:lnTo>
                    <a:pt x="49" y="5"/>
                  </a:lnTo>
                  <a:lnTo>
                    <a:pt x="54" y="7"/>
                  </a:lnTo>
                  <a:lnTo>
                    <a:pt x="59" y="7"/>
                  </a:lnTo>
                  <a:lnTo>
                    <a:pt x="61" y="10"/>
                  </a:lnTo>
                  <a:lnTo>
                    <a:pt x="66" y="12"/>
                  </a:lnTo>
                  <a:lnTo>
                    <a:pt x="69" y="12"/>
                  </a:lnTo>
                  <a:lnTo>
                    <a:pt x="71" y="12"/>
                  </a:lnTo>
                  <a:lnTo>
                    <a:pt x="71" y="10"/>
                  </a:lnTo>
                  <a:lnTo>
                    <a:pt x="71" y="7"/>
                  </a:lnTo>
                  <a:lnTo>
                    <a:pt x="69" y="5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74" name="Freeform 47"/>
            <p:cNvSpPr>
              <a:spLocks/>
            </p:cNvSpPr>
            <p:nvPr/>
          </p:nvSpPr>
          <p:spPr bwMode="auto">
            <a:xfrm>
              <a:off x="2156" y="1961"/>
              <a:ext cx="828" cy="1037"/>
            </a:xfrm>
            <a:custGeom>
              <a:avLst/>
              <a:gdLst>
                <a:gd name="T0" fmla="*/ 502 w 828"/>
                <a:gd name="T1" fmla="*/ 1030 h 1037"/>
                <a:gd name="T2" fmla="*/ 574 w 828"/>
                <a:gd name="T3" fmla="*/ 1000 h 1037"/>
                <a:gd name="T4" fmla="*/ 643 w 828"/>
                <a:gd name="T5" fmla="*/ 973 h 1037"/>
                <a:gd name="T6" fmla="*/ 690 w 828"/>
                <a:gd name="T7" fmla="*/ 951 h 1037"/>
                <a:gd name="T8" fmla="*/ 724 w 828"/>
                <a:gd name="T9" fmla="*/ 938 h 1037"/>
                <a:gd name="T10" fmla="*/ 761 w 828"/>
                <a:gd name="T11" fmla="*/ 926 h 1037"/>
                <a:gd name="T12" fmla="*/ 773 w 828"/>
                <a:gd name="T13" fmla="*/ 924 h 1037"/>
                <a:gd name="T14" fmla="*/ 810 w 828"/>
                <a:gd name="T15" fmla="*/ 869 h 1037"/>
                <a:gd name="T16" fmla="*/ 813 w 828"/>
                <a:gd name="T17" fmla="*/ 756 h 1037"/>
                <a:gd name="T18" fmla="*/ 813 w 828"/>
                <a:gd name="T19" fmla="*/ 704 h 1037"/>
                <a:gd name="T20" fmla="*/ 813 w 828"/>
                <a:gd name="T21" fmla="*/ 660 h 1037"/>
                <a:gd name="T22" fmla="*/ 815 w 828"/>
                <a:gd name="T23" fmla="*/ 566 h 1037"/>
                <a:gd name="T24" fmla="*/ 823 w 828"/>
                <a:gd name="T25" fmla="*/ 362 h 1037"/>
                <a:gd name="T26" fmla="*/ 825 w 828"/>
                <a:gd name="T27" fmla="*/ 322 h 1037"/>
                <a:gd name="T28" fmla="*/ 828 w 828"/>
                <a:gd name="T29" fmla="*/ 261 h 1037"/>
                <a:gd name="T30" fmla="*/ 828 w 828"/>
                <a:gd name="T31" fmla="*/ 209 h 1037"/>
                <a:gd name="T32" fmla="*/ 828 w 828"/>
                <a:gd name="T33" fmla="*/ 199 h 1037"/>
                <a:gd name="T34" fmla="*/ 823 w 828"/>
                <a:gd name="T35" fmla="*/ 194 h 1037"/>
                <a:gd name="T36" fmla="*/ 512 w 828"/>
                <a:gd name="T37" fmla="*/ 9 h 1037"/>
                <a:gd name="T38" fmla="*/ 500 w 828"/>
                <a:gd name="T39" fmla="*/ 2 h 1037"/>
                <a:gd name="T40" fmla="*/ 475 w 828"/>
                <a:gd name="T41" fmla="*/ 7 h 1037"/>
                <a:gd name="T42" fmla="*/ 426 w 828"/>
                <a:gd name="T43" fmla="*/ 24 h 1037"/>
                <a:gd name="T44" fmla="*/ 345 w 828"/>
                <a:gd name="T45" fmla="*/ 49 h 1037"/>
                <a:gd name="T46" fmla="*/ 266 w 828"/>
                <a:gd name="T47" fmla="*/ 76 h 1037"/>
                <a:gd name="T48" fmla="*/ 212 w 828"/>
                <a:gd name="T49" fmla="*/ 93 h 1037"/>
                <a:gd name="T50" fmla="*/ 173 w 828"/>
                <a:gd name="T51" fmla="*/ 110 h 1037"/>
                <a:gd name="T52" fmla="*/ 131 w 828"/>
                <a:gd name="T53" fmla="*/ 123 h 1037"/>
                <a:gd name="T54" fmla="*/ 91 w 828"/>
                <a:gd name="T55" fmla="*/ 135 h 1037"/>
                <a:gd name="T56" fmla="*/ 52 w 828"/>
                <a:gd name="T57" fmla="*/ 147 h 1037"/>
                <a:gd name="T58" fmla="*/ 20 w 828"/>
                <a:gd name="T59" fmla="*/ 155 h 1037"/>
                <a:gd name="T60" fmla="*/ 5 w 828"/>
                <a:gd name="T61" fmla="*/ 167 h 1037"/>
                <a:gd name="T62" fmla="*/ 3 w 828"/>
                <a:gd name="T63" fmla="*/ 167 h 1037"/>
                <a:gd name="T64" fmla="*/ 12 w 828"/>
                <a:gd name="T65" fmla="*/ 236 h 1037"/>
                <a:gd name="T66" fmla="*/ 40 w 828"/>
                <a:gd name="T67" fmla="*/ 340 h 1037"/>
                <a:gd name="T68" fmla="*/ 69 w 828"/>
                <a:gd name="T69" fmla="*/ 446 h 1037"/>
                <a:gd name="T70" fmla="*/ 76 w 828"/>
                <a:gd name="T71" fmla="*/ 470 h 1037"/>
                <a:gd name="T72" fmla="*/ 84 w 828"/>
                <a:gd name="T73" fmla="*/ 500 h 1037"/>
                <a:gd name="T74" fmla="*/ 180 w 828"/>
                <a:gd name="T75" fmla="*/ 899 h 1037"/>
                <a:gd name="T76" fmla="*/ 185 w 828"/>
                <a:gd name="T77" fmla="*/ 904 h 1037"/>
                <a:gd name="T78" fmla="*/ 202 w 828"/>
                <a:gd name="T79" fmla="*/ 914 h 1037"/>
                <a:gd name="T80" fmla="*/ 229 w 828"/>
                <a:gd name="T81" fmla="*/ 926 h 1037"/>
                <a:gd name="T82" fmla="*/ 286 w 828"/>
                <a:gd name="T83" fmla="*/ 958 h 1037"/>
                <a:gd name="T84" fmla="*/ 345 w 828"/>
                <a:gd name="T85" fmla="*/ 988 h 1037"/>
                <a:gd name="T86" fmla="*/ 394 w 828"/>
                <a:gd name="T87" fmla="*/ 1012 h 1037"/>
                <a:gd name="T88" fmla="*/ 404 w 828"/>
                <a:gd name="T89" fmla="*/ 1017 h 1037"/>
                <a:gd name="T90" fmla="*/ 411 w 828"/>
                <a:gd name="T91" fmla="*/ 1020 h 1037"/>
                <a:gd name="T92" fmla="*/ 431 w 828"/>
                <a:gd name="T93" fmla="*/ 1032 h 1037"/>
                <a:gd name="T94" fmla="*/ 436 w 828"/>
                <a:gd name="T95" fmla="*/ 1035 h 103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28"/>
                <a:gd name="T145" fmla="*/ 0 h 1037"/>
                <a:gd name="T146" fmla="*/ 828 w 828"/>
                <a:gd name="T147" fmla="*/ 1037 h 10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28" h="1037">
                  <a:moveTo>
                    <a:pt x="441" y="1037"/>
                  </a:moveTo>
                  <a:lnTo>
                    <a:pt x="480" y="1037"/>
                  </a:lnTo>
                  <a:lnTo>
                    <a:pt x="502" y="1030"/>
                  </a:lnTo>
                  <a:lnTo>
                    <a:pt x="527" y="1020"/>
                  </a:lnTo>
                  <a:lnTo>
                    <a:pt x="549" y="1010"/>
                  </a:lnTo>
                  <a:lnTo>
                    <a:pt x="574" y="1000"/>
                  </a:lnTo>
                  <a:lnTo>
                    <a:pt x="596" y="993"/>
                  </a:lnTo>
                  <a:lnTo>
                    <a:pt x="621" y="983"/>
                  </a:lnTo>
                  <a:lnTo>
                    <a:pt x="643" y="973"/>
                  </a:lnTo>
                  <a:lnTo>
                    <a:pt x="665" y="963"/>
                  </a:lnTo>
                  <a:lnTo>
                    <a:pt x="677" y="958"/>
                  </a:lnTo>
                  <a:lnTo>
                    <a:pt x="690" y="951"/>
                  </a:lnTo>
                  <a:lnTo>
                    <a:pt x="702" y="946"/>
                  </a:lnTo>
                  <a:lnTo>
                    <a:pt x="714" y="943"/>
                  </a:lnTo>
                  <a:lnTo>
                    <a:pt x="724" y="938"/>
                  </a:lnTo>
                  <a:lnTo>
                    <a:pt x="736" y="934"/>
                  </a:lnTo>
                  <a:lnTo>
                    <a:pt x="749" y="931"/>
                  </a:lnTo>
                  <a:lnTo>
                    <a:pt x="761" y="926"/>
                  </a:lnTo>
                  <a:lnTo>
                    <a:pt x="766" y="926"/>
                  </a:lnTo>
                  <a:lnTo>
                    <a:pt x="771" y="924"/>
                  </a:lnTo>
                  <a:lnTo>
                    <a:pt x="773" y="924"/>
                  </a:lnTo>
                  <a:lnTo>
                    <a:pt x="778" y="924"/>
                  </a:lnTo>
                  <a:lnTo>
                    <a:pt x="810" y="909"/>
                  </a:lnTo>
                  <a:lnTo>
                    <a:pt x="810" y="869"/>
                  </a:lnTo>
                  <a:lnTo>
                    <a:pt x="813" y="832"/>
                  </a:lnTo>
                  <a:lnTo>
                    <a:pt x="813" y="793"/>
                  </a:lnTo>
                  <a:lnTo>
                    <a:pt x="813" y="756"/>
                  </a:lnTo>
                  <a:lnTo>
                    <a:pt x="813" y="739"/>
                  </a:lnTo>
                  <a:lnTo>
                    <a:pt x="813" y="722"/>
                  </a:lnTo>
                  <a:lnTo>
                    <a:pt x="813" y="704"/>
                  </a:lnTo>
                  <a:lnTo>
                    <a:pt x="813" y="687"/>
                  </a:lnTo>
                  <a:lnTo>
                    <a:pt x="815" y="675"/>
                  </a:lnTo>
                  <a:lnTo>
                    <a:pt x="813" y="660"/>
                  </a:lnTo>
                  <a:lnTo>
                    <a:pt x="813" y="648"/>
                  </a:lnTo>
                  <a:lnTo>
                    <a:pt x="813" y="635"/>
                  </a:lnTo>
                  <a:lnTo>
                    <a:pt x="815" y="566"/>
                  </a:lnTo>
                  <a:lnTo>
                    <a:pt x="818" y="497"/>
                  </a:lnTo>
                  <a:lnTo>
                    <a:pt x="820" y="428"/>
                  </a:lnTo>
                  <a:lnTo>
                    <a:pt x="823" y="362"/>
                  </a:lnTo>
                  <a:lnTo>
                    <a:pt x="823" y="349"/>
                  </a:lnTo>
                  <a:lnTo>
                    <a:pt x="823" y="335"/>
                  </a:lnTo>
                  <a:lnTo>
                    <a:pt x="825" y="322"/>
                  </a:lnTo>
                  <a:lnTo>
                    <a:pt x="828" y="310"/>
                  </a:lnTo>
                  <a:lnTo>
                    <a:pt x="828" y="285"/>
                  </a:lnTo>
                  <a:lnTo>
                    <a:pt x="828" y="261"/>
                  </a:lnTo>
                  <a:lnTo>
                    <a:pt x="828" y="236"/>
                  </a:lnTo>
                  <a:lnTo>
                    <a:pt x="828" y="211"/>
                  </a:lnTo>
                  <a:lnTo>
                    <a:pt x="828" y="209"/>
                  </a:lnTo>
                  <a:lnTo>
                    <a:pt x="828" y="207"/>
                  </a:lnTo>
                  <a:lnTo>
                    <a:pt x="828" y="202"/>
                  </a:lnTo>
                  <a:lnTo>
                    <a:pt x="828" y="199"/>
                  </a:lnTo>
                  <a:lnTo>
                    <a:pt x="825" y="197"/>
                  </a:lnTo>
                  <a:lnTo>
                    <a:pt x="825" y="194"/>
                  </a:lnTo>
                  <a:lnTo>
                    <a:pt x="823" y="194"/>
                  </a:lnTo>
                  <a:lnTo>
                    <a:pt x="823" y="192"/>
                  </a:lnTo>
                  <a:lnTo>
                    <a:pt x="522" y="12"/>
                  </a:lnTo>
                  <a:lnTo>
                    <a:pt x="512" y="9"/>
                  </a:lnTo>
                  <a:lnTo>
                    <a:pt x="510" y="7"/>
                  </a:lnTo>
                  <a:lnTo>
                    <a:pt x="505" y="4"/>
                  </a:lnTo>
                  <a:lnTo>
                    <a:pt x="500" y="2"/>
                  </a:lnTo>
                  <a:lnTo>
                    <a:pt x="495" y="0"/>
                  </a:lnTo>
                  <a:lnTo>
                    <a:pt x="485" y="4"/>
                  </a:lnTo>
                  <a:lnTo>
                    <a:pt x="475" y="7"/>
                  </a:lnTo>
                  <a:lnTo>
                    <a:pt x="463" y="12"/>
                  </a:lnTo>
                  <a:lnTo>
                    <a:pt x="453" y="17"/>
                  </a:lnTo>
                  <a:lnTo>
                    <a:pt x="426" y="24"/>
                  </a:lnTo>
                  <a:lnTo>
                    <a:pt x="399" y="34"/>
                  </a:lnTo>
                  <a:lnTo>
                    <a:pt x="372" y="41"/>
                  </a:lnTo>
                  <a:lnTo>
                    <a:pt x="345" y="49"/>
                  </a:lnTo>
                  <a:lnTo>
                    <a:pt x="318" y="59"/>
                  </a:lnTo>
                  <a:lnTo>
                    <a:pt x="291" y="66"/>
                  </a:lnTo>
                  <a:lnTo>
                    <a:pt x="266" y="76"/>
                  </a:lnTo>
                  <a:lnTo>
                    <a:pt x="239" y="86"/>
                  </a:lnTo>
                  <a:lnTo>
                    <a:pt x="224" y="91"/>
                  </a:lnTo>
                  <a:lnTo>
                    <a:pt x="212" y="93"/>
                  </a:lnTo>
                  <a:lnTo>
                    <a:pt x="200" y="98"/>
                  </a:lnTo>
                  <a:lnTo>
                    <a:pt x="185" y="103"/>
                  </a:lnTo>
                  <a:lnTo>
                    <a:pt x="173" y="110"/>
                  </a:lnTo>
                  <a:lnTo>
                    <a:pt x="160" y="115"/>
                  </a:lnTo>
                  <a:lnTo>
                    <a:pt x="145" y="118"/>
                  </a:lnTo>
                  <a:lnTo>
                    <a:pt x="131" y="123"/>
                  </a:lnTo>
                  <a:lnTo>
                    <a:pt x="118" y="128"/>
                  </a:lnTo>
                  <a:lnTo>
                    <a:pt x="104" y="130"/>
                  </a:lnTo>
                  <a:lnTo>
                    <a:pt x="91" y="135"/>
                  </a:lnTo>
                  <a:lnTo>
                    <a:pt x="79" y="138"/>
                  </a:lnTo>
                  <a:lnTo>
                    <a:pt x="64" y="142"/>
                  </a:lnTo>
                  <a:lnTo>
                    <a:pt x="52" y="147"/>
                  </a:lnTo>
                  <a:lnTo>
                    <a:pt x="40" y="150"/>
                  </a:lnTo>
                  <a:lnTo>
                    <a:pt x="27" y="155"/>
                  </a:lnTo>
                  <a:lnTo>
                    <a:pt x="20" y="155"/>
                  </a:lnTo>
                  <a:lnTo>
                    <a:pt x="12" y="160"/>
                  </a:lnTo>
                  <a:lnTo>
                    <a:pt x="10" y="162"/>
                  </a:lnTo>
                  <a:lnTo>
                    <a:pt x="5" y="167"/>
                  </a:lnTo>
                  <a:lnTo>
                    <a:pt x="3" y="167"/>
                  </a:lnTo>
                  <a:lnTo>
                    <a:pt x="0" y="170"/>
                  </a:lnTo>
                  <a:lnTo>
                    <a:pt x="5" y="202"/>
                  </a:lnTo>
                  <a:lnTo>
                    <a:pt x="12" y="236"/>
                  </a:lnTo>
                  <a:lnTo>
                    <a:pt x="22" y="268"/>
                  </a:lnTo>
                  <a:lnTo>
                    <a:pt x="27" y="303"/>
                  </a:lnTo>
                  <a:lnTo>
                    <a:pt x="40" y="340"/>
                  </a:lnTo>
                  <a:lnTo>
                    <a:pt x="49" y="377"/>
                  </a:lnTo>
                  <a:lnTo>
                    <a:pt x="62" y="411"/>
                  </a:lnTo>
                  <a:lnTo>
                    <a:pt x="69" y="446"/>
                  </a:lnTo>
                  <a:lnTo>
                    <a:pt x="69" y="453"/>
                  </a:lnTo>
                  <a:lnTo>
                    <a:pt x="74" y="460"/>
                  </a:lnTo>
                  <a:lnTo>
                    <a:pt x="76" y="470"/>
                  </a:lnTo>
                  <a:lnTo>
                    <a:pt x="76" y="478"/>
                  </a:lnTo>
                  <a:lnTo>
                    <a:pt x="81" y="487"/>
                  </a:lnTo>
                  <a:lnTo>
                    <a:pt x="84" y="500"/>
                  </a:lnTo>
                  <a:lnTo>
                    <a:pt x="89" y="510"/>
                  </a:lnTo>
                  <a:lnTo>
                    <a:pt x="91" y="522"/>
                  </a:lnTo>
                  <a:lnTo>
                    <a:pt x="180" y="899"/>
                  </a:lnTo>
                  <a:lnTo>
                    <a:pt x="180" y="901"/>
                  </a:lnTo>
                  <a:lnTo>
                    <a:pt x="182" y="901"/>
                  </a:lnTo>
                  <a:lnTo>
                    <a:pt x="185" y="904"/>
                  </a:lnTo>
                  <a:lnTo>
                    <a:pt x="187" y="906"/>
                  </a:lnTo>
                  <a:lnTo>
                    <a:pt x="192" y="914"/>
                  </a:lnTo>
                  <a:lnTo>
                    <a:pt x="202" y="914"/>
                  </a:lnTo>
                  <a:lnTo>
                    <a:pt x="212" y="919"/>
                  </a:lnTo>
                  <a:lnTo>
                    <a:pt x="219" y="924"/>
                  </a:lnTo>
                  <a:lnTo>
                    <a:pt x="229" y="926"/>
                  </a:lnTo>
                  <a:lnTo>
                    <a:pt x="249" y="936"/>
                  </a:lnTo>
                  <a:lnTo>
                    <a:pt x="266" y="948"/>
                  </a:lnTo>
                  <a:lnTo>
                    <a:pt x="286" y="958"/>
                  </a:lnTo>
                  <a:lnTo>
                    <a:pt x="305" y="968"/>
                  </a:lnTo>
                  <a:lnTo>
                    <a:pt x="325" y="980"/>
                  </a:lnTo>
                  <a:lnTo>
                    <a:pt x="345" y="988"/>
                  </a:lnTo>
                  <a:lnTo>
                    <a:pt x="365" y="998"/>
                  </a:lnTo>
                  <a:lnTo>
                    <a:pt x="384" y="1005"/>
                  </a:lnTo>
                  <a:lnTo>
                    <a:pt x="394" y="1012"/>
                  </a:lnTo>
                  <a:lnTo>
                    <a:pt x="399" y="1012"/>
                  </a:lnTo>
                  <a:lnTo>
                    <a:pt x="402" y="1015"/>
                  </a:lnTo>
                  <a:lnTo>
                    <a:pt x="404" y="1017"/>
                  </a:lnTo>
                  <a:lnTo>
                    <a:pt x="406" y="1020"/>
                  </a:lnTo>
                  <a:lnTo>
                    <a:pt x="409" y="1020"/>
                  </a:lnTo>
                  <a:lnTo>
                    <a:pt x="411" y="1020"/>
                  </a:lnTo>
                  <a:lnTo>
                    <a:pt x="414" y="1020"/>
                  </a:lnTo>
                  <a:lnTo>
                    <a:pt x="431" y="1032"/>
                  </a:lnTo>
                  <a:lnTo>
                    <a:pt x="434" y="1032"/>
                  </a:lnTo>
                  <a:lnTo>
                    <a:pt x="436" y="1035"/>
                  </a:lnTo>
                  <a:lnTo>
                    <a:pt x="438" y="1037"/>
                  </a:lnTo>
                  <a:lnTo>
                    <a:pt x="441" y="10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75" name="Freeform 48"/>
            <p:cNvSpPr>
              <a:spLocks/>
            </p:cNvSpPr>
            <p:nvPr/>
          </p:nvSpPr>
          <p:spPr bwMode="auto">
            <a:xfrm>
              <a:off x="2688" y="2022"/>
              <a:ext cx="261" cy="828"/>
            </a:xfrm>
            <a:custGeom>
              <a:avLst/>
              <a:gdLst>
                <a:gd name="T0" fmla="*/ 249 w 261"/>
                <a:gd name="T1" fmla="*/ 828 h 828"/>
                <a:gd name="T2" fmla="*/ 249 w 261"/>
                <a:gd name="T3" fmla="*/ 828 h 828"/>
                <a:gd name="T4" fmla="*/ 251 w 261"/>
                <a:gd name="T5" fmla="*/ 828 h 828"/>
                <a:gd name="T6" fmla="*/ 251 w 261"/>
                <a:gd name="T7" fmla="*/ 828 h 828"/>
                <a:gd name="T8" fmla="*/ 254 w 261"/>
                <a:gd name="T9" fmla="*/ 826 h 828"/>
                <a:gd name="T10" fmla="*/ 254 w 261"/>
                <a:gd name="T11" fmla="*/ 767 h 828"/>
                <a:gd name="T12" fmla="*/ 254 w 261"/>
                <a:gd name="T13" fmla="*/ 707 h 828"/>
                <a:gd name="T14" fmla="*/ 254 w 261"/>
                <a:gd name="T15" fmla="*/ 648 h 828"/>
                <a:gd name="T16" fmla="*/ 254 w 261"/>
                <a:gd name="T17" fmla="*/ 589 h 828"/>
                <a:gd name="T18" fmla="*/ 256 w 261"/>
                <a:gd name="T19" fmla="*/ 476 h 828"/>
                <a:gd name="T20" fmla="*/ 259 w 261"/>
                <a:gd name="T21" fmla="*/ 362 h 828"/>
                <a:gd name="T22" fmla="*/ 261 w 261"/>
                <a:gd name="T23" fmla="*/ 252 h 828"/>
                <a:gd name="T24" fmla="*/ 259 w 261"/>
                <a:gd name="T25" fmla="*/ 138 h 828"/>
                <a:gd name="T26" fmla="*/ 241 w 261"/>
                <a:gd name="T27" fmla="*/ 128 h 828"/>
                <a:gd name="T28" fmla="*/ 227 w 261"/>
                <a:gd name="T29" fmla="*/ 118 h 828"/>
                <a:gd name="T30" fmla="*/ 209 w 261"/>
                <a:gd name="T31" fmla="*/ 109 h 828"/>
                <a:gd name="T32" fmla="*/ 192 w 261"/>
                <a:gd name="T33" fmla="*/ 99 h 828"/>
                <a:gd name="T34" fmla="*/ 175 w 261"/>
                <a:gd name="T35" fmla="*/ 91 h 828"/>
                <a:gd name="T36" fmla="*/ 160 w 261"/>
                <a:gd name="T37" fmla="*/ 81 h 828"/>
                <a:gd name="T38" fmla="*/ 143 w 261"/>
                <a:gd name="T39" fmla="*/ 72 h 828"/>
                <a:gd name="T40" fmla="*/ 126 w 261"/>
                <a:gd name="T41" fmla="*/ 62 h 828"/>
                <a:gd name="T42" fmla="*/ 113 w 261"/>
                <a:gd name="T43" fmla="*/ 57 h 828"/>
                <a:gd name="T44" fmla="*/ 103 w 261"/>
                <a:gd name="T45" fmla="*/ 49 h 828"/>
                <a:gd name="T46" fmla="*/ 91 w 261"/>
                <a:gd name="T47" fmla="*/ 45 h 828"/>
                <a:gd name="T48" fmla="*/ 81 w 261"/>
                <a:gd name="T49" fmla="*/ 37 h 828"/>
                <a:gd name="T50" fmla="*/ 69 w 261"/>
                <a:gd name="T51" fmla="*/ 32 h 828"/>
                <a:gd name="T52" fmla="*/ 59 w 261"/>
                <a:gd name="T53" fmla="*/ 27 h 828"/>
                <a:gd name="T54" fmla="*/ 47 w 261"/>
                <a:gd name="T55" fmla="*/ 20 h 828"/>
                <a:gd name="T56" fmla="*/ 37 w 261"/>
                <a:gd name="T57" fmla="*/ 15 h 828"/>
                <a:gd name="T58" fmla="*/ 30 w 261"/>
                <a:gd name="T59" fmla="*/ 10 h 828"/>
                <a:gd name="T60" fmla="*/ 22 w 261"/>
                <a:gd name="T61" fmla="*/ 8 h 828"/>
                <a:gd name="T62" fmla="*/ 15 w 261"/>
                <a:gd name="T63" fmla="*/ 3 h 828"/>
                <a:gd name="T64" fmla="*/ 7 w 261"/>
                <a:gd name="T65" fmla="*/ 0 h 828"/>
                <a:gd name="T66" fmla="*/ 2 w 261"/>
                <a:gd name="T67" fmla="*/ 20 h 828"/>
                <a:gd name="T68" fmla="*/ 5 w 261"/>
                <a:gd name="T69" fmla="*/ 40 h 828"/>
                <a:gd name="T70" fmla="*/ 5 w 261"/>
                <a:gd name="T71" fmla="*/ 59 h 828"/>
                <a:gd name="T72" fmla="*/ 0 w 261"/>
                <a:gd name="T73" fmla="*/ 79 h 828"/>
                <a:gd name="T74" fmla="*/ 0 w 261"/>
                <a:gd name="T75" fmla="*/ 148 h 828"/>
                <a:gd name="T76" fmla="*/ 0 w 261"/>
                <a:gd name="T77" fmla="*/ 217 h 828"/>
                <a:gd name="T78" fmla="*/ 0 w 261"/>
                <a:gd name="T79" fmla="*/ 286 h 828"/>
                <a:gd name="T80" fmla="*/ 0 w 261"/>
                <a:gd name="T81" fmla="*/ 355 h 828"/>
                <a:gd name="T82" fmla="*/ 5 w 261"/>
                <a:gd name="T83" fmla="*/ 424 h 828"/>
                <a:gd name="T84" fmla="*/ 7 w 261"/>
                <a:gd name="T85" fmla="*/ 495 h 828"/>
                <a:gd name="T86" fmla="*/ 10 w 261"/>
                <a:gd name="T87" fmla="*/ 564 h 828"/>
                <a:gd name="T88" fmla="*/ 20 w 261"/>
                <a:gd name="T89" fmla="*/ 636 h 828"/>
                <a:gd name="T90" fmla="*/ 22 w 261"/>
                <a:gd name="T91" fmla="*/ 658 h 828"/>
                <a:gd name="T92" fmla="*/ 27 w 261"/>
                <a:gd name="T93" fmla="*/ 678 h 828"/>
                <a:gd name="T94" fmla="*/ 32 w 261"/>
                <a:gd name="T95" fmla="*/ 698 h 828"/>
                <a:gd name="T96" fmla="*/ 37 w 261"/>
                <a:gd name="T97" fmla="*/ 717 h 828"/>
                <a:gd name="T98" fmla="*/ 84 w 261"/>
                <a:gd name="T99" fmla="*/ 732 h 828"/>
                <a:gd name="T100" fmla="*/ 86 w 261"/>
                <a:gd name="T101" fmla="*/ 739 h 828"/>
                <a:gd name="T102" fmla="*/ 126 w 261"/>
                <a:gd name="T103" fmla="*/ 757 h 828"/>
                <a:gd name="T104" fmla="*/ 175 w 261"/>
                <a:gd name="T105" fmla="*/ 784 h 828"/>
                <a:gd name="T106" fmla="*/ 249 w 261"/>
                <a:gd name="T107" fmla="*/ 828 h 828"/>
                <a:gd name="T108" fmla="*/ 249 w 261"/>
                <a:gd name="T109" fmla="*/ 828 h 82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1"/>
                <a:gd name="T166" fmla="*/ 0 h 828"/>
                <a:gd name="T167" fmla="*/ 261 w 261"/>
                <a:gd name="T168" fmla="*/ 828 h 82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1" h="828">
                  <a:moveTo>
                    <a:pt x="249" y="828"/>
                  </a:moveTo>
                  <a:lnTo>
                    <a:pt x="249" y="828"/>
                  </a:lnTo>
                  <a:lnTo>
                    <a:pt x="251" y="828"/>
                  </a:lnTo>
                  <a:lnTo>
                    <a:pt x="254" y="826"/>
                  </a:lnTo>
                  <a:lnTo>
                    <a:pt x="254" y="767"/>
                  </a:lnTo>
                  <a:lnTo>
                    <a:pt x="254" y="707"/>
                  </a:lnTo>
                  <a:lnTo>
                    <a:pt x="254" y="648"/>
                  </a:lnTo>
                  <a:lnTo>
                    <a:pt x="254" y="589"/>
                  </a:lnTo>
                  <a:lnTo>
                    <a:pt x="256" y="476"/>
                  </a:lnTo>
                  <a:lnTo>
                    <a:pt x="259" y="362"/>
                  </a:lnTo>
                  <a:lnTo>
                    <a:pt x="261" y="252"/>
                  </a:lnTo>
                  <a:lnTo>
                    <a:pt x="259" y="138"/>
                  </a:lnTo>
                  <a:lnTo>
                    <a:pt x="241" y="128"/>
                  </a:lnTo>
                  <a:lnTo>
                    <a:pt x="227" y="118"/>
                  </a:lnTo>
                  <a:lnTo>
                    <a:pt x="209" y="109"/>
                  </a:lnTo>
                  <a:lnTo>
                    <a:pt x="192" y="99"/>
                  </a:lnTo>
                  <a:lnTo>
                    <a:pt x="175" y="91"/>
                  </a:lnTo>
                  <a:lnTo>
                    <a:pt x="160" y="81"/>
                  </a:lnTo>
                  <a:lnTo>
                    <a:pt x="143" y="72"/>
                  </a:lnTo>
                  <a:lnTo>
                    <a:pt x="126" y="62"/>
                  </a:lnTo>
                  <a:lnTo>
                    <a:pt x="113" y="57"/>
                  </a:lnTo>
                  <a:lnTo>
                    <a:pt x="103" y="49"/>
                  </a:lnTo>
                  <a:lnTo>
                    <a:pt x="91" y="45"/>
                  </a:lnTo>
                  <a:lnTo>
                    <a:pt x="81" y="37"/>
                  </a:lnTo>
                  <a:lnTo>
                    <a:pt x="69" y="32"/>
                  </a:lnTo>
                  <a:lnTo>
                    <a:pt x="59" y="27"/>
                  </a:lnTo>
                  <a:lnTo>
                    <a:pt x="47" y="20"/>
                  </a:lnTo>
                  <a:lnTo>
                    <a:pt x="37" y="15"/>
                  </a:lnTo>
                  <a:lnTo>
                    <a:pt x="30" y="10"/>
                  </a:lnTo>
                  <a:lnTo>
                    <a:pt x="22" y="8"/>
                  </a:lnTo>
                  <a:lnTo>
                    <a:pt x="15" y="3"/>
                  </a:lnTo>
                  <a:lnTo>
                    <a:pt x="7" y="0"/>
                  </a:lnTo>
                  <a:lnTo>
                    <a:pt x="2" y="20"/>
                  </a:lnTo>
                  <a:lnTo>
                    <a:pt x="5" y="40"/>
                  </a:lnTo>
                  <a:lnTo>
                    <a:pt x="5" y="59"/>
                  </a:lnTo>
                  <a:lnTo>
                    <a:pt x="0" y="79"/>
                  </a:lnTo>
                  <a:lnTo>
                    <a:pt x="0" y="148"/>
                  </a:lnTo>
                  <a:lnTo>
                    <a:pt x="0" y="217"/>
                  </a:lnTo>
                  <a:lnTo>
                    <a:pt x="0" y="286"/>
                  </a:lnTo>
                  <a:lnTo>
                    <a:pt x="0" y="355"/>
                  </a:lnTo>
                  <a:lnTo>
                    <a:pt x="5" y="424"/>
                  </a:lnTo>
                  <a:lnTo>
                    <a:pt x="7" y="495"/>
                  </a:lnTo>
                  <a:lnTo>
                    <a:pt x="10" y="564"/>
                  </a:lnTo>
                  <a:lnTo>
                    <a:pt x="20" y="636"/>
                  </a:lnTo>
                  <a:lnTo>
                    <a:pt x="22" y="658"/>
                  </a:lnTo>
                  <a:lnTo>
                    <a:pt x="27" y="678"/>
                  </a:lnTo>
                  <a:lnTo>
                    <a:pt x="32" y="698"/>
                  </a:lnTo>
                  <a:lnTo>
                    <a:pt x="37" y="717"/>
                  </a:lnTo>
                  <a:lnTo>
                    <a:pt x="84" y="732"/>
                  </a:lnTo>
                  <a:lnTo>
                    <a:pt x="86" y="739"/>
                  </a:lnTo>
                  <a:lnTo>
                    <a:pt x="126" y="757"/>
                  </a:lnTo>
                  <a:lnTo>
                    <a:pt x="175" y="784"/>
                  </a:lnTo>
                  <a:lnTo>
                    <a:pt x="249" y="828"/>
                  </a:lnTo>
                  <a:close/>
                </a:path>
              </a:pathLst>
            </a:custGeom>
            <a:solidFill>
              <a:srgbClr val="6899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76" name="Freeform 49"/>
            <p:cNvSpPr>
              <a:spLocks/>
            </p:cNvSpPr>
            <p:nvPr/>
          </p:nvSpPr>
          <p:spPr bwMode="auto">
            <a:xfrm>
              <a:off x="2186" y="1990"/>
              <a:ext cx="500" cy="858"/>
            </a:xfrm>
            <a:custGeom>
              <a:avLst/>
              <a:gdLst>
                <a:gd name="T0" fmla="*/ 408 w 500"/>
                <a:gd name="T1" fmla="*/ 779 h 858"/>
                <a:gd name="T2" fmla="*/ 411 w 500"/>
                <a:gd name="T3" fmla="*/ 776 h 858"/>
                <a:gd name="T4" fmla="*/ 411 w 500"/>
                <a:gd name="T5" fmla="*/ 774 h 858"/>
                <a:gd name="T6" fmla="*/ 500 w 500"/>
                <a:gd name="T7" fmla="*/ 744 h 858"/>
                <a:gd name="T8" fmla="*/ 497 w 500"/>
                <a:gd name="T9" fmla="*/ 641 h 858"/>
                <a:gd name="T10" fmla="*/ 490 w 500"/>
                <a:gd name="T11" fmla="*/ 535 h 858"/>
                <a:gd name="T12" fmla="*/ 490 w 500"/>
                <a:gd name="T13" fmla="*/ 429 h 858"/>
                <a:gd name="T14" fmla="*/ 490 w 500"/>
                <a:gd name="T15" fmla="*/ 323 h 858"/>
                <a:gd name="T16" fmla="*/ 485 w 500"/>
                <a:gd name="T17" fmla="*/ 163 h 858"/>
                <a:gd name="T18" fmla="*/ 477 w 500"/>
                <a:gd name="T19" fmla="*/ 5 h 858"/>
                <a:gd name="T20" fmla="*/ 465 w 500"/>
                <a:gd name="T21" fmla="*/ 0 h 858"/>
                <a:gd name="T22" fmla="*/ 450 w 500"/>
                <a:gd name="T23" fmla="*/ 3 h 858"/>
                <a:gd name="T24" fmla="*/ 416 w 500"/>
                <a:gd name="T25" fmla="*/ 12 h 858"/>
                <a:gd name="T26" fmla="*/ 381 w 500"/>
                <a:gd name="T27" fmla="*/ 22 h 858"/>
                <a:gd name="T28" fmla="*/ 342 w 500"/>
                <a:gd name="T29" fmla="*/ 35 h 858"/>
                <a:gd name="T30" fmla="*/ 305 w 500"/>
                <a:gd name="T31" fmla="*/ 47 h 858"/>
                <a:gd name="T32" fmla="*/ 268 w 500"/>
                <a:gd name="T33" fmla="*/ 62 h 858"/>
                <a:gd name="T34" fmla="*/ 231 w 500"/>
                <a:gd name="T35" fmla="*/ 74 h 858"/>
                <a:gd name="T36" fmla="*/ 172 w 500"/>
                <a:gd name="T37" fmla="*/ 94 h 858"/>
                <a:gd name="T38" fmla="*/ 113 w 500"/>
                <a:gd name="T39" fmla="*/ 111 h 858"/>
                <a:gd name="T40" fmla="*/ 56 w 500"/>
                <a:gd name="T41" fmla="*/ 131 h 858"/>
                <a:gd name="T42" fmla="*/ 0 w 500"/>
                <a:gd name="T43" fmla="*/ 155 h 858"/>
                <a:gd name="T44" fmla="*/ 22 w 500"/>
                <a:gd name="T45" fmla="*/ 269 h 858"/>
                <a:gd name="T46" fmla="*/ 51 w 500"/>
                <a:gd name="T47" fmla="*/ 382 h 858"/>
                <a:gd name="T48" fmla="*/ 66 w 500"/>
                <a:gd name="T49" fmla="*/ 431 h 858"/>
                <a:gd name="T50" fmla="*/ 79 w 500"/>
                <a:gd name="T51" fmla="*/ 481 h 858"/>
                <a:gd name="T52" fmla="*/ 86 w 500"/>
                <a:gd name="T53" fmla="*/ 508 h 858"/>
                <a:gd name="T54" fmla="*/ 91 w 500"/>
                <a:gd name="T55" fmla="*/ 540 h 858"/>
                <a:gd name="T56" fmla="*/ 101 w 500"/>
                <a:gd name="T57" fmla="*/ 574 h 858"/>
                <a:gd name="T58" fmla="*/ 111 w 500"/>
                <a:gd name="T59" fmla="*/ 609 h 858"/>
                <a:gd name="T60" fmla="*/ 115 w 500"/>
                <a:gd name="T61" fmla="*/ 636 h 858"/>
                <a:gd name="T62" fmla="*/ 120 w 500"/>
                <a:gd name="T63" fmla="*/ 661 h 858"/>
                <a:gd name="T64" fmla="*/ 128 w 500"/>
                <a:gd name="T65" fmla="*/ 693 h 858"/>
                <a:gd name="T66" fmla="*/ 135 w 500"/>
                <a:gd name="T67" fmla="*/ 725 h 858"/>
                <a:gd name="T68" fmla="*/ 155 w 500"/>
                <a:gd name="T69" fmla="*/ 791 h 858"/>
                <a:gd name="T70" fmla="*/ 175 w 500"/>
                <a:gd name="T71" fmla="*/ 858 h 8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0"/>
                <a:gd name="T109" fmla="*/ 0 h 858"/>
                <a:gd name="T110" fmla="*/ 500 w 500"/>
                <a:gd name="T111" fmla="*/ 858 h 8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0" h="858">
                  <a:moveTo>
                    <a:pt x="177" y="855"/>
                  </a:moveTo>
                  <a:lnTo>
                    <a:pt x="408" y="779"/>
                  </a:lnTo>
                  <a:lnTo>
                    <a:pt x="411" y="776"/>
                  </a:lnTo>
                  <a:lnTo>
                    <a:pt x="411" y="774"/>
                  </a:lnTo>
                  <a:lnTo>
                    <a:pt x="431" y="774"/>
                  </a:lnTo>
                  <a:lnTo>
                    <a:pt x="500" y="744"/>
                  </a:lnTo>
                  <a:lnTo>
                    <a:pt x="500" y="693"/>
                  </a:lnTo>
                  <a:lnTo>
                    <a:pt x="497" y="641"/>
                  </a:lnTo>
                  <a:lnTo>
                    <a:pt x="492" y="589"/>
                  </a:lnTo>
                  <a:lnTo>
                    <a:pt x="490" y="535"/>
                  </a:lnTo>
                  <a:lnTo>
                    <a:pt x="490" y="483"/>
                  </a:lnTo>
                  <a:lnTo>
                    <a:pt x="490" y="429"/>
                  </a:lnTo>
                  <a:lnTo>
                    <a:pt x="490" y="377"/>
                  </a:lnTo>
                  <a:lnTo>
                    <a:pt x="490" y="323"/>
                  </a:lnTo>
                  <a:lnTo>
                    <a:pt x="487" y="242"/>
                  </a:lnTo>
                  <a:lnTo>
                    <a:pt x="485" y="163"/>
                  </a:lnTo>
                  <a:lnTo>
                    <a:pt x="482" y="84"/>
                  </a:lnTo>
                  <a:lnTo>
                    <a:pt x="477" y="5"/>
                  </a:lnTo>
                  <a:lnTo>
                    <a:pt x="472" y="3"/>
                  </a:lnTo>
                  <a:lnTo>
                    <a:pt x="465" y="0"/>
                  </a:lnTo>
                  <a:lnTo>
                    <a:pt x="458" y="3"/>
                  </a:lnTo>
                  <a:lnTo>
                    <a:pt x="450" y="3"/>
                  </a:lnTo>
                  <a:lnTo>
                    <a:pt x="433" y="8"/>
                  </a:lnTo>
                  <a:lnTo>
                    <a:pt x="416" y="12"/>
                  </a:lnTo>
                  <a:lnTo>
                    <a:pt x="399" y="17"/>
                  </a:lnTo>
                  <a:lnTo>
                    <a:pt x="381" y="22"/>
                  </a:lnTo>
                  <a:lnTo>
                    <a:pt x="362" y="27"/>
                  </a:lnTo>
                  <a:lnTo>
                    <a:pt x="342" y="35"/>
                  </a:lnTo>
                  <a:lnTo>
                    <a:pt x="325" y="42"/>
                  </a:lnTo>
                  <a:lnTo>
                    <a:pt x="305" y="47"/>
                  </a:lnTo>
                  <a:lnTo>
                    <a:pt x="288" y="54"/>
                  </a:lnTo>
                  <a:lnTo>
                    <a:pt x="268" y="62"/>
                  </a:lnTo>
                  <a:lnTo>
                    <a:pt x="251" y="69"/>
                  </a:lnTo>
                  <a:lnTo>
                    <a:pt x="231" y="74"/>
                  </a:lnTo>
                  <a:lnTo>
                    <a:pt x="202" y="84"/>
                  </a:lnTo>
                  <a:lnTo>
                    <a:pt x="172" y="94"/>
                  </a:lnTo>
                  <a:lnTo>
                    <a:pt x="143" y="104"/>
                  </a:lnTo>
                  <a:lnTo>
                    <a:pt x="113" y="111"/>
                  </a:lnTo>
                  <a:lnTo>
                    <a:pt x="83" y="121"/>
                  </a:lnTo>
                  <a:lnTo>
                    <a:pt x="56" y="131"/>
                  </a:lnTo>
                  <a:lnTo>
                    <a:pt x="27" y="143"/>
                  </a:lnTo>
                  <a:lnTo>
                    <a:pt x="0" y="155"/>
                  </a:lnTo>
                  <a:lnTo>
                    <a:pt x="10" y="212"/>
                  </a:lnTo>
                  <a:lnTo>
                    <a:pt x="22" y="269"/>
                  </a:lnTo>
                  <a:lnTo>
                    <a:pt x="37" y="325"/>
                  </a:lnTo>
                  <a:lnTo>
                    <a:pt x="51" y="382"/>
                  </a:lnTo>
                  <a:lnTo>
                    <a:pt x="59" y="404"/>
                  </a:lnTo>
                  <a:lnTo>
                    <a:pt x="66" y="431"/>
                  </a:lnTo>
                  <a:lnTo>
                    <a:pt x="74" y="456"/>
                  </a:lnTo>
                  <a:lnTo>
                    <a:pt x="79" y="481"/>
                  </a:lnTo>
                  <a:lnTo>
                    <a:pt x="81" y="495"/>
                  </a:lnTo>
                  <a:lnTo>
                    <a:pt x="86" y="508"/>
                  </a:lnTo>
                  <a:lnTo>
                    <a:pt x="88" y="523"/>
                  </a:lnTo>
                  <a:lnTo>
                    <a:pt x="91" y="540"/>
                  </a:lnTo>
                  <a:lnTo>
                    <a:pt x="98" y="555"/>
                  </a:lnTo>
                  <a:lnTo>
                    <a:pt x="101" y="574"/>
                  </a:lnTo>
                  <a:lnTo>
                    <a:pt x="103" y="592"/>
                  </a:lnTo>
                  <a:lnTo>
                    <a:pt x="111" y="609"/>
                  </a:lnTo>
                  <a:lnTo>
                    <a:pt x="113" y="624"/>
                  </a:lnTo>
                  <a:lnTo>
                    <a:pt x="115" y="636"/>
                  </a:lnTo>
                  <a:lnTo>
                    <a:pt x="118" y="648"/>
                  </a:lnTo>
                  <a:lnTo>
                    <a:pt x="120" y="661"/>
                  </a:lnTo>
                  <a:lnTo>
                    <a:pt x="123" y="678"/>
                  </a:lnTo>
                  <a:lnTo>
                    <a:pt x="128" y="693"/>
                  </a:lnTo>
                  <a:lnTo>
                    <a:pt x="133" y="710"/>
                  </a:lnTo>
                  <a:lnTo>
                    <a:pt x="135" y="725"/>
                  </a:lnTo>
                  <a:lnTo>
                    <a:pt x="145" y="757"/>
                  </a:lnTo>
                  <a:lnTo>
                    <a:pt x="155" y="791"/>
                  </a:lnTo>
                  <a:lnTo>
                    <a:pt x="165" y="823"/>
                  </a:lnTo>
                  <a:lnTo>
                    <a:pt x="175" y="858"/>
                  </a:lnTo>
                  <a:lnTo>
                    <a:pt x="177" y="855"/>
                  </a:lnTo>
                  <a:close/>
                </a:path>
              </a:pathLst>
            </a:custGeom>
            <a:solidFill>
              <a:srgbClr val="CE3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77" name="Freeform 50"/>
            <p:cNvSpPr>
              <a:spLocks/>
            </p:cNvSpPr>
            <p:nvPr/>
          </p:nvSpPr>
          <p:spPr bwMode="auto">
            <a:xfrm>
              <a:off x="2326" y="2513"/>
              <a:ext cx="128" cy="113"/>
            </a:xfrm>
            <a:custGeom>
              <a:avLst/>
              <a:gdLst>
                <a:gd name="T0" fmla="*/ 86 w 128"/>
                <a:gd name="T1" fmla="*/ 113 h 113"/>
                <a:gd name="T2" fmla="*/ 108 w 128"/>
                <a:gd name="T3" fmla="*/ 108 h 113"/>
                <a:gd name="T4" fmla="*/ 118 w 128"/>
                <a:gd name="T5" fmla="*/ 93 h 113"/>
                <a:gd name="T6" fmla="*/ 126 w 128"/>
                <a:gd name="T7" fmla="*/ 73 h 113"/>
                <a:gd name="T8" fmla="*/ 128 w 128"/>
                <a:gd name="T9" fmla="*/ 54 h 113"/>
                <a:gd name="T10" fmla="*/ 126 w 128"/>
                <a:gd name="T11" fmla="*/ 34 h 113"/>
                <a:gd name="T12" fmla="*/ 121 w 128"/>
                <a:gd name="T13" fmla="*/ 24 h 113"/>
                <a:gd name="T14" fmla="*/ 116 w 128"/>
                <a:gd name="T15" fmla="*/ 14 h 113"/>
                <a:gd name="T16" fmla="*/ 113 w 128"/>
                <a:gd name="T17" fmla="*/ 7 h 113"/>
                <a:gd name="T18" fmla="*/ 106 w 128"/>
                <a:gd name="T19" fmla="*/ 2 h 113"/>
                <a:gd name="T20" fmla="*/ 96 w 128"/>
                <a:gd name="T21" fmla="*/ 0 h 113"/>
                <a:gd name="T22" fmla="*/ 86 w 128"/>
                <a:gd name="T23" fmla="*/ 0 h 113"/>
                <a:gd name="T24" fmla="*/ 74 w 128"/>
                <a:gd name="T25" fmla="*/ 0 h 113"/>
                <a:gd name="T26" fmla="*/ 64 w 128"/>
                <a:gd name="T27" fmla="*/ 0 h 113"/>
                <a:gd name="T28" fmla="*/ 54 w 128"/>
                <a:gd name="T29" fmla="*/ 2 h 113"/>
                <a:gd name="T30" fmla="*/ 44 w 128"/>
                <a:gd name="T31" fmla="*/ 4 h 113"/>
                <a:gd name="T32" fmla="*/ 35 w 128"/>
                <a:gd name="T33" fmla="*/ 4 h 113"/>
                <a:gd name="T34" fmla="*/ 25 w 128"/>
                <a:gd name="T35" fmla="*/ 7 h 113"/>
                <a:gd name="T36" fmla="*/ 17 w 128"/>
                <a:gd name="T37" fmla="*/ 14 h 113"/>
                <a:gd name="T38" fmla="*/ 12 w 128"/>
                <a:gd name="T39" fmla="*/ 19 h 113"/>
                <a:gd name="T40" fmla="*/ 7 w 128"/>
                <a:gd name="T41" fmla="*/ 24 h 113"/>
                <a:gd name="T42" fmla="*/ 3 w 128"/>
                <a:gd name="T43" fmla="*/ 29 h 113"/>
                <a:gd name="T44" fmla="*/ 0 w 128"/>
                <a:gd name="T45" fmla="*/ 46 h 113"/>
                <a:gd name="T46" fmla="*/ 3 w 128"/>
                <a:gd name="T47" fmla="*/ 61 h 113"/>
                <a:gd name="T48" fmla="*/ 7 w 128"/>
                <a:gd name="T49" fmla="*/ 76 h 113"/>
                <a:gd name="T50" fmla="*/ 15 w 128"/>
                <a:gd name="T51" fmla="*/ 88 h 113"/>
                <a:gd name="T52" fmla="*/ 17 w 128"/>
                <a:gd name="T53" fmla="*/ 91 h 113"/>
                <a:gd name="T54" fmla="*/ 20 w 128"/>
                <a:gd name="T55" fmla="*/ 93 h 113"/>
                <a:gd name="T56" fmla="*/ 22 w 128"/>
                <a:gd name="T57" fmla="*/ 96 h 113"/>
                <a:gd name="T58" fmla="*/ 22 w 128"/>
                <a:gd name="T59" fmla="*/ 98 h 113"/>
                <a:gd name="T60" fmla="*/ 86 w 128"/>
                <a:gd name="T61" fmla="*/ 113 h 11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"/>
                <a:gd name="T94" fmla="*/ 0 h 113"/>
                <a:gd name="T95" fmla="*/ 128 w 128"/>
                <a:gd name="T96" fmla="*/ 113 h 11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" h="113">
                  <a:moveTo>
                    <a:pt x="86" y="113"/>
                  </a:moveTo>
                  <a:lnTo>
                    <a:pt x="108" y="108"/>
                  </a:lnTo>
                  <a:lnTo>
                    <a:pt x="118" y="93"/>
                  </a:lnTo>
                  <a:lnTo>
                    <a:pt x="126" y="73"/>
                  </a:lnTo>
                  <a:lnTo>
                    <a:pt x="128" y="54"/>
                  </a:lnTo>
                  <a:lnTo>
                    <a:pt x="126" y="34"/>
                  </a:lnTo>
                  <a:lnTo>
                    <a:pt x="121" y="24"/>
                  </a:lnTo>
                  <a:lnTo>
                    <a:pt x="116" y="14"/>
                  </a:lnTo>
                  <a:lnTo>
                    <a:pt x="113" y="7"/>
                  </a:lnTo>
                  <a:lnTo>
                    <a:pt x="106" y="2"/>
                  </a:lnTo>
                  <a:lnTo>
                    <a:pt x="96" y="0"/>
                  </a:lnTo>
                  <a:lnTo>
                    <a:pt x="86" y="0"/>
                  </a:lnTo>
                  <a:lnTo>
                    <a:pt x="74" y="0"/>
                  </a:lnTo>
                  <a:lnTo>
                    <a:pt x="64" y="0"/>
                  </a:lnTo>
                  <a:lnTo>
                    <a:pt x="54" y="2"/>
                  </a:lnTo>
                  <a:lnTo>
                    <a:pt x="44" y="4"/>
                  </a:lnTo>
                  <a:lnTo>
                    <a:pt x="35" y="4"/>
                  </a:lnTo>
                  <a:lnTo>
                    <a:pt x="25" y="7"/>
                  </a:lnTo>
                  <a:lnTo>
                    <a:pt x="17" y="14"/>
                  </a:lnTo>
                  <a:lnTo>
                    <a:pt x="12" y="19"/>
                  </a:lnTo>
                  <a:lnTo>
                    <a:pt x="7" y="24"/>
                  </a:lnTo>
                  <a:lnTo>
                    <a:pt x="3" y="29"/>
                  </a:lnTo>
                  <a:lnTo>
                    <a:pt x="0" y="46"/>
                  </a:lnTo>
                  <a:lnTo>
                    <a:pt x="3" y="61"/>
                  </a:lnTo>
                  <a:lnTo>
                    <a:pt x="7" y="76"/>
                  </a:lnTo>
                  <a:lnTo>
                    <a:pt x="15" y="88"/>
                  </a:lnTo>
                  <a:lnTo>
                    <a:pt x="17" y="91"/>
                  </a:lnTo>
                  <a:lnTo>
                    <a:pt x="20" y="93"/>
                  </a:lnTo>
                  <a:lnTo>
                    <a:pt x="22" y="96"/>
                  </a:lnTo>
                  <a:lnTo>
                    <a:pt x="22" y="98"/>
                  </a:lnTo>
                  <a:lnTo>
                    <a:pt x="86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78" name="Freeform 51"/>
            <p:cNvSpPr>
              <a:spLocks/>
            </p:cNvSpPr>
            <p:nvPr/>
          </p:nvSpPr>
          <p:spPr bwMode="auto">
            <a:xfrm>
              <a:off x="2521" y="2485"/>
              <a:ext cx="115" cy="119"/>
            </a:xfrm>
            <a:custGeom>
              <a:avLst/>
              <a:gdLst>
                <a:gd name="T0" fmla="*/ 103 w 115"/>
                <a:gd name="T1" fmla="*/ 119 h 119"/>
                <a:gd name="T2" fmla="*/ 105 w 115"/>
                <a:gd name="T3" fmla="*/ 119 h 119"/>
                <a:gd name="T4" fmla="*/ 113 w 115"/>
                <a:gd name="T5" fmla="*/ 92 h 119"/>
                <a:gd name="T6" fmla="*/ 115 w 115"/>
                <a:gd name="T7" fmla="*/ 62 h 119"/>
                <a:gd name="T8" fmla="*/ 115 w 115"/>
                <a:gd name="T9" fmla="*/ 35 h 119"/>
                <a:gd name="T10" fmla="*/ 108 w 115"/>
                <a:gd name="T11" fmla="*/ 8 h 119"/>
                <a:gd name="T12" fmla="*/ 91 w 115"/>
                <a:gd name="T13" fmla="*/ 3 h 119"/>
                <a:gd name="T14" fmla="*/ 76 w 115"/>
                <a:gd name="T15" fmla="*/ 0 h 119"/>
                <a:gd name="T16" fmla="*/ 59 w 115"/>
                <a:gd name="T17" fmla="*/ 3 h 119"/>
                <a:gd name="T18" fmla="*/ 41 w 115"/>
                <a:gd name="T19" fmla="*/ 3 h 119"/>
                <a:gd name="T20" fmla="*/ 34 w 115"/>
                <a:gd name="T21" fmla="*/ 5 h 119"/>
                <a:gd name="T22" fmla="*/ 27 w 115"/>
                <a:gd name="T23" fmla="*/ 8 h 119"/>
                <a:gd name="T24" fmla="*/ 19 w 115"/>
                <a:gd name="T25" fmla="*/ 10 h 119"/>
                <a:gd name="T26" fmla="*/ 12 w 115"/>
                <a:gd name="T27" fmla="*/ 13 h 119"/>
                <a:gd name="T28" fmla="*/ 5 w 115"/>
                <a:gd name="T29" fmla="*/ 30 h 119"/>
                <a:gd name="T30" fmla="*/ 0 w 115"/>
                <a:gd name="T31" fmla="*/ 47 h 119"/>
                <a:gd name="T32" fmla="*/ 0 w 115"/>
                <a:gd name="T33" fmla="*/ 67 h 119"/>
                <a:gd name="T34" fmla="*/ 5 w 115"/>
                <a:gd name="T35" fmla="*/ 84 h 119"/>
                <a:gd name="T36" fmla="*/ 7 w 115"/>
                <a:gd name="T37" fmla="*/ 89 h 119"/>
                <a:gd name="T38" fmla="*/ 9 w 115"/>
                <a:gd name="T39" fmla="*/ 94 h 119"/>
                <a:gd name="T40" fmla="*/ 12 w 115"/>
                <a:gd name="T41" fmla="*/ 99 h 119"/>
                <a:gd name="T42" fmla="*/ 14 w 115"/>
                <a:gd name="T43" fmla="*/ 104 h 119"/>
                <a:gd name="T44" fmla="*/ 24 w 115"/>
                <a:gd name="T45" fmla="*/ 111 h 119"/>
                <a:gd name="T46" fmla="*/ 103 w 115"/>
                <a:gd name="T47" fmla="*/ 119 h 11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5"/>
                <a:gd name="T73" fmla="*/ 0 h 119"/>
                <a:gd name="T74" fmla="*/ 115 w 115"/>
                <a:gd name="T75" fmla="*/ 119 h 11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5" h="119">
                  <a:moveTo>
                    <a:pt x="103" y="119"/>
                  </a:moveTo>
                  <a:lnTo>
                    <a:pt x="105" y="119"/>
                  </a:lnTo>
                  <a:lnTo>
                    <a:pt x="113" y="92"/>
                  </a:lnTo>
                  <a:lnTo>
                    <a:pt x="115" y="62"/>
                  </a:lnTo>
                  <a:lnTo>
                    <a:pt x="115" y="35"/>
                  </a:lnTo>
                  <a:lnTo>
                    <a:pt x="108" y="8"/>
                  </a:lnTo>
                  <a:lnTo>
                    <a:pt x="91" y="3"/>
                  </a:lnTo>
                  <a:lnTo>
                    <a:pt x="76" y="0"/>
                  </a:lnTo>
                  <a:lnTo>
                    <a:pt x="59" y="3"/>
                  </a:lnTo>
                  <a:lnTo>
                    <a:pt x="41" y="3"/>
                  </a:lnTo>
                  <a:lnTo>
                    <a:pt x="34" y="5"/>
                  </a:lnTo>
                  <a:lnTo>
                    <a:pt x="27" y="8"/>
                  </a:lnTo>
                  <a:lnTo>
                    <a:pt x="19" y="10"/>
                  </a:lnTo>
                  <a:lnTo>
                    <a:pt x="12" y="13"/>
                  </a:lnTo>
                  <a:lnTo>
                    <a:pt x="5" y="30"/>
                  </a:lnTo>
                  <a:lnTo>
                    <a:pt x="0" y="47"/>
                  </a:lnTo>
                  <a:lnTo>
                    <a:pt x="0" y="67"/>
                  </a:lnTo>
                  <a:lnTo>
                    <a:pt x="5" y="84"/>
                  </a:lnTo>
                  <a:lnTo>
                    <a:pt x="7" y="89"/>
                  </a:lnTo>
                  <a:lnTo>
                    <a:pt x="9" y="94"/>
                  </a:lnTo>
                  <a:lnTo>
                    <a:pt x="12" y="99"/>
                  </a:lnTo>
                  <a:lnTo>
                    <a:pt x="14" y="104"/>
                  </a:lnTo>
                  <a:lnTo>
                    <a:pt x="24" y="111"/>
                  </a:lnTo>
                  <a:lnTo>
                    <a:pt x="103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79" name="Freeform 52"/>
            <p:cNvSpPr>
              <a:spLocks/>
            </p:cNvSpPr>
            <p:nvPr/>
          </p:nvSpPr>
          <p:spPr bwMode="auto">
            <a:xfrm>
              <a:off x="2577" y="2840"/>
              <a:ext cx="335" cy="133"/>
            </a:xfrm>
            <a:custGeom>
              <a:avLst/>
              <a:gdLst>
                <a:gd name="T0" fmla="*/ 37 w 335"/>
                <a:gd name="T1" fmla="*/ 133 h 133"/>
                <a:gd name="T2" fmla="*/ 37 w 335"/>
                <a:gd name="T3" fmla="*/ 131 h 133"/>
                <a:gd name="T4" fmla="*/ 40 w 335"/>
                <a:gd name="T5" fmla="*/ 131 h 133"/>
                <a:gd name="T6" fmla="*/ 40 w 335"/>
                <a:gd name="T7" fmla="*/ 128 h 133"/>
                <a:gd name="T8" fmla="*/ 40 w 335"/>
                <a:gd name="T9" fmla="*/ 128 h 133"/>
                <a:gd name="T10" fmla="*/ 40 w 335"/>
                <a:gd name="T11" fmla="*/ 126 h 133"/>
                <a:gd name="T12" fmla="*/ 42 w 335"/>
                <a:gd name="T13" fmla="*/ 124 h 133"/>
                <a:gd name="T14" fmla="*/ 45 w 335"/>
                <a:gd name="T15" fmla="*/ 124 h 133"/>
                <a:gd name="T16" fmla="*/ 47 w 335"/>
                <a:gd name="T17" fmla="*/ 121 h 133"/>
                <a:gd name="T18" fmla="*/ 49 w 335"/>
                <a:gd name="T19" fmla="*/ 121 h 133"/>
                <a:gd name="T20" fmla="*/ 49 w 335"/>
                <a:gd name="T21" fmla="*/ 124 h 133"/>
                <a:gd name="T22" fmla="*/ 49 w 335"/>
                <a:gd name="T23" fmla="*/ 124 h 133"/>
                <a:gd name="T24" fmla="*/ 52 w 335"/>
                <a:gd name="T25" fmla="*/ 126 h 133"/>
                <a:gd name="T26" fmla="*/ 52 w 335"/>
                <a:gd name="T27" fmla="*/ 126 h 133"/>
                <a:gd name="T28" fmla="*/ 54 w 335"/>
                <a:gd name="T29" fmla="*/ 124 h 133"/>
                <a:gd name="T30" fmla="*/ 54 w 335"/>
                <a:gd name="T31" fmla="*/ 121 h 133"/>
                <a:gd name="T32" fmla="*/ 54 w 335"/>
                <a:gd name="T33" fmla="*/ 119 h 133"/>
                <a:gd name="T34" fmla="*/ 118 w 335"/>
                <a:gd name="T35" fmla="*/ 99 h 133"/>
                <a:gd name="T36" fmla="*/ 298 w 335"/>
                <a:gd name="T37" fmla="*/ 32 h 133"/>
                <a:gd name="T38" fmla="*/ 335 w 335"/>
                <a:gd name="T39" fmla="*/ 18 h 133"/>
                <a:gd name="T40" fmla="*/ 335 w 335"/>
                <a:gd name="T41" fmla="*/ 10 h 133"/>
                <a:gd name="T42" fmla="*/ 330 w 335"/>
                <a:gd name="T43" fmla="*/ 8 h 133"/>
                <a:gd name="T44" fmla="*/ 325 w 335"/>
                <a:gd name="T45" fmla="*/ 3 h 133"/>
                <a:gd name="T46" fmla="*/ 320 w 335"/>
                <a:gd name="T47" fmla="*/ 0 h 133"/>
                <a:gd name="T48" fmla="*/ 313 w 335"/>
                <a:gd name="T49" fmla="*/ 0 h 133"/>
                <a:gd name="T50" fmla="*/ 45 w 335"/>
                <a:gd name="T51" fmla="*/ 96 h 133"/>
                <a:gd name="T52" fmla="*/ 40 w 335"/>
                <a:gd name="T53" fmla="*/ 99 h 133"/>
                <a:gd name="T54" fmla="*/ 37 w 335"/>
                <a:gd name="T55" fmla="*/ 99 h 133"/>
                <a:gd name="T56" fmla="*/ 32 w 335"/>
                <a:gd name="T57" fmla="*/ 101 h 133"/>
                <a:gd name="T58" fmla="*/ 27 w 335"/>
                <a:gd name="T59" fmla="*/ 101 h 133"/>
                <a:gd name="T60" fmla="*/ 0 w 335"/>
                <a:gd name="T61" fmla="*/ 114 h 133"/>
                <a:gd name="T62" fmla="*/ 37 w 335"/>
                <a:gd name="T63" fmla="*/ 133 h 13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35"/>
                <a:gd name="T97" fmla="*/ 0 h 133"/>
                <a:gd name="T98" fmla="*/ 335 w 335"/>
                <a:gd name="T99" fmla="*/ 133 h 13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35" h="133">
                  <a:moveTo>
                    <a:pt x="37" y="133"/>
                  </a:moveTo>
                  <a:lnTo>
                    <a:pt x="37" y="131"/>
                  </a:lnTo>
                  <a:lnTo>
                    <a:pt x="40" y="131"/>
                  </a:lnTo>
                  <a:lnTo>
                    <a:pt x="40" y="128"/>
                  </a:lnTo>
                  <a:lnTo>
                    <a:pt x="40" y="126"/>
                  </a:lnTo>
                  <a:lnTo>
                    <a:pt x="42" y="124"/>
                  </a:lnTo>
                  <a:lnTo>
                    <a:pt x="45" y="124"/>
                  </a:lnTo>
                  <a:lnTo>
                    <a:pt x="47" y="121"/>
                  </a:lnTo>
                  <a:lnTo>
                    <a:pt x="49" y="121"/>
                  </a:lnTo>
                  <a:lnTo>
                    <a:pt x="49" y="124"/>
                  </a:lnTo>
                  <a:lnTo>
                    <a:pt x="52" y="126"/>
                  </a:lnTo>
                  <a:lnTo>
                    <a:pt x="54" y="124"/>
                  </a:lnTo>
                  <a:lnTo>
                    <a:pt x="54" y="121"/>
                  </a:lnTo>
                  <a:lnTo>
                    <a:pt x="54" y="119"/>
                  </a:lnTo>
                  <a:lnTo>
                    <a:pt x="118" y="99"/>
                  </a:lnTo>
                  <a:lnTo>
                    <a:pt x="298" y="32"/>
                  </a:lnTo>
                  <a:lnTo>
                    <a:pt x="335" y="18"/>
                  </a:lnTo>
                  <a:lnTo>
                    <a:pt x="335" y="10"/>
                  </a:lnTo>
                  <a:lnTo>
                    <a:pt x="330" y="8"/>
                  </a:lnTo>
                  <a:lnTo>
                    <a:pt x="325" y="3"/>
                  </a:lnTo>
                  <a:lnTo>
                    <a:pt x="320" y="0"/>
                  </a:lnTo>
                  <a:lnTo>
                    <a:pt x="313" y="0"/>
                  </a:lnTo>
                  <a:lnTo>
                    <a:pt x="45" y="96"/>
                  </a:lnTo>
                  <a:lnTo>
                    <a:pt x="40" y="99"/>
                  </a:lnTo>
                  <a:lnTo>
                    <a:pt x="37" y="99"/>
                  </a:lnTo>
                  <a:lnTo>
                    <a:pt x="32" y="101"/>
                  </a:lnTo>
                  <a:lnTo>
                    <a:pt x="27" y="101"/>
                  </a:lnTo>
                  <a:lnTo>
                    <a:pt x="0" y="114"/>
                  </a:lnTo>
                  <a:lnTo>
                    <a:pt x="37" y="133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80" name="Freeform 53"/>
            <p:cNvSpPr>
              <a:spLocks/>
            </p:cNvSpPr>
            <p:nvPr/>
          </p:nvSpPr>
          <p:spPr bwMode="auto">
            <a:xfrm>
              <a:off x="2521" y="2826"/>
              <a:ext cx="349" cy="118"/>
            </a:xfrm>
            <a:custGeom>
              <a:avLst/>
              <a:gdLst>
                <a:gd name="T0" fmla="*/ 41 w 349"/>
                <a:gd name="T1" fmla="*/ 118 h 118"/>
                <a:gd name="T2" fmla="*/ 96 w 349"/>
                <a:gd name="T3" fmla="*/ 98 h 118"/>
                <a:gd name="T4" fmla="*/ 349 w 349"/>
                <a:gd name="T5" fmla="*/ 4 h 118"/>
                <a:gd name="T6" fmla="*/ 339 w 349"/>
                <a:gd name="T7" fmla="*/ 0 h 118"/>
                <a:gd name="T8" fmla="*/ 327 w 349"/>
                <a:gd name="T9" fmla="*/ 2 h 118"/>
                <a:gd name="T10" fmla="*/ 315 w 349"/>
                <a:gd name="T11" fmla="*/ 4 h 118"/>
                <a:gd name="T12" fmla="*/ 302 w 349"/>
                <a:gd name="T13" fmla="*/ 7 h 118"/>
                <a:gd name="T14" fmla="*/ 290 w 349"/>
                <a:gd name="T15" fmla="*/ 9 h 118"/>
                <a:gd name="T16" fmla="*/ 280 w 349"/>
                <a:gd name="T17" fmla="*/ 14 h 118"/>
                <a:gd name="T18" fmla="*/ 268 w 349"/>
                <a:gd name="T19" fmla="*/ 17 h 118"/>
                <a:gd name="T20" fmla="*/ 258 w 349"/>
                <a:gd name="T21" fmla="*/ 19 h 118"/>
                <a:gd name="T22" fmla="*/ 246 w 349"/>
                <a:gd name="T23" fmla="*/ 22 h 118"/>
                <a:gd name="T24" fmla="*/ 234 w 349"/>
                <a:gd name="T25" fmla="*/ 24 h 118"/>
                <a:gd name="T26" fmla="*/ 224 w 349"/>
                <a:gd name="T27" fmla="*/ 27 h 118"/>
                <a:gd name="T28" fmla="*/ 211 w 349"/>
                <a:gd name="T29" fmla="*/ 32 h 118"/>
                <a:gd name="T30" fmla="*/ 201 w 349"/>
                <a:gd name="T31" fmla="*/ 34 h 118"/>
                <a:gd name="T32" fmla="*/ 192 w 349"/>
                <a:gd name="T33" fmla="*/ 36 h 118"/>
                <a:gd name="T34" fmla="*/ 182 w 349"/>
                <a:gd name="T35" fmla="*/ 39 h 118"/>
                <a:gd name="T36" fmla="*/ 174 w 349"/>
                <a:gd name="T37" fmla="*/ 41 h 118"/>
                <a:gd name="T38" fmla="*/ 165 w 349"/>
                <a:gd name="T39" fmla="*/ 44 h 118"/>
                <a:gd name="T40" fmla="*/ 155 w 349"/>
                <a:gd name="T41" fmla="*/ 46 h 118"/>
                <a:gd name="T42" fmla="*/ 145 w 349"/>
                <a:gd name="T43" fmla="*/ 49 h 118"/>
                <a:gd name="T44" fmla="*/ 135 w 349"/>
                <a:gd name="T45" fmla="*/ 51 h 118"/>
                <a:gd name="T46" fmla="*/ 125 w 349"/>
                <a:gd name="T47" fmla="*/ 54 h 118"/>
                <a:gd name="T48" fmla="*/ 115 w 349"/>
                <a:gd name="T49" fmla="*/ 59 h 118"/>
                <a:gd name="T50" fmla="*/ 105 w 349"/>
                <a:gd name="T51" fmla="*/ 61 h 118"/>
                <a:gd name="T52" fmla="*/ 96 w 349"/>
                <a:gd name="T53" fmla="*/ 64 h 118"/>
                <a:gd name="T54" fmla="*/ 86 w 349"/>
                <a:gd name="T55" fmla="*/ 69 h 118"/>
                <a:gd name="T56" fmla="*/ 73 w 349"/>
                <a:gd name="T57" fmla="*/ 71 h 118"/>
                <a:gd name="T58" fmla="*/ 64 w 349"/>
                <a:gd name="T59" fmla="*/ 73 h 118"/>
                <a:gd name="T60" fmla="*/ 54 w 349"/>
                <a:gd name="T61" fmla="*/ 76 h 118"/>
                <a:gd name="T62" fmla="*/ 39 w 349"/>
                <a:gd name="T63" fmla="*/ 81 h 118"/>
                <a:gd name="T64" fmla="*/ 27 w 349"/>
                <a:gd name="T65" fmla="*/ 86 h 118"/>
                <a:gd name="T66" fmla="*/ 12 w 349"/>
                <a:gd name="T67" fmla="*/ 91 h 118"/>
                <a:gd name="T68" fmla="*/ 0 w 349"/>
                <a:gd name="T69" fmla="*/ 96 h 118"/>
                <a:gd name="T70" fmla="*/ 5 w 349"/>
                <a:gd name="T71" fmla="*/ 101 h 118"/>
                <a:gd name="T72" fmla="*/ 12 w 349"/>
                <a:gd name="T73" fmla="*/ 105 h 118"/>
                <a:gd name="T74" fmla="*/ 19 w 349"/>
                <a:gd name="T75" fmla="*/ 110 h 118"/>
                <a:gd name="T76" fmla="*/ 27 w 349"/>
                <a:gd name="T77" fmla="*/ 115 h 118"/>
                <a:gd name="T78" fmla="*/ 32 w 349"/>
                <a:gd name="T79" fmla="*/ 115 h 118"/>
                <a:gd name="T80" fmla="*/ 34 w 349"/>
                <a:gd name="T81" fmla="*/ 115 h 118"/>
                <a:gd name="T82" fmla="*/ 39 w 349"/>
                <a:gd name="T83" fmla="*/ 118 h 118"/>
                <a:gd name="T84" fmla="*/ 41 w 349"/>
                <a:gd name="T85" fmla="*/ 118 h 11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9"/>
                <a:gd name="T130" fmla="*/ 0 h 118"/>
                <a:gd name="T131" fmla="*/ 349 w 349"/>
                <a:gd name="T132" fmla="*/ 118 h 11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9" h="118">
                  <a:moveTo>
                    <a:pt x="41" y="118"/>
                  </a:moveTo>
                  <a:lnTo>
                    <a:pt x="96" y="98"/>
                  </a:lnTo>
                  <a:lnTo>
                    <a:pt x="349" y="4"/>
                  </a:lnTo>
                  <a:lnTo>
                    <a:pt x="339" y="0"/>
                  </a:lnTo>
                  <a:lnTo>
                    <a:pt x="327" y="2"/>
                  </a:lnTo>
                  <a:lnTo>
                    <a:pt x="315" y="4"/>
                  </a:lnTo>
                  <a:lnTo>
                    <a:pt x="302" y="7"/>
                  </a:lnTo>
                  <a:lnTo>
                    <a:pt x="290" y="9"/>
                  </a:lnTo>
                  <a:lnTo>
                    <a:pt x="280" y="14"/>
                  </a:lnTo>
                  <a:lnTo>
                    <a:pt x="268" y="17"/>
                  </a:lnTo>
                  <a:lnTo>
                    <a:pt x="258" y="19"/>
                  </a:lnTo>
                  <a:lnTo>
                    <a:pt x="246" y="22"/>
                  </a:lnTo>
                  <a:lnTo>
                    <a:pt x="234" y="24"/>
                  </a:lnTo>
                  <a:lnTo>
                    <a:pt x="224" y="27"/>
                  </a:lnTo>
                  <a:lnTo>
                    <a:pt x="211" y="32"/>
                  </a:lnTo>
                  <a:lnTo>
                    <a:pt x="201" y="34"/>
                  </a:lnTo>
                  <a:lnTo>
                    <a:pt x="192" y="36"/>
                  </a:lnTo>
                  <a:lnTo>
                    <a:pt x="182" y="39"/>
                  </a:lnTo>
                  <a:lnTo>
                    <a:pt x="174" y="41"/>
                  </a:lnTo>
                  <a:lnTo>
                    <a:pt x="165" y="44"/>
                  </a:lnTo>
                  <a:lnTo>
                    <a:pt x="155" y="46"/>
                  </a:lnTo>
                  <a:lnTo>
                    <a:pt x="145" y="49"/>
                  </a:lnTo>
                  <a:lnTo>
                    <a:pt x="135" y="51"/>
                  </a:lnTo>
                  <a:lnTo>
                    <a:pt x="125" y="54"/>
                  </a:lnTo>
                  <a:lnTo>
                    <a:pt x="115" y="59"/>
                  </a:lnTo>
                  <a:lnTo>
                    <a:pt x="105" y="61"/>
                  </a:lnTo>
                  <a:lnTo>
                    <a:pt x="96" y="64"/>
                  </a:lnTo>
                  <a:lnTo>
                    <a:pt x="86" y="69"/>
                  </a:lnTo>
                  <a:lnTo>
                    <a:pt x="73" y="71"/>
                  </a:lnTo>
                  <a:lnTo>
                    <a:pt x="64" y="73"/>
                  </a:lnTo>
                  <a:lnTo>
                    <a:pt x="54" y="76"/>
                  </a:lnTo>
                  <a:lnTo>
                    <a:pt x="39" y="81"/>
                  </a:lnTo>
                  <a:lnTo>
                    <a:pt x="27" y="86"/>
                  </a:lnTo>
                  <a:lnTo>
                    <a:pt x="12" y="91"/>
                  </a:lnTo>
                  <a:lnTo>
                    <a:pt x="0" y="96"/>
                  </a:lnTo>
                  <a:lnTo>
                    <a:pt x="5" y="101"/>
                  </a:lnTo>
                  <a:lnTo>
                    <a:pt x="12" y="105"/>
                  </a:lnTo>
                  <a:lnTo>
                    <a:pt x="19" y="110"/>
                  </a:lnTo>
                  <a:lnTo>
                    <a:pt x="27" y="115"/>
                  </a:lnTo>
                  <a:lnTo>
                    <a:pt x="32" y="115"/>
                  </a:lnTo>
                  <a:lnTo>
                    <a:pt x="34" y="115"/>
                  </a:lnTo>
                  <a:lnTo>
                    <a:pt x="39" y="118"/>
                  </a:lnTo>
                  <a:lnTo>
                    <a:pt x="41" y="118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81" name="Freeform 54"/>
            <p:cNvSpPr>
              <a:spLocks/>
            </p:cNvSpPr>
            <p:nvPr/>
          </p:nvSpPr>
          <p:spPr bwMode="auto">
            <a:xfrm>
              <a:off x="2476" y="2798"/>
              <a:ext cx="360" cy="114"/>
            </a:xfrm>
            <a:custGeom>
              <a:avLst/>
              <a:gdLst>
                <a:gd name="T0" fmla="*/ 20 w 360"/>
                <a:gd name="T1" fmla="*/ 114 h 114"/>
                <a:gd name="T2" fmla="*/ 212 w 360"/>
                <a:gd name="T3" fmla="*/ 55 h 114"/>
                <a:gd name="T4" fmla="*/ 357 w 360"/>
                <a:gd name="T5" fmla="*/ 15 h 114"/>
                <a:gd name="T6" fmla="*/ 360 w 360"/>
                <a:gd name="T7" fmla="*/ 13 h 114"/>
                <a:gd name="T8" fmla="*/ 360 w 360"/>
                <a:gd name="T9" fmla="*/ 13 h 114"/>
                <a:gd name="T10" fmla="*/ 357 w 360"/>
                <a:gd name="T11" fmla="*/ 10 h 114"/>
                <a:gd name="T12" fmla="*/ 355 w 360"/>
                <a:gd name="T13" fmla="*/ 8 h 114"/>
                <a:gd name="T14" fmla="*/ 355 w 360"/>
                <a:gd name="T15" fmla="*/ 8 h 114"/>
                <a:gd name="T16" fmla="*/ 355 w 360"/>
                <a:gd name="T17" fmla="*/ 8 h 114"/>
                <a:gd name="T18" fmla="*/ 352 w 360"/>
                <a:gd name="T19" fmla="*/ 8 h 114"/>
                <a:gd name="T20" fmla="*/ 352 w 360"/>
                <a:gd name="T21" fmla="*/ 8 h 114"/>
                <a:gd name="T22" fmla="*/ 343 w 360"/>
                <a:gd name="T23" fmla="*/ 3 h 114"/>
                <a:gd name="T24" fmla="*/ 333 w 360"/>
                <a:gd name="T25" fmla="*/ 0 h 114"/>
                <a:gd name="T26" fmla="*/ 323 w 360"/>
                <a:gd name="T27" fmla="*/ 0 h 114"/>
                <a:gd name="T28" fmla="*/ 313 w 360"/>
                <a:gd name="T29" fmla="*/ 3 h 114"/>
                <a:gd name="T30" fmla="*/ 301 w 360"/>
                <a:gd name="T31" fmla="*/ 3 h 114"/>
                <a:gd name="T32" fmla="*/ 291 w 360"/>
                <a:gd name="T33" fmla="*/ 8 h 114"/>
                <a:gd name="T34" fmla="*/ 281 w 360"/>
                <a:gd name="T35" fmla="*/ 10 h 114"/>
                <a:gd name="T36" fmla="*/ 271 w 360"/>
                <a:gd name="T37" fmla="*/ 13 h 114"/>
                <a:gd name="T38" fmla="*/ 266 w 360"/>
                <a:gd name="T39" fmla="*/ 23 h 114"/>
                <a:gd name="T40" fmla="*/ 246 w 360"/>
                <a:gd name="T41" fmla="*/ 23 h 114"/>
                <a:gd name="T42" fmla="*/ 232 w 360"/>
                <a:gd name="T43" fmla="*/ 28 h 114"/>
                <a:gd name="T44" fmla="*/ 214 w 360"/>
                <a:gd name="T45" fmla="*/ 30 h 114"/>
                <a:gd name="T46" fmla="*/ 200 w 360"/>
                <a:gd name="T47" fmla="*/ 37 h 114"/>
                <a:gd name="T48" fmla="*/ 185 w 360"/>
                <a:gd name="T49" fmla="*/ 42 h 114"/>
                <a:gd name="T50" fmla="*/ 170 w 360"/>
                <a:gd name="T51" fmla="*/ 47 h 114"/>
                <a:gd name="T52" fmla="*/ 155 w 360"/>
                <a:gd name="T53" fmla="*/ 52 h 114"/>
                <a:gd name="T54" fmla="*/ 143 w 360"/>
                <a:gd name="T55" fmla="*/ 57 h 114"/>
                <a:gd name="T56" fmla="*/ 128 w 360"/>
                <a:gd name="T57" fmla="*/ 62 h 114"/>
                <a:gd name="T58" fmla="*/ 121 w 360"/>
                <a:gd name="T59" fmla="*/ 62 h 114"/>
                <a:gd name="T60" fmla="*/ 116 w 360"/>
                <a:gd name="T61" fmla="*/ 64 h 114"/>
                <a:gd name="T62" fmla="*/ 109 w 360"/>
                <a:gd name="T63" fmla="*/ 67 h 114"/>
                <a:gd name="T64" fmla="*/ 104 w 360"/>
                <a:gd name="T65" fmla="*/ 67 h 114"/>
                <a:gd name="T66" fmla="*/ 101 w 360"/>
                <a:gd name="T67" fmla="*/ 67 h 114"/>
                <a:gd name="T68" fmla="*/ 101 w 360"/>
                <a:gd name="T69" fmla="*/ 67 h 114"/>
                <a:gd name="T70" fmla="*/ 101 w 360"/>
                <a:gd name="T71" fmla="*/ 69 h 114"/>
                <a:gd name="T72" fmla="*/ 99 w 360"/>
                <a:gd name="T73" fmla="*/ 69 h 114"/>
                <a:gd name="T74" fmla="*/ 0 w 360"/>
                <a:gd name="T75" fmla="*/ 104 h 114"/>
                <a:gd name="T76" fmla="*/ 3 w 360"/>
                <a:gd name="T77" fmla="*/ 109 h 114"/>
                <a:gd name="T78" fmla="*/ 5 w 360"/>
                <a:gd name="T79" fmla="*/ 111 h 114"/>
                <a:gd name="T80" fmla="*/ 10 w 360"/>
                <a:gd name="T81" fmla="*/ 111 h 114"/>
                <a:gd name="T82" fmla="*/ 15 w 360"/>
                <a:gd name="T83" fmla="*/ 114 h 114"/>
                <a:gd name="T84" fmla="*/ 20 w 360"/>
                <a:gd name="T85" fmla="*/ 114 h 1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60"/>
                <a:gd name="T130" fmla="*/ 0 h 114"/>
                <a:gd name="T131" fmla="*/ 360 w 360"/>
                <a:gd name="T132" fmla="*/ 114 h 11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60" h="114">
                  <a:moveTo>
                    <a:pt x="20" y="114"/>
                  </a:moveTo>
                  <a:lnTo>
                    <a:pt x="212" y="55"/>
                  </a:lnTo>
                  <a:lnTo>
                    <a:pt x="357" y="15"/>
                  </a:lnTo>
                  <a:lnTo>
                    <a:pt x="360" y="13"/>
                  </a:lnTo>
                  <a:lnTo>
                    <a:pt x="357" y="10"/>
                  </a:lnTo>
                  <a:lnTo>
                    <a:pt x="355" y="8"/>
                  </a:lnTo>
                  <a:lnTo>
                    <a:pt x="352" y="8"/>
                  </a:lnTo>
                  <a:lnTo>
                    <a:pt x="343" y="3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3"/>
                  </a:lnTo>
                  <a:lnTo>
                    <a:pt x="301" y="3"/>
                  </a:lnTo>
                  <a:lnTo>
                    <a:pt x="291" y="8"/>
                  </a:lnTo>
                  <a:lnTo>
                    <a:pt x="281" y="10"/>
                  </a:lnTo>
                  <a:lnTo>
                    <a:pt x="271" y="13"/>
                  </a:lnTo>
                  <a:lnTo>
                    <a:pt x="266" y="23"/>
                  </a:lnTo>
                  <a:lnTo>
                    <a:pt x="246" y="23"/>
                  </a:lnTo>
                  <a:lnTo>
                    <a:pt x="232" y="28"/>
                  </a:lnTo>
                  <a:lnTo>
                    <a:pt x="214" y="30"/>
                  </a:lnTo>
                  <a:lnTo>
                    <a:pt x="200" y="37"/>
                  </a:lnTo>
                  <a:lnTo>
                    <a:pt x="185" y="42"/>
                  </a:lnTo>
                  <a:lnTo>
                    <a:pt x="170" y="47"/>
                  </a:lnTo>
                  <a:lnTo>
                    <a:pt x="155" y="52"/>
                  </a:lnTo>
                  <a:lnTo>
                    <a:pt x="143" y="57"/>
                  </a:lnTo>
                  <a:lnTo>
                    <a:pt x="128" y="62"/>
                  </a:lnTo>
                  <a:lnTo>
                    <a:pt x="121" y="62"/>
                  </a:lnTo>
                  <a:lnTo>
                    <a:pt x="116" y="64"/>
                  </a:lnTo>
                  <a:lnTo>
                    <a:pt x="109" y="67"/>
                  </a:lnTo>
                  <a:lnTo>
                    <a:pt x="104" y="67"/>
                  </a:lnTo>
                  <a:lnTo>
                    <a:pt x="101" y="67"/>
                  </a:lnTo>
                  <a:lnTo>
                    <a:pt x="101" y="69"/>
                  </a:lnTo>
                  <a:lnTo>
                    <a:pt x="99" y="69"/>
                  </a:lnTo>
                  <a:lnTo>
                    <a:pt x="0" y="104"/>
                  </a:lnTo>
                  <a:lnTo>
                    <a:pt x="3" y="109"/>
                  </a:lnTo>
                  <a:lnTo>
                    <a:pt x="5" y="111"/>
                  </a:lnTo>
                  <a:lnTo>
                    <a:pt x="10" y="111"/>
                  </a:lnTo>
                  <a:lnTo>
                    <a:pt x="15" y="114"/>
                  </a:lnTo>
                  <a:lnTo>
                    <a:pt x="20" y="114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82" name="Freeform 55"/>
            <p:cNvSpPr>
              <a:spLocks/>
            </p:cNvSpPr>
            <p:nvPr/>
          </p:nvSpPr>
          <p:spPr bwMode="auto">
            <a:xfrm>
              <a:off x="2439" y="2781"/>
              <a:ext cx="338" cy="111"/>
            </a:xfrm>
            <a:custGeom>
              <a:avLst/>
              <a:gdLst>
                <a:gd name="T0" fmla="*/ 15 w 338"/>
                <a:gd name="T1" fmla="*/ 111 h 111"/>
                <a:gd name="T2" fmla="*/ 338 w 338"/>
                <a:gd name="T3" fmla="*/ 5 h 111"/>
                <a:gd name="T4" fmla="*/ 338 w 338"/>
                <a:gd name="T5" fmla="*/ 5 h 111"/>
                <a:gd name="T6" fmla="*/ 338 w 338"/>
                <a:gd name="T7" fmla="*/ 3 h 111"/>
                <a:gd name="T8" fmla="*/ 338 w 338"/>
                <a:gd name="T9" fmla="*/ 3 h 111"/>
                <a:gd name="T10" fmla="*/ 335 w 338"/>
                <a:gd name="T11" fmla="*/ 3 h 111"/>
                <a:gd name="T12" fmla="*/ 303 w 338"/>
                <a:gd name="T13" fmla="*/ 0 h 111"/>
                <a:gd name="T14" fmla="*/ 271 w 338"/>
                <a:gd name="T15" fmla="*/ 5 h 111"/>
                <a:gd name="T16" fmla="*/ 242 w 338"/>
                <a:gd name="T17" fmla="*/ 12 h 111"/>
                <a:gd name="T18" fmla="*/ 210 w 338"/>
                <a:gd name="T19" fmla="*/ 25 h 111"/>
                <a:gd name="T20" fmla="*/ 180 w 338"/>
                <a:gd name="T21" fmla="*/ 37 h 111"/>
                <a:gd name="T22" fmla="*/ 151 w 338"/>
                <a:gd name="T23" fmla="*/ 52 h 111"/>
                <a:gd name="T24" fmla="*/ 119 w 338"/>
                <a:gd name="T25" fmla="*/ 62 h 111"/>
                <a:gd name="T26" fmla="*/ 89 w 338"/>
                <a:gd name="T27" fmla="*/ 69 h 111"/>
                <a:gd name="T28" fmla="*/ 72 w 338"/>
                <a:gd name="T29" fmla="*/ 77 h 111"/>
                <a:gd name="T30" fmla="*/ 57 w 338"/>
                <a:gd name="T31" fmla="*/ 81 h 111"/>
                <a:gd name="T32" fmla="*/ 42 w 338"/>
                <a:gd name="T33" fmla="*/ 86 h 111"/>
                <a:gd name="T34" fmla="*/ 27 w 338"/>
                <a:gd name="T35" fmla="*/ 94 h 111"/>
                <a:gd name="T36" fmla="*/ 18 w 338"/>
                <a:gd name="T37" fmla="*/ 94 h 111"/>
                <a:gd name="T38" fmla="*/ 10 w 338"/>
                <a:gd name="T39" fmla="*/ 96 h 111"/>
                <a:gd name="T40" fmla="*/ 5 w 338"/>
                <a:gd name="T41" fmla="*/ 99 h 111"/>
                <a:gd name="T42" fmla="*/ 0 w 338"/>
                <a:gd name="T43" fmla="*/ 101 h 111"/>
                <a:gd name="T44" fmla="*/ 15 w 338"/>
                <a:gd name="T45" fmla="*/ 111 h 1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38"/>
                <a:gd name="T70" fmla="*/ 0 h 111"/>
                <a:gd name="T71" fmla="*/ 338 w 338"/>
                <a:gd name="T72" fmla="*/ 111 h 1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38" h="111">
                  <a:moveTo>
                    <a:pt x="15" y="111"/>
                  </a:moveTo>
                  <a:lnTo>
                    <a:pt x="338" y="5"/>
                  </a:lnTo>
                  <a:lnTo>
                    <a:pt x="338" y="3"/>
                  </a:lnTo>
                  <a:lnTo>
                    <a:pt x="335" y="3"/>
                  </a:lnTo>
                  <a:lnTo>
                    <a:pt x="303" y="0"/>
                  </a:lnTo>
                  <a:lnTo>
                    <a:pt x="271" y="5"/>
                  </a:lnTo>
                  <a:lnTo>
                    <a:pt x="242" y="12"/>
                  </a:lnTo>
                  <a:lnTo>
                    <a:pt x="210" y="25"/>
                  </a:lnTo>
                  <a:lnTo>
                    <a:pt x="180" y="37"/>
                  </a:lnTo>
                  <a:lnTo>
                    <a:pt x="151" y="52"/>
                  </a:lnTo>
                  <a:lnTo>
                    <a:pt x="119" y="62"/>
                  </a:lnTo>
                  <a:lnTo>
                    <a:pt x="89" y="69"/>
                  </a:lnTo>
                  <a:lnTo>
                    <a:pt x="72" y="77"/>
                  </a:lnTo>
                  <a:lnTo>
                    <a:pt x="57" y="81"/>
                  </a:lnTo>
                  <a:lnTo>
                    <a:pt x="42" y="86"/>
                  </a:lnTo>
                  <a:lnTo>
                    <a:pt x="27" y="94"/>
                  </a:lnTo>
                  <a:lnTo>
                    <a:pt x="18" y="94"/>
                  </a:lnTo>
                  <a:lnTo>
                    <a:pt x="10" y="96"/>
                  </a:lnTo>
                  <a:lnTo>
                    <a:pt x="5" y="99"/>
                  </a:lnTo>
                  <a:lnTo>
                    <a:pt x="0" y="101"/>
                  </a:lnTo>
                  <a:lnTo>
                    <a:pt x="15" y="111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83" name="Freeform 56"/>
            <p:cNvSpPr>
              <a:spLocks/>
            </p:cNvSpPr>
            <p:nvPr/>
          </p:nvSpPr>
          <p:spPr bwMode="auto">
            <a:xfrm>
              <a:off x="2388" y="2759"/>
              <a:ext cx="330" cy="116"/>
            </a:xfrm>
            <a:custGeom>
              <a:avLst/>
              <a:gdLst>
                <a:gd name="T0" fmla="*/ 27 w 330"/>
                <a:gd name="T1" fmla="*/ 116 h 116"/>
                <a:gd name="T2" fmla="*/ 330 w 330"/>
                <a:gd name="T3" fmla="*/ 5 h 116"/>
                <a:gd name="T4" fmla="*/ 317 w 330"/>
                <a:gd name="T5" fmla="*/ 0 h 116"/>
                <a:gd name="T6" fmla="*/ 302 w 330"/>
                <a:gd name="T7" fmla="*/ 0 h 116"/>
                <a:gd name="T8" fmla="*/ 288 w 330"/>
                <a:gd name="T9" fmla="*/ 2 h 116"/>
                <a:gd name="T10" fmla="*/ 273 w 330"/>
                <a:gd name="T11" fmla="*/ 5 h 116"/>
                <a:gd name="T12" fmla="*/ 256 w 330"/>
                <a:gd name="T13" fmla="*/ 12 h 116"/>
                <a:gd name="T14" fmla="*/ 241 w 330"/>
                <a:gd name="T15" fmla="*/ 20 h 116"/>
                <a:gd name="T16" fmla="*/ 224 w 330"/>
                <a:gd name="T17" fmla="*/ 25 h 116"/>
                <a:gd name="T18" fmla="*/ 206 w 330"/>
                <a:gd name="T19" fmla="*/ 32 h 116"/>
                <a:gd name="T20" fmla="*/ 199 w 330"/>
                <a:gd name="T21" fmla="*/ 32 h 116"/>
                <a:gd name="T22" fmla="*/ 194 w 330"/>
                <a:gd name="T23" fmla="*/ 34 h 116"/>
                <a:gd name="T24" fmla="*/ 187 w 330"/>
                <a:gd name="T25" fmla="*/ 37 h 116"/>
                <a:gd name="T26" fmla="*/ 182 w 330"/>
                <a:gd name="T27" fmla="*/ 37 h 116"/>
                <a:gd name="T28" fmla="*/ 177 w 330"/>
                <a:gd name="T29" fmla="*/ 42 h 116"/>
                <a:gd name="T30" fmla="*/ 170 w 330"/>
                <a:gd name="T31" fmla="*/ 42 h 116"/>
                <a:gd name="T32" fmla="*/ 162 w 330"/>
                <a:gd name="T33" fmla="*/ 44 h 116"/>
                <a:gd name="T34" fmla="*/ 155 w 330"/>
                <a:gd name="T35" fmla="*/ 47 h 116"/>
                <a:gd name="T36" fmla="*/ 142 w 330"/>
                <a:gd name="T37" fmla="*/ 49 h 116"/>
                <a:gd name="T38" fmla="*/ 130 w 330"/>
                <a:gd name="T39" fmla="*/ 54 h 116"/>
                <a:gd name="T40" fmla="*/ 118 w 330"/>
                <a:gd name="T41" fmla="*/ 57 h 116"/>
                <a:gd name="T42" fmla="*/ 106 w 330"/>
                <a:gd name="T43" fmla="*/ 62 h 116"/>
                <a:gd name="T44" fmla="*/ 93 w 330"/>
                <a:gd name="T45" fmla="*/ 64 h 116"/>
                <a:gd name="T46" fmla="*/ 83 w 330"/>
                <a:gd name="T47" fmla="*/ 69 h 116"/>
                <a:gd name="T48" fmla="*/ 71 w 330"/>
                <a:gd name="T49" fmla="*/ 71 h 116"/>
                <a:gd name="T50" fmla="*/ 59 w 330"/>
                <a:gd name="T51" fmla="*/ 76 h 116"/>
                <a:gd name="T52" fmla="*/ 44 w 330"/>
                <a:gd name="T53" fmla="*/ 86 h 116"/>
                <a:gd name="T54" fmla="*/ 29 w 330"/>
                <a:gd name="T55" fmla="*/ 94 h 116"/>
                <a:gd name="T56" fmla="*/ 14 w 330"/>
                <a:gd name="T57" fmla="*/ 99 h 116"/>
                <a:gd name="T58" fmla="*/ 0 w 330"/>
                <a:gd name="T59" fmla="*/ 103 h 116"/>
                <a:gd name="T60" fmla="*/ 27 w 330"/>
                <a:gd name="T61" fmla="*/ 116 h 116"/>
                <a:gd name="T62" fmla="*/ 27 w 330"/>
                <a:gd name="T63" fmla="*/ 116 h 1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30"/>
                <a:gd name="T97" fmla="*/ 0 h 116"/>
                <a:gd name="T98" fmla="*/ 330 w 330"/>
                <a:gd name="T99" fmla="*/ 116 h 1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30" h="116">
                  <a:moveTo>
                    <a:pt x="27" y="116"/>
                  </a:moveTo>
                  <a:lnTo>
                    <a:pt x="330" y="5"/>
                  </a:lnTo>
                  <a:lnTo>
                    <a:pt x="317" y="0"/>
                  </a:lnTo>
                  <a:lnTo>
                    <a:pt x="302" y="0"/>
                  </a:lnTo>
                  <a:lnTo>
                    <a:pt x="288" y="2"/>
                  </a:lnTo>
                  <a:lnTo>
                    <a:pt x="273" y="5"/>
                  </a:lnTo>
                  <a:lnTo>
                    <a:pt x="256" y="12"/>
                  </a:lnTo>
                  <a:lnTo>
                    <a:pt x="241" y="20"/>
                  </a:lnTo>
                  <a:lnTo>
                    <a:pt x="224" y="25"/>
                  </a:lnTo>
                  <a:lnTo>
                    <a:pt x="206" y="32"/>
                  </a:lnTo>
                  <a:lnTo>
                    <a:pt x="199" y="32"/>
                  </a:lnTo>
                  <a:lnTo>
                    <a:pt x="194" y="34"/>
                  </a:lnTo>
                  <a:lnTo>
                    <a:pt x="187" y="37"/>
                  </a:lnTo>
                  <a:lnTo>
                    <a:pt x="182" y="37"/>
                  </a:lnTo>
                  <a:lnTo>
                    <a:pt x="177" y="42"/>
                  </a:lnTo>
                  <a:lnTo>
                    <a:pt x="170" y="42"/>
                  </a:lnTo>
                  <a:lnTo>
                    <a:pt x="162" y="44"/>
                  </a:lnTo>
                  <a:lnTo>
                    <a:pt x="155" y="47"/>
                  </a:lnTo>
                  <a:lnTo>
                    <a:pt x="142" y="49"/>
                  </a:lnTo>
                  <a:lnTo>
                    <a:pt x="130" y="54"/>
                  </a:lnTo>
                  <a:lnTo>
                    <a:pt x="118" y="57"/>
                  </a:lnTo>
                  <a:lnTo>
                    <a:pt x="106" y="62"/>
                  </a:lnTo>
                  <a:lnTo>
                    <a:pt x="93" y="64"/>
                  </a:lnTo>
                  <a:lnTo>
                    <a:pt x="83" y="69"/>
                  </a:lnTo>
                  <a:lnTo>
                    <a:pt x="71" y="71"/>
                  </a:lnTo>
                  <a:lnTo>
                    <a:pt x="59" y="76"/>
                  </a:lnTo>
                  <a:lnTo>
                    <a:pt x="44" y="86"/>
                  </a:lnTo>
                  <a:lnTo>
                    <a:pt x="29" y="94"/>
                  </a:lnTo>
                  <a:lnTo>
                    <a:pt x="14" y="99"/>
                  </a:lnTo>
                  <a:lnTo>
                    <a:pt x="0" y="103"/>
                  </a:lnTo>
                  <a:lnTo>
                    <a:pt x="27" y="116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84" name="Freeform 57"/>
            <p:cNvSpPr>
              <a:spLocks/>
            </p:cNvSpPr>
            <p:nvPr/>
          </p:nvSpPr>
          <p:spPr bwMode="auto">
            <a:xfrm>
              <a:off x="2397" y="2535"/>
              <a:ext cx="40" cy="71"/>
            </a:xfrm>
            <a:custGeom>
              <a:avLst/>
              <a:gdLst>
                <a:gd name="T0" fmla="*/ 20 w 40"/>
                <a:gd name="T1" fmla="*/ 71 h 71"/>
                <a:gd name="T2" fmla="*/ 30 w 40"/>
                <a:gd name="T3" fmla="*/ 61 h 71"/>
                <a:gd name="T4" fmla="*/ 37 w 40"/>
                <a:gd name="T5" fmla="*/ 49 h 71"/>
                <a:gd name="T6" fmla="*/ 40 w 40"/>
                <a:gd name="T7" fmla="*/ 34 h 71"/>
                <a:gd name="T8" fmla="*/ 40 w 40"/>
                <a:gd name="T9" fmla="*/ 19 h 71"/>
                <a:gd name="T10" fmla="*/ 40 w 40"/>
                <a:gd name="T11" fmla="*/ 15 h 71"/>
                <a:gd name="T12" fmla="*/ 37 w 40"/>
                <a:gd name="T13" fmla="*/ 10 h 71"/>
                <a:gd name="T14" fmla="*/ 35 w 40"/>
                <a:gd name="T15" fmla="*/ 5 h 71"/>
                <a:gd name="T16" fmla="*/ 35 w 40"/>
                <a:gd name="T17" fmla="*/ 0 h 71"/>
                <a:gd name="T18" fmla="*/ 35 w 40"/>
                <a:gd name="T19" fmla="*/ 0 h 71"/>
                <a:gd name="T20" fmla="*/ 35 w 40"/>
                <a:gd name="T21" fmla="*/ 0 h 71"/>
                <a:gd name="T22" fmla="*/ 32 w 40"/>
                <a:gd name="T23" fmla="*/ 0 h 71"/>
                <a:gd name="T24" fmla="*/ 32 w 40"/>
                <a:gd name="T25" fmla="*/ 0 h 71"/>
                <a:gd name="T26" fmla="*/ 0 w 40"/>
                <a:gd name="T27" fmla="*/ 2 h 71"/>
                <a:gd name="T28" fmla="*/ 5 w 40"/>
                <a:gd name="T29" fmla="*/ 17 h 71"/>
                <a:gd name="T30" fmla="*/ 8 w 40"/>
                <a:gd name="T31" fmla="*/ 34 h 71"/>
                <a:gd name="T32" fmla="*/ 8 w 40"/>
                <a:gd name="T33" fmla="*/ 54 h 71"/>
                <a:gd name="T34" fmla="*/ 8 w 40"/>
                <a:gd name="T35" fmla="*/ 69 h 71"/>
                <a:gd name="T36" fmla="*/ 10 w 40"/>
                <a:gd name="T37" fmla="*/ 69 h 71"/>
                <a:gd name="T38" fmla="*/ 13 w 40"/>
                <a:gd name="T39" fmla="*/ 69 h 71"/>
                <a:gd name="T40" fmla="*/ 18 w 40"/>
                <a:gd name="T41" fmla="*/ 71 h 71"/>
                <a:gd name="T42" fmla="*/ 20 w 40"/>
                <a:gd name="T43" fmla="*/ 71 h 7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0"/>
                <a:gd name="T67" fmla="*/ 0 h 71"/>
                <a:gd name="T68" fmla="*/ 40 w 40"/>
                <a:gd name="T69" fmla="*/ 71 h 7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0" h="71">
                  <a:moveTo>
                    <a:pt x="20" y="71"/>
                  </a:moveTo>
                  <a:lnTo>
                    <a:pt x="30" y="61"/>
                  </a:lnTo>
                  <a:lnTo>
                    <a:pt x="37" y="49"/>
                  </a:lnTo>
                  <a:lnTo>
                    <a:pt x="40" y="34"/>
                  </a:lnTo>
                  <a:lnTo>
                    <a:pt x="40" y="19"/>
                  </a:lnTo>
                  <a:lnTo>
                    <a:pt x="40" y="15"/>
                  </a:lnTo>
                  <a:lnTo>
                    <a:pt x="37" y="10"/>
                  </a:lnTo>
                  <a:lnTo>
                    <a:pt x="35" y="5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0" y="2"/>
                  </a:lnTo>
                  <a:lnTo>
                    <a:pt x="5" y="17"/>
                  </a:lnTo>
                  <a:lnTo>
                    <a:pt x="8" y="34"/>
                  </a:lnTo>
                  <a:lnTo>
                    <a:pt x="8" y="54"/>
                  </a:lnTo>
                  <a:lnTo>
                    <a:pt x="8" y="69"/>
                  </a:lnTo>
                  <a:lnTo>
                    <a:pt x="10" y="69"/>
                  </a:lnTo>
                  <a:lnTo>
                    <a:pt x="13" y="69"/>
                  </a:lnTo>
                  <a:lnTo>
                    <a:pt x="18" y="71"/>
                  </a:lnTo>
                  <a:lnTo>
                    <a:pt x="20" y="71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85" name="Freeform 58"/>
            <p:cNvSpPr>
              <a:spLocks/>
            </p:cNvSpPr>
            <p:nvPr/>
          </p:nvSpPr>
          <p:spPr bwMode="auto">
            <a:xfrm>
              <a:off x="2353" y="2542"/>
              <a:ext cx="27" cy="59"/>
            </a:xfrm>
            <a:custGeom>
              <a:avLst/>
              <a:gdLst>
                <a:gd name="T0" fmla="*/ 10 w 27"/>
                <a:gd name="T1" fmla="*/ 59 h 59"/>
                <a:gd name="T2" fmla="*/ 17 w 27"/>
                <a:gd name="T3" fmla="*/ 57 h 59"/>
                <a:gd name="T4" fmla="*/ 25 w 27"/>
                <a:gd name="T5" fmla="*/ 52 h 59"/>
                <a:gd name="T6" fmla="*/ 27 w 27"/>
                <a:gd name="T7" fmla="*/ 42 h 59"/>
                <a:gd name="T8" fmla="*/ 27 w 27"/>
                <a:gd name="T9" fmla="*/ 32 h 59"/>
                <a:gd name="T10" fmla="*/ 25 w 27"/>
                <a:gd name="T11" fmla="*/ 20 h 59"/>
                <a:gd name="T12" fmla="*/ 25 w 27"/>
                <a:gd name="T13" fmla="*/ 15 h 59"/>
                <a:gd name="T14" fmla="*/ 22 w 27"/>
                <a:gd name="T15" fmla="*/ 8 h 59"/>
                <a:gd name="T16" fmla="*/ 20 w 27"/>
                <a:gd name="T17" fmla="*/ 3 h 59"/>
                <a:gd name="T18" fmla="*/ 15 w 27"/>
                <a:gd name="T19" fmla="*/ 0 h 59"/>
                <a:gd name="T20" fmla="*/ 12 w 27"/>
                <a:gd name="T21" fmla="*/ 0 h 59"/>
                <a:gd name="T22" fmla="*/ 12 w 27"/>
                <a:gd name="T23" fmla="*/ 0 h 59"/>
                <a:gd name="T24" fmla="*/ 10 w 27"/>
                <a:gd name="T25" fmla="*/ 0 h 59"/>
                <a:gd name="T26" fmla="*/ 10 w 27"/>
                <a:gd name="T27" fmla="*/ 3 h 59"/>
                <a:gd name="T28" fmla="*/ 5 w 27"/>
                <a:gd name="T29" fmla="*/ 15 h 59"/>
                <a:gd name="T30" fmla="*/ 0 w 27"/>
                <a:gd name="T31" fmla="*/ 27 h 59"/>
                <a:gd name="T32" fmla="*/ 0 w 27"/>
                <a:gd name="T33" fmla="*/ 42 h 59"/>
                <a:gd name="T34" fmla="*/ 3 w 27"/>
                <a:gd name="T35" fmla="*/ 54 h 59"/>
                <a:gd name="T36" fmla="*/ 5 w 27"/>
                <a:gd name="T37" fmla="*/ 57 h 59"/>
                <a:gd name="T38" fmla="*/ 5 w 27"/>
                <a:gd name="T39" fmla="*/ 57 h 59"/>
                <a:gd name="T40" fmla="*/ 5 w 27"/>
                <a:gd name="T41" fmla="*/ 59 h 59"/>
                <a:gd name="T42" fmla="*/ 8 w 27"/>
                <a:gd name="T43" fmla="*/ 59 h 59"/>
                <a:gd name="T44" fmla="*/ 10 w 27"/>
                <a:gd name="T45" fmla="*/ 59 h 5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7"/>
                <a:gd name="T70" fmla="*/ 0 h 59"/>
                <a:gd name="T71" fmla="*/ 27 w 27"/>
                <a:gd name="T72" fmla="*/ 59 h 5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7" h="59">
                  <a:moveTo>
                    <a:pt x="10" y="59"/>
                  </a:moveTo>
                  <a:lnTo>
                    <a:pt x="17" y="57"/>
                  </a:lnTo>
                  <a:lnTo>
                    <a:pt x="25" y="52"/>
                  </a:lnTo>
                  <a:lnTo>
                    <a:pt x="27" y="42"/>
                  </a:lnTo>
                  <a:lnTo>
                    <a:pt x="27" y="32"/>
                  </a:lnTo>
                  <a:lnTo>
                    <a:pt x="25" y="20"/>
                  </a:lnTo>
                  <a:lnTo>
                    <a:pt x="25" y="15"/>
                  </a:lnTo>
                  <a:lnTo>
                    <a:pt x="22" y="8"/>
                  </a:lnTo>
                  <a:lnTo>
                    <a:pt x="20" y="3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3"/>
                  </a:lnTo>
                  <a:lnTo>
                    <a:pt x="5" y="15"/>
                  </a:lnTo>
                  <a:lnTo>
                    <a:pt x="0" y="27"/>
                  </a:lnTo>
                  <a:lnTo>
                    <a:pt x="0" y="42"/>
                  </a:lnTo>
                  <a:lnTo>
                    <a:pt x="3" y="54"/>
                  </a:lnTo>
                  <a:lnTo>
                    <a:pt x="5" y="57"/>
                  </a:lnTo>
                  <a:lnTo>
                    <a:pt x="5" y="59"/>
                  </a:lnTo>
                  <a:lnTo>
                    <a:pt x="8" y="59"/>
                  </a:lnTo>
                  <a:lnTo>
                    <a:pt x="10" y="59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86" name="Freeform 59"/>
            <p:cNvSpPr>
              <a:spLocks/>
            </p:cNvSpPr>
            <p:nvPr/>
          </p:nvSpPr>
          <p:spPr bwMode="auto">
            <a:xfrm>
              <a:off x="2592" y="2510"/>
              <a:ext cx="30" cy="69"/>
            </a:xfrm>
            <a:custGeom>
              <a:avLst/>
              <a:gdLst>
                <a:gd name="T0" fmla="*/ 7 w 30"/>
                <a:gd name="T1" fmla="*/ 67 h 69"/>
                <a:gd name="T2" fmla="*/ 10 w 30"/>
                <a:gd name="T3" fmla="*/ 67 h 69"/>
                <a:gd name="T4" fmla="*/ 12 w 30"/>
                <a:gd name="T5" fmla="*/ 69 h 69"/>
                <a:gd name="T6" fmla="*/ 15 w 30"/>
                <a:gd name="T7" fmla="*/ 69 h 69"/>
                <a:gd name="T8" fmla="*/ 17 w 30"/>
                <a:gd name="T9" fmla="*/ 69 h 69"/>
                <a:gd name="T10" fmla="*/ 27 w 30"/>
                <a:gd name="T11" fmla="*/ 54 h 69"/>
                <a:gd name="T12" fmla="*/ 30 w 30"/>
                <a:gd name="T13" fmla="*/ 37 h 69"/>
                <a:gd name="T14" fmla="*/ 30 w 30"/>
                <a:gd name="T15" fmla="*/ 20 h 69"/>
                <a:gd name="T16" fmla="*/ 25 w 30"/>
                <a:gd name="T17" fmla="*/ 5 h 69"/>
                <a:gd name="T18" fmla="*/ 7 w 30"/>
                <a:gd name="T19" fmla="*/ 0 h 69"/>
                <a:gd name="T20" fmla="*/ 5 w 30"/>
                <a:gd name="T21" fmla="*/ 0 h 69"/>
                <a:gd name="T22" fmla="*/ 5 w 30"/>
                <a:gd name="T23" fmla="*/ 0 h 69"/>
                <a:gd name="T24" fmla="*/ 2 w 30"/>
                <a:gd name="T25" fmla="*/ 3 h 69"/>
                <a:gd name="T26" fmla="*/ 0 w 30"/>
                <a:gd name="T27" fmla="*/ 5 h 69"/>
                <a:gd name="T28" fmla="*/ 5 w 30"/>
                <a:gd name="T29" fmla="*/ 20 h 69"/>
                <a:gd name="T30" fmla="*/ 7 w 30"/>
                <a:gd name="T31" fmla="*/ 35 h 69"/>
                <a:gd name="T32" fmla="*/ 7 w 30"/>
                <a:gd name="T33" fmla="*/ 49 h 69"/>
                <a:gd name="T34" fmla="*/ 2 w 30"/>
                <a:gd name="T35" fmla="*/ 64 h 69"/>
                <a:gd name="T36" fmla="*/ 2 w 30"/>
                <a:gd name="T37" fmla="*/ 64 h 69"/>
                <a:gd name="T38" fmla="*/ 5 w 30"/>
                <a:gd name="T39" fmla="*/ 67 h 69"/>
                <a:gd name="T40" fmla="*/ 5 w 30"/>
                <a:gd name="T41" fmla="*/ 69 h 69"/>
                <a:gd name="T42" fmla="*/ 7 w 30"/>
                <a:gd name="T43" fmla="*/ 67 h 6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0"/>
                <a:gd name="T67" fmla="*/ 0 h 69"/>
                <a:gd name="T68" fmla="*/ 30 w 30"/>
                <a:gd name="T69" fmla="*/ 69 h 6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0" h="69">
                  <a:moveTo>
                    <a:pt x="7" y="67"/>
                  </a:moveTo>
                  <a:lnTo>
                    <a:pt x="10" y="67"/>
                  </a:lnTo>
                  <a:lnTo>
                    <a:pt x="12" y="69"/>
                  </a:lnTo>
                  <a:lnTo>
                    <a:pt x="15" y="69"/>
                  </a:lnTo>
                  <a:lnTo>
                    <a:pt x="17" y="69"/>
                  </a:lnTo>
                  <a:lnTo>
                    <a:pt x="27" y="54"/>
                  </a:lnTo>
                  <a:lnTo>
                    <a:pt x="30" y="37"/>
                  </a:lnTo>
                  <a:lnTo>
                    <a:pt x="30" y="20"/>
                  </a:lnTo>
                  <a:lnTo>
                    <a:pt x="25" y="5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5" y="20"/>
                  </a:lnTo>
                  <a:lnTo>
                    <a:pt x="7" y="35"/>
                  </a:lnTo>
                  <a:lnTo>
                    <a:pt x="7" y="49"/>
                  </a:lnTo>
                  <a:lnTo>
                    <a:pt x="2" y="64"/>
                  </a:lnTo>
                  <a:lnTo>
                    <a:pt x="5" y="67"/>
                  </a:lnTo>
                  <a:lnTo>
                    <a:pt x="5" y="69"/>
                  </a:lnTo>
                  <a:lnTo>
                    <a:pt x="7" y="67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87" name="Freeform 60"/>
            <p:cNvSpPr>
              <a:spLocks/>
            </p:cNvSpPr>
            <p:nvPr/>
          </p:nvSpPr>
          <p:spPr bwMode="auto">
            <a:xfrm>
              <a:off x="2540" y="2515"/>
              <a:ext cx="37" cy="57"/>
            </a:xfrm>
            <a:custGeom>
              <a:avLst/>
              <a:gdLst>
                <a:gd name="T0" fmla="*/ 5 w 37"/>
                <a:gd name="T1" fmla="*/ 57 h 57"/>
                <a:gd name="T2" fmla="*/ 22 w 37"/>
                <a:gd name="T3" fmla="*/ 57 h 57"/>
                <a:gd name="T4" fmla="*/ 27 w 37"/>
                <a:gd name="T5" fmla="*/ 52 h 57"/>
                <a:gd name="T6" fmla="*/ 30 w 37"/>
                <a:gd name="T7" fmla="*/ 47 h 57"/>
                <a:gd name="T8" fmla="*/ 35 w 37"/>
                <a:gd name="T9" fmla="*/ 44 h 57"/>
                <a:gd name="T10" fmla="*/ 37 w 37"/>
                <a:gd name="T11" fmla="*/ 39 h 57"/>
                <a:gd name="T12" fmla="*/ 27 w 37"/>
                <a:gd name="T13" fmla="*/ 0 h 57"/>
                <a:gd name="T14" fmla="*/ 20 w 37"/>
                <a:gd name="T15" fmla="*/ 0 h 57"/>
                <a:gd name="T16" fmla="*/ 13 w 37"/>
                <a:gd name="T17" fmla="*/ 10 h 57"/>
                <a:gd name="T18" fmla="*/ 8 w 37"/>
                <a:gd name="T19" fmla="*/ 22 h 57"/>
                <a:gd name="T20" fmla="*/ 5 w 37"/>
                <a:gd name="T21" fmla="*/ 35 h 57"/>
                <a:gd name="T22" fmla="*/ 0 w 37"/>
                <a:gd name="T23" fmla="*/ 47 h 57"/>
                <a:gd name="T24" fmla="*/ 3 w 37"/>
                <a:gd name="T25" fmla="*/ 57 h 57"/>
                <a:gd name="T26" fmla="*/ 5 w 37"/>
                <a:gd name="T27" fmla="*/ 57 h 5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7"/>
                <a:gd name="T43" fmla="*/ 0 h 57"/>
                <a:gd name="T44" fmla="*/ 37 w 37"/>
                <a:gd name="T45" fmla="*/ 57 h 5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7" h="57">
                  <a:moveTo>
                    <a:pt x="5" y="57"/>
                  </a:moveTo>
                  <a:lnTo>
                    <a:pt x="22" y="57"/>
                  </a:lnTo>
                  <a:lnTo>
                    <a:pt x="27" y="52"/>
                  </a:lnTo>
                  <a:lnTo>
                    <a:pt x="30" y="47"/>
                  </a:lnTo>
                  <a:lnTo>
                    <a:pt x="35" y="44"/>
                  </a:lnTo>
                  <a:lnTo>
                    <a:pt x="37" y="39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3" y="10"/>
                  </a:lnTo>
                  <a:lnTo>
                    <a:pt x="8" y="22"/>
                  </a:lnTo>
                  <a:lnTo>
                    <a:pt x="5" y="35"/>
                  </a:lnTo>
                  <a:lnTo>
                    <a:pt x="0" y="47"/>
                  </a:lnTo>
                  <a:lnTo>
                    <a:pt x="3" y="57"/>
                  </a:lnTo>
                  <a:lnTo>
                    <a:pt x="5" y="57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88" name="Freeform 61"/>
            <p:cNvSpPr>
              <a:spLocks/>
            </p:cNvSpPr>
            <p:nvPr/>
          </p:nvSpPr>
          <p:spPr bwMode="auto">
            <a:xfrm>
              <a:off x="2257" y="2094"/>
              <a:ext cx="404" cy="332"/>
            </a:xfrm>
            <a:custGeom>
              <a:avLst/>
              <a:gdLst>
                <a:gd name="T0" fmla="*/ 64 w 404"/>
                <a:gd name="T1" fmla="*/ 325 h 332"/>
                <a:gd name="T2" fmla="*/ 101 w 404"/>
                <a:gd name="T3" fmla="*/ 315 h 332"/>
                <a:gd name="T4" fmla="*/ 138 w 404"/>
                <a:gd name="T5" fmla="*/ 303 h 332"/>
                <a:gd name="T6" fmla="*/ 182 w 404"/>
                <a:gd name="T7" fmla="*/ 288 h 332"/>
                <a:gd name="T8" fmla="*/ 224 w 404"/>
                <a:gd name="T9" fmla="*/ 276 h 332"/>
                <a:gd name="T10" fmla="*/ 266 w 404"/>
                <a:gd name="T11" fmla="*/ 261 h 332"/>
                <a:gd name="T12" fmla="*/ 301 w 404"/>
                <a:gd name="T13" fmla="*/ 249 h 332"/>
                <a:gd name="T14" fmla="*/ 335 w 404"/>
                <a:gd name="T15" fmla="*/ 239 h 332"/>
                <a:gd name="T16" fmla="*/ 362 w 404"/>
                <a:gd name="T17" fmla="*/ 229 h 332"/>
                <a:gd name="T18" fmla="*/ 384 w 404"/>
                <a:gd name="T19" fmla="*/ 221 h 332"/>
                <a:gd name="T20" fmla="*/ 404 w 404"/>
                <a:gd name="T21" fmla="*/ 209 h 332"/>
                <a:gd name="T22" fmla="*/ 401 w 404"/>
                <a:gd name="T23" fmla="*/ 157 h 332"/>
                <a:gd name="T24" fmla="*/ 382 w 404"/>
                <a:gd name="T25" fmla="*/ 106 h 332"/>
                <a:gd name="T26" fmla="*/ 377 w 404"/>
                <a:gd name="T27" fmla="*/ 96 h 332"/>
                <a:gd name="T28" fmla="*/ 372 w 404"/>
                <a:gd name="T29" fmla="*/ 83 h 332"/>
                <a:gd name="T30" fmla="*/ 345 w 404"/>
                <a:gd name="T31" fmla="*/ 39 h 332"/>
                <a:gd name="T32" fmla="*/ 303 w 404"/>
                <a:gd name="T33" fmla="*/ 12 h 332"/>
                <a:gd name="T34" fmla="*/ 281 w 404"/>
                <a:gd name="T35" fmla="*/ 7 h 332"/>
                <a:gd name="T36" fmla="*/ 261 w 404"/>
                <a:gd name="T37" fmla="*/ 5 h 332"/>
                <a:gd name="T38" fmla="*/ 249 w 404"/>
                <a:gd name="T39" fmla="*/ 5 h 332"/>
                <a:gd name="T40" fmla="*/ 237 w 404"/>
                <a:gd name="T41" fmla="*/ 5 h 332"/>
                <a:gd name="T42" fmla="*/ 212 w 404"/>
                <a:gd name="T43" fmla="*/ 2 h 332"/>
                <a:gd name="T44" fmla="*/ 187 w 404"/>
                <a:gd name="T45" fmla="*/ 0 h 332"/>
                <a:gd name="T46" fmla="*/ 168 w 404"/>
                <a:gd name="T47" fmla="*/ 5 h 332"/>
                <a:gd name="T48" fmla="*/ 150 w 404"/>
                <a:gd name="T49" fmla="*/ 9 h 332"/>
                <a:gd name="T50" fmla="*/ 143 w 404"/>
                <a:gd name="T51" fmla="*/ 9 h 332"/>
                <a:gd name="T52" fmla="*/ 136 w 404"/>
                <a:gd name="T53" fmla="*/ 12 h 332"/>
                <a:gd name="T54" fmla="*/ 104 w 404"/>
                <a:gd name="T55" fmla="*/ 32 h 332"/>
                <a:gd name="T56" fmla="*/ 79 w 404"/>
                <a:gd name="T57" fmla="*/ 54 h 332"/>
                <a:gd name="T58" fmla="*/ 49 w 404"/>
                <a:gd name="T59" fmla="*/ 81 h 332"/>
                <a:gd name="T60" fmla="*/ 27 w 404"/>
                <a:gd name="T61" fmla="*/ 118 h 332"/>
                <a:gd name="T62" fmla="*/ 12 w 404"/>
                <a:gd name="T63" fmla="*/ 160 h 332"/>
                <a:gd name="T64" fmla="*/ 0 w 404"/>
                <a:gd name="T65" fmla="*/ 204 h 332"/>
                <a:gd name="T66" fmla="*/ 3 w 404"/>
                <a:gd name="T67" fmla="*/ 268 h 332"/>
                <a:gd name="T68" fmla="*/ 25 w 404"/>
                <a:gd name="T69" fmla="*/ 325 h 332"/>
                <a:gd name="T70" fmla="*/ 30 w 404"/>
                <a:gd name="T71" fmla="*/ 322 h 332"/>
                <a:gd name="T72" fmla="*/ 35 w 404"/>
                <a:gd name="T73" fmla="*/ 322 h 332"/>
                <a:gd name="T74" fmla="*/ 42 w 404"/>
                <a:gd name="T75" fmla="*/ 327 h 332"/>
                <a:gd name="T76" fmla="*/ 49 w 404"/>
                <a:gd name="T77" fmla="*/ 332 h 33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04"/>
                <a:gd name="T118" fmla="*/ 0 h 332"/>
                <a:gd name="T119" fmla="*/ 404 w 404"/>
                <a:gd name="T120" fmla="*/ 332 h 33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04" h="332">
                  <a:moveTo>
                    <a:pt x="49" y="332"/>
                  </a:moveTo>
                  <a:lnTo>
                    <a:pt x="64" y="325"/>
                  </a:lnTo>
                  <a:lnTo>
                    <a:pt x="81" y="320"/>
                  </a:lnTo>
                  <a:lnTo>
                    <a:pt x="101" y="315"/>
                  </a:lnTo>
                  <a:lnTo>
                    <a:pt x="118" y="310"/>
                  </a:lnTo>
                  <a:lnTo>
                    <a:pt x="138" y="303"/>
                  </a:lnTo>
                  <a:lnTo>
                    <a:pt x="160" y="295"/>
                  </a:lnTo>
                  <a:lnTo>
                    <a:pt x="182" y="288"/>
                  </a:lnTo>
                  <a:lnTo>
                    <a:pt x="202" y="281"/>
                  </a:lnTo>
                  <a:lnTo>
                    <a:pt x="224" y="276"/>
                  </a:lnTo>
                  <a:lnTo>
                    <a:pt x="246" y="268"/>
                  </a:lnTo>
                  <a:lnTo>
                    <a:pt x="266" y="261"/>
                  </a:lnTo>
                  <a:lnTo>
                    <a:pt x="286" y="253"/>
                  </a:lnTo>
                  <a:lnTo>
                    <a:pt x="301" y="249"/>
                  </a:lnTo>
                  <a:lnTo>
                    <a:pt x="318" y="244"/>
                  </a:lnTo>
                  <a:lnTo>
                    <a:pt x="335" y="239"/>
                  </a:lnTo>
                  <a:lnTo>
                    <a:pt x="350" y="234"/>
                  </a:lnTo>
                  <a:lnTo>
                    <a:pt x="362" y="229"/>
                  </a:lnTo>
                  <a:lnTo>
                    <a:pt x="374" y="224"/>
                  </a:lnTo>
                  <a:lnTo>
                    <a:pt x="384" y="221"/>
                  </a:lnTo>
                  <a:lnTo>
                    <a:pt x="397" y="219"/>
                  </a:lnTo>
                  <a:lnTo>
                    <a:pt x="404" y="209"/>
                  </a:lnTo>
                  <a:lnTo>
                    <a:pt x="404" y="182"/>
                  </a:lnTo>
                  <a:lnTo>
                    <a:pt x="401" y="157"/>
                  </a:lnTo>
                  <a:lnTo>
                    <a:pt x="394" y="130"/>
                  </a:lnTo>
                  <a:lnTo>
                    <a:pt x="382" y="106"/>
                  </a:lnTo>
                  <a:lnTo>
                    <a:pt x="379" y="101"/>
                  </a:lnTo>
                  <a:lnTo>
                    <a:pt x="377" y="96"/>
                  </a:lnTo>
                  <a:lnTo>
                    <a:pt x="374" y="91"/>
                  </a:lnTo>
                  <a:lnTo>
                    <a:pt x="372" y="83"/>
                  </a:lnTo>
                  <a:lnTo>
                    <a:pt x="360" y="61"/>
                  </a:lnTo>
                  <a:lnTo>
                    <a:pt x="345" y="39"/>
                  </a:lnTo>
                  <a:lnTo>
                    <a:pt x="325" y="24"/>
                  </a:lnTo>
                  <a:lnTo>
                    <a:pt x="303" y="12"/>
                  </a:lnTo>
                  <a:lnTo>
                    <a:pt x="291" y="9"/>
                  </a:lnTo>
                  <a:lnTo>
                    <a:pt x="281" y="7"/>
                  </a:lnTo>
                  <a:lnTo>
                    <a:pt x="271" y="7"/>
                  </a:lnTo>
                  <a:lnTo>
                    <a:pt x="261" y="5"/>
                  </a:lnTo>
                  <a:lnTo>
                    <a:pt x="256" y="5"/>
                  </a:lnTo>
                  <a:lnTo>
                    <a:pt x="249" y="5"/>
                  </a:lnTo>
                  <a:lnTo>
                    <a:pt x="241" y="5"/>
                  </a:lnTo>
                  <a:lnTo>
                    <a:pt x="237" y="5"/>
                  </a:lnTo>
                  <a:lnTo>
                    <a:pt x="224" y="2"/>
                  </a:lnTo>
                  <a:lnTo>
                    <a:pt x="212" y="2"/>
                  </a:lnTo>
                  <a:lnTo>
                    <a:pt x="200" y="2"/>
                  </a:lnTo>
                  <a:lnTo>
                    <a:pt x="187" y="0"/>
                  </a:lnTo>
                  <a:lnTo>
                    <a:pt x="177" y="2"/>
                  </a:lnTo>
                  <a:lnTo>
                    <a:pt x="168" y="5"/>
                  </a:lnTo>
                  <a:lnTo>
                    <a:pt x="158" y="7"/>
                  </a:lnTo>
                  <a:lnTo>
                    <a:pt x="150" y="9"/>
                  </a:lnTo>
                  <a:lnTo>
                    <a:pt x="145" y="9"/>
                  </a:lnTo>
                  <a:lnTo>
                    <a:pt x="143" y="9"/>
                  </a:lnTo>
                  <a:lnTo>
                    <a:pt x="138" y="12"/>
                  </a:lnTo>
                  <a:lnTo>
                    <a:pt x="136" y="12"/>
                  </a:lnTo>
                  <a:lnTo>
                    <a:pt x="118" y="22"/>
                  </a:lnTo>
                  <a:lnTo>
                    <a:pt x="104" y="32"/>
                  </a:lnTo>
                  <a:lnTo>
                    <a:pt x="91" y="42"/>
                  </a:lnTo>
                  <a:lnTo>
                    <a:pt x="79" y="54"/>
                  </a:lnTo>
                  <a:lnTo>
                    <a:pt x="62" y="66"/>
                  </a:lnTo>
                  <a:lnTo>
                    <a:pt x="49" y="81"/>
                  </a:lnTo>
                  <a:lnTo>
                    <a:pt x="37" y="101"/>
                  </a:lnTo>
                  <a:lnTo>
                    <a:pt x="27" y="118"/>
                  </a:lnTo>
                  <a:lnTo>
                    <a:pt x="20" y="140"/>
                  </a:lnTo>
                  <a:lnTo>
                    <a:pt x="12" y="160"/>
                  </a:lnTo>
                  <a:lnTo>
                    <a:pt x="8" y="182"/>
                  </a:lnTo>
                  <a:lnTo>
                    <a:pt x="0" y="204"/>
                  </a:lnTo>
                  <a:lnTo>
                    <a:pt x="0" y="236"/>
                  </a:lnTo>
                  <a:lnTo>
                    <a:pt x="3" y="268"/>
                  </a:lnTo>
                  <a:lnTo>
                    <a:pt x="10" y="298"/>
                  </a:lnTo>
                  <a:lnTo>
                    <a:pt x="25" y="325"/>
                  </a:lnTo>
                  <a:lnTo>
                    <a:pt x="27" y="325"/>
                  </a:lnTo>
                  <a:lnTo>
                    <a:pt x="30" y="322"/>
                  </a:lnTo>
                  <a:lnTo>
                    <a:pt x="32" y="322"/>
                  </a:lnTo>
                  <a:lnTo>
                    <a:pt x="35" y="322"/>
                  </a:lnTo>
                  <a:lnTo>
                    <a:pt x="40" y="322"/>
                  </a:lnTo>
                  <a:lnTo>
                    <a:pt x="42" y="327"/>
                  </a:lnTo>
                  <a:lnTo>
                    <a:pt x="44" y="330"/>
                  </a:lnTo>
                  <a:lnTo>
                    <a:pt x="49" y="3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89" name="Freeform 62"/>
            <p:cNvSpPr>
              <a:spLocks/>
            </p:cNvSpPr>
            <p:nvPr/>
          </p:nvSpPr>
          <p:spPr bwMode="auto">
            <a:xfrm>
              <a:off x="2282" y="2111"/>
              <a:ext cx="359" cy="293"/>
            </a:xfrm>
            <a:custGeom>
              <a:avLst/>
              <a:gdLst>
                <a:gd name="T0" fmla="*/ 172 w 359"/>
                <a:gd name="T1" fmla="*/ 241 h 293"/>
                <a:gd name="T2" fmla="*/ 165 w 359"/>
                <a:gd name="T3" fmla="*/ 232 h 293"/>
                <a:gd name="T4" fmla="*/ 160 w 359"/>
                <a:gd name="T5" fmla="*/ 222 h 293"/>
                <a:gd name="T6" fmla="*/ 118 w 359"/>
                <a:gd name="T7" fmla="*/ 190 h 293"/>
                <a:gd name="T8" fmla="*/ 111 w 359"/>
                <a:gd name="T9" fmla="*/ 187 h 293"/>
                <a:gd name="T10" fmla="*/ 74 w 359"/>
                <a:gd name="T11" fmla="*/ 155 h 293"/>
                <a:gd name="T12" fmla="*/ 51 w 359"/>
                <a:gd name="T13" fmla="*/ 138 h 293"/>
                <a:gd name="T14" fmla="*/ 51 w 359"/>
                <a:gd name="T15" fmla="*/ 135 h 293"/>
                <a:gd name="T16" fmla="*/ 54 w 359"/>
                <a:gd name="T17" fmla="*/ 133 h 293"/>
                <a:gd name="T18" fmla="*/ 66 w 359"/>
                <a:gd name="T19" fmla="*/ 133 h 293"/>
                <a:gd name="T20" fmla="*/ 86 w 359"/>
                <a:gd name="T21" fmla="*/ 148 h 293"/>
                <a:gd name="T22" fmla="*/ 120 w 359"/>
                <a:gd name="T23" fmla="*/ 170 h 293"/>
                <a:gd name="T24" fmla="*/ 145 w 359"/>
                <a:gd name="T25" fmla="*/ 185 h 293"/>
                <a:gd name="T26" fmla="*/ 160 w 359"/>
                <a:gd name="T27" fmla="*/ 192 h 293"/>
                <a:gd name="T28" fmla="*/ 172 w 359"/>
                <a:gd name="T29" fmla="*/ 190 h 293"/>
                <a:gd name="T30" fmla="*/ 187 w 359"/>
                <a:gd name="T31" fmla="*/ 182 h 293"/>
                <a:gd name="T32" fmla="*/ 246 w 359"/>
                <a:gd name="T33" fmla="*/ 69 h 293"/>
                <a:gd name="T34" fmla="*/ 256 w 359"/>
                <a:gd name="T35" fmla="*/ 74 h 293"/>
                <a:gd name="T36" fmla="*/ 256 w 359"/>
                <a:gd name="T37" fmla="*/ 76 h 293"/>
                <a:gd name="T38" fmla="*/ 244 w 359"/>
                <a:gd name="T39" fmla="*/ 111 h 293"/>
                <a:gd name="T40" fmla="*/ 221 w 359"/>
                <a:gd name="T41" fmla="*/ 187 h 293"/>
                <a:gd name="T42" fmla="*/ 357 w 359"/>
                <a:gd name="T43" fmla="*/ 180 h 293"/>
                <a:gd name="T44" fmla="*/ 357 w 359"/>
                <a:gd name="T45" fmla="*/ 150 h 293"/>
                <a:gd name="T46" fmla="*/ 349 w 359"/>
                <a:gd name="T47" fmla="*/ 121 h 293"/>
                <a:gd name="T48" fmla="*/ 337 w 359"/>
                <a:gd name="T49" fmla="*/ 89 h 293"/>
                <a:gd name="T50" fmla="*/ 322 w 359"/>
                <a:gd name="T51" fmla="*/ 59 h 293"/>
                <a:gd name="T52" fmla="*/ 303 w 359"/>
                <a:gd name="T53" fmla="*/ 34 h 293"/>
                <a:gd name="T54" fmla="*/ 276 w 359"/>
                <a:gd name="T55" fmla="*/ 15 h 293"/>
                <a:gd name="T56" fmla="*/ 231 w 359"/>
                <a:gd name="T57" fmla="*/ 2 h 293"/>
                <a:gd name="T58" fmla="*/ 187 w 359"/>
                <a:gd name="T59" fmla="*/ 0 h 293"/>
                <a:gd name="T60" fmla="*/ 143 w 359"/>
                <a:gd name="T61" fmla="*/ 7 h 293"/>
                <a:gd name="T62" fmla="*/ 101 w 359"/>
                <a:gd name="T63" fmla="*/ 25 h 293"/>
                <a:gd name="T64" fmla="*/ 76 w 359"/>
                <a:gd name="T65" fmla="*/ 42 h 293"/>
                <a:gd name="T66" fmla="*/ 54 w 359"/>
                <a:gd name="T67" fmla="*/ 59 h 293"/>
                <a:gd name="T68" fmla="*/ 39 w 359"/>
                <a:gd name="T69" fmla="*/ 81 h 293"/>
                <a:gd name="T70" fmla="*/ 24 w 359"/>
                <a:gd name="T71" fmla="*/ 103 h 293"/>
                <a:gd name="T72" fmla="*/ 15 w 359"/>
                <a:gd name="T73" fmla="*/ 128 h 293"/>
                <a:gd name="T74" fmla="*/ 5 w 359"/>
                <a:gd name="T75" fmla="*/ 153 h 293"/>
                <a:gd name="T76" fmla="*/ 2 w 359"/>
                <a:gd name="T77" fmla="*/ 190 h 293"/>
                <a:gd name="T78" fmla="*/ 0 w 359"/>
                <a:gd name="T79" fmla="*/ 229 h 293"/>
                <a:gd name="T80" fmla="*/ 2 w 359"/>
                <a:gd name="T81" fmla="*/ 251 h 293"/>
                <a:gd name="T82" fmla="*/ 7 w 359"/>
                <a:gd name="T83" fmla="*/ 276 h 293"/>
                <a:gd name="T84" fmla="*/ 15 w 359"/>
                <a:gd name="T85" fmla="*/ 283 h 293"/>
                <a:gd name="T86" fmla="*/ 17 w 359"/>
                <a:gd name="T87" fmla="*/ 293 h 293"/>
                <a:gd name="T88" fmla="*/ 19 w 359"/>
                <a:gd name="T89" fmla="*/ 293 h 293"/>
                <a:gd name="T90" fmla="*/ 19 w 359"/>
                <a:gd name="T91" fmla="*/ 293 h 2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59"/>
                <a:gd name="T139" fmla="*/ 0 h 293"/>
                <a:gd name="T140" fmla="*/ 359 w 359"/>
                <a:gd name="T141" fmla="*/ 293 h 29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59" h="293">
                  <a:moveTo>
                    <a:pt x="19" y="293"/>
                  </a:moveTo>
                  <a:lnTo>
                    <a:pt x="172" y="241"/>
                  </a:lnTo>
                  <a:lnTo>
                    <a:pt x="170" y="236"/>
                  </a:lnTo>
                  <a:lnTo>
                    <a:pt x="165" y="232"/>
                  </a:lnTo>
                  <a:lnTo>
                    <a:pt x="162" y="229"/>
                  </a:lnTo>
                  <a:lnTo>
                    <a:pt x="160" y="222"/>
                  </a:lnTo>
                  <a:lnTo>
                    <a:pt x="118" y="192"/>
                  </a:lnTo>
                  <a:lnTo>
                    <a:pt x="118" y="190"/>
                  </a:lnTo>
                  <a:lnTo>
                    <a:pt x="113" y="187"/>
                  </a:lnTo>
                  <a:lnTo>
                    <a:pt x="111" y="187"/>
                  </a:lnTo>
                  <a:lnTo>
                    <a:pt x="106" y="185"/>
                  </a:lnTo>
                  <a:lnTo>
                    <a:pt x="74" y="155"/>
                  </a:lnTo>
                  <a:lnTo>
                    <a:pt x="51" y="140"/>
                  </a:lnTo>
                  <a:lnTo>
                    <a:pt x="51" y="138"/>
                  </a:lnTo>
                  <a:lnTo>
                    <a:pt x="51" y="135"/>
                  </a:lnTo>
                  <a:lnTo>
                    <a:pt x="54" y="133"/>
                  </a:lnTo>
                  <a:lnTo>
                    <a:pt x="61" y="133"/>
                  </a:lnTo>
                  <a:lnTo>
                    <a:pt x="66" y="133"/>
                  </a:lnTo>
                  <a:lnTo>
                    <a:pt x="69" y="135"/>
                  </a:lnTo>
                  <a:lnTo>
                    <a:pt x="86" y="148"/>
                  </a:lnTo>
                  <a:lnTo>
                    <a:pt x="103" y="160"/>
                  </a:lnTo>
                  <a:lnTo>
                    <a:pt x="120" y="170"/>
                  </a:lnTo>
                  <a:lnTo>
                    <a:pt x="138" y="180"/>
                  </a:lnTo>
                  <a:lnTo>
                    <a:pt x="145" y="185"/>
                  </a:lnTo>
                  <a:lnTo>
                    <a:pt x="152" y="187"/>
                  </a:lnTo>
                  <a:lnTo>
                    <a:pt x="160" y="192"/>
                  </a:lnTo>
                  <a:lnTo>
                    <a:pt x="167" y="195"/>
                  </a:lnTo>
                  <a:lnTo>
                    <a:pt x="172" y="190"/>
                  </a:lnTo>
                  <a:lnTo>
                    <a:pt x="179" y="185"/>
                  </a:lnTo>
                  <a:lnTo>
                    <a:pt x="187" y="182"/>
                  </a:lnTo>
                  <a:lnTo>
                    <a:pt x="194" y="182"/>
                  </a:lnTo>
                  <a:lnTo>
                    <a:pt x="246" y="69"/>
                  </a:lnTo>
                  <a:lnTo>
                    <a:pt x="256" y="74"/>
                  </a:lnTo>
                  <a:lnTo>
                    <a:pt x="256" y="76"/>
                  </a:lnTo>
                  <a:lnTo>
                    <a:pt x="258" y="76"/>
                  </a:lnTo>
                  <a:lnTo>
                    <a:pt x="244" y="111"/>
                  </a:lnTo>
                  <a:lnTo>
                    <a:pt x="231" y="148"/>
                  </a:lnTo>
                  <a:lnTo>
                    <a:pt x="221" y="187"/>
                  </a:lnTo>
                  <a:lnTo>
                    <a:pt x="214" y="227"/>
                  </a:lnTo>
                  <a:lnTo>
                    <a:pt x="357" y="180"/>
                  </a:lnTo>
                  <a:lnTo>
                    <a:pt x="359" y="165"/>
                  </a:lnTo>
                  <a:lnTo>
                    <a:pt x="357" y="150"/>
                  </a:lnTo>
                  <a:lnTo>
                    <a:pt x="352" y="135"/>
                  </a:lnTo>
                  <a:lnTo>
                    <a:pt x="349" y="121"/>
                  </a:lnTo>
                  <a:lnTo>
                    <a:pt x="344" y="103"/>
                  </a:lnTo>
                  <a:lnTo>
                    <a:pt x="337" y="89"/>
                  </a:lnTo>
                  <a:lnTo>
                    <a:pt x="330" y="74"/>
                  </a:lnTo>
                  <a:lnTo>
                    <a:pt x="322" y="59"/>
                  </a:lnTo>
                  <a:lnTo>
                    <a:pt x="312" y="47"/>
                  </a:lnTo>
                  <a:lnTo>
                    <a:pt x="303" y="34"/>
                  </a:lnTo>
                  <a:lnTo>
                    <a:pt x="290" y="25"/>
                  </a:lnTo>
                  <a:lnTo>
                    <a:pt x="276" y="15"/>
                  </a:lnTo>
                  <a:lnTo>
                    <a:pt x="253" y="7"/>
                  </a:lnTo>
                  <a:lnTo>
                    <a:pt x="231" y="2"/>
                  </a:lnTo>
                  <a:lnTo>
                    <a:pt x="209" y="0"/>
                  </a:lnTo>
                  <a:lnTo>
                    <a:pt x="187" y="0"/>
                  </a:lnTo>
                  <a:lnTo>
                    <a:pt x="165" y="5"/>
                  </a:lnTo>
                  <a:lnTo>
                    <a:pt x="143" y="7"/>
                  </a:lnTo>
                  <a:lnTo>
                    <a:pt x="120" y="15"/>
                  </a:lnTo>
                  <a:lnTo>
                    <a:pt x="101" y="25"/>
                  </a:lnTo>
                  <a:lnTo>
                    <a:pt x="88" y="34"/>
                  </a:lnTo>
                  <a:lnTo>
                    <a:pt x="76" y="42"/>
                  </a:lnTo>
                  <a:lnTo>
                    <a:pt x="66" y="49"/>
                  </a:lnTo>
                  <a:lnTo>
                    <a:pt x="54" y="59"/>
                  </a:lnTo>
                  <a:lnTo>
                    <a:pt x="47" y="69"/>
                  </a:lnTo>
                  <a:lnTo>
                    <a:pt x="39" y="81"/>
                  </a:lnTo>
                  <a:lnTo>
                    <a:pt x="32" y="91"/>
                  </a:lnTo>
                  <a:lnTo>
                    <a:pt x="24" y="103"/>
                  </a:lnTo>
                  <a:lnTo>
                    <a:pt x="17" y="116"/>
                  </a:lnTo>
                  <a:lnTo>
                    <a:pt x="15" y="128"/>
                  </a:lnTo>
                  <a:lnTo>
                    <a:pt x="10" y="140"/>
                  </a:lnTo>
                  <a:lnTo>
                    <a:pt x="5" y="153"/>
                  </a:lnTo>
                  <a:lnTo>
                    <a:pt x="2" y="172"/>
                  </a:lnTo>
                  <a:lnTo>
                    <a:pt x="2" y="190"/>
                  </a:lnTo>
                  <a:lnTo>
                    <a:pt x="0" y="209"/>
                  </a:lnTo>
                  <a:lnTo>
                    <a:pt x="0" y="229"/>
                  </a:lnTo>
                  <a:lnTo>
                    <a:pt x="2" y="241"/>
                  </a:lnTo>
                  <a:lnTo>
                    <a:pt x="2" y="251"/>
                  </a:lnTo>
                  <a:lnTo>
                    <a:pt x="5" y="264"/>
                  </a:lnTo>
                  <a:lnTo>
                    <a:pt x="7" y="276"/>
                  </a:lnTo>
                  <a:lnTo>
                    <a:pt x="12" y="281"/>
                  </a:lnTo>
                  <a:lnTo>
                    <a:pt x="15" y="283"/>
                  </a:lnTo>
                  <a:lnTo>
                    <a:pt x="15" y="288"/>
                  </a:lnTo>
                  <a:lnTo>
                    <a:pt x="17" y="293"/>
                  </a:lnTo>
                  <a:lnTo>
                    <a:pt x="19" y="2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90" name="Freeform 63"/>
            <p:cNvSpPr>
              <a:spLocks/>
            </p:cNvSpPr>
            <p:nvPr/>
          </p:nvSpPr>
          <p:spPr bwMode="auto">
            <a:xfrm>
              <a:off x="2316" y="2360"/>
              <a:ext cx="35" cy="19"/>
            </a:xfrm>
            <a:custGeom>
              <a:avLst/>
              <a:gdLst>
                <a:gd name="T0" fmla="*/ 5 w 35"/>
                <a:gd name="T1" fmla="*/ 19 h 19"/>
                <a:gd name="T2" fmla="*/ 32 w 35"/>
                <a:gd name="T3" fmla="*/ 7 h 19"/>
                <a:gd name="T4" fmla="*/ 35 w 35"/>
                <a:gd name="T5" fmla="*/ 5 h 19"/>
                <a:gd name="T6" fmla="*/ 35 w 35"/>
                <a:gd name="T7" fmla="*/ 2 h 19"/>
                <a:gd name="T8" fmla="*/ 35 w 35"/>
                <a:gd name="T9" fmla="*/ 0 h 19"/>
                <a:gd name="T10" fmla="*/ 32 w 35"/>
                <a:gd name="T11" fmla="*/ 0 h 19"/>
                <a:gd name="T12" fmla="*/ 22 w 35"/>
                <a:gd name="T13" fmla="*/ 0 h 19"/>
                <a:gd name="T14" fmla="*/ 15 w 35"/>
                <a:gd name="T15" fmla="*/ 2 h 19"/>
                <a:gd name="T16" fmla="*/ 8 w 35"/>
                <a:gd name="T17" fmla="*/ 7 h 19"/>
                <a:gd name="T18" fmla="*/ 0 w 35"/>
                <a:gd name="T19" fmla="*/ 15 h 19"/>
                <a:gd name="T20" fmla="*/ 0 w 35"/>
                <a:gd name="T21" fmla="*/ 17 h 19"/>
                <a:gd name="T22" fmla="*/ 0 w 35"/>
                <a:gd name="T23" fmla="*/ 17 h 19"/>
                <a:gd name="T24" fmla="*/ 3 w 35"/>
                <a:gd name="T25" fmla="*/ 19 h 19"/>
                <a:gd name="T26" fmla="*/ 5 w 35"/>
                <a:gd name="T27" fmla="*/ 19 h 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5"/>
                <a:gd name="T43" fmla="*/ 0 h 19"/>
                <a:gd name="T44" fmla="*/ 35 w 35"/>
                <a:gd name="T45" fmla="*/ 19 h 1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5" h="19">
                  <a:moveTo>
                    <a:pt x="5" y="19"/>
                  </a:moveTo>
                  <a:lnTo>
                    <a:pt x="32" y="7"/>
                  </a:lnTo>
                  <a:lnTo>
                    <a:pt x="35" y="5"/>
                  </a:lnTo>
                  <a:lnTo>
                    <a:pt x="35" y="2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15" y="2"/>
                  </a:lnTo>
                  <a:lnTo>
                    <a:pt x="8" y="7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91" name="Freeform 64"/>
            <p:cNvSpPr>
              <a:spLocks/>
            </p:cNvSpPr>
            <p:nvPr/>
          </p:nvSpPr>
          <p:spPr bwMode="auto">
            <a:xfrm>
              <a:off x="2306" y="2323"/>
              <a:ext cx="37" cy="15"/>
            </a:xfrm>
            <a:custGeom>
              <a:avLst/>
              <a:gdLst>
                <a:gd name="T0" fmla="*/ 5 w 37"/>
                <a:gd name="T1" fmla="*/ 12 h 15"/>
                <a:gd name="T2" fmla="*/ 37 w 37"/>
                <a:gd name="T3" fmla="*/ 7 h 15"/>
                <a:gd name="T4" fmla="*/ 37 w 37"/>
                <a:gd name="T5" fmla="*/ 5 h 15"/>
                <a:gd name="T6" fmla="*/ 37 w 37"/>
                <a:gd name="T7" fmla="*/ 5 h 15"/>
                <a:gd name="T8" fmla="*/ 37 w 37"/>
                <a:gd name="T9" fmla="*/ 2 h 15"/>
                <a:gd name="T10" fmla="*/ 37 w 37"/>
                <a:gd name="T11" fmla="*/ 0 h 15"/>
                <a:gd name="T12" fmla="*/ 0 w 37"/>
                <a:gd name="T13" fmla="*/ 5 h 15"/>
                <a:gd name="T14" fmla="*/ 0 w 37"/>
                <a:gd name="T15" fmla="*/ 5 h 15"/>
                <a:gd name="T16" fmla="*/ 0 w 37"/>
                <a:gd name="T17" fmla="*/ 7 h 15"/>
                <a:gd name="T18" fmla="*/ 0 w 37"/>
                <a:gd name="T19" fmla="*/ 7 h 15"/>
                <a:gd name="T20" fmla="*/ 0 w 37"/>
                <a:gd name="T21" fmla="*/ 10 h 15"/>
                <a:gd name="T22" fmla="*/ 0 w 37"/>
                <a:gd name="T23" fmla="*/ 10 h 15"/>
                <a:gd name="T24" fmla="*/ 0 w 37"/>
                <a:gd name="T25" fmla="*/ 12 h 15"/>
                <a:gd name="T26" fmla="*/ 0 w 37"/>
                <a:gd name="T27" fmla="*/ 12 h 15"/>
                <a:gd name="T28" fmla="*/ 3 w 37"/>
                <a:gd name="T29" fmla="*/ 15 h 15"/>
                <a:gd name="T30" fmla="*/ 5 w 37"/>
                <a:gd name="T31" fmla="*/ 12 h 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7"/>
                <a:gd name="T49" fmla="*/ 0 h 15"/>
                <a:gd name="T50" fmla="*/ 37 w 37"/>
                <a:gd name="T51" fmla="*/ 15 h 1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7" h="15">
                  <a:moveTo>
                    <a:pt x="5" y="12"/>
                  </a:moveTo>
                  <a:lnTo>
                    <a:pt x="37" y="7"/>
                  </a:lnTo>
                  <a:lnTo>
                    <a:pt x="37" y="5"/>
                  </a:lnTo>
                  <a:lnTo>
                    <a:pt x="37" y="2"/>
                  </a:lnTo>
                  <a:lnTo>
                    <a:pt x="37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3" y="15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92" name="Freeform 65"/>
            <p:cNvSpPr>
              <a:spLocks/>
            </p:cNvSpPr>
            <p:nvPr/>
          </p:nvSpPr>
          <p:spPr bwMode="auto">
            <a:xfrm>
              <a:off x="2461" y="2313"/>
              <a:ext cx="18" cy="22"/>
            </a:xfrm>
            <a:custGeom>
              <a:avLst/>
              <a:gdLst>
                <a:gd name="T0" fmla="*/ 13 w 18"/>
                <a:gd name="T1" fmla="*/ 20 h 22"/>
                <a:gd name="T2" fmla="*/ 15 w 18"/>
                <a:gd name="T3" fmla="*/ 20 h 22"/>
                <a:gd name="T4" fmla="*/ 18 w 18"/>
                <a:gd name="T5" fmla="*/ 15 h 22"/>
                <a:gd name="T6" fmla="*/ 18 w 18"/>
                <a:gd name="T7" fmla="*/ 10 h 22"/>
                <a:gd name="T8" fmla="*/ 15 w 18"/>
                <a:gd name="T9" fmla="*/ 5 h 22"/>
                <a:gd name="T10" fmla="*/ 13 w 18"/>
                <a:gd name="T11" fmla="*/ 0 h 22"/>
                <a:gd name="T12" fmla="*/ 3 w 18"/>
                <a:gd name="T13" fmla="*/ 5 h 22"/>
                <a:gd name="T14" fmla="*/ 3 w 18"/>
                <a:gd name="T15" fmla="*/ 7 h 22"/>
                <a:gd name="T16" fmla="*/ 0 w 18"/>
                <a:gd name="T17" fmla="*/ 10 h 22"/>
                <a:gd name="T18" fmla="*/ 0 w 18"/>
                <a:gd name="T19" fmla="*/ 15 h 22"/>
                <a:gd name="T20" fmla="*/ 0 w 18"/>
                <a:gd name="T21" fmla="*/ 17 h 22"/>
                <a:gd name="T22" fmla="*/ 13 w 18"/>
                <a:gd name="T23" fmla="*/ 22 h 22"/>
                <a:gd name="T24" fmla="*/ 13 w 18"/>
                <a:gd name="T25" fmla="*/ 20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22"/>
                <a:gd name="T41" fmla="*/ 18 w 18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22">
                  <a:moveTo>
                    <a:pt x="13" y="20"/>
                  </a:moveTo>
                  <a:lnTo>
                    <a:pt x="15" y="20"/>
                  </a:lnTo>
                  <a:lnTo>
                    <a:pt x="18" y="15"/>
                  </a:lnTo>
                  <a:lnTo>
                    <a:pt x="18" y="10"/>
                  </a:lnTo>
                  <a:lnTo>
                    <a:pt x="15" y="5"/>
                  </a:lnTo>
                  <a:lnTo>
                    <a:pt x="13" y="0"/>
                  </a:lnTo>
                  <a:lnTo>
                    <a:pt x="3" y="5"/>
                  </a:lnTo>
                  <a:lnTo>
                    <a:pt x="3" y="7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3" y="22"/>
                  </a:lnTo>
                  <a:lnTo>
                    <a:pt x="13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93" name="Freeform 66"/>
            <p:cNvSpPr>
              <a:spLocks/>
            </p:cNvSpPr>
            <p:nvPr/>
          </p:nvSpPr>
          <p:spPr bwMode="auto">
            <a:xfrm>
              <a:off x="2309" y="2276"/>
              <a:ext cx="37" cy="12"/>
            </a:xfrm>
            <a:custGeom>
              <a:avLst/>
              <a:gdLst>
                <a:gd name="T0" fmla="*/ 27 w 37"/>
                <a:gd name="T1" fmla="*/ 12 h 12"/>
                <a:gd name="T2" fmla="*/ 29 w 37"/>
                <a:gd name="T3" fmla="*/ 12 h 12"/>
                <a:gd name="T4" fmla="*/ 29 w 37"/>
                <a:gd name="T5" fmla="*/ 12 h 12"/>
                <a:gd name="T6" fmla="*/ 32 w 37"/>
                <a:gd name="T7" fmla="*/ 12 h 12"/>
                <a:gd name="T8" fmla="*/ 34 w 37"/>
                <a:gd name="T9" fmla="*/ 12 h 12"/>
                <a:gd name="T10" fmla="*/ 34 w 37"/>
                <a:gd name="T11" fmla="*/ 12 h 12"/>
                <a:gd name="T12" fmla="*/ 34 w 37"/>
                <a:gd name="T13" fmla="*/ 10 h 12"/>
                <a:gd name="T14" fmla="*/ 34 w 37"/>
                <a:gd name="T15" fmla="*/ 10 h 12"/>
                <a:gd name="T16" fmla="*/ 37 w 37"/>
                <a:gd name="T17" fmla="*/ 7 h 12"/>
                <a:gd name="T18" fmla="*/ 34 w 37"/>
                <a:gd name="T19" fmla="*/ 2 h 12"/>
                <a:gd name="T20" fmla="*/ 27 w 37"/>
                <a:gd name="T21" fmla="*/ 2 h 12"/>
                <a:gd name="T22" fmla="*/ 22 w 37"/>
                <a:gd name="T23" fmla="*/ 0 h 12"/>
                <a:gd name="T24" fmla="*/ 17 w 37"/>
                <a:gd name="T25" fmla="*/ 0 h 12"/>
                <a:gd name="T26" fmla="*/ 12 w 37"/>
                <a:gd name="T27" fmla="*/ 0 h 12"/>
                <a:gd name="T28" fmla="*/ 10 w 37"/>
                <a:gd name="T29" fmla="*/ 0 h 12"/>
                <a:gd name="T30" fmla="*/ 5 w 37"/>
                <a:gd name="T31" fmla="*/ 0 h 12"/>
                <a:gd name="T32" fmla="*/ 2 w 37"/>
                <a:gd name="T33" fmla="*/ 0 h 12"/>
                <a:gd name="T34" fmla="*/ 0 w 37"/>
                <a:gd name="T35" fmla="*/ 2 h 12"/>
                <a:gd name="T36" fmla="*/ 0 w 37"/>
                <a:gd name="T37" fmla="*/ 2 h 12"/>
                <a:gd name="T38" fmla="*/ 0 w 37"/>
                <a:gd name="T39" fmla="*/ 5 h 12"/>
                <a:gd name="T40" fmla="*/ 0 w 37"/>
                <a:gd name="T41" fmla="*/ 7 h 12"/>
                <a:gd name="T42" fmla="*/ 27 w 37"/>
                <a:gd name="T43" fmla="*/ 12 h 1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7"/>
                <a:gd name="T67" fmla="*/ 0 h 12"/>
                <a:gd name="T68" fmla="*/ 37 w 37"/>
                <a:gd name="T69" fmla="*/ 12 h 1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7" h="12">
                  <a:moveTo>
                    <a:pt x="27" y="12"/>
                  </a:moveTo>
                  <a:lnTo>
                    <a:pt x="29" y="12"/>
                  </a:lnTo>
                  <a:lnTo>
                    <a:pt x="32" y="12"/>
                  </a:lnTo>
                  <a:lnTo>
                    <a:pt x="34" y="12"/>
                  </a:lnTo>
                  <a:lnTo>
                    <a:pt x="34" y="10"/>
                  </a:lnTo>
                  <a:lnTo>
                    <a:pt x="37" y="7"/>
                  </a:lnTo>
                  <a:lnTo>
                    <a:pt x="34" y="2"/>
                  </a:lnTo>
                  <a:lnTo>
                    <a:pt x="27" y="2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27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94" name="Freeform 67"/>
            <p:cNvSpPr>
              <a:spLocks/>
            </p:cNvSpPr>
            <p:nvPr/>
          </p:nvSpPr>
          <p:spPr bwMode="auto">
            <a:xfrm>
              <a:off x="2594" y="2259"/>
              <a:ext cx="32" cy="19"/>
            </a:xfrm>
            <a:custGeom>
              <a:avLst/>
              <a:gdLst>
                <a:gd name="T0" fmla="*/ 3 w 32"/>
                <a:gd name="T1" fmla="*/ 19 h 19"/>
                <a:gd name="T2" fmla="*/ 32 w 32"/>
                <a:gd name="T3" fmla="*/ 10 h 19"/>
                <a:gd name="T4" fmla="*/ 30 w 32"/>
                <a:gd name="T5" fmla="*/ 0 h 19"/>
                <a:gd name="T6" fmla="*/ 0 w 32"/>
                <a:gd name="T7" fmla="*/ 10 h 19"/>
                <a:gd name="T8" fmla="*/ 0 w 32"/>
                <a:gd name="T9" fmla="*/ 10 h 19"/>
                <a:gd name="T10" fmla="*/ 0 w 32"/>
                <a:gd name="T11" fmla="*/ 12 h 19"/>
                <a:gd name="T12" fmla="*/ 0 w 32"/>
                <a:gd name="T13" fmla="*/ 15 h 19"/>
                <a:gd name="T14" fmla="*/ 0 w 32"/>
                <a:gd name="T15" fmla="*/ 17 h 19"/>
                <a:gd name="T16" fmla="*/ 0 w 32"/>
                <a:gd name="T17" fmla="*/ 17 h 19"/>
                <a:gd name="T18" fmla="*/ 3 w 32"/>
                <a:gd name="T19" fmla="*/ 17 h 19"/>
                <a:gd name="T20" fmla="*/ 3 w 32"/>
                <a:gd name="T21" fmla="*/ 17 h 19"/>
                <a:gd name="T22" fmla="*/ 3 w 32"/>
                <a:gd name="T23" fmla="*/ 19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"/>
                <a:gd name="T37" fmla="*/ 0 h 19"/>
                <a:gd name="T38" fmla="*/ 32 w 32"/>
                <a:gd name="T39" fmla="*/ 19 h 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" h="19">
                  <a:moveTo>
                    <a:pt x="3" y="19"/>
                  </a:moveTo>
                  <a:lnTo>
                    <a:pt x="32" y="10"/>
                  </a:lnTo>
                  <a:lnTo>
                    <a:pt x="30" y="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3" y="17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95" name="Freeform 68"/>
            <p:cNvSpPr>
              <a:spLocks/>
            </p:cNvSpPr>
            <p:nvPr/>
          </p:nvSpPr>
          <p:spPr bwMode="auto">
            <a:xfrm>
              <a:off x="2577" y="2214"/>
              <a:ext cx="30" cy="20"/>
            </a:xfrm>
            <a:custGeom>
              <a:avLst/>
              <a:gdLst>
                <a:gd name="T0" fmla="*/ 5 w 30"/>
                <a:gd name="T1" fmla="*/ 20 h 20"/>
                <a:gd name="T2" fmla="*/ 30 w 30"/>
                <a:gd name="T3" fmla="*/ 8 h 20"/>
                <a:gd name="T4" fmla="*/ 30 w 30"/>
                <a:gd name="T5" fmla="*/ 8 h 20"/>
                <a:gd name="T6" fmla="*/ 30 w 30"/>
                <a:gd name="T7" fmla="*/ 5 h 20"/>
                <a:gd name="T8" fmla="*/ 30 w 30"/>
                <a:gd name="T9" fmla="*/ 3 h 20"/>
                <a:gd name="T10" fmla="*/ 30 w 30"/>
                <a:gd name="T11" fmla="*/ 0 h 20"/>
                <a:gd name="T12" fmla="*/ 22 w 30"/>
                <a:gd name="T13" fmla="*/ 0 h 20"/>
                <a:gd name="T14" fmla="*/ 15 w 30"/>
                <a:gd name="T15" fmla="*/ 3 h 20"/>
                <a:gd name="T16" fmla="*/ 8 w 30"/>
                <a:gd name="T17" fmla="*/ 8 h 20"/>
                <a:gd name="T18" fmla="*/ 0 w 30"/>
                <a:gd name="T19" fmla="*/ 13 h 20"/>
                <a:gd name="T20" fmla="*/ 0 w 30"/>
                <a:gd name="T21" fmla="*/ 15 h 20"/>
                <a:gd name="T22" fmla="*/ 0 w 30"/>
                <a:gd name="T23" fmla="*/ 15 h 20"/>
                <a:gd name="T24" fmla="*/ 0 w 30"/>
                <a:gd name="T25" fmla="*/ 18 h 20"/>
                <a:gd name="T26" fmla="*/ 3 w 30"/>
                <a:gd name="T27" fmla="*/ 20 h 20"/>
                <a:gd name="T28" fmla="*/ 3 w 30"/>
                <a:gd name="T29" fmla="*/ 20 h 20"/>
                <a:gd name="T30" fmla="*/ 3 w 30"/>
                <a:gd name="T31" fmla="*/ 20 h 20"/>
                <a:gd name="T32" fmla="*/ 3 w 30"/>
                <a:gd name="T33" fmla="*/ 20 h 20"/>
                <a:gd name="T34" fmla="*/ 5 w 30"/>
                <a:gd name="T35" fmla="*/ 20 h 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0"/>
                <a:gd name="T55" fmla="*/ 0 h 20"/>
                <a:gd name="T56" fmla="*/ 30 w 30"/>
                <a:gd name="T57" fmla="*/ 20 h 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0" h="20">
                  <a:moveTo>
                    <a:pt x="5" y="20"/>
                  </a:moveTo>
                  <a:lnTo>
                    <a:pt x="30" y="8"/>
                  </a:lnTo>
                  <a:lnTo>
                    <a:pt x="30" y="5"/>
                  </a:lnTo>
                  <a:lnTo>
                    <a:pt x="30" y="3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5" y="3"/>
                  </a:lnTo>
                  <a:lnTo>
                    <a:pt x="8" y="8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3" y="20"/>
                  </a:lnTo>
                  <a:lnTo>
                    <a:pt x="5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96" name="Freeform 69"/>
            <p:cNvSpPr>
              <a:spLocks/>
            </p:cNvSpPr>
            <p:nvPr/>
          </p:nvSpPr>
          <p:spPr bwMode="auto">
            <a:xfrm>
              <a:off x="2346" y="2205"/>
              <a:ext cx="29" cy="17"/>
            </a:xfrm>
            <a:custGeom>
              <a:avLst/>
              <a:gdLst>
                <a:gd name="T0" fmla="*/ 29 w 29"/>
                <a:gd name="T1" fmla="*/ 17 h 17"/>
                <a:gd name="T2" fmla="*/ 29 w 29"/>
                <a:gd name="T3" fmla="*/ 7 h 17"/>
                <a:gd name="T4" fmla="*/ 2 w 29"/>
                <a:gd name="T5" fmla="*/ 0 h 17"/>
                <a:gd name="T6" fmla="*/ 2 w 29"/>
                <a:gd name="T7" fmla="*/ 0 h 17"/>
                <a:gd name="T8" fmla="*/ 2 w 29"/>
                <a:gd name="T9" fmla="*/ 0 h 17"/>
                <a:gd name="T10" fmla="*/ 0 w 29"/>
                <a:gd name="T11" fmla="*/ 2 h 17"/>
                <a:gd name="T12" fmla="*/ 0 w 29"/>
                <a:gd name="T13" fmla="*/ 4 h 17"/>
                <a:gd name="T14" fmla="*/ 29 w 29"/>
                <a:gd name="T15" fmla="*/ 17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"/>
                <a:gd name="T25" fmla="*/ 0 h 17"/>
                <a:gd name="T26" fmla="*/ 29 w 29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" h="17">
                  <a:moveTo>
                    <a:pt x="29" y="17"/>
                  </a:moveTo>
                  <a:lnTo>
                    <a:pt x="29" y="7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9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97" name="Freeform 70"/>
            <p:cNvSpPr>
              <a:spLocks/>
            </p:cNvSpPr>
            <p:nvPr/>
          </p:nvSpPr>
          <p:spPr bwMode="auto">
            <a:xfrm>
              <a:off x="2560" y="2177"/>
              <a:ext cx="27" cy="30"/>
            </a:xfrm>
            <a:custGeom>
              <a:avLst/>
              <a:gdLst>
                <a:gd name="T0" fmla="*/ 7 w 27"/>
                <a:gd name="T1" fmla="*/ 28 h 30"/>
                <a:gd name="T2" fmla="*/ 27 w 27"/>
                <a:gd name="T3" fmla="*/ 5 h 30"/>
                <a:gd name="T4" fmla="*/ 27 w 27"/>
                <a:gd name="T5" fmla="*/ 3 h 30"/>
                <a:gd name="T6" fmla="*/ 27 w 27"/>
                <a:gd name="T7" fmla="*/ 3 h 30"/>
                <a:gd name="T8" fmla="*/ 27 w 27"/>
                <a:gd name="T9" fmla="*/ 0 h 30"/>
                <a:gd name="T10" fmla="*/ 27 w 27"/>
                <a:gd name="T11" fmla="*/ 0 h 30"/>
                <a:gd name="T12" fmla="*/ 17 w 27"/>
                <a:gd name="T13" fmla="*/ 0 h 30"/>
                <a:gd name="T14" fmla="*/ 0 w 27"/>
                <a:gd name="T15" fmla="*/ 25 h 30"/>
                <a:gd name="T16" fmla="*/ 2 w 27"/>
                <a:gd name="T17" fmla="*/ 25 h 30"/>
                <a:gd name="T18" fmla="*/ 2 w 27"/>
                <a:gd name="T19" fmla="*/ 28 h 30"/>
                <a:gd name="T20" fmla="*/ 5 w 27"/>
                <a:gd name="T21" fmla="*/ 30 h 30"/>
                <a:gd name="T22" fmla="*/ 7 w 27"/>
                <a:gd name="T23" fmla="*/ 28 h 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"/>
                <a:gd name="T37" fmla="*/ 0 h 30"/>
                <a:gd name="T38" fmla="*/ 27 w 27"/>
                <a:gd name="T39" fmla="*/ 30 h 3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" h="30">
                  <a:moveTo>
                    <a:pt x="7" y="28"/>
                  </a:moveTo>
                  <a:lnTo>
                    <a:pt x="27" y="5"/>
                  </a:lnTo>
                  <a:lnTo>
                    <a:pt x="27" y="3"/>
                  </a:lnTo>
                  <a:lnTo>
                    <a:pt x="27" y="0"/>
                  </a:lnTo>
                  <a:lnTo>
                    <a:pt x="17" y="0"/>
                  </a:lnTo>
                  <a:lnTo>
                    <a:pt x="0" y="25"/>
                  </a:lnTo>
                  <a:lnTo>
                    <a:pt x="2" y="25"/>
                  </a:lnTo>
                  <a:lnTo>
                    <a:pt x="2" y="28"/>
                  </a:lnTo>
                  <a:lnTo>
                    <a:pt x="5" y="30"/>
                  </a:lnTo>
                  <a:lnTo>
                    <a:pt x="7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98" name="Freeform 71"/>
            <p:cNvSpPr>
              <a:spLocks/>
            </p:cNvSpPr>
            <p:nvPr/>
          </p:nvSpPr>
          <p:spPr bwMode="auto">
            <a:xfrm>
              <a:off x="2380" y="2163"/>
              <a:ext cx="22" cy="32"/>
            </a:xfrm>
            <a:custGeom>
              <a:avLst/>
              <a:gdLst>
                <a:gd name="T0" fmla="*/ 17 w 22"/>
                <a:gd name="T1" fmla="*/ 32 h 32"/>
                <a:gd name="T2" fmla="*/ 17 w 22"/>
                <a:gd name="T3" fmla="*/ 32 h 32"/>
                <a:gd name="T4" fmla="*/ 20 w 22"/>
                <a:gd name="T5" fmla="*/ 32 h 32"/>
                <a:gd name="T6" fmla="*/ 20 w 22"/>
                <a:gd name="T7" fmla="*/ 32 h 32"/>
                <a:gd name="T8" fmla="*/ 22 w 22"/>
                <a:gd name="T9" fmla="*/ 32 h 32"/>
                <a:gd name="T10" fmla="*/ 20 w 22"/>
                <a:gd name="T11" fmla="*/ 22 h 32"/>
                <a:gd name="T12" fmla="*/ 17 w 22"/>
                <a:gd name="T13" fmla="*/ 14 h 32"/>
                <a:gd name="T14" fmla="*/ 10 w 22"/>
                <a:gd name="T15" fmla="*/ 7 h 32"/>
                <a:gd name="T16" fmla="*/ 3 w 22"/>
                <a:gd name="T17" fmla="*/ 0 h 32"/>
                <a:gd name="T18" fmla="*/ 0 w 22"/>
                <a:gd name="T19" fmla="*/ 2 h 32"/>
                <a:gd name="T20" fmla="*/ 0 w 22"/>
                <a:gd name="T21" fmla="*/ 5 h 32"/>
                <a:gd name="T22" fmla="*/ 0 w 22"/>
                <a:gd name="T23" fmla="*/ 9 h 32"/>
                <a:gd name="T24" fmla="*/ 0 w 22"/>
                <a:gd name="T25" fmla="*/ 12 h 32"/>
                <a:gd name="T26" fmla="*/ 15 w 22"/>
                <a:gd name="T27" fmla="*/ 32 h 32"/>
                <a:gd name="T28" fmla="*/ 15 w 22"/>
                <a:gd name="T29" fmla="*/ 32 h 32"/>
                <a:gd name="T30" fmla="*/ 17 w 22"/>
                <a:gd name="T31" fmla="*/ 32 h 32"/>
                <a:gd name="T32" fmla="*/ 17 w 22"/>
                <a:gd name="T33" fmla="*/ 32 h 32"/>
                <a:gd name="T34" fmla="*/ 17 w 22"/>
                <a:gd name="T35" fmla="*/ 32 h 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"/>
                <a:gd name="T55" fmla="*/ 0 h 32"/>
                <a:gd name="T56" fmla="*/ 22 w 22"/>
                <a:gd name="T57" fmla="*/ 32 h 3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" h="32">
                  <a:moveTo>
                    <a:pt x="17" y="32"/>
                  </a:moveTo>
                  <a:lnTo>
                    <a:pt x="17" y="32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0" y="22"/>
                  </a:lnTo>
                  <a:lnTo>
                    <a:pt x="17" y="14"/>
                  </a:lnTo>
                  <a:lnTo>
                    <a:pt x="10" y="7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15" y="32"/>
                  </a:lnTo>
                  <a:lnTo>
                    <a:pt x="17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99" name="Freeform 72"/>
            <p:cNvSpPr>
              <a:spLocks/>
            </p:cNvSpPr>
            <p:nvPr/>
          </p:nvSpPr>
          <p:spPr bwMode="auto">
            <a:xfrm>
              <a:off x="2491" y="2133"/>
              <a:ext cx="12" cy="44"/>
            </a:xfrm>
            <a:custGeom>
              <a:avLst/>
              <a:gdLst>
                <a:gd name="T0" fmla="*/ 5 w 12"/>
                <a:gd name="T1" fmla="*/ 44 h 44"/>
                <a:gd name="T2" fmla="*/ 10 w 12"/>
                <a:gd name="T3" fmla="*/ 35 h 44"/>
                <a:gd name="T4" fmla="*/ 12 w 12"/>
                <a:gd name="T5" fmla="*/ 25 h 44"/>
                <a:gd name="T6" fmla="*/ 12 w 12"/>
                <a:gd name="T7" fmla="*/ 12 h 44"/>
                <a:gd name="T8" fmla="*/ 10 w 12"/>
                <a:gd name="T9" fmla="*/ 3 h 44"/>
                <a:gd name="T10" fmla="*/ 10 w 12"/>
                <a:gd name="T11" fmla="*/ 3 h 44"/>
                <a:gd name="T12" fmla="*/ 10 w 12"/>
                <a:gd name="T13" fmla="*/ 3 h 44"/>
                <a:gd name="T14" fmla="*/ 10 w 12"/>
                <a:gd name="T15" fmla="*/ 3 h 44"/>
                <a:gd name="T16" fmla="*/ 7 w 12"/>
                <a:gd name="T17" fmla="*/ 0 h 44"/>
                <a:gd name="T18" fmla="*/ 3 w 12"/>
                <a:gd name="T19" fmla="*/ 10 h 44"/>
                <a:gd name="T20" fmla="*/ 0 w 12"/>
                <a:gd name="T21" fmla="*/ 20 h 44"/>
                <a:gd name="T22" fmla="*/ 0 w 12"/>
                <a:gd name="T23" fmla="*/ 32 h 44"/>
                <a:gd name="T24" fmla="*/ 0 w 12"/>
                <a:gd name="T25" fmla="*/ 42 h 44"/>
                <a:gd name="T26" fmla="*/ 0 w 12"/>
                <a:gd name="T27" fmla="*/ 44 h 44"/>
                <a:gd name="T28" fmla="*/ 3 w 12"/>
                <a:gd name="T29" fmla="*/ 44 h 44"/>
                <a:gd name="T30" fmla="*/ 3 w 12"/>
                <a:gd name="T31" fmla="*/ 44 h 44"/>
                <a:gd name="T32" fmla="*/ 3 w 12"/>
                <a:gd name="T33" fmla="*/ 44 h 44"/>
                <a:gd name="T34" fmla="*/ 5 w 12"/>
                <a:gd name="T35" fmla="*/ 44 h 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"/>
                <a:gd name="T55" fmla="*/ 0 h 44"/>
                <a:gd name="T56" fmla="*/ 12 w 12"/>
                <a:gd name="T57" fmla="*/ 44 h 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" h="44">
                  <a:moveTo>
                    <a:pt x="5" y="44"/>
                  </a:moveTo>
                  <a:lnTo>
                    <a:pt x="10" y="35"/>
                  </a:lnTo>
                  <a:lnTo>
                    <a:pt x="12" y="25"/>
                  </a:lnTo>
                  <a:lnTo>
                    <a:pt x="12" y="12"/>
                  </a:lnTo>
                  <a:lnTo>
                    <a:pt x="10" y="3"/>
                  </a:lnTo>
                  <a:lnTo>
                    <a:pt x="7" y="0"/>
                  </a:lnTo>
                  <a:lnTo>
                    <a:pt x="3" y="10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3" y="44"/>
                  </a:lnTo>
                  <a:lnTo>
                    <a:pt x="5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00" name="Freeform 73"/>
            <p:cNvSpPr>
              <a:spLocks/>
            </p:cNvSpPr>
            <p:nvPr/>
          </p:nvSpPr>
          <p:spPr bwMode="auto">
            <a:xfrm>
              <a:off x="2429" y="2138"/>
              <a:ext cx="18" cy="32"/>
            </a:xfrm>
            <a:custGeom>
              <a:avLst/>
              <a:gdLst>
                <a:gd name="T0" fmla="*/ 13 w 18"/>
                <a:gd name="T1" fmla="*/ 32 h 32"/>
                <a:gd name="T2" fmla="*/ 15 w 18"/>
                <a:gd name="T3" fmla="*/ 32 h 32"/>
                <a:gd name="T4" fmla="*/ 15 w 18"/>
                <a:gd name="T5" fmla="*/ 32 h 32"/>
                <a:gd name="T6" fmla="*/ 18 w 18"/>
                <a:gd name="T7" fmla="*/ 32 h 32"/>
                <a:gd name="T8" fmla="*/ 18 w 18"/>
                <a:gd name="T9" fmla="*/ 30 h 32"/>
                <a:gd name="T10" fmla="*/ 8 w 18"/>
                <a:gd name="T11" fmla="*/ 0 h 32"/>
                <a:gd name="T12" fmla="*/ 8 w 18"/>
                <a:gd name="T13" fmla="*/ 0 h 32"/>
                <a:gd name="T14" fmla="*/ 8 w 18"/>
                <a:gd name="T15" fmla="*/ 0 h 32"/>
                <a:gd name="T16" fmla="*/ 5 w 18"/>
                <a:gd name="T17" fmla="*/ 0 h 32"/>
                <a:gd name="T18" fmla="*/ 5 w 18"/>
                <a:gd name="T19" fmla="*/ 0 h 32"/>
                <a:gd name="T20" fmla="*/ 0 w 18"/>
                <a:gd name="T21" fmla="*/ 7 h 32"/>
                <a:gd name="T22" fmla="*/ 5 w 18"/>
                <a:gd name="T23" fmla="*/ 25 h 32"/>
                <a:gd name="T24" fmla="*/ 13 w 18"/>
                <a:gd name="T25" fmla="*/ 32 h 32"/>
                <a:gd name="T26" fmla="*/ 13 w 18"/>
                <a:gd name="T27" fmla="*/ 32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"/>
                <a:gd name="T43" fmla="*/ 0 h 32"/>
                <a:gd name="T44" fmla="*/ 18 w 18"/>
                <a:gd name="T45" fmla="*/ 32 h 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" h="32">
                  <a:moveTo>
                    <a:pt x="13" y="32"/>
                  </a:moveTo>
                  <a:lnTo>
                    <a:pt x="15" y="32"/>
                  </a:lnTo>
                  <a:lnTo>
                    <a:pt x="18" y="32"/>
                  </a:lnTo>
                  <a:lnTo>
                    <a:pt x="18" y="30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7"/>
                  </a:lnTo>
                  <a:lnTo>
                    <a:pt x="5" y="25"/>
                  </a:lnTo>
                  <a:lnTo>
                    <a:pt x="13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01" name="Freeform 74"/>
            <p:cNvSpPr>
              <a:spLocks/>
            </p:cNvSpPr>
            <p:nvPr/>
          </p:nvSpPr>
          <p:spPr bwMode="auto">
            <a:xfrm>
              <a:off x="2863" y="1598"/>
              <a:ext cx="187" cy="404"/>
            </a:xfrm>
            <a:custGeom>
              <a:avLst/>
              <a:gdLst>
                <a:gd name="T0" fmla="*/ 160 w 187"/>
                <a:gd name="T1" fmla="*/ 0 h 404"/>
                <a:gd name="T2" fmla="*/ 27 w 187"/>
                <a:gd name="T3" fmla="*/ 254 h 404"/>
                <a:gd name="T4" fmla="*/ 96 w 187"/>
                <a:gd name="T5" fmla="*/ 207 h 404"/>
                <a:gd name="T6" fmla="*/ 0 w 187"/>
                <a:gd name="T7" fmla="*/ 404 h 404"/>
                <a:gd name="T8" fmla="*/ 187 w 187"/>
                <a:gd name="T9" fmla="*/ 131 h 404"/>
                <a:gd name="T10" fmla="*/ 108 w 187"/>
                <a:gd name="T11" fmla="*/ 173 h 404"/>
                <a:gd name="T12" fmla="*/ 160 w 187"/>
                <a:gd name="T13" fmla="*/ 0 h 4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7"/>
                <a:gd name="T22" fmla="*/ 0 h 404"/>
                <a:gd name="T23" fmla="*/ 187 w 187"/>
                <a:gd name="T24" fmla="*/ 404 h 4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7" h="404">
                  <a:moveTo>
                    <a:pt x="160" y="0"/>
                  </a:moveTo>
                  <a:lnTo>
                    <a:pt x="27" y="254"/>
                  </a:lnTo>
                  <a:lnTo>
                    <a:pt x="96" y="207"/>
                  </a:lnTo>
                  <a:lnTo>
                    <a:pt x="0" y="404"/>
                  </a:lnTo>
                  <a:lnTo>
                    <a:pt x="187" y="131"/>
                  </a:lnTo>
                  <a:lnTo>
                    <a:pt x="108" y="173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FFB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02" name="Freeform 75"/>
            <p:cNvSpPr>
              <a:spLocks/>
            </p:cNvSpPr>
            <p:nvPr/>
          </p:nvSpPr>
          <p:spPr bwMode="auto">
            <a:xfrm>
              <a:off x="2521" y="1480"/>
              <a:ext cx="101" cy="434"/>
            </a:xfrm>
            <a:custGeom>
              <a:avLst/>
              <a:gdLst>
                <a:gd name="T0" fmla="*/ 27 w 101"/>
                <a:gd name="T1" fmla="*/ 0 h 434"/>
                <a:gd name="T2" fmla="*/ 0 w 101"/>
                <a:gd name="T3" fmla="*/ 286 h 434"/>
                <a:gd name="T4" fmla="*/ 44 w 101"/>
                <a:gd name="T5" fmla="*/ 217 h 434"/>
                <a:gd name="T6" fmla="*/ 29 w 101"/>
                <a:gd name="T7" fmla="*/ 434 h 434"/>
                <a:gd name="T8" fmla="*/ 101 w 101"/>
                <a:gd name="T9" fmla="*/ 111 h 434"/>
                <a:gd name="T10" fmla="*/ 44 w 101"/>
                <a:gd name="T11" fmla="*/ 180 h 434"/>
                <a:gd name="T12" fmla="*/ 27 w 101"/>
                <a:gd name="T13" fmla="*/ 0 h 4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"/>
                <a:gd name="T22" fmla="*/ 0 h 434"/>
                <a:gd name="T23" fmla="*/ 101 w 101"/>
                <a:gd name="T24" fmla="*/ 434 h 4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" h="434">
                  <a:moveTo>
                    <a:pt x="27" y="0"/>
                  </a:moveTo>
                  <a:lnTo>
                    <a:pt x="0" y="286"/>
                  </a:lnTo>
                  <a:lnTo>
                    <a:pt x="44" y="217"/>
                  </a:lnTo>
                  <a:lnTo>
                    <a:pt x="29" y="434"/>
                  </a:lnTo>
                  <a:lnTo>
                    <a:pt x="101" y="111"/>
                  </a:lnTo>
                  <a:lnTo>
                    <a:pt x="44" y="18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B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03" name="Freeform 76"/>
            <p:cNvSpPr>
              <a:spLocks/>
            </p:cNvSpPr>
            <p:nvPr/>
          </p:nvSpPr>
          <p:spPr bwMode="auto">
            <a:xfrm>
              <a:off x="1967" y="1618"/>
              <a:ext cx="233" cy="367"/>
            </a:xfrm>
            <a:custGeom>
              <a:avLst/>
              <a:gdLst>
                <a:gd name="T0" fmla="*/ 2 w 233"/>
                <a:gd name="T1" fmla="*/ 0 h 367"/>
                <a:gd name="T2" fmla="*/ 179 w 233"/>
                <a:gd name="T3" fmla="*/ 227 h 367"/>
                <a:gd name="T4" fmla="*/ 103 w 233"/>
                <a:gd name="T5" fmla="*/ 190 h 367"/>
                <a:gd name="T6" fmla="*/ 233 w 233"/>
                <a:gd name="T7" fmla="*/ 367 h 367"/>
                <a:gd name="T8" fmla="*/ 0 w 233"/>
                <a:gd name="T9" fmla="*/ 133 h 367"/>
                <a:gd name="T10" fmla="*/ 83 w 233"/>
                <a:gd name="T11" fmla="*/ 160 h 367"/>
                <a:gd name="T12" fmla="*/ 2 w 233"/>
                <a:gd name="T13" fmla="*/ 0 h 3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3"/>
                <a:gd name="T22" fmla="*/ 0 h 367"/>
                <a:gd name="T23" fmla="*/ 233 w 233"/>
                <a:gd name="T24" fmla="*/ 367 h 3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3" h="367">
                  <a:moveTo>
                    <a:pt x="2" y="0"/>
                  </a:moveTo>
                  <a:lnTo>
                    <a:pt x="179" y="227"/>
                  </a:lnTo>
                  <a:lnTo>
                    <a:pt x="103" y="190"/>
                  </a:lnTo>
                  <a:lnTo>
                    <a:pt x="233" y="367"/>
                  </a:lnTo>
                  <a:lnTo>
                    <a:pt x="0" y="133"/>
                  </a:lnTo>
                  <a:lnTo>
                    <a:pt x="83" y="16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B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3548063" y="5805488"/>
          <a:ext cx="698500" cy="280987"/>
        </p:xfrm>
        <a:graphic>
          <a:graphicData uri="http://schemas.openxmlformats.org/presentationml/2006/ole">
            <p:oleObj spid="_x0000_s19459" name="Equation" r:id="rId4" imgW="533160" imgH="215640" progId="Equation.3">
              <p:embed/>
            </p:oleObj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>
            <p:ph idx="1"/>
          </p:nvPr>
        </p:nvGraphicFramePr>
        <p:xfrm>
          <a:off x="4932363" y="4291013"/>
          <a:ext cx="3743325" cy="1871662"/>
        </p:xfrm>
        <a:graphic>
          <a:graphicData uri="http://schemas.openxmlformats.org/presentationml/2006/ole">
            <p:oleObj spid="_x0000_s19460" name="Equation" r:id="rId5" imgW="2057400" imgH="1028520" progId="Equation.3">
              <p:embed/>
            </p:oleObj>
          </a:graphicData>
        </a:graphic>
      </p:graphicFrame>
      <p:grpSp>
        <p:nvGrpSpPr>
          <p:cNvPr id="19468" name="Group 86"/>
          <p:cNvGrpSpPr>
            <a:grpSpLocks/>
          </p:cNvGrpSpPr>
          <p:nvPr/>
        </p:nvGrpSpPr>
        <p:grpSpPr bwMode="auto">
          <a:xfrm>
            <a:off x="179388" y="2925763"/>
            <a:ext cx="1512887" cy="431800"/>
            <a:chOff x="339" y="3113"/>
            <a:chExt cx="953" cy="272"/>
          </a:xfrm>
        </p:grpSpPr>
        <p:sp>
          <p:nvSpPr>
            <p:cNvPr id="19470" name="Rectangle 83"/>
            <p:cNvSpPr>
              <a:spLocks noChangeArrowheads="1"/>
            </p:cNvSpPr>
            <p:nvPr/>
          </p:nvSpPr>
          <p:spPr bwMode="auto">
            <a:xfrm>
              <a:off x="339" y="3113"/>
              <a:ext cx="817" cy="2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CA"/>
                <a:t>Source   </a:t>
              </a:r>
            </a:p>
          </p:txBody>
        </p:sp>
        <p:sp>
          <p:nvSpPr>
            <p:cNvPr id="19471" name="Rectangle 84"/>
            <p:cNvSpPr>
              <a:spLocks noChangeArrowheads="1"/>
            </p:cNvSpPr>
            <p:nvPr/>
          </p:nvSpPr>
          <p:spPr bwMode="auto">
            <a:xfrm>
              <a:off x="1156" y="3203"/>
              <a:ext cx="136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graphicFrame>
          <p:nvGraphicFramePr>
            <p:cNvPr id="19461" name="Object 5"/>
            <p:cNvGraphicFramePr>
              <a:graphicFrameLocks noChangeAspect="1"/>
            </p:cNvGraphicFramePr>
            <p:nvPr/>
          </p:nvGraphicFramePr>
          <p:xfrm>
            <a:off x="929" y="3158"/>
            <a:ext cx="153" cy="214"/>
          </p:xfrm>
          <a:graphic>
            <a:graphicData uri="http://schemas.openxmlformats.org/presentationml/2006/ole">
              <p:oleObj spid="_x0000_s19461" name="Equation" r:id="rId6" imgW="126720" imgH="177480" progId="Equation.3">
                <p:embed/>
              </p:oleObj>
            </a:graphicData>
          </a:graphic>
        </p:graphicFrame>
      </p:grpSp>
      <p:sp>
        <p:nvSpPr>
          <p:cNvPr id="19469" name="Rectangle 87"/>
          <p:cNvSpPr>
            <a:spLocks noChangeArrowheads="1"/>
          </p:cNvSpPr>
          <p:nvPr/>
        </p:nvSpPr>
        <p:spPr bwMode="auto">
          <a:xfrm rot="-2340743">
            <a:off x="3851275" y="2492375"/>
            <a:ext cx="73025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Line 4"/>
          <p:cNvSpPr>
            <a:spLocks noChangeShapeType="1"/>
          </p:cNvSpPr>
          <p:nvPr/>
        </p:nvSpPr>
        <p:spPr bwMode="auto">
          <a:xfrm>
            <a:off x="1116013" y="1268413"/>
            <a:ext cx="19431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grpSp>
        <p:nvGrpSpPr>
          <p:cNvPr id="20488" name="Group 5"/>
          <p:cNvGrpSpPr>
            <a:grpSpLocks/>
          </p:cNvGrpSpPr>
          <p:nvPr/>
        </p:nvGrpSpPr>
        <p:grpSpPr bwMode="auto">
          <a:xfrm>
            <a:off x="179388" y="1052513"/>
            <a:ext cx="1512887" cy="431800"/>
            <a:chOff x="339" y="3113"/>
            <a:chExt cx="953" cy="272"/>
          </a:xfrm>
        </p:grpSpPr>
        <p:sp>
          <p:nvSpPr>
            <p:cNvPr id="20599" name="Rectangle 6"/>
            <p:cNvSpPr>
              <a:spLocks noChangeArrowheads="1"/>
            </p:cNvSpPr>
            <p:nvPr/>
          </p:nvSpPr>
          <p:spPr bwMode="auto">
            <a:xfrm>
              <a:off x="339" y="3113"/>
              <a:ext cx="817" cy="2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CA"/>
                <a:t>Source   </a:t>
              </a:r>
            </a:p>
          </p:txBody>
        </p:sp>
        <p:sp>
          <p:nvSpPr>
            <p:cNvPr id="20600" name="Rectangle 7"/>
            <p:cNvSpPr>
              <a:spLocks noChangeArrowheads="1"/>
            </p:cNvSpPr>
            <p:nvPr/>
          </p:nvSpPr>
          <p:spPr bwMode="auto">
            <a:xfrm>
              <a:off x="1156" y="3203"/>
              <a:ext cx="136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graphicFrame>
          <p:nvGraphicFramePr>
            <p:cNvPr id="20486" name="Object 6"/>
            <p:cNvGraphicFramePr>
              <a:graphicFrameLocks noChangeAspect="1"/>
            </p:cNvGraphicFramePr>
            <p:nvPr/>
          </p:nvGraphicFramePr>
          <p:xfrm>
            <a:off x="929" y="3158"/>
            <a:ext cx="153" cy="214"/>
          </p:xfrm>
          <a:graphic>
            <a:graphicData uri="http://schemas.openxmlformats.org/presentationml/2006/ole">
              <p:oleObj spid="_x0000_s20486" name="Equation" r:id="rId3" imgW="126720" imgH="177480" progId="Equation.3">
                <p:embed/>
              </p:oleObj>
            </a:graphicData>
          </a:graphic>
        </p:graphicFrame>
      </p:grpSp>
      <p:sp>
        <p:nvSpPr>
          <p:cNvPr id="20489" name="Rectangle 9"/>
          <p:cNvSpPr>
            <a:spLocks noChangeArrowheads="1"/>
          </p:cNvSpPr>
          <p:nvPr/>
        </p:nvSpPr>
        <p:spPr bwMode="auto">
          <a:xfrm rot="-2340743">
            <a:off x="3059113" y="692150"/>
            <a:ext cx="73025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 flipH="1">
            <a:off x="2987675" y="1412875"/>
            <a:ext cx="71438" cy="2376488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3132138" y="1268413"/>
            <a:ext cx="3527425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 rot="-2644471">
            <a:off x="2916238" y="3213100"/>
            <a:ext cx="93662" cy="12414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>
            <a:off x="2987675" y="3789363"/>
            <a:ext cx="295275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494" name="Text Box 18"/>
          <p:cNvSpPr txBox="1">
            <a:spLocks noChangeArrowheads="1"/>
          </p:cNvSpPr>
          <p:nvPr/>
        </p:nvSpPr>
        <p:spPr bwMode="auto">
          <a:xfrm rot="2920177">
            <a:off x="2290763" y="3910013"/>
            <a:ext cx="754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/>
              <a:t>Miroir</a:t>
            </a:r>
          </a:p>
        </p:txBody>
      </p:sp>
      <p:sp>
        <p:nvSpPr>
          <p:cNvPr id="20495" name="Line 20"/>
          <p:cNvSpPr>
            <a:spLocks noChangeShapeType="1"/>
          </p:cNvSpPr>
          <p:nvPr/>
        </p:nvSpPr>
        <p:spPr bwMode="auto">
          <a:xfrm>
            <a:off x="5940425" y="3860800"/>
            <a:ext cx="0" cy="936625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496" name="Line 21"/>
          <p:cNvSpPr>
            <a:spLocks noChangeShapeType="1"/>
          </p:cNvSpPr>
          <p:nvPr/>
        </p:nvSpPr>
        <p:spPr bwMode="auto">
          <a:xfrm>
            <a:off x="6084888" y="3789363"/>
            <a:ext cx="1439862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grpSp>
        <p:nvGrpSpPr>
          <p:cNvPr id="20497" name="Group 22"/>
          <p:cNvGrpSpPr>
            <a:grpSpLocks/>
          </p:cNvGrpSpPr>
          <p:nvPr/>
        </p:nvGrpSpPr>
        <p:grpSpPr bwMode="auto">
          <a:xfrm>
            <a:off x="7667625" y="2852738"/>
            <a:ext cx="1008063" cy="1295400"/>
            <a:chOff x="1967" y="1480"/>
            <a:chExt cx="1083" cy="1518"/>
          </a:xfrm>
        </p:grpSpPr>
        <p:sp>
          <p:nvSpPr>
            <p:cNvPr id="20567" name="Freeform 23"/>
            <p:cNvSpPr>
              <a:spLocks/>
            </p:cNvSpPr>
            <p:nvPr/>
          </p:nvSpPr>
          <p:spPr bwMode="auto">
            <a:xfrm>
              <a:off x="2351" y="2483"/>
              <a:ext cx="61" cy="131"/>
            </a:xfrm>
            <a:custGeom>
              <a:avLst/>
              <a:gdLst>
                <a:gd name="T0" fmla="*/ 44 w 61"/>
                <a:gd name="T1" fmla="*/ 7 h 131"/>
                <a:gd name="T2" fmla="*/ 22 w 61"/>
                <a:gd name="T3" fmla="*/ 27 h 131"/>
                <a:gd name="T4" fmla="*/ 7 w 61"/>
                <a:gd name="T5" fmla="*/ 54 h 131"/>
                <a:gd name="T6" fmla="*/ 0 w 61"/>
                <a:gd name="T7" fmla="*/ 84 h 131"/>
                <a:gd name="T8" fmla="*/ 2 w 61"/>
                <a:gd name="T9" fmla="*/ 106 h 131"/>
                <a:gd name="T10" fmla="*/ 7 w 61"/>
                <a:gd name="T11" fmla="*/ 121 h 131"/>
                <a:gd name="T12" fmla="*/ 14 w 61"/>
                <a:gd name="T13" fmla="*/ 126 h 131"/>
                <a:gd name="T14" fmla="*/ 17 w 61"/>
                <a:gd name="T15" fmla="*/ 126 h 131"/>
                <a:gd name="T16" fmla="*/ 27 w 61"/>
                <a:gd name="T17" fmla="*/ 131 h 131"/>
                <a:gd name="T18" fmla="*/ 39 w 61"/>
                <a:gd name="T19" fmla="*/ 118 h 131"/>
                <a:gd name="T20" fmla="*/ 42 w 61"/>
                <a:gd name="T21" fmla="*/ 84 h 131"/>
                <a:gd name="T22" fmla="*/ 37 w 61"/>
                <a:gd name="T23" fmla="*/ 59 h 131"/>
                <a:gd name="T24" fmla="*/ 32 w 61"/>
                <a:gd name="T25" fmla="*/ 47 h 131"/>
                <a:gd name="T26" fmla="*/ 27 w 61"/>
                <a:gd name="T27" fmla="*/ 42 h 131"/>
                <a:gd name="T28" fmla="*/ 27 w 61"/>
                <a:gd name="T29" fmla="*/ 42 h 131"/>
                <a:gd name="T30" fmla="*/ 24 w 61"/>
                <a:gd name="T31" fmla="*/ 39 h 131"/>
                <a:gd name="T32" fmla="*/ 24 w 61"/>
                <a:gd name="T33" fmla="*/ 42 h 131"/>
                <a:gd name="T34" fmla="*/ 32 w 61"/>
                <a:gd name="T35" fmla="*/ 57 h 131"/>
                <a:gd name="T36" fmla="*/ 37 w 61"/>
                <a:gd name="T37" fmla="*/ 89 h 131"/>
                <a:gd name="T38" fmla="*/ 37 w 61"/>
                <a:gd name="T39" fmla="*/ 111 h 131"/>
                <a:gd name="T40" fmla="*/ 32 w 61"/>
                <a:gd name="T41" fmla="*/ 121 h 131"/>
                <a:gd name="T42" fmla="*/ 29 w 61"/>
                <a:gd name="T43" fmla="*/ 123 h 131"/>
                <a:gd name="T44" fmla="*/ 27 w 61"/>
                <a:gd name="T45" fmla="*/ 126 h 131"/>
                <a:gd name="T46" fmla="*/ 27 w 61"/>
                <a:gd name="T47" fmla="*/ 126 h 131"/>
                <a:gd name="T48" fmla="*/ 27 w 61"/>
                <a:gd name="T49" fmla="*/ 126 h 131"/>
                <a:gd name="T50" fmla="*/ 24 w 61"/>
                <a:gd name="T51" fmla="*/ 126 h 131"/>
                <a:gd name="T52" fmla="*/ 24 w 61"/>
                <a:gd name="T53" fmla="*/ 126 h 131"/>
                <a:gd name="T54" fmla="*/ 22 w 61"/>
                <a:gd name="T55" fmla="*/ 123 h 131"/>
                <a:gd name="T56" fmla="*/ 22 w 61"/>
                <a:gd name="T57" fmla="*/ 123 h 131"/>
                <a:gd name="T58" fmla="*/ 22 w 61"/>
                <a:gd name="T59" fmla="*/ 123 h 131"/>
                <a:gd name="T60" fmla="*/ 19 w 61"/>
                <a:gd name="T61" fmla="*/ 123 h 131"/>
                <a:gd name="T62" fmla="*/ 17 w 61"/>
                <a:gd name="T63" fmla="*/ 121 h 131"/>
                <a:gd name="T64" fmla="*/ 12 w 61"/>
                <a:gd name="T65" fmla="*/ 113 h 131"/>
                <a:gd name="T66" fmla="*/ 7 w 61"/>
                <a:gd name="T67" fmla="*/ 106 h 131"/>
                <a:gd name="T68" fmla="*/ 7 w 61"/>
                <a:gd name="T69" fmla="*/ 71 h 131"/>
                <a:gd name="T70" fmla="*/ 17 w 61"/>
                <a:gd name="T71" fmla="*/ 39 h 131"/>
                <a:gd name="T72" fmla="*/ 27 w 61"/>
                <a:gd name="T73" fmla="*/ 27 h 131"/>
                <a:gd name="T74" fmla="*/ 39 w 61"/>
                <a:gd name="T75" fmla="*/ 17 h 131"/>
                <a:gd name="T76" fmla="*/ 46 w 61"/>
                <a:gd name="T77" fmla="*/ 10 h 131"/>
                <a:gd name="T78" fmla="*/ 56 w 61"/>
                <a:gd name="T79" fmla="*/ 5 h 131"/>
                <a:gd name="T80" fmla="*/ 59 w 61"/>
                <a:gd name="T81" fmla="*/ 5 h 131"/>
                <a:gd name="T82" fmla="*/ 59 w 61"/>
                <a:gd name="T83" fmla="*/ 5 h 131"/>
                <a:gd name="T84" fmla="*/ 59 w 61"/>
                <a:gd name="T85" fmla="*/ 0 h 13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1"/>
                <a:gd name="T130" fmla="*/ 0 h 131"/>
                <a:gd name="T131" fmla="*/ 61 w 61"/>
                <a:gd name="T132" fmla="*/ 131 h 13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1" h="131">
                  <a:moveTo>
                    <a:pt x="59" y="0"/>
                  </a:moveTo>
                  <a:lnTo>
                    <a:pt x="44" y="7"/>
                  </a:lnTo>
                  <a:lnTo>
                    <a:pt x="32" y="15"/>
                  </a:lnTo>
                  <a:lnTo>
                    <a:pt x="22" y="27"/>
                  </a:lnTo>
                  <a:lnTo>
                    <a:pt x="12" y="39"/>
                  </a:lnTo>
                  <a:lnTo>
                    <a:pt x="7" y="54"/>
                  </a:lnTo>
                  <a:lnTo>
                    <a:pt x="2" y="69"/>
                  </a:lnTo>
                  <a:lnTo>
                    <a:pt x="0" y="84"/>
                  </a:lnTo>
                  <a:lnTo>
                    <a:pt x="0" y="99"/>
                  </a:lnTo>
                  <a:lnTo>
                    <a:pt x="2" y="106"/>
                  </a:lnTo>
                  <a:lnTo>
                    <a:pt x="5" y="113"/>
                  </a:lnTo>
                  <a:lnTo>
                    <a:pt x="7" y="121"/>
                  </a:lnTo>
                  <a:lnTo>
                    <a:pt x="12" y="126"/>
                  </a:lnTo>
                  <a:lnTo>
                    <a:pt x="14" y="126"/>
                  </a:lnTo>
                  <a:lnTo>
                    <a:pt x="17" y="126"/>
                  </a:lnTo>
                  <a:lnTo>
                    <a:pt x="17" y="128"/>
                  </a:lnTo>
                  <a:lnTo>
                    <a:pt x="27" y="131"/>
                  </a:lnTo>
                  <a:lnTo>
                    <a:pt x="29" y="131"/>
                  </a:lnTo>
                  <a:lnTo>
                    <a:pt x="39" y="118"/>
                  </a:lnTo>
                  <a:lnTo>
                    <a:pt x="42" y="101"/>
                  </a:lnTo>
                  <a:lnTo>
                    <a:pt x="42" y="84"/>
                  </a:lnTo>
                  <a:lnTo>
                    <a:pt x="39" y="67"/>
                  </a:lnTo>
                  <a:lnTo>
                    <a:pt x="37" y="59"/>
                  </a:lnTo>
                  <a:lnTo>
                    <a:pt x="34" y="54"/>
                  </a:lnTo>
                  <a:lnTo>
                    <a:pt x="32" y="47"/>
                  </a:lnTo>
                  <a:lnTo>
                    <a:pt x="29" y="42"/>
                  </a:lnTo>
                  <a:lnTo>
                    <a:pt x="27" y="42"/>
                  </a:lnTo>
                  <a:lnTo>
                    <a:pt x="24" y="39"/>
                  </a:lnTo>
                  <a:lnTo>
                    <a:pt x="24" y="42"/>
                  </a:lnTo>
                  <a:lnTo>
                    <a:pt x="32" y="57"/>
                  </a:lnTo>
                  <a:lnTo>
                    <a:pt x="34" y="71"/>
                  </a:lnTo>
                  <a:lnTo>
                    <a:pt x="37" y="89"/>
                  </a:lnTo>
                  <a:lnTo>
                    <a:pt x="37" y="106"/>
                  </a:lnTo>
                  <a:lnTo>
                    <a:pt x="37" y="111"/>
                  </a:lnTo>
                  <a:lnTo>
                    <a:pt x="34" y="116"/>
                  </a:lnTo>
                  <a:lnTo>
                    <a:pt x="32" y="121"/>
                  </a:lnTo>
                  <a:lnTo>
                    <a:pt x="29" y="123"/>
                  </a:lnTo>
                  <a:lnTo>
                    <a:pt x="27" y="126"/>
                  </a:lnTo>
                  <a:lnTo>
                    <a:pt x="24" y="126"/>
                  </a:lnTo>
                  <a:lnTo>
                    <a:pt x="24" y="123"/>
                  </a:lnTo>
                  <a:lnTo>
                    <a:pt x="22" y="123"/>
                  </a:lnTo>
                  <a:lnTo>
                    <a:pt x="19" y="123"/>
                  </a:lnTo>
                  <a:lnTo>
                    <a:pt x="17" y="121"/>
                  </a:lnTo>
                  <a:lnTo>
                    <a:pt x="14" y="118"/>
                  </a:lnTo>
                  <a:lnTo>
                    <a:pt x="12" y="113"/>
                  </a:lnTo>
                  <a:lnTo>
                    <a:pt x="10" y="111"/>
                  </a:lnTo>
                  <a:lnTo>
                    <a:pt x="7" y="106"/>
                  </a:lnTo>
                  <a:lnTo>
                    <a:pt x="5" y="89"/>
                  </a:lnTo>
                  <a:lnTo>
                    <a:pt x="7" y="71"/>
                  </a:lnTo>
                  <a:lnTo>
                    <a:pt x="12" y="54"/>
                  </a:lnTo>
                  <a:lnTo>
                    <a:pt x="17" y="39"/>
                  </a:lnTo>
                  <a:lnTo>
                    <a:pt x="22" y="34"/>
                  </a:lnTo>
                  <a:lnTo>
                    <a:pt x="27" y="27"/>
                  </a:lnTo>
                  <a:lnTo>
                    <a:pt x="34" y="22"/>
                  </a:lnTo>
                  <a:lnTo>
                    <a:pt x="39" y="17"/>
                  </a:lnTo>
                  <a:lnTo>
                    <a:pt x="44" y="15"/>
                  </a:lnTo>
                  <a:lnTo>
                    <a:pt x="46" y="10"/>
                  </a:lnTo>
                  <a:lnTo>
                    <a:pt x="51" y="7"/>
                  </a:lnTo>
                  <a:lnTo>
                    <a:pt x="56" y="5"/>
                  </a:lnTo>
                  <a:lnTo>
                    <a:pt x="59" y="5"/>
                  </a:lnTo>
                  <a:lnTo>
                    <a:pt x="61" y="5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68" name="Freeform 24"/>
            <p:cNvSpPr>
              <a:spLocks/>
            </p:cNvSpPr>
            <p:nvPr/>
          </p:nvSpPr>
          <p:spPr bwMode="auto">
            <a:xfrm>
              <a:off x="2292" y="2503"/>
              <a:ext cx="71" cy="108"/>
            </a:xfrm>
            <a:custGeom>
              <a:avLst/>
              <a:gdLst>
                <a:gd name="T0" fmla="*/ 32 w 71"/>
                <a:gd name="T1" fmla="*/ 2 h 108"/>
                <a:gd name="T2" fmla="*/ 17 w 71"/>
                <a:gd name="T3" fmla="*/ 14 h 108"/>
                <a:gd name="T4" fmla="*/ 5 w 71"/>
                <a:gd name="T5" fmla="*/ 37 h 108"/>
                <a:gd name="T6" fmla="*/ 2 w 71"/>
                <a:gd name="T7" fmla="*/ 49 h 108"/>
                <a:gd name="T8" fmla="*/ 2 w 71"/>
                <a:gd name="T9" fmla="*/ 51 h 108"/>
                <a:gd name="T10" fmla="*/ 0 w 71"/>
                <a:gd name="T11" fmla="*/ 64 h 108"/>
                <a:gd name="T12" fmla="*/ 0 w 71"/>
                <a:gd name="T13" fmla="*/ 86 h 108"/>
                <a:gd name="T14" fmla="*/ 7 w 71"/>
                <a:gd name="T15" fmla="*/ 98 h 108"/>
                <a:gd name="T16" fmla="*/ 7 w 71"/>
                <a:gd name="T17" fmla="*/ 101 h 108"/>
                <a:gd name="T18" fmla="*/ 9 w 71"/>
                <a:gd name="T19" fmla="*/ 101 h 108"/>
                <a:gd name="T20" fmla="*/ 9 w 71"/>
                <a:gd name="T21" fmla="*/ 103 h 108"/>
                <a:gd name="T22" fmla="*/ 17 w 71"/>
                <a:gd name="T23" fmla="*/ 108 h 108"/>
                <a:gd name="T24" fmla="*/ 32 w 71"/>
                <a:gd name="T25" fmla="*/ 103 h 108"/>
                <a:gd name="T26" fmla="*/ 32 w 71"/>
                <a:gd name="T27" fmla="*/ 98 h 108"/>
                <a:gd name="T28" fmla="*/ 37 w 71"/>
                <a:gd name="T29" fmla="*/ 88 h 108"/>
                <a:gd name="T30" fmla="*/ 37 w 71"/>
                <a:gd name="T31" fmla="*/ 76 h 108"/>
                <a:gd name="T32" fmla="*/ 37 w 71"/>
                <a:gd name="T33" fmla="*/ 71 h 108"/>
                <a:gd name="T34" fmla="*/ 37 w 71"/>
                <a:gd name="T35" fmla="*/ 71 h 108"/>
                <a:gd name="T36" fmla="*/ 37 w 71"/>
                <a:gd name="T37" fmla="*/ 69 h 108"/>
                <a:gd name="T38" fmla="*/ 37 w 71"/>
                <a:gd name="T39" fmla="*/ 69 h 108"/>
                <a:gd name="T40" fmla="*/ 37 w 71"/>
                <a:gd name="T41" fmla="*/ 66 h 108"/>
                <a:gd name="T42" fmla="*/ 37 w 71"/>
                <a:gd name="T43" fmla="*/ 64 h 108"/>
                <a:gd name="T44" fmla="*/ 34 w 71"/>
                <a:gd name="T45" fmla="*/ 59 h 108"/>
                <a:gd name="T46" fmla="*/ 34 w 71"/>
                <a:gd name="T47" fmla="*/ 54 h 108"/>
                <a:gd name="T48" fmla="*/ 27 w 71"/>
                <a:gd name="T49" fmla="*/ 34 h 108"/>
                <a:gd name="T50" fmla="*/ 22 w 71"/>
                <a:gd name="T51" fmla="*/ 29 h 108"/>
                <a:gd name="T52" fmla="*/ 19 w 71"/>
                <a:gd name="T53" fmla="*/ 32 h 108"/>
                <a:gd name="T54" fmla="*/ 22 w 71"/>
                <a:gd name="T55" fmla="*/ 37 h 108"/>
                <a:gd name="T56" fmla="*/ 32 w 71"/>
                <a:gd name="T57" fmla="*/ 69 h 108"/>
                <a:gd name="T58" fmla="*/ 27 w 71"/>
                <a:gd name="T59" fmla="*/ 101 h 108"/>
                <a:gd name="T60" fmla="*/ 24 w 71"/>
                <a:gd name="T61" fmla="*/ 101 h 108"/>
                <a:gd name="T62" fmla="*/ 22 w 71"/>
                <a:gd name="T63" fmla="*/ 101 h 108"/>
                <a:gd name="T64" fmla="*/ 17 w 71"/>
                <a:gd name="T65" fmla="*/ 101 h 108"/>
                <a:gd name="T66" fmla="*/ 12 w 71"/>
                <a:gd name="T67" fmla="*/ 98 h 108"/>
                <a:gd name="T68" fmla="*/ 5 w 71"/>
                <a:gd name="T69" fmla="*/ 69 h 108"/>
                <a:gd name="T70" fmla="*/ 12 w 71"/>
                <a:gd name="T71" fmla="*/ 37 h 108"/>
                <a:gd name="T72" fmla="*/ 22 w 71"/>
                <a:gd name="T73" fmla="*/ 17 h 108"/>
                <a:gd name="T74" fmla="*/ 37 w 71"/>
                <a:gd name="T75" fmla="*/ 5 h 108"/>
                <a:gd name="T76" fmla="*/ 49 w 71"/>
                <a:gd name="T77" fmla="*/ 5 h 108"/>
                <a:gd name="T78" fmla="*/ 59 w 71"/>
                <a:gd name="T79" fmla="*/ 7 h 108"/>
                <a:gd name="T80" fmla="*/ 66 w 71"/>
                <a:gd name="T81" fmla="*/ 12 h 108"/>
                <a:gd name="T82" fmla="*/ 71 w 71"/>
                <a:gd name="T83" fmla="*/ 12 h 108"/>
                <a:gd name="T84" fmla="*/ 71 w 71"/>
                <a:gd name="T85" fmla="*/ 10 h 108"/>
                <a:gd name="T86" fmla="*/ 71 w 71"/>
                <a:gd name="T87" fmla="*/ 7 h 108"/>
                <a:gd name="T88" fmla="*/ 69 w 71"/>
                <a:gd name="T89" fmla="*/ 5 h 108"/>
                <a:gd name="T90" fmla="*/ 69 w 71"/>
                <a:gd name="T91" fmla="*/ 5 h 10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1"/>
                <a:gd name="T139" fmla="*/ 0 h 108"/>
                <a:gd name="T140" fmla="*/ 71 w 71"/>
                <a:gd name="T141" fmla="*/ 108 h 10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1" h="108">
                  <a:moveTo>
                    <a:pt x="44" y="0"/>
                  </a:moveTo>
                  <a:lnTo>
                    <a:pt x="32" y="2"/>
                  </a:lnTo>
                  <a:lnTo>
                    <a:pt x="24" y="5"/>
                  </a:lnTo>
                  <a:lnTo>
                    <a:pt x="17" y="14"/>
                  </a:lnTo>
                  <a:lnTo>
                    <a:pt x="9" y="24"/>
                  </a:lnTo>
                  <a:lnTo>
                    <a:pt x="5" y="37"/>
                  </a:lnTo>
                  <a:lnTo>
                    <a:pt x="2" y="49"/>
                  </a:lnTo>
                  <a:lnTo>
                    <a:pt x="2" y="51"/>
                  </a:lnTo>
                  <a:lnTo>
                    <a:pt x="0" y="64"/>
                  </a:lnTo>
                  <a:lnTo>
                    <a:pt x="0" y="74"/>
                  </a:lnTo>
                  <a:lnTo>
                    <a:pt x="0" y="86"/>
                  </a:lnTo>
                  <a:lnTo>
                    <a:pt x="5" y="98"/>
                  </a:lnTo>
                  <a:lnTo>
                    <a:pt x="7" y="98"/>
                  </a:lnTo>
                  <a:lnTo>
                    <a:pt x="7" y="101"/>
                  </a:lnTo>
                  <a:lnTo>
                    <a:pt x="9" y="101"/>
                  </a:lnTo>
                  <a:lnTo>
                    <a:pt x="9" y="103"/>
                  </a:lnTo>
                  <a:lnTo>
                    <a:pt x="17" y="108"/>
                  </a:lnTo>
                  <a:lnTo>
                    <a:pt x="29" y="106"/>
                  </a:lnTo>
                  <a:lnTo>
                    <a:pt x="32" y="103"/>
                  </a:lnTo>
                  <a:lnTo>
                    <a:pt x="32" y="101"/>
                  </a:lnTo>
                  <a:lnTo>
                    <a:pt x="32" y="98"/>
                  </a:lnTo>
                  <a:lnTo>
                    <a:pt x="34" y="96"/>
                  </a:lnTo>
                  <a:lnTo>
                    <a:pt x="37" y="88"/>
                  </a:lnTo>
                  <a:lnTo>
                    <a:pt x="37" y="83"/>
                  </a:lnTo>
                  <a:lnTo>
                    <a:pt x="37" y="76"/>
                  </a:lnTo>
                  <a:lnTo>
                    <a:pt x="37" y="71"/>
                  </a:lnTo>
                  <a:lnTo>
                    <a:pt x="37" y="69"/>
                  </a:lnTo>
                  <a:lnTo>
                    <a:pt x="37" y="66"/>
                  </a:lnTo>
                  <a:lnTo>
                    <a:pt x="37" y="64"/>
                  </a:lnTo>
                  <a:lnTo>
                    <a:pt x="37" y="61"/>
                  </a:lnTo>
                  <a:lnTo>
                    <a:pt x="34" y="59"/>
                  </a:lnTo>
                  <a:lnTo>
                    <a:pt x="34" y="56"/>
                  </a:lnTo>
                  <a:lnTo>
                    <a:pt x="34" y="54"/>
                  </a:lnTo>
                  <a:lnTo>
                    <a:pt x="32" y="51"/>
                  </a:lnTo>
                  <a:lnTo>
                    <a:pt x="27" y="34"/>
                  </a:lnTo>
                  <a:lnTo>
                    <a:pt x="22" y="32"/>
                  </a:lnTo>
                  <a:lnTo>
                    <a:pt x="22" y="29"/>
                  </a:lnTo>
                  <a:lnTo>
                    <a:pt x="19" y="32"/>
                  </a:lnTo>
                  <a:lnTo>
                    <a:pt x="19" y="34"/>
                  </a:lnTo>
                  <a:lnTo>
                    <a:pt x="22" y="37"/>
                  </a:lnTo>
                  <a:lnTo>
                    <a:pt x="29" y="51"/>
                  </a:lnTo>
                  <a:lnTo>
                    <a:pt x="32" y="69"/>
                  </a:lnTo>
                  <a:lnTo>
                    <a:pt x="32" y="86"/>
                  </a:lnTo>
                  <a:lnTo>
                    <a:pt x="27" y="101"/>
                  </a:lnTo>
                  <a:lnTo>
                    <a:pt x="24" y="101"/>
                  </a:lnTo>
                  <a:lnTo>
                    <a:pt x="22" y="101"/>
                  </a:lnTo>
                  <a:lnTo>
                    <a:pt x="19" y="101"/>
                  </a:lnTo>
                  <a:lnTo>
                    <a:pt x="17" y="101"/>
                  </a:lnTo>
                  <a:lnTo>
                    <a:pt x="14" y="101"/>
                  </a:lnTo>
                  <a:lnTo>
                    <a:pt x="12" y="98"/>
                  </a:lnTo>
                  <a:lnTo>
                    <a:pt x="7" y="83"/>
                  </a:lnTo>
                  <a:lnTo>
                    <a:pt x="5" y="69"/>
                  </a:lnTo>
                  <a:lnTo>
                    <a:pt x="7" y="51"/>
                  </a:lnTo>
                  <a:lnTo>
                    <a:pt x="12" y="37"/>
                  </a:lnTo>
                  <a:lnTo>
                    <a:pt x="17" y="27"/>
                  </a:lnTo>
                  <a:lnTo>
                    <a:pt x="22" y="17"/>
                  </a:lnTo>
                  <a:lnTo>
                    <a:pt x="29" y="10"/>
                  </a:lnTo>
                  <a:lnTo>
                    <a:pt x="37" y="5"/>
                  </a:lnTo>
                  <a:lnTo>
                    <a:pt x="44" y="5"/>
                  </a:lnTo>
                  <a:lnTo>
                    <a:pt x="49" y="5"/>
                  </a:lnTo>
                  <a:lnTo>
                    <a:pt x="54" y="7"/>
                  </a:lnTo>
                  <a:lnTo>
                    <a:pt x="59" y="7"/>
                  </a:lnTo>
                  <a:lnTo>
                    <a:pt x="61" y="10"/>
                  </a:lnTo>
                  <a:lnTo>
                    <a:pt x="66" y="12"/>
                  </a:lnTo>
                  <a:lnTo>
                    <a:pt x="69" y="12"/>
                  </a:lnTo>
                  <a:lnTo>
                    <a:pt x="71" y="12"/>
                  </a:lnTo>
                  <a:lnTo>
                    <a:pt x="71" y="10"/>
                  </a:lnTo>
                  <a:lnTo>
                    <a:pt x="71" y="7"/>
                  </a:lnTo>
                  <a:lnTo>
                    <a:pt x="69" y="5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69" name="Freeform 25"/>
            <p:cNvSpPr>
              <a:spLocks/>
            </p:cNvSpPr>
            <p:nvPr/>
          </p:nvSpPr>
          <p:spPr bwMode="auto">
            <a:xfrm>
              <a:off x="2156" y="1961"/>
              <a:ext cx="828" cy="1037"/>
            </a:xfrm>
            <a:custGeom>
              <a:avLst/>
              <a:gdLst>
                <a:gd name="T0" fmla="*/ 502 w 828"/>
                <a:gd name="T1" fmla="*/ 1030 h 1037"/>
                <a:gd name="T2" fmla="*/ 574 w 828"/>
                <a:gd name="T3" fmla="*/ 1000 h 1037"/>
                <a:gd name="T4" fmla="*/ 643 w 828"/>
                <a:gd name="T5" fmla="*/ 973 h 1037"/>
                <a:gd name="T6" fmla="*/ 690 w 828"/>
                <a:gd name="T7" fmla="*/ 951 h 1037"/>
                <a:gd name="T8" fmla="*/ 724 w 828"/>
                <a:gd name="T9" fmla="*/ 938 h 1037"/>
                <a:gd name="T10" fmla="*/ 761 w 828"/>
                <a:gd name="T11" fmla="*/ 926 h 1037"/>
                <a:gd name="T12" fmla="*/ 773 w 828"/>
                <a:gd name="T13" fmla="*/ 924 h 1037"/>
                <a:gd name="T14" fmla="*/ 810 w 828"/>
                <a:gd name="T15" fmla="*/ 869 h 1037"/>
                <a:gd name="T16" fmla="*/ 813 w 828"/>
                <a:gd name="T17" fmla="*/ 756 h 1037"/>
                <a:gd name="T18" fmla="*/ 813 w 828"/>
                <a:gd name="T19" fmla="*/ 704 h 1037"/>
                <a:gd name="T20" fmla="*/ 813 w 828"/>
                <a:gd name="T21" fmla="*/ 660 h 1037"/>
                <a:gd name="T22" fmla="*/ 815 w 828"/>
                <a:gd name="T23" fmla="*/ 566 h 1037"/>
                <a:gd name="T24" fmla="*/ 823 w 828"/>
                <a:gd name="T25" fmla="*/ 362 h 1037"/>
                <a:gd name="T26" fmla="*/ 825 w 828"/>
                <a:gd name="T27" fmla="*/ 322 h 1037"/>
                <a:gd name="T28" fmla="*/ 828 w 828"/>
                <a:gd name="T29" fmla="*/ 261 h 1037"/>
                <a:gd name="T30" fmla="*/ 828 w 828"/>
                <a:gd name="T31" fmla="*/ 209 h 1037"/>
                <a:gd name="T32" fmla="*/ 828 w 828"/>
                <a:gd name="T33" fmla="*/ 199 h 1037"/>
                <a:gd name="T34" fmla="*/ 823 w 828"/>
                <a:gd name="T35" fmla="*/ 194 h 1037"/>
                <a:gd name="T36" fmla="*/ 512 w 828"/>
                <a:gd name="T37" fmla="*/ 9 h 1037"/>
                <a:gd name="T38" fmla="*/ 500 w 828"/>
                <a:gd name="T39" fmla="*/ 2 h 1037"/>
                <a:gd name="T40" fmla="*/ 475 w 828"/>
                <a:gd name="T41" fmla="*/ 7 h 1037"/>
                <a:gd name="T42" fmla="*/ 426 w 828"/>
                <a:gd name="T43" fmla="*/ 24 h 1037"/>
                <a:gd name="T44" fmla="*/ 345 w 828"/>
                <a:gd name="T45" fmla="*/ 49 h 1037"/>
                <a:gd name="T46" fmla="*/ 266 w 828"/>
                <a:gd name="T47" fmla="*/ 76 h 1037"/>
                <a:gd name="T48" fmla="*/ 212 w 828"/>
                <a:gd name="T49" fmla="*/ 93 h 1037"/>
                <a:gd name="T50" fmla="*/ 173 w 828"/>
                <a:gd name="T51" fmla="*/ 110 h 1037"/>
                <a:gd name="T52" fmla="*/ 131 w 828"/>
                <a:gd name="T53" fmla="*/ 123 h 1037"/>
                <a:gd name="T54" fmla="*/ 91 w 828"/>
                <a:gd name="T55" fmla="*/ 135 h 1037"/>
                <a:gd name="T56" fmla="*/ 52 w 828"/>
                <a:gd name="T57" fmla="*/ 147 h 1037"/>
                <a:gd name="T58" fmla="*/ 20 w 828"/>
                <a:gd name="T59" fmla="*/ 155 h 1037"/>
                <a:gd name="T60" fmla="*/ 5 w 828"/>
                <a:gd name="T61" fmla="*/ 167 h 1037"/>
                <a:gd name="T62" fmla="*/ 3 w 828"/>
                <a:gd name="T63" fmla="*/ 167 h 1037"/>
                <a:gd name="T64" fmla="*/ 12 w 828"/>
                <a:gd name="T65" fmla="*/ 236 h 1037"/>
                <a:gd name="T66" fmla="*/ 40 w 828"/>
                <a:gd name="T67" fmla="*/ 340 h 1037"/>
                <a:gd name="T68" fmla="*/ 69 w 828"/>
                <a:gd name="T69" fmla="*/ 446 h 1037"/>
                <a:gd name="T70" fmla="*/ 76 w 828"/>
                <a:gd name="T71" fmla="*/ 470 h 1037"/>
                <a:gd name="T72" fmla="*/ 84 w 828"/>
                <a:gd name="T73" fmla="*/ 500 h 1037"/>
                <a:gd name="T74" fmla="*/ 180 w 828"/>
                <a:gd name="T75" fmla="*/ 899 h 1037"/>
                <a:gd name="T76" fmla="*/ 185 w 828"/>
                <a:gd name="T77" fmla="*/ 904 h 1037"/>
                <a:gd name="T78" fmla="*/ 202 w 828"/>
                <a:gd name="T79" fmla="*/ 914 h 1037"/>
                <a:gd name="T80" fmla="*/ 229 w 828"/>
                <a:gd name="T81" fmla="*/ 926 h 1037"/>
                <a:gd name="T82" fmla="*/ 286 w 828"/>
                <a:gd name="T83" fmla="*/ 958 h 1037"/>
                <a:gd name="T84" fmla="*/ 345 w 828"/>
                <a:gd name="T85" fmla="*/ 988 h 1037"/>
                <a:gd name="T86" fmla="*/ 394 w 828"/>
                <a:gd name="T87" fmla="*/ 1012 h 1037"/>
                <a:gd name="T88" fmla="*/ 404 w 828"/>
                <a:gd name="T89" fmla="*/ 1017 h 1037"/>
                <a:gd name="T90" fmla="*/ 411 w 828"/>
                <a:gd name="T91" fmla="*/ 1020 h 1037"/>
                <a:gd name="T92" fmla="*/ 431 w 828"/>
                <a:gd name="T93" fmla="*/ 1032 h 1037"/>
                <a:gd name="T94" fmla="*/ 436 w 828"/>
                <a:gd name="T95" fmla="*/ 1035 h 103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28"/>
                <a:gd name="T145" fmla="*/ 0 h 1037"/>
                <a:gd name="T146" fmla="*/ 828 w 828"/>
                <a:gd name="T147" fmla="*/ 1037 h 10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28" h="1037">
                  <a:moveTo>
                    <a:pt x="441" y="1037"/>
                  </a:moveTo>
                  <a:lnTo>
                    <a:pt x="480" y="1037"/>
                  </a:lnTo>
                  <a:lnTo>
                    <a:pt x="502" y="1030"/>
                  </a:lnTo>
                  <a:lnTo>
                    <a:pt x="527" y="1020"/>
                  </a:lnTo>
                  <a:lnTo>
                    <a:pt x="549" y="1010"/>
                  </a:lnTo>
                  <a:lnTo>
                    <a:pt x="574" y="1000"/>
                  </a:lnTo>
                  <a:lnTo>
                    <a:pt x="596" y="993"/>
                  </a:lnTo>
                  <a:lnTo>
                    <a:pt x="621" y="983"/>
                  </a:lnTo>
                  <a:lnTo>
                    <a:pt x="643" y="973"/>
                  </a:lnTo>
                  <a:lnTo>
                    <a:pt x="665" y="963"/>
                  </a:lnTo>
                  <a:lnTo>
                    <a:pt x="677" y="958"/>
                  </a:lnTo>
                  <a:lnTo>
                    <a:pt x="690" y="951"/>
                  </a:lnTo>
                  <a:lnTo>
                    <a:pt x="702" y="946"/>
                  </a:lnTo>
                  <a:lnTo>
                    <a:pt x="714" y="943"/>
                  </a:lnTo>
                  <a:lnTo>
                    <a:pt x="724" y="938"/>
                  </a:lnTo>
                  <a:lnTo>
                    <a:pt x="736" y="934"/>
                  </a:lnTo>
                  <a:lnTo>
                    <a:pt x="749" y="931"/>
                  </a:lnTo>
                  <a:lnTo>
                    <a:pt x="761" y="926"/>
                  </a:lnTo>
                  <a:lnTo>
                    <a:pt x="766" y="926"/>
                  </a:lnTo>
                  <a:lnTo>
                    <a:pt x="771" y="924"/>
                  </a:lnTo>
                  <a:lnTo>
                    <a:pt x="773" y="924"/>
                  </a:lnTo>
                  <a:lnTo>
                    <a:pt x="778" y="924"/>
                  </a:lnTo>
                  <a:lnTo>
                    <a:pt x="810" y="909"/>
                  </a:lnTo>
                  <a:lnTo>
                    <a:pt x="810" y="869"/>
                  </a:lnTo>
                  <a:lnTo>
                    <a:pt x="813" y="832"/>
                  </a:lnTo>
                  <a:lnTo>
                    <a:pt x="813" y="793"/>
                  </a:lnTo>
                  <a:lnTo>
                    <a:pt x="813" y="756"/>
                  </a:lnTo>
                  <a:lnTo>
                    <a:pt x="813" y="739"/>
                  </a:lnTo>
                  <a:lnTo>
                    <a:pt x="813" y="722"/>
                  </a:lnTo>
                  <a:lnTo>
                    <a:pt x="813" y="704"/>
                  </a:lnTo>
                  <a:lnTo>
                    <a:pt x="813" y="687"/>
                  </a:lnTo>
                  <a:lnTo>
                    <a:pt x="815" y="675"/>
                  </a:lnTo>
                  <a:lnTo>
                    <a:pt x="813" y="660"/>
                  </a:lnTo>
                  <a:lnTo>
                    <a:pt x="813" y="648"/>
                  </a:lnTo>
                  <a:lnTo>
                    <a:pt x="813" y="635"/>
                  </a:lnTo>
                  <a:lnTo>
                    <a:pt x="815" y="566"/>
                  </a:lnTo>
                  <a:lnTo>
                    <a:pt x="818" y="497"/>
                  </a:lnTo>
                  <a:lnTo>
                    <a:pt x="820" y="428"/>
                  </a:lnTo>
                  <a:lnTo>
                    <a:pt x="823" y="362"/>
                  </a:lnTo>
                  <a:lnTo>
                    <a:pt x="823" y="349"/>
                  </a:lnTo>
                  <a:lnTo>
                    <a:pt x="823" y="335"/>
                  </a:lnTo>
                  <a:lnTo>
                    <a:pt x="825" y="322"/>
                  </a:lnTo>
                  <a:lnTo>
                    <a:pt x="828" y="310"/>
                  </a:lnTo>
                  <a:lnTo>
                    <a:pt x="828" y="285"/>
                  </a:lnTo>
                  <a:lnTo>
                    <a:pt x="828" y="261"/>
                  </a:lnTo>
                  <a:lnTo>
                    <a:pt x="828" y="236"/>
                  </a:lnTo>
                  <a:lnTo>
                    <a:pt x="828" y="211"/>
                  </a:lnTo>
                  <a:lnTo>
                    <a:pt x="828" y="209"/>
                  </a:lnTo>
                  <a:lnTo>
                    <a:pt x="828" y="207"/>
                  </a:lnTo>
                  <a:lnTo>
                    <a:pt x="828" y="202"/>
                  </a:lnTo>
                  <a:lnTo>
                    <a:pt x="828" y="199"/>
                  </a:lnTo>
                  <a:lnTo>
                    <a:pt x="825" y="197"/>
                  </a:lnTo>
                  <a:lnTo>
                    <a:pt x="825" y="194"/>
                  </a:lnTo>
                  <a:lnTo>
                    <a:pt x="823" y="194"/>
                  </a:lnTo>
                  <a:lnTo>
                    <a:pt x="823" y="192"/>
                  </a:lnTo>
                  <a:lnTo>
                    <a:pt x="522" y="12"/>
                  </a:lnTo>
                  <a:lnTo>
                    <a:pt x="512" y="9"/>
                  </a:lnTo>
                  <a:lnTo>
                    <a:pt x="510" y="7"/>
                  </a:lnTo>
                  <a:lnTo>
                    <a:pt x="505" y="4"/>
                  </a:lnTo>
                  <a:lnTo>
                    <a:pt x="500" y="2"/>
                  </a:lnTo>
                  <a:lnTo>
                    <a:pt x="495" y="0"/>
                  </a:lnTo>
                  <a:lnTo>
                    <a:pt x="485" y="4"/>
                  </a:lnTo>
                  <a:lnTo>
                    <a:pt x="475" y="7"/>
                  </a:lnTo>
                  <a:lnTo>
                    <a:pt x="463" y="12"/>
                  </a:lnTo>
                  <a:lnTo>
                    <a:pt x="453" y="17"/>
                  </a:lnTo>
                  <a:lnTo>
                    <a:pt x="426" y="24"/>
                  </a:lnTo>
                  <a:lnTo>
                    <a:pt x="399" y="34"/>
                  </a:lnTo>
                  <a:lnTo>
                    <a:pt x="372" y="41"/>
                  </a:lnTo>
                  <a:lnTo>
                    <a:pt x="345" y="49"/>
                  </a:lnTo>
                  <a:lnTo>
                    <a:pt x="318" y="59"/>
                  </a:lnTo>
                  <a:lnTo>
                    <a:pt x="291" y="66"/>
                  </a:lnTo>
                  <a:lnTo>
                    <a:pt x="266" y="76"/>
                  </a:lnTo>
                  <a:lnTo>
                    <a:pt x="239" y="86"/>
                  </a:lnTo>
                  <a:lnTo>
                    <a:pt x="224" y="91"/>
                  </a:lnTo>
                  <a:lnTo>
                    <a:pt x="212" y="93"/>
                  </a:lnTo>
                  <a:lnTo>
                    <a:pt x="200" y="98"/>
                  </a:lnTo>
                  <a:lnTo>
                    <a:pt x="185" y="103"/>
                  </a:lnTo>
                  <a:lnTo>
                    <a:pt x="173" y="110"/>
                  </a:lnTo>
                  <a:lnTo>
                    <a:pt x="160" y="115"/>
                  </a:lnTo>
                  <a:lnTo>
                    <a:pt x="145" y="118"/>
                  </a:lnTo>
                  <a:lnTo>
                    <a:pt x="131" y="123"/>
                  </a:lnTo>
                  <a:lnTo>
                    <a:pt x="118" y="128"/>
                  </a:lnTo>
                  <a:lnTo>
                    <a:pt x="104" y="130"/>
                  </a:lnTo>
                  <a:lnTo>
                    <a:pt x="91" y="135"/>
                  </a:lnTo>
                  <a:lnTo>
                    <a:pt x="79" y="138"/>
                  </a:lnTo>
                  <a:lnTo>
                    <a:pt x="64" y="142"/>
                  </a:lnTo>
                  <a:lnTo>
                    <a:pt x="52" y="147"/>
                  </a:lnTo>
                  <a:lnTo>
                    <a:pt x="40" y="150"/>
                  </a:lnTo>
                  <a:lnTo>
                    <a:pt x="27" y="155"/>
                  </a:lnTo>
                  <a:lnTo>
                    <a:pt x="20" y="155"/>
                  </a:lnTo>
                  <a:lnTo>
                    <a:pt x="12" y="160"/>
                  </a:lnTo>
                  <a:lnTo>
                    <a:pt x="10" y="162"/>
                  </a:lnTo>
                  <a:lnTo>
                    <a:pt x="5" y="167"/>
                  </a:lnTo>
                  <a:lnTo>
                    <a:pt x="3" y="167"/>
                  </a:lnTo>
                  <a:lnTo>
                    <a:pt x="0" y="170"/>
                  </a:lnTo>
                  <a:lnTo>
                    <a:pt x="5" y="202"/>
                  </a:lnTo>
                  <a:lnTo>
                    <a:pt x="12" y="236"/>
                  </a:lnTo>
                  <a:lnTo>
                    <a:pt x="22" y="268"/>
                  </a:lnTo>
                  <a:lnTo>
                    <a:pt x="27" y="303"/>
                  </a:lnTo>
                  <a:lnTo>
                    <a:pt x="40" y="340"/>
                  </a:lnTo>
                  <a:lnTo>
                    <a:pt x="49" y="377"/>
                  </a:lnTo>
                  <a:lnTo>
                    <a:pt x="62" y="411"/>
                  </a:lnTo>
                  <a:lnTo>
                    <a:pt x="69" y="446"/>
                  </a:lnTo>
                  <a:lnTo>
                    <a:pt x="69" y="453"/>
                  </a:lnTo>
                  <a:lnTo>
                    <a:pt x="74" y="460"/>
                  </a:lnTo>
                  <a:lnTo>
                    <a:pt x="76" y="470"/>
                  </a:lnTo>
                  <a:lnTo>
                    <a:pt x="76" y="478"/>
                  </a:lnTo>
                  <a:lnTo>
                    <a:pt x="81" y="487"/>
                  </a:lnTo>
                  <a:lnTo>
                    <a:pt x="84" y="500"/>
                  </a:lnTo>
                  <a:lnTo>
                    <a:pt x="89" y="510"/>
                  </a:lnTo>
                  <a:lnTo>
                    <a:pt x="91" y="522"/>
                  </a:lnTo>
                  <a:lnTo>
                    <a:pt x="180" y="899"/>
                  </a:lnTo>
                  <a:lnTo>
                    <a:pt x="180" y="901"/>
                  </a:lnTo>
                  <a:lnTo>
                    <a:pt x="182" y="901"/>
                  </a:lnTo>
                  <a:lnTo>
                    <a:pt x="185" y="904"/>
                  </a:lnTo>
                  <a:lnTo>
                    <a:pt x="187" y="906"/>
                  </a:lnTo>
                  <a:lnTo>
                    <a:pt x="192" y="914"/>
                  </a:lnTo>
                  <a:lnTo>
                    <a:pt x="202" y="914"/>
                  </a:lnTo>
                  <a:lnTo>
                    <a:pt x="212" y="919"/>
                  </a:lnTo>
                  <a:lnTo>
                    <a:pt x="219" y="924"/>
                  </a:lnTo>
                  <a:lnTo>
                    <a:pt x="229" y="926"/>
                  </a:lnTo>
                  <a:lnTo>
                    <a:pt x="249" y="936"/>
                  </a:lnTo>
                  <a:lnTo>
                    <a:pt x="266" y="948"/>
                  </a:lnTo>
                  <a:lnTo>
                    <a:pt x="286" y="958"/>
                  </a:lnTo>
                  <a:lnTo>
                    <a:pt x="305" y="968"/>
                  </a:lnTo>
                  <a:lnTo>
                    <a:pt x="325" y="980"/>
                  </a:lnTo>
                  <a:lnTo>
                    <a:pt x="345" y="988"/>
                  </a:lnTo>
                  <a:lnTo>
                    <a:pt x="365" y="998"/>
                  </a:lnTo>
                  <a:lnTo>
                    <a:pt x="384" y="1005"/>
                  </a:lnTo>
                  <a:lnTo>
                    <a:pt x="394" y="1012"/>
                  </a:lnTo>
                  <a:lnTo>
                    <a:pt x="399" y="1012"/>
                  </a:lnTo>
                  <a:lnTo>
                    <a:pt x="402" y="1015"/>
                  </a:lnTo>
                  <a:lnTo>
                    <a:pt x="404" y="1017"/>
                  </a:lnTo>
                  <a:lnTo>
                    <a:pt x="406" y="1020"/>
                  </a:lnTo>
                  <a:lnTo>
                    <a:pt x="409" y="1020"/>
                  </a:lnTo>
                  <a:lnTo>
                    <a:pt x="411" y="1020"/>
                  </a:lnTo>
                  <a:lnTo>
                    <a:pt x="414" y="1020"/>
                  </a:lnTo>
                  <a:lnTo>
                    <a:pt x="431" y="1032"/>
                  </a:lnTo>
                  <a:lnTo>
                    <a:pt x="434" y="1032"/>
                  </a:lnTo>
                  <a:lnTo>
                    <a:pt x="436" y="1035"/>
                  </a:lnTo>
                  <a:lnTo>
                    <a:pt x="438" y="1037"/>
                  </a:lnTo>
                  <a:lnTo>
                    <a:pt x="441" y="10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70" name="Freeform 26"/>
            <p:cNvSpPr>
              <a:spLocks/>
            </p:cNvSpPr>
            <p:nvPr/>
          </p:nvSpPr>
          <p:spPr bwMode="auto">
            <a:xfrm>
              <a:off x="2688" y="2022"/>
              <a:ext cx="261" cy="828"/>
            </a:xfrm>
            <a:custGeom>
              <a:avLst/>
              <a:gdLst>
                <a:gd name="T0" fmla="*/ 249 w 261"/>
                <a:gd name="T1" fmla="*/ 828 h 828"/>
                <a:gd name="T2" fmla="*/ 249 w 261"/>
                <a:gd name="T3" fmla="*/ 828 h 828"/>
                <a:gd name="T4" fmla="*/ 251 w 261"/>
                <a:gd name="T5" fmla="*/ 828 h 828"/>
                <a:gd name="T6" fmla="*/ 251 w 261"/>
                <a:gd name="T7" fmla="*/ 828 h 828"/>
                <a:gd name="T8" fmla="*/ 254 w 261"/>
                <a:gd name="T9" fmla="*/ 826 h 828"/>
                <a:gd name="T10" fmla="*/ 254 w 261"/>
                <a:gd name="T11" fmla="*/ 767 h 828"/>
                <a:gd name="T12" fmla="*/ 254 w 261"/>
                <a:gd name="T13" fmla="*/ 707 h 828"/>
                <a:gd name="T14" fmla="*/ 254 w 261"/>
                <a:gd name="T15" fmla="*/ 648 h 828"/>
                <a:gd name="T16" fmla="*/ 254 w 261"/>
                <a:gd name="T17" fmla="*/ 589 h 828"/>
                <a:gd name="T18" fmla="*/ 256 w 261"/>
                <a:gd name="T19" fmla="*/ 476 h 828"/>
                <a:gd name="T20" fmla="*/ 259 w 261"/>
                <a:gd name="T21" fmla="*/ 362 h 828"/>
                <a:gd name="T22" fmla="*/ 261 w 261"/>
                <a:gd name="T23" fmla="*/ 252 h 828"/>
                <a:gd name="T24" fmla="*/ 259 w 261"/>
                <a:gd name="T25" fmla="*/ 138 h 828"/>
                <a:gd name="T26" fmla="*/ 241 w 261"/>
                <a:gd name="T27" fmla="*/ 128 h 828"/>
                <a:gd name="T28" fmla="*/ 227 w 261"/>
                <a:gd name="T29" fmla="*/ 118 h 828"/>
                <a:gd name="T30" fmla="*/ 209 w 261"/>
                <a:gd name="T31" fmla="*/ 109 h 828"/>
                <a:gd name="T32" fmla="*/ 192 w 261"/>
                <a:gd name="T33" fmla="*/ 99 h 828"/>
                <a:gd name="T34" fmla="*/ 175 w 261"/>
                <a:gd name="T35" fmla="*/ 91 h 828"/>
                <a:gd name="T36" fmla="*/ 160 w 261"/>
                <a:gd name="T37" fmla="*/ 81 h 828"/>
                <a:gd name="T38" fmla="*/ 143 w 261"/>
                <a:gd name="T39" fmla="*/ 72 h 828"/>
                <a:gd name="T40" fmla="*/ 126 w 261"/>
                <a:gd name="T41" fmla="*/ 62 h 828"/>
                <a:gd name="T42" fmla="*/ 113 w 261"/>
                <a:gd name="T43" fmla="*/ 57 h 828"/>
                <a:gd name="T44" fmla="*/ 103 w 261"/>
                <a:gd name="T45" fmla="*/ 49 h 828"/>
                <a:gd name="T46" fmla="*/ 91 w 261"/>
                <a:gd name="T47" fmla="*/ 45 h 828"/>
                <a:gd name="T48" fmla="*/ 81 w 261"/>
                <a:gd name="T49" fmla="*/ 37 h 828"/>
                <a:gd name="T50" fmla="*/ 69 w 261"/>
                <a:gd name="T51" fmla="*/ 32 h 828"/>
                <a:gd name="T52" fmla="*/ 59 w 261"/>
                <a:gd name="T53" fmla="*/ 27 h 828"/>
                <a:gd name="T54" fmla="*/ 47 w 261"/>
                <a:gd name="T55" fmla="*/ 20 h 828"/>
                <a:gd name="T56" fmla="*/ 37 w 261"/>
                <a:gd name="T57" fmla="*/ 15 h 828"/>
                <a:gd name="T58" fmla="*/ 30 w 261"/>
                <a:gd name="T59" fmla="*/ 10 h 828"/>
                <a:gd name="T60" fmla="*/ 22 w 261"/>
                <a:gd name="T61" fmla="*/ 8 h 828"/>
                <a:gd name="T62" fmla="*/ 15 w 261"/>
                <a:gd name="T63" fmla="*/ 3 h 828"/>
                <a:gd name="T64" fmla="*/ 7 w 261"/>
                <a:gd name="T65" fmla="*/ 0 h 828"/>
                <a:gd name="T66" fmla="*/ 2 w 261"/>
                <a:gd name="T67" fmla="*/ 20 h 828"/>
                <a:gd name="T68" fmla="*/ 5 w 261"/>
                <a:gd name="T69" fmla="*/ 40 h 828"/>
                <a:gd name="T70" fmla="*/ 5 w 261"/>
                <a:gd name="T71" fmla="*/ 59 h 828"/>
                <a:gd name="T72" fmla="*/ 0 w 261"/>
                <a:gd name="T73" fmla="*/ 79 h 828"/>
                <a:gd name="T74" fmla="*/ 0 w 261"/>
                <a:gd name="T75" fmla="*/ 148 h 828"/>
                <a:gd name="T76" fmla="*/ 0 w 261"/>
                <a:gd name="T77" fmla="*/ 217 h 828"/>
                <a:gd name="T78" fmla="*/ 0 w 261"/>
                <a:gd name="T79" fmla="*/ 286 h 828"/>
                <a:gd name="T80" fmla="*/ 0 w 261"/>
                <a:gd name="T81" fmla="*/ 355 h 828"/>
                <a:gd name="T82" fmla="*/ 5 w 261"/>
                <a:gd name="T83" fmla="*/ 424 h 828"/>
                <a:gd name="T84" fmla="*/ 7 w 261"/>
                <a:gd name="T85" fmla="*/ 495 h 828"/>
                <a:gd name="T86" fmla="*/ 10 w 261"/>
                <a:gd name="T87" fmla="*/ 564 h 828"/>
                <a:gd name="T88" fmla="*/ 20 w 261"/>
                <a:gd name="T89" fmla="*/ 636 h 828"/>
                <a:gd name="T90" fmla="*/ 22 w 261"/>
                <a:gd name="T91" fmla="*/ 658 h 828"/>
                <a:gd name="T92" fmla="*/ 27 w 261"/>
                <a:gd name="T93" fmla="*/ 678 h 828"/>
                <a:gd name="T94" fmla="*/ 32 w 261"/>
                <a:gd name="T95" fmla="*/ 698 h 828"/>
                <a:gd name="T96" fmla="*/ 37 w 261"/>
                <a:gd name="T97" fmla="*/ 717 h 828"/>
                <a:gd name="T98" fmla="*/ 84 w 261"/>
                <a:gd name="T99" fmla="*/ 732 h 828"/>
                <a:gd name="T100" fmla="*/ 86 w 261"/>
                <a:gd name="T101" fmla="*/ 739 h 828"/>
                <a:gd name="T102" fmla="*/ 126 w 261"/>
                <a:gd name="T103" fmla="*/ 757 h 828"/>
                <a:gd name="T104" fmla="*/ 175 w 261"/>
                <a:gd name="T105" fmla="*/ 784 h 828"/>
                <a:gd name="T106" fmla="*/ 249 w 261"/>
                <a:gd name="T107" fmla="*/ 828 h 828"/>
                <a:gd name="T108" fmla="*/ 249 w 261"/>
                <a:gd name="T109" fmla="*/ 828 h 82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1"/>
                <a:gd name="T166" fmla="*/ 0 h 828"/>
                <a:gd name="T167" fmla="*/ 261 w 261"/>
                <a:gd name="T168" fmla="*/ 828 h 82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1" h="828">
                  <a:moveTo>
                    <a:pt x="249" y="828"/>
                  </a:moveTo>
                  <a:lnTo>
                    <a:pt x="249" y="828"/>
                  </a:lnTo>
                  <a:lnTo>
                    <a:pt x="251" y="828"/>
                  </a:lnTo>
                  <a:lnTo>
                    <a:pt x="254" y="826"/>
                  </a:lnTo>
                  <a:lnTo>
                    <a:pt x="254" y="767"/>
                  </a:lnTo>
                  <a:lnTo>
                    <a:pt x="254" y="707"/>
                  </a:lnTo>
                  <a:lnTo>
                    <a:pt x="254" y="648"/>
                  </a:lnTo>
                  <a:lnTo>
                    <a:pt x="254" y="589"/>
                  </a:lnTo>
                  <a:lnTo>
                    <a:pt x="256" y="476"/>
                  </a:lnTo>
                  <a:lnTo>
                    <a:pt x="259" y="362"/>
                  </a:lnTo>
                  <a:lnTo>
                    <a:pt x="261" y="252"/>
                  </a:lnTo>
                  <a:lnTo>
                    <a:pt x="259" y="138"/>
                  </a:lnTo>
                  <a:lnTo>
                    <a:pt x="241" y="128"/>
                  </a:lnTo>
                  <a:lnTo>
                    <a:pt x="227" y="118"/>
                  </a:lnTo>
                  <a:lnTo>
                    <a:pt x="209" y="109"/>
                  </a:lnTo>
                  <a:lnTo>
                    <a:pt x="192" y="99"/>
                  </a:lnTo>
                  <a:lnTo>
                    <a:pt x="175" y="91"/>
                  </a:lnTo>
                  <a:lnTo>
                    <a:pt x="160" y="81"/>
                  </a:lnTo>
                  <a:lnTo>
                    <a:pt x="143" y="72"/>
                  </a:lnTo>
                  <a:lnTo>
                    <a:pt x="126" y="62"/>
                  </a:lnTo>
                  <a:lnTo>
                    <a:pt x="113" y="57"/>
                  </a:lnTo>
                  <a:lnTo>
                    <a:pt x="103" y="49"/>
                  </a:lnTo>
                  <a:lnTo>
                    <a:pt x="91" y="45"/>
                  </a:lnTo>
                  <a:lnTo>
                    <a:pt x="81" y="37"/>
                  </a:lnTo>
                  <a:lnTo>
                    <a:pt x="69" y="32"/>
                  </a:lnTo>
                  <a:lnTo>
                    <a:pt x="59" y="27"/>
                  </a:lnTo>
                  <a:lnTo>
                    <a:pt x="47" y="20"/>
                  </a:lnTo>
                  <a:lnTo>
                    <a:pt x="37" y="15"/>
                  </a:lnTo>
                  <a:lnTo>
                    <a:pt x="30" y="10"/>
                  </a:lnTo>
                  <a:lnTo>
                    <a:pt x="22" y="8"/>
                  </a:lnTo>
                  <a:lnTo>
                    <a:pt x="15" y="3"/>
                  </a:lnTo>
                  <a:lnTo>
                    <a:pt x="7" y="0"/>
                  </a:lnTo>
                  <a:lnTo>
                    <a:pt x="2" y="20"/>
                  </a:lnTo>
                  <a:lnTo>
                    <a:pt x="5" y="40"/>
                  </a:lnTo>
                  <a:lnTo>
                    <a:pt x="5" y="59"/>
                  </a:lnTo>
                  <a:lnTo>
                    <a:pt x="0" y="79"/>
                  </a:lnTo>
                  <a:lnTo>
                    <a:pt x="0" y="148"/>
                  </a:lnTo>
                  <a:lnTo>
                    <a:pt x="0" y="217"/>
                  </a:lnTo>
                  <a:lnTo>
                    <a:pt x="0" y="286"/>
                  </a:lnTo>
                  <a:lnTo>
                    <a:pt x="0" y="355"/>
                  </a:lnTo>
                  <a:lnTo>
                    <a:pt x="5" y="424"/>
                  </a:lnTo>
                  <a:lnTo>
                    <a:pt x="7" y="495"/>
                  </a:lnTo>
                  <a:lnTo>
                    <a:pt x="10" y="564"/>
                  </a:lnTo>
                  <a:lnTo>
                    <a:pt x="20" y="636"/>
                  </a:lnTo>
                  <a:lnTo>
                    <a:pt x="22" y="658"/>
                  </a:lnTo>
                  <a:lnTo>
                    <a:pt x="27" y="678"/>
                  </a:lnTo>
                  <a:lnTo>
                    <a:pt x="32" y="698"/>
                  </a:lnTo>
                  <a:lnTo>
                    <a:pt x="37" y="717"/>
                  </a:lnTo>
                  <a:lnTo>
                    <a:pt x="84" y="732"/>
                  </a:lnTo>
                  <a:lnTo>
                    <a:pt x="86" y="739"/>
                  </a:lnTo>
                  <a:lnTo>
                    <a:pt x="126" y="757"/>
                  </a:lnTo>
                  <a:lnTo>
                    <a:pt x="175" y="784"/>
                  </a:lnTo>
                  <a:lnTo>
                    <a:pt x="249" y="828"/>
                  </a:lnTo>
                  <a:close/>
                </a:path>
              </a:pathLst>
            </a:custGeom>
            <a:solidFill>
              <a:srgbClr val="6899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71" name="Freeform 27"/>
            <p:cNvSpPr>
              <a:spLocks/>
            </p:cNvSpPr>
            <p:nvPr/>
          </p:nvSpPr>
          <p:spPr bwMode="auto">
            <a:xfrm>
              <a:off x="2186" y="1990"/>
              <a:ext cx="500" cy="858"/>
            </a:xfrm>
            <a:custGeom>
              <a:avLst/>
              <a:gdLst>
                <a:gd name="T0" fmla="*/ 408 w 500"/>
                <a:gd name="T1" fmla="*/ 779 h 858"/>
                <a:gd name="T2" fmla="*/ 411 w 500"/>
                <a:gd name="T3" fmla="*/ 776 h 858"/>
                <a:gd name="T4" fmla="*/ 411 w 500"/>
                <a:gd name="T5" fmla="*/ 774 h 858"/>
                <a:gd name="T6" fmla="*/ 500 w 500"/>
                <a:gd name="T7" fmla="*/ 744 h 858"/>
                <a:gd name="T8" fmla="*/ 497 w 500"/>
                <a:gd name="T9" fmla="*/ 641 h 858"/>
                <a:gd name="T10" fmla="*/ 490 w 500"/>
                <a:gd name="T11" fmla="*/ 535 h 858"/>
                <a:gd name="T12" fmla="*/ 490 w 500"/>
                <a:gd name="T13" fmla="*/ 429 h 858"/>
                <a:gd name="T14" fmla="*/ 490 w 500"/>
                <a:gd name="T15" fmla="*/ 323 h 858"/>
                <a:gd name="T16" fmla="*/ 485 w 500"/>
                <a:gd name="T17" fmla="*/ 163 h 858"/>
                <a:gd name="T18" fmla="*/ 477 w 500"/>
                <a:gd name="T19" fmla="*/ 5 h 858"/>
                <a:gd name="T20" fmla="*/ 465 w 500"/>
                <a:gd name="T21" fmla="*/ 0 h 858"/>
                <a:gd name="T22" fmla="*/ 450 w 500"/>
                <a:gd name="T23" fmla="*/ 3 h 858"/>
                <a:gd name="T24" fmla="*/ 416 w 500"/>
                <a:gd name="T25" fmla="*/ 12 h 858"/>
                <a:gd name="T26" fmla="*/ 381 w 500"/>
                <a:gd name="T27" fmla="*/ 22 h 858"/>
                <a:gd name="T28" fmla="*/ 342 w 500"/>
                <a:gd name="T29" fmla="*/ 35 h 858"/>
                <a:gd name="T30" fmla="*/ 305 w 500"/>
                <a:gd name="T31" fmla="*/ 47 h 858"/>
                <a:gd name="T32" fmla="*/ 268 w 500"/>
                <a:gd name="T33" fmla="*/ 62 h 858"/>
                <a:gd name="T34" fmla="*/ 231 w 500"/>
                <a:gd name="T35" fmla="*/ 74 h 858"/>
                <a:gd name="T36" fmla="*/ 172 w 500"/>
                <a:gd name="T37" fmla="*/ 94 h 858"/>
                <a:gd name="T38" fmla="*/ 113 w 500"/>
                <a:gd name="T39" fmla="*/ 111 h 858"/>
                <a:gd name="T40" fmla="*/ 56 w 500"/>
                <a:gd name="T41" fmla="*/ 131 h 858"/>
                <a:gd name="T42" fmla="*/ 0 w 500"/>
                <a:gd name="T43" fmla="*/ 155 h 858"/>
                <a:gd name="T44" fmla="*/ 22 w 500"/>
                <a:gd name="T45" fmla="*/ 269 h 858"/>
                <a:gd name="T46" fmla="*/ 51 w 500"/>
                <a:gd name="T47" fmla="*/ 382 h 858"/>
                <a:gd name="T48" fmla="*/ 66 w 500"/>
                <a:gd name="T49" fmla="*/ 431 h 858"/>
                <a:gd name="T50" fmla="*/ 79 w 500"/>
                <a:gd name="T51" fmla="*/ 481 h 858"/>
                <a:gd name="T52" fmla="*/ 86 w 500"/>
                <a:gd name="T53" fmla="*/ 508 h 858"/>
                <a:gd name="T54" fmla="*/ 91 w 500"/>
                <a:gd name="T55" fmla="*/ 540 h 858"/>
                <a:gd name="T56" fmla="*/ 101 w 500"/>
                <a:gd name="T57" fmla="*/ 574 h 858"/>
                <a:gd name="T58" fmla="*/ 111 w 500"/>
                <a:gd name="T59" fmla="*/ 609 h 858"/>
                <a:gd name="T60" fmla="*/ 115 w 500"/>
                <a:gd name="T61" fmla="*/ 636 h 858"/>
                <a:gd name="T62" fmla="*/ 120 w 500"/>
                <a:gd name="T63" fmla="*/ 661 h 858"/>
                <a:gd name="T64" fmla="*/ 128 w 500"/>
                <a:gd name="T65" fmla="*/ 693 h 858"/>
                <a:gd name="T66" fmla="*/ 135 w 500"/>
                <a:gd name="T67" fmla="*/ 725 h 858"/>
                <a:gd name="T68" fmla="*/ 155 w 500"/>
                <a:gd name="T69" fmla="*/ 791 h 858"/>
                <a:gd name="T70" fmla="*/ 175 w 500"/>
                <a:gd name="T71" fmla="*/ 858 h 8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0"/>
                <a:gd name="T109" fmla="*/ 0 h 858"/>
                <a:gd name="T110" fmla="*/ 500 w 500"/>
                <a:gd name="T111" fmla="*/ 858 h 8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0" h="858">
                  <a:moveTo>
                    <a:pt x="177" y="855"/>
                  </a:moveTo>
                  <a:lnTo>
                    <a:pt x="408" y="779"/>
                  </a:lnTo>
                  <a:lnTo>
                    <a:pt x="411" y="776"/>
                  </a:lnTo>
                  <a:lnTo>
                    <a:pt x="411" y="774"/>
                  </a:lnTo>
                  <a:lnTo>
                    <a:pt x="431" y="774"/>
                  </a:lnTo>
                  <a:lnTo>
                    <a:pt x="500" y="744"/>
                  </a:lnTo>
                  <a:lnTo>
                    <a:pt x="500" y="693"/>
                  </a:lnTo>
                  <a:lnTo>
                    <a:pt x="497" y="641"/>
                  </a:lnTo>
                  <a:lnTo>
                    <a:pt x="492" y="589"/>
                  </a:lnTo>
                  <a:lnTo>
                    <a:pt x="490" y="535"/>
                  </a:lnTo>
                  <a:lnTo>
                    <a:pt x="490" y="483"/>
                  </a:lnTo>
                  <a:lnTo>
                    <a:pt x="490" y="429"/>
                  </a:lnTo>
                  <a:lnTo>
                    <a:pt x="490" y="377"/>
                  </a:lnTo>
                  <a:lnTo>
                    <a:pt x="490" y="323"/>
                  </a:lnTo>
                  <a:lnTo>
                    <a:pt x="487" y="242"/>
                  </a:lnTo>
                  <a:lnTo>
                    <a:pt x="485" y="163"/>
                  </a:lnTo>
                  <a:lnTo>
                    <a:pt x="482" y="84"/>
                  </a:lnTo>
                  <a:lnTo>
                    <a:pt x="477" y="5"/>
                  </a:lnTo>
                  <a:lnTo>
                    <a:pt x="472" y="3"/>
                  </a:lnTo>
                  <a:lnTo>
                    <a:pt x="465" y="0"/>
                  </a:lnTo>
                  <a:lnTo>
                    <a:pt x="458" y="3"/>
                  </a:lnTo>
                  <a:lnTo>
                    <a:pt x="450" y="3"/>
                  </a:lnTo>
                  <a:lnTo>
                    <a:pt x="433" y="8"/>
                  </a:lnTo>
                  <a:lnTo>
                    <a:pt x="416" y="12"/>
                  </a:lnTo>
                  <a:lnTo>
                    <a:pt x="399" y="17"/>
                  </a:lnTo>
                  <a:lnTo>
                    <a:pt x="381" y="22"/>
                  </a:lnTo>
                  <a:lnTo>
                    <a:pt x="362" y="27"/>
                  </a:lnTo>
                  <a:lnTo>
                    <a:pt x="342" y="35"/>
                  </a:lnTo>
                  <a:lnTo>
                    <a:pt x="325" y="42"/>
                  </a:lnTo>
                  <a:lnTo>
                    <a:pt x="305" y="47"/>
                  </a:lnTo>
                  <a:lnTo>
                    <a:pt x="288" y="54"/>
                  </a:lnTo>
                  <a:lnTo>
                    <a:pt x="268" y="62"/>
                  </a:lnTo>
                  <a:lnTo>
                    <a:pt x="251" y="69"/>
                  </a:lnTo>
                  <a:lnTo>
                    <a:pt x="231" y="74"/>
                  </a:lnTo>
                  <a:lnTo>
                    <a:pt x="202" y="84"/>
                  </a:lnTo>
                  <a:lnTo>
                    <a:pt x="172" y="94"/>
                  </a:lnTo>
                  <a:lnTo>
                    <a:pt x="143" y="104"/>
                  </a:lnTo>
                  <a:lnTo>
                    <a:pt x="113" y="111"/>
                  </a:lnTo>
                  <a:lnTo>
                    <a:pt x="83" y="121"/>
                  </a:lnTo>
                  <a:lnTo>
                    <a:pt x="56" y="131"/>
                  </a:lnTo>
                  <a:lnTo>
                    <a:pt x="27" y="143"/>
                  </a:lnTo>
                  <a:lnTo>
                    <a:pt x="0" y="155"/>
                  </a:lnTo>
                  <a:lnTo>
                    <a:pt x="10" y="212"/>
                  </a:lnTo>
                  <a:lnTo>
                    <a:pt x="22" y="269"/>
                  </a:lnTo>
                  <a:lnTo>
                    <a:pt x="37" y="325"/>
                  </a:lnTo>
                  <a:lnTo>
                    <a:pt x="51" y="382"/>
                  </a:lnTo>
                  <a:lnTo>
                    <a:pt x="59" y="404"/>
                  </a:lnTo>
                  <a:lnTo>
                    <a:pt x="66" y="431"/>
                  </a:lnTo>
                  <a:lnTo>
                    <a:pt x="74" y="456"/>
                  </a:lnTo>
                  <a:lnTo>
                    <a:pt x="79" y="481"/>
                  </a:lnTo>
                  <a:lnTo>
                    <a:pt x="81" y="495"/>
                  </a:lnTo>
                  <a:lnTo>
                    <a:pt x="86" y="508"/>
                  </a:lnTo>
                  <a:lnTo>
                    <a:pt x="88" y="523"/>
                  </a:lnTo>
                  <a:lnTo>
                    <a:pt x="91" y="540"/>
                  </a:lnTo>
                  <a:lnTo>
                    <a:pt x="98" y="555"/>
                  </a:lnTo>
                  <a:lnTo>
                    <a:pt x="101" y="574"/>
                  </a:lnTo>
                  <a:lnTo>
                    <a:pt x="103" y="592"/>
                  </a:lnTo>
                  <a:lnTo>
                    <a:pt x="111" y="609"/>
                  </a:lnTo>
                  <a:lnTo>
                    <a:pt x="113" y="624"/>
                  </a:lnTo>
                  <a:lnTo>
                    <a:pt x="115" y="636"/>
                  </a:lnTo>
                  <a:lnTo>
                    <a:pt x="118" y="648"/>
                  </a:lnTo>
                  <a:lnTo>
                    <a:pt x="120" y="661"/>
                  </a:lnTo>
                  <a:lnTo>
                    <a:pt x="123" y="678"/>
                  </a:lnTo>
                  <a:lnTo>
                    <a:pt x="128" y="693"/>
                  </a:lnTo>
                  <a:lnTo>
                    <a:pt x="133" y="710"/>
                  </a:lnTo>
                  <a:lnTo>
                    <a:pt x="135" y="725"/>
                  </a:lnTo>
                  <a:lnTo>
                    <a:pt x="145" y="757"/>
                  </a:lnTo>
                  <a:lnTo>
                    <a:pt x="155" y="791"/>
                  </a:lnTo>
                  <a:lnTo>
                    <a:pt x="165" y="823"/>
                  </a:lnTo>
                  <a:lnTo>
                    <a:pt x="175" y="858"/>
                  </a:lnTo>
                  <a:lnTo>
                    <a:pt x="177" y="855"/>
                  </a:lnTo>
                  <a:close/>
                </a:path>
              </a:pathLst>
            </a:custGeom>
            <a:solidFill>
              <a:srgbClr val="CE3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72" name="Freeform 28"/>
            <p:cNvSpPr>
              <a:spLocks/>
            </p:cNvSpPr>
            <p:nvPr/>
          </p:nvSpPr>
          <p:spPr bwMode="auto">
            <a:xfrm>
              <a:off x="2326" y="2513"/>
              <a:ext cx="128" cy="113"/>
            </a:xfrm>
            <a:custGeom>
              <a:avLst/>
              <a:gdLst>
                <a:gd name="T0" fmla="*/ 86 w 128"/>
                <a:gd name="T1" fmla="*/ 113 h 113"/>
                <a:gd name="T2" fmla="*/ 108 w 128"/>
                <a:gd name="T3" fmla="*/ 108 h 113"/>
                <a:gd name="T4" fmla="*/ 118 w 128"/>
                <a:gd name="T5" fmla="*/ 93 h 113"/>
                <a:gd name="T6" fmla="*/ 126 w 128"/>
                <a:gd name="T7" fmla="*/ 73 h 113"/>
                <a:gd name="T8" fmla="*/ 128 w 128"/>
                <a:gd name="T9" fmla="*/ 54 h 113"/>
                <a:gd name="T10" fmla="*/ 126 w 128"/>
                <a:gd name="T11" fmla="*/ 34 h 113"/>
                <a:gd name="T12" fmla="*/ 121 w 128"/>
                <a:gd name="T13" fmla="*/ 24 h 113"/>
                <a:gd name="T14" fmla="*/ 116 w 128"/>
                <a:gd name="T15" fmla="*/ 14 h 113"/>
                <a:gd name="T16" fmla="*/ 113 w 128"/>
                <a:gd name="T17" fmla="*/ 7 h 113"/>
                <a:gd name="T18" fmla="*/ 106 w 128"/>
                <a:gd name="T19" fmla="*/ 2 h 113"/>
                <a:gd name="T20" fmla="*/ 96 w 128"/>
                <a:gd name="T21" fmla="*/ 0 h 113"/>
                <a:gd name="T22" fmla="*/ 86 w 128"/>
                <a:gd name="T23" fmla="*/ 0 h 113"/>
                <a:gd name="T24" fmla="*/ 74 w 128"/>
                <a:gd name="T25" fmla="*/ 0 h 113"/>
                <a:gd name="T26" fmla="*/ 64 w 128"/>
                <a:gd name="T27" fmla="*/ 0 h 113"/>
                <a:gd name="T28" fmla="*/ 54 w 128"/>
                <a:gd name="T29" fmla="*/ 2 h 113"/>
                <a:gd name="T30" fmla="*/ 44 w 128"/>
                <a:gd name="T31" fmla="*/ 4 h 113"/>
                <a:gd name="T32" fmla="*/ 35 w 128"/>
                <a:gd name="T33" fmla="*/ 4 h 113"/>
                <a:gd name="T34" fmla="*/ 25 w 128"/>
                <a:gd name="T35" fmla="*/ 7 h 113"/>
                <a:gd name="T36" fmla="*/ 17 w 128"/>
                <a:gd name="T37" fmla="*/ 14 h 113"/>
                <a:gd name="T38" fmla="*/ 12 w 128"/>
                <a:gd name="T39" fmla="*/ 19 h 113"/>
                <a:gd name="T40" fmla="*/ 7 w 128"/>
                <a:gd name="T41" fmla="*/ 24 h 113"/>
                <a:gd name="T42" fmla="*/ 3 w 128"/>
                <a:gd name="T43" fmla="*/ 29 h 113"/>
                <a:gd name="T44" fmla="*/ 0 w 128"/>
                <a:gd name="T45" fmla="*/ 46 h 113"/>
                <a:gd name="T46" fmla="*/ 3 w 128"/>
                <a:gd name="T47" fmla="*/ 61 h 113"/>
                <a:gd name="T48" fmla="*/ 7 w 128"/>
                <a:gd name="T49" fmla="*/ 76 h 113"/>
                <a:gd name="T50" fmla="*/ 15 w 128"/>
                <a:gd name="T51" fmla="*/ 88 h 113"/>
                <a:gd name="T52" fmla="*/ 17 w 128"/>
                <a:gd name="T53" fmla="*/ 91 h 113"/>
                <a:gd name="T54" fmla="*/ 20 w 128"/>
                <a:gd name="T55" fmla="*/ 93 h 113"/>
                <a:gd name="T56" fmla="*/ 22 w 128"/>
                <a:gd name="T57" fmla="*/ 96 h 113"/>
                <a:gd name="T58" fmla="*/ 22 w 128"/>
                <a:gd name="T59" fmla="*/ 98 h 113"/>
                <a:gd name="T60" fmla="*/ 86 w 128"/>
                <a:gd name="T61" fmla="*/ 113 h 11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"/>
                <a:gd name="T94" fmla="*/ 0 h 113"/>
                <a:gd name="T95" fmla="*/ 128 w 128"/>
                <a:gd name="T96" fmla="*/ 113 h 11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" h="113">
                  <a:moveTo>
                    <a:pt x="86" y="113"/>
                  </a:moveTo>
                  <a:lnTo>
                    <a:pt x="108" y="108"/>
                  </a:lnTo>
                  <a:lnTo>
                    <a:pt x="118" y="93"/>
                  </a:lnTo>
                  <a:lnTo>
                    <a:pt x="126" y="73"/>
                  </a:lnTo>
                  <a:lnTo>
                    <a:pt x="128" y="54"/>
                  </a:lnTo>
                  <a:lnTo>
                    <a:pt x="126" y="34"/>
                  </a:lnTo>
                  <a:lnTo>
                    <a:pt x="121" y="24"/>
                  </a:lnTo>
                  <a:lnTo>
                    <a:pt x="116" y="14"/>
                  </a:lnTo>
                  <a:lnTo>
                    <a:pt x="113" y="7"/>
                  </a:lnTo>
                  <a:lnTo>
                    <a:pt x="106" y="2"/>
                  </a:lnTo>
                  <a:lnTo>
                    <a:pt x="96" y="0"/>
                  </a:lnTo>
                  <a:lnTo>
                    <a:pt x="86" y="0"/>
                  </a:lnTo>
                  <a:lnTo>
                    <a:pt x="74" y="0"/>
                  </a:lnTo>
                  <a:lnTo>
                    <a:pt x="64" y="0"/>
                  </a:lnTo>
                  <a:lnTo>
                    <a:pt x="54" y="2"/>
                  </a:lnTo>
                  <a:lnTo>
                    <a:pt x="44" y="4"/>
                  </a:lnTo>
                  <a:lnTo>
                    <a:pt x="35" y="4"/>
                  </a:lnTo>
                  <a:lnTo>
                    <a:pt x="25" y="7"/>
                  </a:lnTo>
                  <a:lnTo>
                    <a:pt x="17" y="14"/>
                  </a:lnTo>
                  <a:lnTo>
                    <a:pt x="12" y="19"/>
                  </a:lnTo>
                  <a:lnTo>
                    <a:pt x="7" y="24"/>
                  </a:lnTo>
                  <a:lnTo>
                    <a:pt x="3" y="29"/>
                  </a:lnTo>
                  <a:lnTo>
                    <a:pt x="0" y="46"/>
                  </a:lnTo>
                  <a:lnTo>
                    <a:pt x="3" y="61"/>
                  </a:lnTo>
                  <a:lnTo>
                    <a:pt x="7" y="76"/>
                  </a:lnTo>
                  <a:lnTo>
                    <a:pt x="15" y="88"/>
                  </a:lnTo>
                  <a:lnTo>
                    <a:pt x="17" y="91"/>
                  </a:lnTo>
                  <a:lnTo>
                    <a:pt x="20" y="93"/>
                  </a:lnTo>
                  <a:lnTo>
                    <a:pt x="22" y="96"/>
                  </a:lnTo>
                  <a:lnTo>
                    <a:pt x="22" y="98"/>
                  </a:lnTo>
                  <a:lnTo>
                    <a:pt x="86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73" name="Freeform 29"/>
            <p:cNvSpPr>
              <a:spLocks/>
            </p:cNvSpPr>
            <p:nvPr/>
          </p:nvSpPr>
          <p:spPr bwMode="auto">
            <a:xfrm>
              <a:off x="2521" y="2485"/>
              <a:ext cx="115" cy="119"/>
            </a:xfrm>
            <a:custGeom>
              <a:avLst/>
              <a:gdLst>
                <a:gd name="T0" fmla="*/ 103 w 115"/>
                <a:gd name="T1" fmla="*/ 119 h 119"/>
                <a:gd name="T2" fmla="*/ 105 w 115"/>
                <a:gd name="T3" fmla="*/ 119 h 119"/>
                <a:gd name="T4" fmla="*/ 113 w 115"/>
                <a:gd name="T5" fmla="*/ 92 h 119"/>
                <a:gd name="T6" fmla="*/ 115 w 115"/>
                <a:gd name="T7" fmla="*/ 62 h 119"/>
                <a:gd name="T8" fmla="*/ 115 w 115"/>
                <a:gd name="T9" fmla="*/ 35 h 119"/>
                <a:gd name="T10" fmla="*/ 108 w 115"/>
                <a:gd name="T11" fmla="*/ 8 h 119"/>
                <a:gd name="T12" fmla="*/ 91 w 115"/>
                <a:gd name="T13" fmla="*/ 3 h 119"/>
                <a:gd name="T14" fmla="*/ 76 w 115"/>
                <a:gd name="T15" fmla="*/ 0 h 119"/>
                <a:gd name="T16" fmla="*/ 59 w 115"/>
                <a:gd name="T17" fmla="*/ 3 h 119"/>
                <a:gd name="T18" fmla="*/ 41 w 115"/>
                <a:gd name="T19" fmla="*/ 3 h 119"/>
                <a:gd name="T20" fmla="*/ 34 w 115"/>
                <a:gd name="T21" fmla="*/ 5 h 119"/>
                <a:gd name="T22" fmla="*/ 27 w 115"/>
                <a:gd name="T23" fmla="*/ 8 h 119"/>
                <a:gd name="T24" fmla="*/ 19 w 115"/>
                <a:gd name="T25" fmla="*/ 10 h 119"/>
                <a:gd name="T26" fmla="*/ 12 w 115"/>
                <a:gd name="T27" fmla="*/ 13 h 119"/>
                <a:gd name="T28" fmla="*/ 5 w 115"/>
                <a:gd name="T29" fmla="*/ 30 h 119"/>
                <a:gd name="T30" fmla="*/ 0 w 115"/>
                <a:gd name="T31" fmla="*/ 47 h 119"/>
                <a:gd name="T32" fmla="*/ 0 w 115"/>
                <a:gd name="T33" fmla="*/ 67 h 119"/>
                <a:gd name="T34" fmla="*/ 5 w 115"/>
                <a:gd name="T35" fmla="*/ 84 h 119"/>
                <a:gd name="T36" fmla="*/ 7 w 115"/>
                <a:gd name="T37" fmla="*/ 89 h 119"/>
                <a:gd name="T38" fmla="*/ 9 w 115"/>
                <a:gd name="T39" fmla="*/ 94 h 119"/>
                <a:gd name="T40" fmla="*/ 12 w 115"/>
                <a:gd name="T41" fmla="*/ 99 h 119"/>
                <a:gd name="T42" fmla="*/ 14 w 115"/>
                <a:gd name="T43" fmla="*/ 104 h 119"/>
                <a:gd name="T44" fmla="*/ 24 w 115"/>
                <a:gd name="T45" fmla="*/ 111 h 119"/>
                <a:gd name="T46" fmla="*/ 103 w 115"/>
                <a:gd name="T47" fmla="*/ 119 h 11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5"/>
                <a:gd name="T73" fmla="*/ 0 h 119"/>
                <a:gd name="T74" fmla="*/ 115 w 115"/>
                <a:gd name="T75" fmla="*/ 119 h 11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5" h="119">
                  <a:moveTo>
                    <a:pt x="103" y="119"/>
                  </a:moveTo>
                  <a:lnTo>
                    <a:pt x="105" y="119"/>
                  </a:lnTo>
                  <a:lnTo>
                    <a:pt x="113" y="92"/>
                  </a:lnTo>
                  <a:lnTo>
                    <a:pt x="115" y="62"/>
                  </a:lnTo>
                  <a:lnTo>
                    <a:pt x="115" y="35"/>
                  </a:lnTo>
                  <a:lnTo>
                    <a:pt x="108" y="8"/>
                  </a:lnTo>
                  <a:lnTo>
                    <a:pt x="91" y="3"/>
                  </a:lnTo>
                  <a:lnTo>
                    <a:pt x="76" y="0"/>
                  </a:lnTo>
                  <a:lnTo>
                    <a:pt x="59" y="3"/>
                  </a:lnTo>
                  <a:lnTo>
                    <a:pt x="41" y="3"/>
                  </a:lnTo>
                  <a:lnTo>
                    <a:pt x="34" y="5"/>
                  </a:lnTo>
                  <a:lnTo>
                    <a:pt x="27" y="8"/>
                  </a:lnTo>
                  <a:lnTo>
                    <a:pt x="19" y="10"/>
                  </a:lnTo>
                  <a:lnTo>
                    <a:pt x="12" y="13"/>
                  </a:lnTo>
                  <a:lnTo>
                    <a:pt x="5" y="30"/>
                  </a:lnTo>
                  <a:lnTo>
                    <a:pt x="0" y="47"/>
                  </a:lnTo>
                  <a:lnTo>
                    <a:pt x="0" y="67"/>
                  </a:lnTo>
                  <a:lnTo>
                    <a:pt x="5" y="84"/>
                  </a:lnTo>
                  <a:lnTo>
                    <a:pt x="7" y="89"/>
                  </a:lnTo>
                  <a:lnTo>
                    <a:pt x="9" y="94"/>
                  </a:lnTo>
                  <a:lnTo>
                    <a:pt x="12" y="99"/>
                  </a:lnTo>
                  <a:lnTo>
                    <a:pt x="14" y="104"/>
                  </a:lnTo>
                  <a:lnTo>
                    <a:pt x="24" y="111"/>
                  </a:lnTo>
                  <a:lnTo>
                    <a:pt x="103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74" name="Freeform 30"/>
            <p:cNvSpPr>
              <a:spLocks/>
            </p:cNvSpPr>
            <p:nvPr/>
          </p:nvSpPr>
          <p:spPr bwMode="auto">
            <a:xfrm>
              <a:off x="2577" y="2840"/>
              <a:ext cx="335" cy="133"/>
            </a:xfrm>
            <a:custGeom>
              <a:avLst/>
              <a:gdLst>
                <a:gd name="T0" fmla="*/ 37 w 335"/>
                <a:gd name="T1" fmla="*/ 133 h 133"/>
                <a:gd name="T2" fmla="*/ 37 w 335"/>
                <a:gd name="T3" fmla="*/ 131 h 133"/>
                <a:gd name="T4" fmla="*/ 40 w 335"/>
                <a:gd name="T5" fmla="*/ 131 h 133"/>
                <a:gd name="T6" fmla="*/ 40 w 335"/>
                <a:gd name="T7" fmla="*/ 128 h 133"/>
                <a:gd name="T8" fmla="*/ 40 w 335"/>
                <a:gd name="T9" fmla="*/ 128 h 133"/>
                <a:gd name="T10" fmla="*/ 40 w 335"/>
                <a:gd name="T11" fmla="*/ 126 h 133"/>
                <a:gd name="T12" fmla="*/ 42 w 335"/>
                <a:gd name="T13" fmla="*/ 124 h 133"/>
                <a:gd name="T14" fmla="*/ 45 w 335"/>
                <a:gd name="T15" fmla="*/ 124 h 133"/>
                <a:gd name="T16" fmla="*/ 47 w 335"/>
                <a:gd name="T17" fmla="*/ 121 h 133"/>
                <a:gd name="T18" fmla="*/ 49 w 335"/>
                <a:gd name="T19" fmla="*/ 121 h 133"/>
                <a:gd name="T20" fmla="*/ 49 w 335"/>
                <a:gd name="T21" fmla="*/ 124 h 133"/>
                <a:gd name="T22" fmla="*/ 49 w 335"/>
                <a:gd name="T23" fmla="*/ 124 h 133"/>
                <a:gd name="T24" fmla="*/ 52 w 335"/>
                <a:gd name="T25" fmla="*/ 126 h 133"/>
                <a:gd name="T26" fmla="*/ 52 w 335"/>
                <a:gd name="T27" fmla="*/ 126 h 133"/>
                <a:gd name="T28" fmla="*/ 54 w 335"/>
                <a:gd name="T29" fmla="*/ 124 h 133"/>
                <a:gd name="T30" fmla="*/ 54 w 335"/>
                <a:gd name="T31" fmla="*/ 121 h 133"/>
                <a:gd name="T32" fmla="*/ 54 w 335"/>
                <a:gd name="T33" fmla="*/ 119 h 133"/>
                <a:gd name="T34" fmla="*/ 118 w 335"/>
                <a:gd name="T35" fmla="*/ 99 h 133"/>
                <a:gd name="T36" fmla="*/ 298 w 335"/>
                <a:gd name="T37" fmla="*/ 32 h 133"/>
                <a:gd name="T38" fmla="*/ 335 w 335"/>
                <a:gd name="T39" fmla="*/ 18 h 133"/>
                <a:gd name="T40" fmla="*/ 335 w 335"/>
                <a:gd name="T41" fmla="*/ 10 h 133"/>
                <a:gd name="T42" fmla="*/ 330 w 335"/>
                <a:gd name="T43" fmla="*/ 8 h 133"/>
                <a:gd name="T44" fmla="*/ 325 w 335"/>
                <a:gd name="T45" fmla="*/ 3 h 133"/>
                <a:gd name="T46" fmla="*/ 320 w 335"/>
                <a:gd name="T47" fmla="*/ 0 h 133"/>
                <a:gd name="T48" fmla="*/ 313 w 335"/>
                <a:gd name="T49" fmla="*/ 0 h 133"/>
                <a:gd name="T50" fmla="*/ 45 w 335"/>
                <a:gd name="T51" fmla="*/ 96 h 133"/>
                <a:gd name="T52" fmla="*/ 40 w 335"/>
                <a:gd name="T53" fmla="*/ 99 h 133"/>
                <a:gd name="T54" fmla="*/ 37 w 335"/>
                <a:gd name="T55" fmla="*/ 99 h 133"/>
                <a:gd name="T56" fmla="*/ 32 w 335"/>
                <a:gd name="T57" fmla="*/ 101 h 133"/>
                <a:gd name="T58" fmla="*/ 27 w 335"/>
                <a:gd name="T59" fmla="*/ 101 h 133"/>
                <a:gd name="T60" fmla="*/ 0 w 335"/>
                <a:gd name="T61" fmla="*/ 114 h 133"/>
                <a:gd name="T62" fmla="*/ 37 w 335"/>
                <a:gd name="T63" fmla="*/ 133 h 13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35"/>
                <a:gd name="T97" fmla="*/ 0 h 133"/>
                <a:gd name="T98" fmla="*/ 335 w 335"/>
                <a:gd name="T99" fmla="*/ 133 h 13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35" h="133">
                  <a:moveTo>
                    <a:pt x="37" y="133"/>
                  </a:moveTo>
                  <a:lnTo>
                    <a:pt x="37" y="131"/>
                  </a:lnTo>
                  <a:lnTo>
                    <a:pt x="40" y="131"/>
                  </a:lnTo>
                  <a:lnTo>
                    <a:pt x="40" y="128"/>
                  </a:lnTo>
                  <a:lnTo>
                    <a:pt x="40" y="126"/>
                  </a:lnTo>
                  <a:lnTo>
                    <a:pt x="42" y="124"/>
                  </a:lnTo>
                  <a:lnTo>
                    <a:pt x="45" y="124"/>
                  </a:lnTo>
                  <a:lnTo>
                    <a:pt x="47" y="121"/>
                  </a:lnTo>
                  <a:lnTo>
                    <a:pt x="49" y="121"/>
                  </a:lnTo>
                  <a:lnTo>
                    <a:pt x="49" y="124"/>
                  </a:lnTo>
                  <a:lnTo>
                    <a:pt x="52" y="126"/>
                  </a:lnTo>
                  <a:lnTo>
                    <a:pt x="54" y="124"/>
                  </a:lnTo>
                  <a:lnTo>
                    <a:pt x="54" y="121"/>
                  </a:lnTo>
                  <a:lnTo>
                    <a:pt x="54" y="119"/>
                  </a:lnTo>
                  <a:lnTo>
                    <a:pt x="118" y="99"/>
                  </a:lnTo>
                  <a:lnTo>
                    <a:pt x="298" y="32"/>
                  </a:lnTo>
                  <a:lnTo>
                    <a:pt x="335" y="18"/>
                  </a:lnTo>
                  <a:lnTo>
                    <a:pt x="335" y="10"/>
                  </a:lnTo>
                  <a:lnTo>
                    <a:pt x="330" y="8"/>
                  </a:lnTo>
                  <a:lnTo>
                    <a:pt x="325" y="3"/>
                  </a:lnTo>
                  <a:lnTo>
                    <a:pt x="320" y="0"/>
                  </a:lnTo>
                  <a:lnTo>
                    <a:pt x="313" y="0"/>
                  </a:lnTo>
                  <a:lnTo>
                    <a:pt x="45" y="96"/>
                  </a:lnTo>
                  <a:lnTo>
                    <a:pt x="40" y="99"/>
                  </a:lnTo>
                  <a:lnTo>
                    <a:pt x="37" y="99"/>
                  </a:lnTo>
                  <a:lnTo>
                    <a:pt x="32" y="101"/>
                  </a:lnTo>
                  <a:lnTo>
                    <a:pt x="27" y="101"/>
                  </a:lnTo>
                  <a:lnTo>
                    <a:pt x="0" y="114"/>
                  </a:lnTo>
                  <a:lnTo>
                    <a:pt x="37" y="133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75" name="Freeform 31"/>
            <p:cNvSpPr>
              <a:spLocks/>
            </p:cNvSpPr>
            <p:nvPr/>
          </p:nvSpPr>
          <p:spPr bwMode="auto">
            <a:xfrm>
              <a:off x="2521" y="2826"/>
              <a:ext cx="349" cy="118"/>
            </a:xfrm>
            <a:custGeom>
              <a:avLst/>
              <a:gdLst>
                <a:gd name="T0" fmla="*/ 41 w 349"/>
                <a:gd name="T1" fmla="*/ 118 h 118"/>
                <a:gd name="T2" fmla="*/ 96 w 349"/>
                <a:gd name="T3" fmla="*/ 98 h 118"/>
                <a:gd name="T4" fmla="*/ 349 w 349"/>
                <a:gd name="T5" fmla="*/ 4 h 118"/>
                <a:gd name="T6" fmla="*/ 339 w 349"/>
                <a:gd name="T7" fmla="*/ 0 h 118"/>
                <a:gd name="T8" fmla="*/ 327 w 349"/>
                <a:gd name="T9" fmla="*/ 2 h 118"/>
                <a:gd name="T10" fmla="*/ 315 w 349"/>
                <a:gd name="T11" fmla="*/ 4 h 118"/>
                <a:gd name="T12" fmla="*/ 302 w 349"/>
                <a:gd name="T13" fmla="*/ 7 h 118"/>
                <a:gd name="T14" fmla="*/ 290 w 349"/>
                <a:gd name="T15" fmla="*/ 9 h 118"/>
                <a:gd name="T16" fmla="*/ 280 w 349"/>
                <a:gd name="T17" fmla="*/ 14 h 118"/>
                <a:gd name="T18" fmla="*/ 268 w 349"/>
                <a:gd name="T19" fmla="*/ 17 h 118"/>
                <a:gd name="T20" fmla="*/ 258 w 349"/>
                <a:gd name="T21" fmla="*/ 19 h 118"/>
                <a:gd name="T22" fmla="*/ 246 w 349"/>
                <a:gd name="T23" fmla="*/ 22 h 118"/>
                <a:gd name="T24" fmla="*/ 234 w 349"/>
                <a:gd name="T25" fmla="*/ 24 h 118"/>
                <a:gd name="T26" fmla="*/ 224 w 349"/>
                <a:gd name="T27" fmla="*/ 27 h 118"/>
                <a:gd name="T28" fmla="*/ 211 w 349"/>
                <a:gd name="T29" fmla="*/ 32 h 118"/>
                <a:gd name="T30" fmla="*/ 201 w 349"/>
                <a:gd name="T31" fmla="*/ 34 h 118"/>
                <a:gd name="T32" fmla="*/ 192 w 349"/>
                <a:gd name="T33" fmla="*/ 36 h 118"/>
                <a:gd name="T34" fmla="*/ 182 w 349"/>
                <a:gd name="T35" fmla="*/ 39 h 118"/>
                <a:gd name="T36" fmla="*/ 174 w 349"/>
                <a:gd name="T37" fmla="*/ 41 h 118"/>
                <a:gd name="T38" fmla="*/ 165 w 349"/>
                <a:gd name="T39" fmla="*/ 44 h 118"/>
                <a:gd name="T40" fmla="*/ 155 w 349"/>
                <a:gd name="T41" fmla="*/ 46 h 118"/>
                <a:gd name="T42" fmla="*/ 145 w 349"/>
                <a:gd name="T43" fmla="*/ 49 h 118"/>
                <a:gd name="T44" fmla="*/ 135 w 349"/>
                <a:gd name="T45" fmla="*/ 51 h 118"/>
                <a:gd name="T46" fmla="*/ 125 w 349"/>
                <a:gd name="T47" fmla="*/ 54 h 118"/>
                <a:gd name="T48" fmla="*/ 115 w 349"/>
                <a:gd name="T49" fmla="*/ 59 h 118"/>
                <a:gd name="T50" fmla="*/ 105 w 349"/>
                <a:gd name="T51" fmla="*/ 61 h 118"/>
                <a:gd name="T52" fmla="*/ 96 w 349"/>
                <a:gd name="T53" fmla="*/ 64 h 118"/>
                <a:gd name="T54" fmla="*/ 86 w 349"/>
                <a:gd name="T55" fmla="*/ 69 h 118"/>
                <a:gd name="T56" fmla="*/ 73 w 349"/>
                <a:gd name="T57" fmla="*/ 71 h 118"/>
                <a:gd name="T58" fmla="*/ 64 w 349"/>
                <a:gd name="T59" fmla="*/ 73 h 118"/>
                <a:gd name="T60" fmla="*/ 54 w 349"/>
                <a:gd name="T61" fmla="*/ 76 h 118"/>
                <a:gd name="T62" fmla="*/ 39 w 349"/>
                <a:gd name="T63" fmla="*/ 81 h 118"/>
                <a:gd name="T64" fmla="*/ 27 w 349"/>
                <a:gd name="T65" fmla="*/ 86 h 118"/>
                <a:gd name="T66" fmla="*/ 12 w 349"/>
                <a:gd name="T67" fmla="*/ 91 h 118"/>
                <a:gd name="T68" fmla="*/ 0 w 349"/>
                <a:gd name="T69" fmla="*/ 96 h 118"/>
                <a:gd name="T70" fmla="*/ 5 w 349"/>
                <a:gd name="T71" fmla="*/ 101 h 118"/>
                <a:gd name="T72" fmla="*/ 12 w 349"/>
                <a:gd name="T73" fmla="*/ 105 h 118"/>
                <a:gd name="T74" fmla="*/ 19 w 349"/>
                <a:gd name="T75" fmla="*/ 110 h 118"/>
                <a:gd name="T76" fmla="*/ 27 w 349"/>
                <a:gd name="T77" fmla="*/ 115 h 118"/>
                <a:gd name="T78" fmla="*/ 32 w 349"/>
                <a:gd name="T79" fmla="*/ 115 h 118"/>
                <a:gd name="T80" fmla="*/ 34 w 349"/>
                <a:gd name="T81" fmla="*/ 115 h 118"/>
                <a:gd name="T82" fmla="*/ 39 w 349"/>
                <a:gd name="T83" fmla="*/ 118 h 118"/>
                <a:gd name="T84" fmla="*/ 41 w 349"/>
                <a:gd name="T85" fmla="*/ 118 h 11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9"/>
                <a:gd name="T130" fmla="*/ 0 h 118"/>
                <a:gd name="T131" fmla="*/ 349 w 349"/>
                <a:gd name="T132" fmla="*/ 118 h 11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9" h="118">
                  <a:moveTo>
                    <a:pt x="41" y="118"/>
                  </a:moveTo>
                  <a:lnTo>
                    <a:pt x="96" y="98"/>
                  </a:lnTo>
                  <a:lnTo>
                    <a:pt x="349" y="4"/>
                  </a:lnTo>
                  <a:lnTo>
                    <a:pt x="339" y="0"/>
                  </a:lnTo>
                  <a:lnTo>
                    <a:pt x="327" y="2"/>
                  </a:lnTo>
                  <a:lnTo>
                    <a:pt x="315" y="4"/>
                  </a:lnTo>
                  <a:lnTo>
                    <a:pt x="302" y="7"/>
                  </a:lnTo>
                  <a:lnTo>
                    <a:pt x="290" y="9"/>
                  </a:lnTo>
                  <a:lnTo>
                    <a:pt x="280" y="14"/>
                  </a:lnTo>
                  <a:lnTo>
                    <a:pt x="268" y="17"/>
                  </a:lnTo>
                  <a:lnTo>
                    <a:pt x="258" y="19"/>
                  </a:lnTo>
                  <a:lnTo>
                    <a:pt x="246" y="22"/>
                  </a:lnTo>
                  <a:lnTo>
                    <a:pt x="234" y="24"/>
                  </a:lnTo>
                  <a:lnTo>
                    <a:pt x="224" y="27"/>
                  </a:lnTo>
                  <a:lnTo>
                    <a:pt x="211" y="32"/>
                  </a:lnTo>
                  <a:lnTo>
                    <a:pt x="201" y="34"/>
                  </a:lnTo>
                  <a:lnTo>
                    <a:pt x="192" y="36"/>
                  </a:lnTo>
                  <a:lnTo>
                    <a:pt x="182" y="39"/>
                  </a:lnTo>
                  <a:lnTo>
                    <a:pt x="174" y="41"/>
                  </a:lnTo>
                  <a:lnTo>
                    <a:pt x="165" y="44"/>
                  </a:lnTo>
                  <a:lnTo>
                    <a:pt x="155" y="46"/>
                  </a:lnTo>
                  <a:lnTo>
                    <a:pt x="145" y="49"/>
                  </a:lnTo>
                  <a:lnTo>
                    <a:pt x="135" y="51"/>
                  </a:lnTo>
                  <a:lnTo>
                    <a:pt x="125" y="54"/>
                  </a:lnTo>
                  <a:lnTo>
                    <a:pt x="115" y="59"/>
                  </a:lnTo>
                  <a:lnTo>
                    <a:pt x="105" y="61"/>
                  </a:lnTo>
                  <a:lnTo>
                    <a:pt x="96" y="64"/>
                  </a:lnTo>
                  <a:lnTo>
                    <a:pt x="86" y="69"/>
                  </a:lnTo>
                  <a:lnTo>
                    <a:pt x="73" y="71"/>
                  </a:lnTo>
                  <a:lnTo>
                    <a:pt x="64" y="73"/>
                  </a:lnTo>
                  <a:lnTo>
                    <a:pt x="54" y="76"/>
                  </a:lnTo>
                  <a:lnTo>
                    <a:pt x="39" y="81"/>
                  </a:lnTo>
                  <a:lnTo>
                    <a:pt x="27" y="86"/>
                  </a:lnTo>
                  <a:lnTo>
                    <a:pt x="12" y="91"/>
                  </a:lnTo>
                  <a:lnTo>
                    <a:pt x="0" y="96"/>
                  </a:lnTo>
                  <a:lnTo>
                    <a:pt x="5" y="101"/>
                  </a:lnTo>
                  <a:lnTo>
                    <a:pt x="12" y="105"/>
                  </a:lnTo>
                  <a:lnTo>
                    <a:pt x="19" y="110"/>
                  </a:lnTo>
                  <a:lnTo>
                    <a:pt x="27" y="115"/>
                  </a:lnTo>
                  <a:lnTo>
                    <a:pt x="32" y="115"/>
                  </a:lnTo>
                  <a:lnTo>
                    <a:pt x="34" y="115"/>
                  </a:lnTo>
                  <a:lnTo>
                    <a:pt x="39" y="118"/>
                  </a:lnTo>
                  <a:lnTo>
                    <a:pt x="41" y="118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76" name="Freeform 32"/>
            <p:cNvSpPr>
              <a:spLocks/>
            </p:cNvSpPr>
            <p:nvPr/>
          </p:nvSpPr>
          <p:spPr bwMode="auto">
            <a:xfrm>
              <a:off x="2476" y="2798"/>
              <a:ext cx="360" cy="114"/>
            </a:xfrm>
            <a:custGeom>
              <a:avLst/>
              <a:gdLst>
                <a:gd name="T0" fmla="*/ 20 w 360"/>
                <a:gd name="T1" fmla="*/ 114 h 114"/>
                <a:gd name="T2" fmla="*/ 212 w 360"/>
                <a:gd name="T3" fmla="*/ 55 h 114"/>
                <a:gd name="T4" fmla="*/ 357 w 360"/>
                <a:gd name="T5" fmla="*/ 15 h 114"/>
                <a:gd name="T6" fmla="*/ 360 w 360"/>
                <a:gd name="T7" fmla="*/ 13 h 114"/>
                <a:gd name="T8" fmla="*/ 360 w 360"/>
                <a:gd name="T9" fmla="*/ 13 h 114"/>
                <a:gd name="T10" fmla="*/ 357 w 360"/>
                <a:gd name="T11" fmla="*/ 10 h 114"/>
                <a:gd name="T12" fmla="*/ 355 w 360"/>
                <a:gd name="T13" fmla="*/ 8 h 114"/>
                <a:gd name="T14" fmla="*/ 355 w 360"/>
                <a:gd name="T15" fmla="*/ 8 h 114"/>
                <a:gd name="T16" fmla="*/ 355 w 360"/>
                <a:gd name="T17" fmla="*/ 8 h 114"/>
                <a:gd name="T18" fmla="*/ 352 w 360"/>
                <a:gd name="T19" fmla="*/ 8 h 114"/>
                <a:gd name="T20" fmla="*/ 352 w 360"/>
                <a:gd name="T21" fmla="*/ 8 h 114"/>
                <a:gd name="T22" fmla="*/ 343 w 360"/>
                <a:gd name="T23" fmla="*/ 3 h 114"/>
                <a:gd name="T24" fmla="*/ 333 w 360"/>
                <a:gd name="T25" fmla="*/ 0 h 114"/>
                <a:gd name="T26" fmla="*/ 323 w 360"/>
                <a:gd name="T27" fmla="*/ 0 h 114"/>
                <a:gd name="T28" fmla="*/ 313 w 360"/>
                <a:gd name="T29" fmla="*/ 3 h 114"/>
                <a:gd name="T30" fmla="*/ 301 w 360"/>
                <a:gd name="T31" fmla="*/ 3 h 114"/>
                <a:gd name="T32" fmla="*/ 291 w 360"/>
                <a:gd name="T33" fmla="*/ 8 h 114"/>
                <a:gd name="T34" fmla="*/ 281 w 360"/>
                <a:gd name="T35" fmla="*/ 10 h 114"/>
                <a:gd name="T36" fmla="*/ 271 w 360"/>
                <a:gd name="T37" fmla="*/ 13 h 114"/>
                <a:gd name="T38" fmla="*/ 266 w 360"/>
                <a:gd name="T39" fmla="*/ 23 h 114"/>
                <a:gd name="T40" fmla="*/ 246 w 360"/>
                <a:gd name="T41" fmla="*/ 23 h 114"/>
                <a:gd name="T42" fmla="*/ 232 w 360"/>
                <a:gd name="T43" fmla="*/ 28 h 114"/>
                <a:gd name="T44" fmla="*/ 214 w 360"/>
                <a:gd name="T45" fmla="*/ 30 h 114"/>
                <a:gd name="T46" fmla="*/ 200 w 360"/>
                <a:gd name="T47" fmla="*/ 37 h 114"/>
                <a:gd name="T48" fmla="*/ 185 w 360"/>
                <a:gd name="T49" fmla="*/ 42 h 114"/>
                <a:gd name="T50" fmla="*/ 170 w 360"/>
                <a:gd name="T51" fmla="*/ 47 h 114"/>
                <a:gd name="T52" fmla="*/ 155 w 360"/>
                <a:gd name="T53" fmla="*/ 52 h 114"/>
                <a:gd name="T54" fmla="*/ 143 w 360"/>
                <a:gd name="T55" fmla="*/ 57 h 114"/>
                <a:gd name="T56" fmla="*/ 128 w 360"/>
                <a:gd name="T57" fmla="*/ 62 h 114"/>
                <a:gd name="T58" fmla="*/ 121 w 360"/>
                <a:gd name="T59" fmla="*/ 62 h 114"/>
                <a:gd name="T60" fmla="*/ 116 w 360"/>
                <a:gd name="T61" fmla="*/ 64 h 114"/>
                <a:gd name="T62" fmla="*/ 109 w 360"/>
                <a:gd name="T63" fmla="*/ 67 h 114"/>
                <a:gd name="T64" fmla="*/ 104 w 360"/>
                <a:gd name="T65" fmla="*/ 67 h 114"/>
                <a:gd name="T66" fmla="*/ 101 w 360"/>
                <a:gd name="T67" fmla="*/ 67 h 114"/>
                <a:gd name="T68" fmla="*/ 101 w 360"/>
                <a:gd name="T69" fmla="*/ 67 h 114"/>
                <a:gd name="T70" fmla="*/ 101 w 360"/>
                <a:gd name="T71" fmla="*/ 69 h 114"/>
                <a:gd name="T72" fmla="*/ 99 w 360"/>
                <a:gd name="T73" fmla="*/ 69 h 114"/>
                <a:gd name="T74" fmla="*/ 0 w 360"/>
                <a:gd name="T75" fmla="*/ 104 h 114"/>
                <a:gd name="T76" fmla="*/ 3 w 360"/>
                <a:gd name="T77" fmla="*/ 109 h 114"/>
                <a:gd name="T78" fmla="*/ 5 w 360"/>
                <a:gd name="T79" fmla="*/ 111 h 114"/>
                <a:gd name="T80" fmla="*/ 10 w 360"/>
                <a:gd name="T81" fmla="*/ 111 h 114"/>
                <a:gd name="T82" fmla="*/ 15 w 360"/>
                <a:gd name="T83" fmla="*/ 114 h 114"/>
                <a:gd name="T84" fmla="*/ 20 w 360"/>
                <a:gd name="T85" fmla="*/ 114 h 1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60"/>
                <a:gd name="T130" fmla="*/ 0 h 114"/>
                <a:gd name="T131" fmla="*/ 360 w 360"/>
                <a:gd name="T132" fmla="*/ 114 h 11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60" h="114">
                  <a:moveTo>
                    <a:pt x="20" y="114"/>
                  </a:moveTo>
                  <a:lnTo>
                    <a:pt x="212" y="55"/>
                  </a:lnTo>
                  <a:lnTo>
                    <a:pt x="357" y="15"/>
                  </a:lnTo>
                  <a:lnTo>
                    <a:pt x="360" y="13"/>
                  </a:lnTo>
                  <a:lnTo>
                    <a:pt x="357" y="10"/>
                  </a:lnTo>
                  <a:lnTo>
                    <a:pt x="355" y="8"/>
                  </a:lnTo>
                  <a:lnTo>
                    <a:pt x="352" y="8"/>
                  </a:lnTo>
                  <a:lnTo>
                    <a:pt x="343" y="3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3"/>
                  </a:lnTo>
                  <a:lnTo>
                    <a:pt x="301" y="3"/>
                  </a:lnTo>
                  <a:lnTo>
                    <a:pt x="291" y="8"/>
                  </a:lnTo>
                  <a:lnTo>
                    <a:pt x="281" y="10"/>
                  </a:lnTo>
                  <a:lnTo>
                    <a:pt x="271" y="13"/>
                  </a:lnTo>
                  <a:lnTo>
                    <a:pt x="266" y="23"/>
                  </a:lnTo>
                  <a:lnTo>
                    <a:pt x="246" y="23"/>
                  </a:lnTo>
                  <a:lnTo>
                    <a:pt x="232" y="28"/>
                  </a:lnTo>
                  <a:lnTo>
                    <a:pt x="214" y="30"/>
                  </a:lnTo>
                  <a:lnTo>
                    <a:pt x="200" y="37"/>
                  </a:lnTo>
                  <a:lnTo>
                    <a:pt x="185" y="42"/>
                  </a:lnTo>
                  <a:lnTo>
                    <a:pt x="170" y="47"/>
                  </a:lnTo>
                  <a:lnTo>
                    <a:pt x="155" y="52"/>
                  </a:lnTo>
                  <a:lnTo>
                    <a:pt x="143" y="57"/>
                  </a:lnTo>
                  <a:lnTo>
                    <a:pt x="128" y="62"/>
                  </a:lnTo>
                  <a:lnTo>
                    <a:pt x="121" y="62"/>
                  </a:lnTo>
                  <a:lnTo>
                    <a:pt x="116" y="64"/>
                  </a:lnTo>
                  <a:lnTo>
                    <a:pt x="109" y="67"/>
                  </a:lnTo>
                  <a:lnTo>
                    <a:pt x="104" y="67"/>
                  </a:lnTo>
                  <a:lnTo>
                    <a:pt x="101" y="67"/>
                  </a:lnTo>
                  <a:lnTo>
                    <a:pt x="101" y="69"/>
                  </a:lnTo>
                  <a:lnTo>
                    <a:pt x="99" y="69"/>
                  </a:lnTo>
                  <a:lnTo>
                    <a:pt x="0" y="104"/>
                  </a:lnTo>
                  <a:lnTo>
                    <a:pt x="3" y="109"/>
                  </a:lnTo>
                  <a:lnTo>
                    <a:pt x="5" y="111"/>
                  </a:lnTo>
                  <a:lnTo>
                    <a:pt x="10" y="111"/>
                  </a:lnTo>
                  <a:lnTo>
                    <a:pt x="15" y="114"/>
                  </a:lnTo>
                  <a:lnTo>
                    <a:pt x="20" y="114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77" name="Freeform 33"/>
            <p:cNvSpPr>
              <a:spLocks/>
            </p:cNvSpPr>
            <p:nvPr/>
          </p:nvSpPr>
          <p:spPr bwMode="auto">
            <a:xfrm>
              <a:off x="2439" y="2781"/>
              <a:ext cx="338" cy="111"/>
            </a:xfrm>
            <a:custGeom>
              <a:avLst/>
              <a:gdLst>
                <a:gd name="T0" fmla="*/ 15 w 338"/>
                <a:gd name="T1" fmla="*/ 111 h 111"/>
                <a:gd name="T2" fmla="*/ 338 w 338"/>
                <a:gd name="T3" fmla="*/ 5 h 111"/>
                <a:gd name="T4" fmla="*/ 338 w 338"/>
                <a:gd name="T5" fmla="*/ 5 h 111"/>
                <a:gd name="T6" fmla="*/ 338 w 338"/>
                <a:gd name="T7" fmla="*/ 3 h 111"/>
                <a:gd name="T8" fmla="*/ 338 w 338"/>
                <a:gd name="T9" fmla="*/ 3 h 111"/>
                <a:gd name="T10" fmla="*/ 335 w 338"/>
                <a:gd name="T11" fmla="*/ 3 h 111"/>
                <a:gd name="T12" fmla="*/ 303 w 338"/>
                <a:gd name="T13" fmla="*/ 0 h 111"/>
                <a:gd name="T14" fmla="*/ 271 w 338"/>
                <a:gd name="T15" fmla="*/ 5 h 111"/>
                <a:gd name="T16" fmla="*/ 242 w 338"/>
                <a:gd name="T17" fmla="*/ 12 h 111"/>
                <a:gd name="T18" fmla="*/ 210 w 338"/>
                <a:gd name="T19" fmla="*/ 25 h 111"/>
                <a:gd name="T20" fmla="*/ 180 w 338"/>
                <a:gd name="T21" fmla="*/ 37 h 111"/>
                <a:gd name="T22" fmla="*/ 151 w 338"/>
                <a:gd name="T23" fmla="*/ 52 h 111"/>
                <a:gd name="T24" fmla="*/ 119 w 338"/>
                <a:gd name="T25" fmla="*/ 62 h 111"/>
                <a:gd name="T26" fmla="*/ 89 w 338"/>
                <a:gd name="T27" fmla="*/ 69 h 111"/>
                <a:gd name="T28" fmla="*/ 72 w 338"/>
                <a:gd name="T29" fmla="*/ 77 h 111"/>
                <a:gd name="T30" fmla="*/ 57 w 338"/>
                <a:gd name="T31" fmla="*/ 81 h 111"/>
                <a:gd name="T32" fmla="*/ 42 w 338"/>
                <a:gd name="T33" fmla="*/ 86 h 111"/>
                <a:gd name="T34" fmla="*/ 27 w 338"/>
                <a:gd name="T35" fmla="*/ 94 h 111"/>
                <a:gd name="T36" fmla="*/ 18 w 338"/>
                <a:gd name="T37" fmla="*/ 94 h 111"/>
                <a:gd name="T38" fmla="*/ 10 w 338"/>
                <a:gd name="T39" fmla="*/ 96 h 111"/>
                <a:gd name="T40" fmla="*/ 5 w 338"/>
                <a:gd name="T41" fmla="*/ 99 h 111"/>
                <a:gd name="T42" fmla="*/ 0 w 338"/>
                <a:gd name="T43" fmla="*/ 101 h 111"/>
                <a:gd name="T44" fmla="*/ 15 w 338"/>
                <a:gd name="T45" fmla="*/ 111 h 1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38"/>
                <a:gd name="T70" fmla="*/ 0 h 111"/>
                <a:gd name="T71" fmla="*/ 338 w 338"/>
                <a:gd name="T72" fmla="*/ 111 h 1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38" h="111">
                  <a:moveTo>
                    <a:pt x="15" y="111"/>
                  </a:moveTo>
                  <a:lnTo>
                    <a:pt x="338" y="5"/>
                  </a:lnTo>
                  <a:lnTo>
                    <a:pt x="338" y="3"/>
                  </a:lnTo>
                  <a:lnTo>
                    <a:pt x="335" y="3"/>
                  </a:lnTo>
                  <a:lnTo>
                    <a:pt x="303" y="0"/>
                  </a:lnTo>
                  <a:lnTo>
                    <a:pt x="271" y="5"/>
                  </a:lnTo>
                  <a:lnTo>
                    <a:pt x="242" y="12"/>
                  </a:lnTo>
                  <a:lnTo>
                    <a:pt x="210" y="25"/>
                  </a:lnTo>
                  <a:lnTo>
                    <a:pt x="180" y="37"/>
                  </a:lnTo>
                  <a:lnTo>
                    <a:pt x="151" y="52"/>
                  </a:lnTo>
                  <a:lnTo>
                    <a:pt x="119" y="62"/>
                  </a:lnTo>
                  <a:lnTo>
                    <a:pt x="89" y="69"/>
                  </a:lnTo>
                  <a:lnTo>
                    <a:pt x="72" y="77"/>
                  </a:lnTo>
                  <a:lnTo>
                    <a:pt x="57" y="81"/>
                  </a:lnTo>
                  <a:lnTo>
                    <a:pt x="42" y="86"/>
                  </a:lnTo>
                  <a:lnTo>
                    <a:pt x="27" y="94"/>
                  </a:lnTo>
                  <a:lnTo>
                    <a:pt x="18" y="94"/>
                  </a:lnTo>
                  <a:lnTo>
                    <a:pt x="10" y="96"/>
                  </a:lnTo>
                  <a:lnTo>
                    <a:pt x="5" y="99"/>
                  </a:lnTo>
                  <a:lnTo>
                    <a:pt x="0" y="101"/>
                  </a:lnTo>
                  <a:lnTo>
                    <a:pt x="15" y="111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78" name="Freeform 34"/>
            <p:cNvSpPr>
              <a:spLocks/>
            </p:cNvSpPr>
            <p:nvPr/>
          </p:nvSpPr>
          <p:spPr bwMode="auto">
            <a:xfrm>
              <a:off x="2388" y="2759"/>
              <a:ext cx="330" cy="116"/>
            </a:xfrm>
            <a:custGeom>
              <a:avLst/>
              <a:gdLst>
                <a:gd name="T0" fmla="*/ 27 w 330"/>
                <a:gd name="T1" fmla="*/ 116 h 116"/>
                <a:gd name="T2" fmla="*/ 330 w 330"/>
                <a:gd name="T3" fmla="*/ 5 h 116"/>
                <a:gd name="T4" fmla="*/ 317 w 330"/>
                <a:gd name="T5" fmla="*/ 0 h 116"/>
                <a:gd name="T6" fmla="*/ 302 w 330"/>
                <a:gd name="T7" fmla="*/ 0 h 116"/>
                <a:gd name="T8" fmla="*/ 288 w 330"/>
                <a:gd name="T9" fmla="*/ 2 h 116"/>
                <a:gd name="T10" fmla="*/ 273 w 330"/>
                <a:gd name="T11" fmla="*/ 5 h 116"/>
                <a:gd name="T12" fmla="*/ 256 w 330"/>
                <a:gd name="T13" fmla="*/ 12 h 116"/>
                <a:gd name="T14" fmla="*/ 241 w 330"/>
                <a:gd name="T15" fmla="*/ 20 h 116"/>
                <a:gd name="T16" fmla="*/ 224 w 330"/>
                <a:gd name="T17" fmla="*/ 25 h 116"/>
                <a:gd name="T18" fmla="*/ 206 w 330"/>
                <a:gd name="T19" fmla="*/ 32 h 116"/>
                <a:gd name="T20" fmla="*/ 199 w 330"/>
                <a:gd name="T21" fmla="*/ 32 h 116"/>
                <a:gd name="T22" fmla="*/ 194 w 330"/>
                <a:gd name="T23" fmla="*/ 34 h 116"/>
                <a:gd name="T24" fmla="*/ 187 w 330"/>
                <a:gd name="T25" fmla="*/ 37 h 116"/>
                <a:gd name="T26" fmla="*/ 182 w 330"/>
                <a:gd name="T27" fmla="*/ 37 h 116"/>
                <a:gd name="T28" fmla="*/ 177 w 330"/>
                <a:gd name="T29" fmla="*/ 42 h 116"/>
                <a:gd name="T30" fmla="*/ 170 w 330"/>
                <a:gd name="T31" fmla="*/ 42 h 116"/>
                <a:gd name="T32" fmla="*/ 162 w 330"/>
                <a:gd name="T33" fmla="*/ 44 h 116"/>
                <a:gd name="T34" fmla="*/ 155 w 330"/>
                <a:gd name="T35" fmla="*/ 47 h 116"/>
                <a:gd name="T36" fmla="*/ 142 w 330"/>
                <a:gd name="T37" fmla="*/ 49 h 116"/>
                <a:gd name="T38" fmla="*/ 130 w 330"/>
                <a:gd name="T39" fmla="*/ 54 h 116"/>
                <a:gd name="T40" fmla="*/ 118 w 330"/>
                <a:gd name="T41" fmla="*/ 57 h 116"/>
                <a:gd name="T42" fmla="*/ 106 w 330"/>
                <a:gd name="T43" fmla="*/ 62 h 116"/>
                <a:gd name="T44" fmla="*/ 93 w 330"/>
                <a:gd name="T45" fmla="*/ 64 h 116"/>
                <a:gd name="T46" fmla="*/ 83 w 330"/>
                <a:gd name="T47" fmla="*/ 69 h 116"/>
                <a:gd name="T48" fmla="*/ 71 w 330"/>
                <a:gd name="T49" fmla="*/ 71 h 116"/>
                <a:gd name="T50" fmla="*/ 59 w 330"/>
                <a:gd name="T51" fmla="*/ 76 h 116"/>
                <a:gd name="T52" fmla="*/ 44 w 330"/>
                <a:gd name="T53" fmla="*/ 86 h 116"/>
                <a:gd name="T54" fmla="*/ 29 w 330"/>
                <a:gd name="T55" fmla="*/ 94 h 116"/>
                <a:gd name="T56" fmla="*/ 14 w 330"/>
                <a:gd name="T57" fmla="*/ 99 h 116"/>
                <a:gd name="T58" fmla="*/ 0 w 330"/>
                <a:gd name="T59" fmla="*/ 103 h 116"/>
                <a:gd name="T60" fmla="*/ 27 w 330"/>
                <a:gd name="T61" fmla="*/ 116 h 116"/>
                <a:gd name="T62" fmla="*/ 27 w 330"/>
                <a:gd name="T63" fmla="*/ 116 h 1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30"/>
                <a:gd name="T97" fmla="*/ 0 h 116"/>
                <a:gd name="T98" fmla="*/ 330 w 330"/>
                <a:gd name="T99" fmla="*/ 116 h 1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30" h="116">
                  <a:moveTo>
                    <a:pt x="27" y="116"/>
                  </a:moveTo>
                  <a:lnTo>
                    <a:pt x="330" y="5"/>
                  </a:lnTo>
                  <a:lnTo>
                    <a:pt x="317" y="0"/>
                  </a:lnTo>
                  <a:lnTo>
                    <a:pt x="302" y="0"/>
                  </a:lnTo>
                  <a:lnTo>
                    <a:pt x="288" y="2"/>
                  </a:lnTo>
                  <a:lnTo>
                    <a:pt x="273" y="5"/>
                  </a:lnTo>
                  <a:lnTo>
                    <a:pt x="256" y="12"/>
                  </a:lnTo>
                  <a:lnTo>
                    <a:pt x="241" y="20"/>
                  </a:lnTo>
                  <a:lnTo>
                    <a:pt x="224" y="25"/>
                  </a:lnTo>
                  <a:lnTo>
                    <a:pt x="206" y="32"/>
                  </a:lnTo>
                  <a:lnTo>
                    <a:pt x="199" y="32"/>
                  </a:lnTo>
                  <a:lnTo>
                    <a:pt x="194" y="34"/>
                  </a:lnTo>
                  <a:lnTo>
                    <a:pt x="187" y="37"/>
                  </a:lnTo>
                  <a:lnTo>
                    <a:pt x="182" y="37"/>
                  </a:lnTo>
                  <a:lnTo>
                    <a:pt x="177" y="42"/>
                  </a:lnTo>
                  <a:lnTo>
                    <a:pt x="170" y="42"/>
                  </a:lnTo>
                  <a:lnTo>
                    <a:pt x="162" y="44"/>
                  </a:lnTo>
                  <a:lnTo>
                    <a:pt x="155" y="47"/>
                  </a:lnTo>
                  <a:lnTo>
                    <a:pt x="142" y="49"/>
                  </a:lnTo>
                  <a:lnTo>
                    <a:pt x="130" y="54"/>
                  </a:lnTo>
                  <a:lnTo>
                    <a:pt x="118" y="57"/>
                  </a:lnTo>
                  <a:lnTo>
                    <a:pt x="106" y="62"/>
                  </a:lnTo>
                  <a:lnTo>
                    <a:pt x="93" y="64"/>
                  </a:lnTo>
                  <a:lnTo>
                    <a:pt x="83" y="69"/>
                  </a:lnTo>
                  <a:lnTo>
                    <a:pt x="71" y="71"/>
                  </a:lnTo>
                  <a:lnTo>
                    <a:pt x="59" y="76"/>
                  </a:lnTo>
                  <a:lnTo>
                    <a:pt x="44" y="86"/>
                  </a:lnTo>
                  <a:lnTo>
                    <a:pt x="29" y="94"/>
                  </a:lnTo>
                  <a:lnTo>
                    <a:pt x="14" y="99"/>
                  </a:lnTo>
                  <a:lnTo>
                    <a:pt x="0" y="103"/>
                  </a:lnTo>
                  <a:lnTo>
                    <a:pt x="27" y="116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79" name="Freeform 35"/>
            <p:cNvSpPr>
              <a:spLocks/>
            </p:cNvSpPr>
            <p:nvPr/>
          </p:nvSpPr>
          <p:spPr bwMode="auto">
            <a:xfrm>
              <a:off x="2397" y="2535"/>
              <a:ext cx="40" cy="71"/>
            </a:xfrm>
            <a:custGeom>
              <a:avLst/>
              <a:gdLst>
                <a:gd name="T0" fmla="*/ 20 w 40"/>
                <a:gd name="T1" fmla="*/ 71 h 71"/>
                <a:gd name="T2" fmla="*/ 30 w 40"/>
                <a:gd name="T3" fmla="*/ 61 h 71"/>
                <a:gd name="T4" fmla="*/ 37 w 40"/>
                <a:gd name="T5" fmla="*/ 49 h 71"/>
                <a:gd name="T6" fmla="*/ 40 w 40"/>
                <a:gd name="T7" fmla="*/ 34 h 71"/>
                <a:gd name="T8" fmla="*/ 40 w 40"/>
                <a:gd name="T9" fmla="*/ 19 h 71"/>
                <a:gd name="T10" fmla="*/ 40 w 40"/>
                <a:gd name="T11" fmla="*/ 15 h 71"/>
                <a:gd name="T12" fmla="*/ 37 w 40"/>
                <a:gd name="T13" fmla="*/ 10 h 71"/>
                <a:gd name="T14" fmla="*/ 35 w 40"/>
                <a:gd name="T15" fmla="*/ 5 h 71"/>
                <a:gd name="T16" fmla="*/ 35 w 40"/>
                <a:gd name="T17" fmla="*/ 0 h 71"/>
                <a:gd name="T18" fmla="*/ 35 w 40"/>
                <a:gd name="T19" fmla="*/ 0 h 71"/>
                <a:gd name="T20" fmla="*/ 35 w 40"/>
                <a:gd name="T21" fmla="*/ 0 h 71"/>
                <a:gd name="T22" fmla="*/ 32 w 40"/>
                <a:gd name="T23" fmla="*/ 0 h 71"/>
                <a:gd name="T24" fmla="*/ 32 w 40"/>
                <a:gd name="T25" fmla="*/ 0 h 71"/>
                <a:gd name="T26" fmla="*/ 0 w 40"/>
                <a:gd name="T27" fmla="*/ 2 h 71"/>
                <a:gd name="T28" fmla="*/ 5 w 40"/>
                <a:gd name="T29" fmla="*/ 17 h 71"/>
                <a:gd name="T30" fmla="*/ 8 w 40"/>
                <a:gd name="T31" fmla="*/ 34 h 71"/>
                <a:gd name="T32" fmla="*/ 8 w 40"/>
                <a:gd name="T33" fmla="*/ 54 h 71"/>
                <a:gd name="T34" fmla="*/ 8 w 40"/>
                <a:gd name="T35" fmla="*/ 69 h 71"/>
                <a:gd name="T36" fmla="*/ 10 w 40"/>
                <a:gd name="T37" fmla="*/ 69 h 71"/>
                <a:gd name="T38" fmla="*/ 13 w 40"/>
                <a:gd name="T39" fmla="*/ 69 h 71"/>
                <a:gd name="T40" fmla="*/ 18 w 40"/>
                <a:gd name="T41" fmla="*/ 71 h 71"/>
                <a:gd name="T42" fmla="*/ 20 w 40"/>
                <a:gd name="T43" fmla="*/ 71 h 7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0"/>
                <a:gd name="T67" fmla="*/ 0 h 71"/>
                <a:gd name="T68" fmla="*/ 40 w 40"/>
                <a:gd name="T69" fmla="*/ 71 h 7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0" h="71">
                  <a:moveTo>
                    <a:pt x="20" y="71"/>
                  </a:moveTo>
                  <a:lnTo>
                    <a:pt x="30" y="61"/>
                  </a:lnTo>
                  <a:lnTo>
                    <a:pt x="37" y="49"/>
                  </a:lnTo>
                  <a:lnTo>
                    <a:pt x="40" y="34"/>
                  </a:lnTo>
                  <a:lnTo>
                    <a:pt x="40" y="19"/>
                  </a:lnTo>
                  <a:lnTo>
                    <a:pt x="40" y="15"/>
                  </a:lnTo>
                  <a:lnTo>
                    <a:pt x="37" y="10"/>
                  </a:lnTo>
                  <a:lnTo>
                    <a:pt x="35" y="5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0" y="2"/>
                  </a:lnTo>
                  <a:lnTo>
                    <a:pt x="5" y="17"/>
                  </a:lnTo>
                  <a:lnTo>
                    <a:pt x="8" y="34"/>
                  </a:lnTo>
                  <a:lnTo>
                    <a:pt x="8" y="54"/>
                  </a:lnTo>
                  <a:lnTo>
                    <a:pt x="8" y="69"/>
                  </a:lnTo>
                  <a:lnTo>
                    <a:pt x="10" y="69"/>
                  </a:lnTo>
                  <a:lnTo>
                    <a:pt x="13" y="69"/>
                  </a:lnTo>
                  <a:lnTo>
                    <a:pt x="18" y="71"/>
                  </a:lnTo>
                  <a:lnTo>
                    <a:pt x="20" y="71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80" name="Freeform 36"/>
            <p:cNvSpPr>
              <a:spLocks/>
            </p:cNvSpPr>
            <p:nvPr/>
          </p:nvSpPr>
          <p:spPr bwMode="auto">
            <a:xfrm>
              <a:off x="2353" y="2542"/>
              <a:ext cx="27" cy="59"/>
            </a:xfrm>
            <a:custGeom>
              <a:avLst/>
              <a:gdLst>
                <a:gd name="T0" fmla="*/ 10 w 27"/>
                <a:gd name="T1" fmla="*/ 59 h 59"/>
                <a:gd name="T2" fmla="*/ 17 w 27"/>
                <a:gd name="T3" fmla="*/ 57 h 59"/>
                <a:gd name="T4" fmla="*/ 25 w 27"/>
                <a:gd name="T5" fmla="*/ 52 h 59"/>
                <a:gd name="T6" fmla="*/ 27 w 27"/>
                <a:gd name="T7" fmla="*/ 42 h 59"/>
                <a:gd name="T8" fmla="*/ 27 w 27"/>
                <a:gd name="T9" fmla="*/ 32 h 59"/>
                <a:gd name="T10" fmla="*/ 25 w 27"/>
                <a:gd name="T11" fmla="*/ 20 h 59"/>
                <a:gd name="T12" fmla="*/ 25 w 27"/>
                <a:gd name="T13" fmla="*/ 15 h 59"/>
                <a:gd name="T14" fmla="*/ 22 w 27"/>
                <a:gd name="T15" fmla="*/ 8 h 59"/>
                <a:gd name="T16" fmla="*/ 20 w 27"/>
                <a:gd name="T17" fmla="*/ 3 h 59"/>
                <a:gd name="T18" fmla="*/ 15 w 27"/>
                <a:gd name="T19" fmla="*/ 0 h 59"/>
                <a:gd name="T20" fmla="*/ 12 w 27"/>
                <a:gd name="T21" fmla="*/ 0 h 59"/>
                <a:gd name="T22" fmla="*/ 12 w 27"/>
                <a:gd name="T23" fmla="*/ 0 h 59"/>
                <a:gd name="T24" fmla="*/ 10 w 27"/>
                <a:gd name="T25" fmla="*/ 0 h 59"/>
                <a:gd name="T26" fmla="*/ 10 w 27"/>
                <a:gd name="T27" fmla="*/ 3 h 59"/>
                <a:gd name="T28" fmla="*/ 5 w 27"/>
                <a:gd name="T29" fmla="*/ 15 h 59"/>
                <a:gd name="T30" fmla="*/ 0 w 27"/>
                <a:gd name="T31" fmla="*/ 27 h 59"/>
                <a:gd name="T32" fmla="*/ 0 w 27"/>
                <a:gd name="T33" fmla="*/ 42 h 59"/>
                <a:gd name="T34" fmla="*/ 3 w 27"/>
                <a:gd name="T35" fmla="*/ 54 h 59"/>
                <a:gd name="T36" fmla="*/ 5 w 27"/>
                <a:gd name="T37" fmla="*/ 57 h 59"/>
                <a:gd name="T38" fmla="*/ 5 w 27"/>
                <a:gd name="T39" fmla="*/ 57 h 59"/>
                <a:gd name="T40" fmla="*/ 5 w 27"/>
                <a:gd name="T41" fmla="*/ 59 h 59"/>
                <a:gd name="T42" fmla="*/ 8 w 27"/>
                <a:gd name="T43" fmla="*/ 59 h 59"/>
                <a:gd name="T44" fmla="*/ 10 w 27"/>
                <a:gd name="T45" fmla="*/ 59 h 5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7"/>
                <a:gd name="T70" fmla="*/ 0 h 59"/>
                <a:gd name="T71" fmla="*/ 27 w 27"/>
                <a:gd name="T72" fmla="*/ 59 h 5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7" h="59">
                  <a:moveTo>
                    <a:pt x="10" y="59"/>
                  </a:moveTo>
                  <a:lnTo>
                    <a:pt x="17" y="57"/>
                  </a:lnTo>
                  <a:lnTo>
                    <a:pt x="25" y="52"/>
                  </a:lnTo>
                  <a:lnTo>
                    <a:pt x="27" y="42"/>
                  </a:lnTo>
                  <a:lnTo>
                    <a:pt x="27" y="32"/>
                  </a:lnTo>
                  <a:lnTo>
                    <a:pt x="25" y="20"/>
                  </a:lnTo>
                  <a:lnTo>
                    <a:pt x="25" y="15"/>
                  </a:lnTo>
                  <a:lnTo>
                    <a:pt x="22" y="8"/>
                  </a:lnTo>
                  <a:lnTo>
                    <a:pt x="20" y="3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3"/>
                  </a:lnTo>
                  <a:lnTo>
                    <a:pt x="5" y="15"/>
                  </a:lnTo>
                  <a:lnTo>
                    <a:pt x="0" y="27"/>
                  </a:lnTo>
                  <a:lnTo>
                    <a:pt x="0" y="42"/>
                  </a:lnTo>
                  <a:lnTo>
                    <a:pt x="3" y="54"/>
                  </a:lnTo>
                  <a:lnTo>
                    <a:pt x="5" y="57"/>
                  </a:lnTo>
                  <a:lnTo>
                    <a:pt x="5" y="59"/>
                  </a:lnTo>
                  <a:lnTo>
                    <a:pt x="8" y="59"/>
                  </a:lnTo>
                  <a:lnTo>
                    <a:pt x="10" y="59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81" name="Freeform 37"/>
            <p:cNvSpPr>
              <a:spLocks/>
            </p:cNvSpPr>
            <p:nvPr/>
          </p:nvSpPr>
          <p:spPr bwMode="auto">
            <a:xfrm>
              <a:off x="2592" y="2510"/>
              <a:ext cx="30" cy="69"/>
            </a:xfrm>
            <a:custGeom>
              <a:avLst/>
              <a:gdLst>
                <a:gd name="T0" fmla="*/ 7 w 30"/>
                <a:gd name="T1" fmla="*/ 67 h 69"/>
                <a:gd name="T2" fmla="*/ 10 w 30"/>
                <a:gd name="T3" fmla="*/ 67 h 69"/>
                <a:gd name="T4" fmla="*/ 12 w 30"/>
                <a:gd name="T5" fmla="*/ 69 h 69"/>
                <a:gd name="T6" fmla="*/ 15 w 30"/>
                <a:gd name="T7" fmla="*/ 69 h 69"/>
                <a:gd name="T8" fmla="*/ 17 w 30"/>
                <a:gd name="T9" fmla="*/ 69 h 69"/>
                <a:gd name="T10" fmla="*/ 27 w 30"/>
                <a:gd name="T11" fmla="*/ 54 h 69"/>
                <a:gd name="T12" fmla="*/ 30 w 30"/>
                <a:gd name="T13" fmla="*/ 37 h 69"/>
                <a:gd name="T14" fmla="*/ 30 w 30"/>
                <a:gd name="T15" fmla="*/ 20 h 69"/>
                <a:gd name="T16" fmla="*/ 25 w 30"/>
                <a:gd name="T17" fmla="*/ 5 h 69"/>
                <a:gd name="T18" fmla="*/ 7 w 30"/>
                <a:gd name="T19" fmla="*/ 0 h 69"/>
                <a:gd name="T20" fmla="*/ 5 w 30"/>
                <a:gd name="T21" fmla="*/ 0 h 69"/>
                <a:gd name="T22" fmla="*/ 5 w 30"/>
                <a:gd name="T23" fmla="*/ 0 h 69"/>
                <a:gd name="T24" fmla="*/ 2 w 30"/>
                <a:gd name="T25" fmla="*/ 3 h 69"/>
                <a:gd name="T26" fmla="*/ 0 w 30"/>
                <a:gd name="T27" fmla="*/ 5 h 69"/>
                <a:gd name="T28" fmla="*/ 5 w 30"/>
                <a:gd name="T29" fmla="*/ 20 h 69"/>
                <a:gd name="T30" fmla="*/ 7 w 30"/>
                <a:gd name="T31" fmla="*/ 35 h 69"/>
                <a:gd name="T32" fmla="*/ 7 w 30"/>
                <a:gd name="T33" fmla="*/ 49 h 69"/>
                <a:gd name="T34" fmla="*/ 2 w 30"/>
                <a:gd name="T35" fmla="*/ 64 h 69"/>
                <a:gd name="T36" fmla="*/ 2 w 30"/>
                <a:gd name="T37" fmla="*/ 64 h 69"/>
                <a:gd name="T38" fmla="*/ 5 w 30"/>
                <a:gd name="T39" fmla="*/ 67 h 69"/>
                <a:gd name="T40" fmla="*/ 5 w 30"/>
                <a:gd name="T41" fmla="*/ 69 h 69"/>
                <a:gd name="T42" fmla="*/ 7 w 30"/>
                <a:gd name="T43" fmla="*/ 67 h 6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0"/>
                <a:gd name="T67" fmla="*/ 0 h 69"/>
                <a:gd name="T68" fmla="*/ 30 w 30"/>
                <a:gd name="T69" fmla="*/ 69 h 6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0" h="69">
                  <a:moveTo>
                    <a:pt x="7" y="67"/>
                  </a:moveTo>
                  <a:lnTo>
                    <a:pt x="10" y="67"/>
                  </a:lnTo>
                  <a:lnTo>
                    <a:pt x="12" y="69"/>
                  </a:lnTo>
                  <a:lnTo>
                    <a:pt x="15" y="69"/>
                  </a:lnTo>
                  <a:lnTo>
                    <a:pt x="17" y="69"/>
                  </a:lnTo>
                  <a:lnTo>
                    <a:pt x="27" y="54"/>
                  </a:lnTo>
                  <a:lnTo>
                    <a:pt x="30" y="37"/>
                  </a:lnTo>
                  <a:lnTo>
                    <a:pt x="30" y="20"/>
                  </a:lnTo>
                  <a:lnTo>
                    <a:pt x="25" y="5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5" y="20"/>
                  </a:lnTo>
                  <a:lnTo>
                    <a:pt x="7" y="35"/>
                  </a:lnTo>
                  <a:lnTo>
                    <a:pt x="7" y="49"/>
                  </a:lnTo>
                  <a:lnTo>
                    <a:pt x="2" y="64"/>
                  </a:lnTo>
                  <a:lnTo>
                    <a:pt x="5" y="67"/>
                  </a:lnTo>
                  <a:lnTo>
                    <a:pt x="5" y="69"/>
                  </a:lnTo>
                  <a:lnTo>
                    <a:pt x="7" y="67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82" name="Freeform 38"/>
            <p:cNvSpPr>
              <a:spLocks/>
            </p:cNvSpPr>
            <p:nvPr/>
          </p:nvSpPr>
          <p:spPr bwMode="auto">
            <a:xfrm>
              <a:off x="2540" y="2515"/>
              <a:ext cx="37" cy="57"/>
            </a:xfrm>
            <a:custGeom>
              <a:avLst/>
              <a:gdLst>
                <a:gd name="T0" fmla="*/ 5 w 37"/>
                <a:gd name="T1" fmla="*/ 57 h 57"/>
                <a:gd name="T2" fmla="*/ 22 w 37"/>
                <a:gd name="T3" fmla="*/ 57 h 57"/>
                <a:gd name="T4" fmla="*/ 27 w 37"/>
                <a:gd name="T5" fmla="*/ 52 h 57"/>
                <a:gd name="T6" fmla="*/ 30 w 37"/>
                <a:gd name="T7" fmla="*/ 47 h 57"/>
                <a:gd name="T8" fmla="*/ 35 w 37"/>
                <a:gd name="T9" fmla="*/ 44 h 57"/>
                <a:gd name="T10" fmla="*/ 37 w 37"/>
                <a:gd name="T11" fmla="*/ 39 h 57"/>
                <a:gd name="T12" fmla="*/ 27 w 37"/>
                <a:gd name="T13" fmla="*/ 0 h 57"/>
                <a:gd name="T14" fmla="*/ 20 w 37"/>
                <a:gd name="T15" fmla="*/ 0 h 57"/>
                <a:gd name="T16" fmla="*/ 13 w 37"/>
                <a:gd name="T17" fmla="*/ 10 h 57"/>
                <a:gd name="T18" fmla="*/ 8 w 37"/>
                <a:gd name="T19" fmla="*/ 22 h 57"/>
                <a:gd name="T20" fmla="*/ 5 w 37"/>
                <a:gd name="T21" fmla="*/ 35 h 57"/>
                <a:gd name="T22" fmla="*/ 0 w 37"/>
                <a:gd name="T23" fmla="*/ 47 h 57"/>
                <a:gd name="T24" fmla="*/ 3 w 37"/>
                <a:gd name="T25" fmla="*/ 57 h 57"/>
                <a:gd name="T26" fmla="*/ 5 w 37"/>
                <a:gd name="T27" fmla="*/ 57 h 5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7"/>
                <a:gd name="T43" fmla="*/ 0 h 57"/>
                <a:gd name="T44" fmla="*/ 37 w 37"/>
                <a:gd name="T45" fmla="*/ 57 h 5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7" h="57">
                  <a:moveTo>
                    <a:pt x="5" y="57"/>
                  </a:moveTo>
                  <a:lnTo>
                    <a:pt x="22" y="57"/>
                  </a:lnTo>
                  <a:lnTo>
                    <a:pt x="27" y="52"/>
                  </a:lnTo>
                  <a:lnTo>
                    <a:pt x="30" y="47"/>
                  </a:lnTo>
                  <a:lnTo>
                    <a:pt x="35" y="44"/>
                  </a:lnTo>
                  <a:lnTo>
                    <a:pt x="37" y="39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3" y="10"/>
                  </a:lnTo>
                  <a:lnTo>
                    <a:pt x="8" y="22"/>
                  </a:lnTo>
                  <a:lnTo>
                    <a:pt x="5" y="35"/>
                  </a:lnTo>
                  <a:lnTo>
                    <a:pt x="0" y="47"/>
                  </a:lnTo>
                  <a:lnTo>
                    <a:pt x="3" y="57"/>
                  </a:lnTo>
                  <a:lnTo>
                    <a:pt x="5" y="57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83" name="Freeform 39"/>
            <p:cNvSpPr>
              <a:spLocks/>
            </p:cNvSpPr>
            <p:nvPr/>
          </p:nvSpPr>
          <p:spPr bwMode="auto">
            <a:xfrm>
              <a:off x="2257" y="2094"/>
              <a:ext cx="404" cy="332"/>
            </a:xfrm>
            <a:custGeom>
              <a:avLst/>
              <a:gdLst>
                <a:gd name="T0" fmla="*/ 64 w 404"/>
                <a:gd name="T1" fmla="*/ 325 h 332"/>
                <a:gd name="T2" fmla="*/ 101 w 404"/>
                <a:gd name="T3" fmla="*/ 315 h 332"/>
                <a:gd name="T4" fmla="*/ 138 w 404"/>
                <a:gd name="T5" fmla="*/ 303 h 332"/>
                <a:gd name="T6" fmla="*/ 182 w 404"/>
                <a:gd name="T7" fmla="*/ 288 h 332"/>
                <a:gd name="T8" fmla="*/ 224 w 404"/>
                <a:gd name="T9" fmla="*/ 276 h 332"/>
                <a:gd name="T10" fmla="*/ 266 w 404"/>
                <a:gd name="T11" fmla="*/ 261 h 332"/>
                <a:gd name="T12" fmla="*/ 301 w 404"/>
                <a:gd name="T13" fmla="*/ 249 h 332"/>
                <a:gd name="T14" fmla="*/ 335 w 404"/>
                <a:gd name="T15" fmla="*/ 239 h 332"/>
                <a:gd name="T16" fmla="*/ 362 w 404"/>
                <a:gd name="T17" fmla="*/ 229 h 332"/>
                <a:gd name="T18" fmla="*/ 384 w 404"/>
                <a:gd name="T19" fmla="*/ 221 h 332"/>
                <a:gd name="T20" fmla="*/ 404 w 404"/>
                <a:gd name="T21" fmla="*/ 209 h 332"/>
                <a:gd name="T22" fmla="*/ 401 w 404"/>
                <a:gd name="T23" fmla="*/ 157 h 332"/>
                <a:gd name="T24" fmla="*/ 382 w 404"/>
                <a:gd name="T25" fmla="*/ 106 h 332"/>
                <a:gd name="T26" fmla="*/ 377 w 404"/>
                <a:gd name="T27" fmla="*/ 96 h 332"/>
                <a:gd name="T28" fmla="*/ 372 w 404"/>
                <a:gd name="T29" fmla="*/ 83 h 332"/>
                <a:gd name="T30" fmla="*/ 345 w 404"/>
                <a:gd name="T31" fmla="*/ 39 h 332"/>
                <a:gd name="T32" fmla="*/ 303 w 404"/>
                <a:gd name="T33" fmla="*/ 12 h 332"/>
                <a:gd name="T34" fmla="*/ 281 w 404"/>
                <a:gd name="T35" fmla="*/ 7 h 332"/>
                <a:gd name="T36" fmla="*/ 261 w 404"/>
                <a:gd name="T37" fmla="*/ 5 h 332"/>
                <a:gd name="T38" fmla="*/ 249 w 404"/>
                <a:gd name="T39" fmla="*/ 5 h 332"/>
                <a:gd name="T40" fmla="*/ 237 w 404"/>
                <a:gd name="T41" fmla="*/ 5 h 332"/>
                <a:gd name="T42" fmla="*/ 212 w 404"/>
                <a:gd name="T43" fmla="*/ 2 h 332"/>
                <a:gd name="T44" fmla="*/ 187 w 404"/>
                <a:gd name="T45" fmla="*/ 0 h 332"/>
                <a:gd name="T46" fmla="*/ 168 w 404"/>
                <a:gd name="T47" fmla="*/ 5 h 332"/>
                <a:gd name="T48" fmla="*/ 150 w 404"/>
                <a:gd name="T49" fmla="*/ 9 h 332"/>
                <a:gd name="T50" fmla="*/ 143 w 404"/>
                <a:gd name="T51" fmla="*/ 9 h 332"/>
                <a:gd name="T52" fmla="*/ 136 w 404"/>
                <a:gd name="T53" fmla="*/ 12 h 332"/>
                <a:gd name="T54" fmla="*/ 104 w 404"/>
                <a:gd name="T55" fmla="*/ 32 h 332"/>
                <a:gd name="T56" fmla="*/ 79 w 404"/>
                <a:gd name="T57" fmla="*/ 54 h 332"/>
                <a:gd name="T58" fmla="*/ 49 w 404"/>
                <a:gd name="T59" fmla="*/ 81 h 332"/>
                <a:gd name="T60" fmla="*/ 27 w 404"/>
                <a:gd name="T61" fmla="*/ 118 h 332"/>
                <a:gd name="T62" fmla="*/ 12 w 404"/>
                <a:gd name="T63" fmla="*/ 160 h 332"/>
                <a:gd name="T64" fmla="*/ 0 w 404"/>
                <a:gd name="T65" fmla="*/ 204 h 332"/>
                <a:gd name="T66" fmla="*/ 3 w 404"/>
                <a:gd name="T67" fmla="*/ 268 h 332"/>
                <a:gd name="T68" fmla="*/ 25 w 404"/>
                <a:gd name="T69" fmla="*/ 325 h 332"/>
                <a:gd name="T70" fmla="*/ 30 w 404"/>
                <a:gd name="T71" fmla="*/ 322 h 332"/>
                <a:gd name="T72" fmla="*/ 35 w 404"/>
                <a:gd name="T73" fmla="*/ 322 h 332"/>
                <a:gd name="T74" fmla="*/ 42 w 404"/>
                <a:gd name="T75" fmla="*/ 327 h 332"/>
                <a:gd name="T76" fmla="*/ 49 w 404"/>
                <a:gd name="T77" fmla="*/ 332 h 33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04"/>
                <a:gd name="T118" fmla="*/ 0 h 332"/>
                <a:gd name="T119" fmla="*/ 404 w 404"/>
                <a:gd name="T120" fmla="*/ 332 h 33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04" h="332">
                  <a:moveTo>
                    <a:pt x="49" y="332"/>
                  </a:moveTo>
                  <a:lnTo>
                    <a:pt x="64" y="325"/>
                  </a:lnTo>
                  <a:lnTo>
                    <a:pt x="81" y="320"/>
                  </a:lnTo>
                  <a:lnTo>
                    <a:pt x="101" y="315"/>
                  </a:lnTo>
                  <a:lnTo>
                    <a:pt x="118" y="310"/>
                  </a:lnTo>
                  <a:lnTo>
                    <a:pt x="138" y="303"/>
                  </a:lnTo>
                  <a:lnTo>
                    <a:pt x="160" y="295"/>
                  </a:lnTo>
                  <a:lnTo>
                    <a:pt x="182" y="288"/>
                  </a:lnTo>
                  <a:lnTo>
                    <a:pt x="202" y="281"/>
                  </a:lnTo>
                  <a:lnTo>
                    <a:pt x="224" y="276"/>
                  </a:lnTo>
                  <a:lnTo>
                    <a:pt x="246" y="268"/>
                  </a:lnTo>
                  <a:lnTo>
                    <a:pt x="266" y="261"/>
                  </a:lnTo>
                  <a:lnTo>
                    <a:pt x="286" y="253"/>
                  </a:lnTo>
                  <a:lnTo>
                    <a:pt x="301" y="249"/>
                  </a:lnTo>
                  <a:lnTo>
                    <a:pt x="318" y="244"/>
                  </a:lnTo>
                  <a:lnTo>
                    <a:pt x="335" y="239"/>
                  </a:lnTo>
                  <a:lnTo>
                    <a:pt x="350" y="234"/>
                  </a:lnTo>
                  <a:lnTo>
                    <a:pt x="362" y="229"/>
                  </a:lnTo>
                  <a:lnTo>
                    <a:pt x="374" y="224"/>
                  </a:lnTo>
                  <a:lnTo>
                    <a:pt x="384" y="221"/>
                  </a:lnTo>
                  <a:lnTo>
                    <a:pt x="397" y="219"/>
                  </a:lnTo>
                  <a:lnTo>
                    <a:pt x="404" y="209"/>
                  </a:lnTo>
                  <a:lnTo>
                    <a:pt x="404" y="182"/>
                  </a:lnTo>
                  <a:lnTo>
                    <a:pt x="401" y="157"/>
                  </a:lnTo>
                  <a:lnTo>
                    <a:pt x="394" y="130"/>
                  </a:lnTo>
                  <a:lnTo>
                    <a:pt x="382" y="106"/>
                  </a:lnTo>
                  <a:lnTo>
                    <a:pt x="379" y="101"/>
                  </a:lnTo>
                  <a:lnTo>
                    <a:pt x="377" y="96"/>
                  </a:lnTo>
                  <a:lnTo>
                    <a:pt x="374" y="91"/>
                  </a:lnTo>
                  <a:lnTo>
                    <a:pt x="372" y="83"/>
                  </a:lnTo>
                  <a:lnTo>
                    <a:pt x="360" y="61"/>
                  </a:lnTo>
                  <a:lnTo>
                    <a:pt x="345" y="39"/>
                  </a:lnTo>
                  <a:lnTo>
                    <a:pt x="325" y="24"/>
                  </a:lnTo>
                  <a:lnTo>
                    <a:pt x="303" y="12"/>
                  </a:lnTo>
                  <a:lnTo>
                    <a:pt x="291" y="9"/>
                  </a:lnTo>
                  <a:lnTo>
                    <a:pt x="281" y="7"/>
                  </a:lnTo>
                  <a:lnTo>
                    <a:pt x="271" y="7"/>
                  </a:lnTo>
                  <a:lnTo>
                    <a:pt x="261" y="5"/>
                  </a:lnTo>
                  <a:lnTo>
                    <a:pt x="256" y="5"/>
                  </a:lnTo>
                  <a:lnTo>
                    <a:pt x="249" y="5"/>
                  </a:lnTo>
                  <a:lnTo>
                    <a:pt x="241" y="5"/>
                  </a:lnTo>
                  <a:lnTo>
                    <a:pt x="237" y="5"/>
                  </a:lnTo>
                  <a:lnTo>
                    <a:pt x="224" y="2"/>
                  </a:lnTo>
                  <a:lnTo>
                    <a:pt x="212" y="2"/>
                  </a:lnTo>
                  <a:lnTo>
                    <a:pt x="200" y="2"/>
                  </a:lnTo>
                  <a:lnTo>
                    <a:pt x="187" y="0"/>
                  </a:lnTo>
                  <a:lnTo>
                    <a:pt x="177" y="2"/>
                  </a:lnTo>
                  <a:lnTo>
                    <a:pt x="168" y="5"/>
                  </a:lnTo>
                  <a:lnTo>
                    <a:pt x="158" y="7"/>
                  </a:lnTo>
                  <a:lnTo>
                    <a:pt x="150" y="9"/>
                  </a:lnTo>
                  <a:lnTo>
                    <a:pt x="145" y="9"/>
                  </a:lnTo>
                  <a:lnTo>
                    <a:pt x="143" y="9"/>
                  </a:lnTo>
                  <a:lnTo>
                    <a:pt x="138" y="12"/>
                  </a:lnTo>
                  <a:lnTo>
                    <a:pt x="136" y="12"/>
                  </a:lnTo>
                  <a:lnTo>
                    <a:pt x="118" y="22"/>
                  </a:lnTo>
                  <a:lnTo>
                    <a:pt x="104" y="32"/>
                  </a:lnTo>
                  <a:lnTo>
                    <a:pt x="91" y="42"/>
                  </a:lnTo>
                  <a:lnTo>
                    <a:pt x="79" y="54"/>
                  </a:lnTo>
                  <a:lnTo>
                    <a:pt x="62" y="66"/>
                  </a:lnTo>
                  <a:lnTo>
                    <a:pt x="49" y="81"/>
                  </a:lnTo>
                  <a:lnTo>
                    <a:pt x="37" y="101"/>
                  </a:lnTo>
                  <a:lnTo>
                    <a:pt x="27" y="118"/>
                  </a:lnTo>
                  <a:lnTo>
                    <a:pt x="20" y="140"/>
                  </a:lnTo>
                  <a:lnTo>
                    <a:pt x="12" y="160"/>
                  </a:lnTo>
                  <a:lnTo>
                    <a:pt x="8" y="182"/>
                  </a:lnTo>
                  <a:lnTo>
                    <a:pt x="0" y="204"/>
                  </a:lnTo>
                  <a:lnTo>
                    <a:pt x="0" y="236"/>
                  </a:lnTo>
                  <a:lnTo>
                    <a:pt x="3" y="268"/>
                  </a:lnTo>
                  <a:lnTo>
                    <a:pt x="10" y="298"/>
                  </a:lnTo>
                  <a:lnTo>
                    <a:pt x="25" y="325"/>
                  </a:lnTo>
                  <a:lnTo>
                    <a:pt x="27" y="325"/>
                  </a:lnTo>
                  <a:lnTo>
                    <a:pt x="30" y="322"/>
                  </a:lnTo>
                  <a:lnTo>
                    <a:pt x="32" y="322"/>
                  </a:lnTo>
                  <a:lnTo>
                    <a:pt x="35" y="322"/>
                  </a:lnTo>
                  <a:lnTo>
                    <a:pt x="40" y="322"/>
                  </a:lnTo>
                  <a:lnTo>
                    <a:pt x="42" y="327"/>
                  </a:lnTo>
                  <a:lnTo>
                    <a:pt x="44" y="330"/>
                  </a:lnTo>
                  <a:lnTo>
                    <a:pt x="49" y="3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84" name="Freeform 40"/>
            <p:cNvSpPr>
              <a:spLocks/>
            </p:cNvSpPr>
            <p:nvPr/>
          </p:nvSpPr>
          <p:spPr bwMode="auto">
            <a:xfrm>
              <a:off x="2282" y="2111"/>
              <a:ext cx="359" cy="293"/>
            </a:xfrm>
            <a:custGeom>
              <a:avLst/>
              <a:gdLst>
                <a:gd name="T0" fmla="*/ 172 w 359"/>
                <a:gd name="T1" fmla="*/ 241 h 293"/>
                <a:gd name="T2" fmla="*/ 165 w 359"/>
                <a:gd name="T3" fmla="*/ 232 h 293"/>
                <a:gd name="T4" fmla="*/ 160 w 359"/>
                <a:gd name="T5" fmla="*/ 222 h 293"/>
                <a:gd name="T6" fmla="*/ 118 w 359"/>
                <a:gd name="T7" fmla="*/ 190 h 293"/>
                <a:gd name="T8" fmla="*/ 111 w 359"/>
                <a:gd name="T9" fmla="*/ 187 h 293"/>
                <a:gd name="T10" fmla="*/ 74 w 359"/>
                <a:gd name="T11" fmla="*/ 155 h 293"/>
                <a:gd name="T12" fmla="*/ 51 w 359"/>
                <a:gd name="T13" fmla="*/ 138 h 293"/>
                <a:gd name="T14" fmla="*/ 51 w 359"/>
                <a:gd name="T15" fmla="*/ 135 h 293"/>
                <a:gd name="T16" fmla="*/ 54 w 359"/>
                <a:gd name="T17" fmla="*/ 133 h 293"/>
                <a:gd name="T18" fmla="*/ 66 w 359"/>
                <a:gd name="T19" fmla="*/ 133 h 293"/>
                <a:gd name="T20" fmla="*/ 86 w 359"/>
                <a:gd name="T21" fmla="*/ 148 h 293"/>
                <a:gd name="T22" fmla="*/ 120 w 359"/>
                <a:gd name="T23" fmla="*/ 170 h 293"/>
                <a:gd name="T24" fmla="*/ 145 w 359"/>
                <a:gd name="T25" fmla="*/ 185 h 293"/>
                <a:gd name="T26" fmla="*/ 160 w 359"/>
                <a:gd name="T27" fmla="*/ 192 h 293"/>
                <a:gd name="T28" fmla="*/ 172 w 359"/>
                <a:gd name="T29" fmla="*/ 190 h 293"/>
                <a:gd name="T30" fmla="*/ 187 w 359"/>
                <a:gd name="T31" fmla="*/ 182 h 293"/>
                <a:gd name="T32" fmla="*/ 246 w 359"/>
                <a:gd name="T33" fmla="*/ 69 h 293"/>
                <a:gd name="T34" fmla="*/ 256 w 359"/>
                <a:gd name="T35" fmla="*/ 74 h 293"/>
                <a:gd name="T36" fmla="*/ 256 w 359"/>
                <a:gd name="T37" fmla="*/ 76 h 293"/>
                <a:gd name="T38" fmla="*/ 244 w 359"/>
                <a:gd name="T39" fmla="*/ 111 h 293"/>
                <a:gd name="T40" fmla="*/ 221 w 359"/>
                <a:gd name="T41" fmla="*/ 187 h 293"/>
                <a:gd name="T42" fmla="*/ 357 w 359"/>
                <a:gd name="T43" fmla="*/ 180 h 293"/>
                <a:gd name="T44" fmla="*/ 357 w 359"/>
                <a:gd name="T45" fmla="*/ 150 h 293"/>
                <a:gd name="T46" fmla="*/ 349 w 359"/>
                <a:gd name="T47" fmla="*/ 121 h 293"/>
                <a:gd name="T48" fmla="*/ 337 w 359"/>
                <a:gd name="T49" fmla="*/ 89 h 293"/>
                <a:gd name="T50" fmla="*/ 322 w 359"/>
                <a:gd name="T51" fmla="*/ 59 h 293"/>
                <a:gd name="T52" fmla="*/ 303 w 359"/>
                <a:gd name="T53" fmla="*/ 34 h 293"/>
                <a:gd name="T54" fmla="*/ 276 w 359"/>
                <a:gd name="T55" fmla="*/ 15 h 293"/>
                <a:gd name="T56" fmla="*/ 231 w 359"/>
                <a:gd name="T57" fmla="*/ 2 h 293"/>
                <a:gd name="T58" fmla="*/ 187 w 359"/>
                <a:gd name="T59" fmla="*/ 0 h 293"/>
                <a:gd name="T60" fmla="*/ 143 w 359"/>
                <a:gd name="T61" fmla="*/ 7 h 293"/>
                <a:gd name="T62" fmla="*/ 101 w 359"/>
                <a:gd name="T63" fmla="*/ 25 h 293"/>
                <a:gd name="T64" fmla="*/ 76 w 359"/>
                <a:gd name="T65" fmla="*/ 42 h 293"/>
                <a:gd name="T66" fmla="*/ 54 w 359"/>
                <a:gd name="T67" fmla="*/ 59 h 293"/>
                <a:gd name="T68" fmla="*/ 39 w 359"/>
                <a:gd name="T69" fmla="*/ 81 h 293"/>
                <a:gd name="T70" fmla="*/ 24 w 359"/>
                <a:gd name="T71" fmla="*/ 103 h 293"/>
                <a:gd name="T72" fmla="*/ 15 w 359"/>
                <a:gd name="T73" fmla="*/ 128 h 293"/>
                <a:gd name="T74" fmla="*/ 5 w 359"/>
                <a:gd name="T75" fmla="*/ 153 h 293"/>
                <a:gd name="T76" fmla="*/ 2 w 359"/>
                <a:gd name="T77" fmla="*/ 190 h 293"/>
                <a:gd name="T78" fmla="*/ 0 w 359"/>
                <a:gd name="T79" fmla="*/ 229 h 293"/>
                <a:gd name="T80" fmla="*/ 2 w 359"/>
                <a:gd name="T81" fmla="*/ 251 h 293"/>
                <a:gd name="T82" fmla="*/ 7 w 359"/>
                <a:gd name="T83" fmla="*/ 276 h 293"/>
                <a:gd name="T84" fmla="*/ 15 w 359"/>
                <a:gd name="T85" fmla="*/ 283 h 293"/>
                <a:gd name="T86" fmla="*/ 17 w 359"/>
                <a:gd name="T87" fmla="*/ 293 h 293"/>
                <a:gd name="T88" fmla="*/ 19 w 359"/>
                <a:gd name="T89" fmla="*/ 293 h 293"/>
                <a:gd name="T90" fmla="*/ 19 w 359"/>
                <a:gd name="T91" fmla="*/ 293 h 2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59"/>
                <a:gd name="T139" fmla="*/ 0 h 293"/>
                <a:gd name="T140" fmla="*/ 359 w 359"/>
                <a:gd name="T141" fmla="*/ 293 h 29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59" h="293">
                  <a:moveTo>
                    <a:pt x="19" y="293"/>
                  </a:moveTo>
                  <a:lnTo>
                    <a:pt x="172" y="241"/>
                  </a:lnTo>
                  <a:lnTo>
                    <a:pt x="170" y="236"/>
                  </a:lnTo>
                  <a:lnTo>
                    <a:pt x="165" y="232"/>
                  </a:lnTo>
                  <a:lnTo>
                    <a:pt x="162" y="229"/>
                  </a:lnTo>
                  <a:lnTo>
                    <a:pt x="160" y="222"/>
                  </a:lnTo>
                  <a:lnTo>
                    <a:pt x="118" y="192"/>
                  </a:lnTo>
                  <a:lnTo>
                    <a:pt x="118" y="190"/>
                  </a:lnTo>
                  <a:lnTo>
                    <a:pt x="113" y="187"/>
                  </a:lnTo>
                  <a:lnTo>
                    <a:pt x="111" y="187"/>
                  </a:lnTo>
                  <a:lnTo>
                    <a:pt x="106" y="185"/>
                  </a:lnTo>
                  <a:lnTo>
                    <a:pt x="74" y="155"/>
                  </a:lnTo>
                  <a:lnTo>
                    <a:pt x="51" y="140"/>
                  </a:lnTo>
                  <a:lnTo>
                    <a:pt x="51" y="138"/>
                  </a:lnTo>
                  <a:lnTo>
                    <a:pt x="51" y="135"/>
                  </a:lnTo>
                  <a:lnTo>
                    <a:pt x="54" y="133"/>
                  </a:lnTo>
                  <a:lnTo>
                    <a:pt x="61" y="133"/>
                  </a:lnTo>
                  <a:lnTo>
                    <a:pt x="66" y="133"/>
                  </a:lnTo>
                  <a:lnTo>
                    <a:pt x="69" y="135"/>
                  </a:lnTo>
                  <a:lnTo>
                    <a:pt x="86" y="148"/>
                  </a:lnTo>
                  <a:lnTo>
                    <a:pt x="103" y="160"/>
                  </a:lnTo>
                  <a:lnTo>
                    <a:pt x="120" y="170"/>
                  </a:lnTo>
                  <a:lnTo>
                    <a:pt x="138" y="180"/>
                  </a:lnTo>
                  <a:lnTo>
                    <a:pt x="145" y="185"/>
                  </a:lnTo>
                  <a:lnTo>
                    <a:pt x="152" y="187"/>
                  </a:lnTo>
                  <a:lnTo>
                    <a:pt x="160" y="192"/>
                  </a:lnTo>
                  <a:lnTo>
                    <a:pt x="167" y="195"/>
                  </a:lnTo>
                  <a:lnTo>
                    <a:pt x="172" y="190"/>
                  </a:lnTo>
                  <a:lnTo>
                    <a:pt x="179" y="185"/>
                  </a:lnTo>
                  <a:lnTo>
                    <a:pt x="187" y="182"/>
                  </a:lnTo>
                  <a:lnTo>
                    <a:pt x="194" y="182"/>
                  </a:lnTo>
                  <a:lnTo>
                    <a:pt x="246" y="69"/>
                  </a:lnTo>
                  <a:lnTo>
                    <a:pt x="256" y="74"/>
                  </a:lnTo>
                  <a:lnTo>
                    <a:pt x="256" y="76"/>
                  </a:lnTo>
                  <a:lnTo>
                    <a:pt x="258" y="76"/>
                  </a:lnTo>
                  <a:lnTo>
                    <a:pt x="244" y="111"/>
                  </a:lnTo>
                  <a:lnTo>
                    <a:pt x="231" y="148"/>
                  </a:lnTo>
                  <a:lnTo>
                    <a:pt x="221" y="187"/>
                  </a:lnTo>
                  <a:lnTo>
                    <a:pt x="214" y="227"/>
                  </a:lnTo>
                  <a:lnTo>
                    <a:pt x="357" y="180"/>
                  </a:lnTo>
                  <a:lnTo>
                    <a:pt x="359" y="165"/>
                  </a:lnTo>
                  <a:lnTo>
                    <a:pt x="357" y="150"/>
                  </a:lnTo>
                  <a:lnTo>
                    <a:pt x="352" y="135"/>
                  </a:lnTo>
                  <a:lnTo>
                    <a:pt x="349" y="121"/>
                  </a:lnTo>
                  <a:lnTo>
                    <a:pt x="344" y="103"/>
                  </a:lnTo>
                  <a:lnTo>
                    <a:pt x="337" y="89"/>
                  </a:lnTo>
                  <a:lnTo>
                    <a:pt x="330" y="74"/>
                  </a:lnTo>
                  <a:lnTo>
                    <a:pt x="322" y="59"/>
                  </a:lnTo>
                  <a:lnTo>
                    <a:pt x="312" y="47"/>
                  </a:lnTo>
                  <a:lnTo>
                    <a:pt x="303" y="34"/>
                  </a:lnTo>
                  <a:lnTo>
                    <a:pt x="290" y="25"/>
                  </a:lnTo>
                  <a:lnTo>
                    <a:pt x="276" y="15"/>
                  </a:lnTo>
                  <a:lnTo>
                    <a:pt x="253" y="7"/>
                  </a:lnTo>
                  <a:lnTo>
                    <a:pt x="231" y="2"/>
                  </a:lnTo>
                  <a:lnTo>
                    <a:pt x="209" y="0"/>
                  </a:lnTo>
                  <a:lnTo>
                    <a:pt x="187" y="0"/>
                  </a:lnTo>
                  <a:lnTo>
                    <a:pt x="165" y="5"/>
                  </a:lnTo>
                  <a:lnTo>
                    <a:pt x="143" y="7"/>
                  </a:lnTo>
                  <a:lnTo>
                    <a:pt x="120" y="15"/>
                  </a:lnTo>
                  <a:lnTo>
                    <a:pt x="101" y="25"/>
                  </a:lnTo>
                  <a:lnTo>
                    <a:pt x="88" y="34"/>
                  </a:lnTo>
                  <a:lnTo>
                    <a:pt x="76" y="42"/>
                  </a:lnTo>
                  <a:lnTo>
                    <a:pt x="66" y="49"/>
                  </a:lnTo>
                  <a:lnTo>
                    <a:pt x="54" y="59"/>
                  </a:lnTo>
                  <a:lnTo>
                    <a:pt x="47" y="69"/>
                  </a:lnTo>
                  <a:lnTo>
                    <a:pt x="39" y="81"/>
                  </a:lnTo>
                  <a:lnTo>
                    <a:pt x="32" y="91"/>
                  </a:lnTo>
                  <a:lnTo>
                    <a:pt x="24" y="103"/>
                  </a:lnTo>
                  <a:lnTo>
                    <a:pt x="17" y="116"/>
                  </a:lnTo>
                  <a:lnTo>
                    <a:pt x="15" y="128"/>
                  </a:lnTo>
                  <a:lnTo>
                    <a:pt x="10" y="140"/>
                  </a:lnTo>
                  <a:lnTo>
                    <a:pt x="5" y="153"/>
                  </a:lnTo>
                  <a:lnTo>
                    <a:pt x="2" y="172"/>
                  </a:lnTo>
                  <a:lnTo>
                    <a:pt x="2" y="190"/>
                  </a:lnTo>
                  <a:lnTo>
                    <a:pt x="0" y="209"/>
                  </a:lnTo>
                  <a:lnTo>
                    <a:pt x="0" y="229"/>
                  </a:lnTo>
                  <a:lnTo>
                    <a:pt x="2" y="241"/>
                  </a:lnTo>
                  <a:lnTo>
                    <a:pt x="2" y="251"/>
                  </a:lnTo>
                  <a:lnTo>
                    <a:pt x="5" y="264"/>
                  </a:lnTo>
                  <a:lnTo>
                    <a:pt x="7" y="276"/>
                  </a:lnTo>
                  <a:lnTo>
                    <a:pt x="12" y="281"/>
                  </a:lnTo>
                  <a:lnTo>
                    <a:pt x="15" y="283"/>
                  </a:lnTo>
                  <a:lnTo>
                    <a:pt x="15" y="288"/>
                  </a:lnTo>
                  <a:lnTo>
                    <a:pt x="17" y="293"/>
                  </a:lnTo>
                  <a:lnTo>
                    <a:pt x="19" y="2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85" name="Freeform 41"/>
            <p:cNvSpPr>
              <a:spLocks/>
            </p:cNvSpPr>
            <p:nvPr/>
          </p:nvSpPr>
          <p:spPr bwMode="auto">
            <a:xfrm>
              <a:off x="2316" y="2360"/>
              <a:ext cx="35" cy="19"/>
            </a:xfrm>
            <a:custGeom>
              <a:avLst/>
              <a:gdLst>
                <a:gd name="T0" fmla="*/ 5 w 35"/>
                <a:gd name="T1" fmla="*/ 19 h 19"/>
                <a:gd name="T2" fmla="*/ 32 w 35"/>
                <a:gd name="T3" fmla="*/ 7 h 19"/>
                <a:gd name="T4" fmla="*/ 35 w 35"/>
                <a:gd name="T5" fmla="*/ 5 h 19"/>
                <a:gd name="T6" fmla="*/ 35 w 35"/>
                <a:gd name="T7" fmla="*/ 2 h 19"/>
                <a:gd name="T8" fmla="*/ 35 w 35"/>
                <a:gd name="T9" fmla="*/ 0 h 19"/>
                <a:gd name="T10" fmla="*/ 32 w 35"/>
                <a:gd name="T11" fmla="*/ 0 h 19"/>
                <a:gd name="T12" fmla="*/ 22 w 35"/>
                <a:gd name="T13" fmla="*/ 0 h 19"/>
                <a:gd name="T14" fmla="*/ 15 w 35"/>
                <a:gd name="T15" fmla="*/ 2 h 19"/>
                <a:gd name="T16" fmla="*/ 8 w 35"/>
                <a:gd name="T17" fmla="*/ 7 h 19"/>
                <a:gd name="T18" fmla="*/ 0 w 35"/>
                <a:gd name="T19" fmla="*/ 15 h 19"/>
                <a:gd name="T20" fmla="*/ 0 w 35"/>
                <a:gd name="T21" fmla="*/ 17 h 19"/>
                <a:gd name="T22" fmla="*/ 0 w 35"/>
                <a:gd name="T23" fmla="*/ 17 h 19"/>
                <a:gd name="T24" fmla="*/ 3 w 35"/>
                <a:gd name="T25" fmla="*/ 19 h 19"/>
                <a:gd name="T26" fmla="*/ 5 w 35"/>
                <a:gd name="T27" fmla="*/ 19 h 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5"/>
                <a:gd name="T43" fmla="*/ 0 h 19"/>
                <a:gd name="T44" fmla="*/ 35 w 35"/>
                <a:gd name="T45" fmla="*/ 19 h 1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5" h="19">
                  <a:moveTo>
                    <a:pt x="5" y="19"/>
                  </a:moveTo>
                  <a:lnTo>
                    <a:pt x="32" y="7"/>
                  </a:lnTo>
                  <a:lnTo>
                    <a:pt x="35" y="5"/>
                  </a:lnTo>
                  <a:lnTo>
                    <a:pt x="35" y="2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15" y="2"/>
                  </a:lnTo>
                  <a:lnTo>
                    <a:pt x="8" y="7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86" name="Freeform 42"/>
            <p:cNvSpPr>
              <a:spLocks/>
            </p:cNvSpPr>
            <p:nvPr/>
          </p:nvSpPr>
          <p:spPr bwMode="auto">
            <a:xfrm>
              <a:off x="2306" y="2323"/>
              <a:ext cx="37" cy="15"/>
            </a:xfrm>
            <a:custGeom>
              <a:avLst/>
              <a:gdLst>
                <a:gd name="T0" fmla="*/ 5 w 37"/>
                <a:gd name="T1" fmla="*/ 12 h 15"/>
                <a:gd name="T2" fmla="*/ 37 w 37"/>
                <a:gd name="T3" fmla="*/ 7 h 15"/>
                <a:gd name="T4" fmla="*/ 37 w 37"/>
                <a:gd name="T5" fmla="*/ 5 h 15"/>
                <a:gd name="T6" fmla="*/ 37 w 37"/>
                <a:gd name="T7" fmla="*/ 5 h 15"/>
                <a:gd name="T8" fmla="*/ 37 w 37"/>
                <a:gd name="T9" fmla="*/ 2 h 15"/>
                <a:gd name="T10" fmla="*/ 37 w 37"/>
                <a:gd name="T11" fmla="*/ 0 h 15"/>
                <a:gd name="T12" fmla="*/ 0 w 37"/>
                <a:gd name="T13" fmla="*/ 5 h 15"/>
                <a:gd name="T14" fmla="*/ 0 w 37"/>
                <a:gd name="T15" fmla="*/ 5 h 15"/>
                <a:gd name="T16" fmla="*/ 0 w 37"/>
                <a:gd name="T17" fmla="*/ 7 h 15"/>
                <a:gd name="T18" fmla="*/ 0 w 37"/>
                <a:gd name="T19" fmla="*/ 7 h 15"/>
                <a:gd name="T20" fmla="*/ 0 w 37"/>
                <a:gd name="T21" fmla="*/ 10 h 15"/>
                <a:gd name="T22" fmla="*/ 0 w 37"/>
                <a:gd name="T23" fmla="*/ 10 h 15"/>
                <a:gd name="T24" fmla="*/ 0 w 37"/>
                <a:gd name="T25" fmla="*/ 12 h 15"/>
                <a:gd name="T26" fmla="*/ 0 w 37"/>
                <a:gd name="T27" fmla="*/ 12 h 15"/>
                <a:gd name="T28" fmla="*/ 3 w 37"/>
                <a:gd name="T29" fmla="*/ 15 h 15"/>
                <a:gd name="T30" fmla="*/ 5 w 37"/>
                <a:gd name="T31" fmla="*/ 12 h 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7"/>
                <a:gd name="T49" fmla="*/ 0 h 15"/>
                <a:gd name="T50" fmla="*/ 37 w 37"/>
                <a:gd name="T51" fmla="*/ 15 h 1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7" h="15">
                  <a:moveTo>
                    <a:pt x="5" y="12"/>
                  </a:moveTo>
                  <a:lnTo>
                    <a:pt x="37" y="7"/>
                  </a:lnTo>
                  <a:lnTo>
                    <a:pt x="37" y="5"/>
                  </a:lnTo>
                  <a:lnTo>
                    <a:pt x="37" y="2"/>
                  </a:lnTo>
                  <a:lnTo>
                    <a:pt x="37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3" y="15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87" name="Freeform 43"/>
            <p:cNvSpPr>
              <a:spLocks/>
            </p:cNvSpPr>
            <p:nvPr/>
          </p:nvSpPr>
          <p:spPr bwMode="auto">
            <a:xfrm>
              <a:off x="2461" y="2313"/>
              <a:ext cx="18" cy="22"/>
            </a:xfrm>
            <a:custGeom>
              <a:avLst/>
              <a:gdLst>
                <a:gd name="T0" fmla="*/ 13 w 18"/>
                <a:gd name="T1" fmla="*/ 20 h 22"/>
                <a:gd name="T2" fmla="*/ 15 w 18"/>
                <a:gd name="T3" fmla="*/ 20 h 22"/>
                <a:gd name="T4" fmla="*/ 18 w 18"/>
                <a:gd name="T5" fmla="*/ 15 h 22"/>
                <a:gd name="T6" fmla="*/ 18 w 18"/>
                <a:gd name="T7" fmla="*/ 10 h 22"/>
                <a:gd name="T8" fmla="*/ 15 w 18"/>
                <a:gd name="T9" fmla="*/ 5 h 22"/>
                <a:gd name="T10" fmla="*/ 13 w 18"/>
                <a:gd name="T11" fmla="*/ 0 h 22"/>
                <a:gd name="T12" fmla="*/ 3 w 18"/>
                <a:gd name="T13" fmla="*/ 5 h 22"/>
                <a:gd name="T14" fmla="*/ 3 w 18"/>
                <a:gd name="T15" fmla="*/ 7 h 22"/>
                <a:gd name="T16" fmla="*/ 0 w 18"/>
                <a:gd name="T17" fmla="*/ 10 h 22"/>
                <a:gd name="T18" fmla="*/ 0 w 18"/>
                <a:gd name="T19" fmla="*/ 15 h 22"/>
                <a:gd name="T20" fmla="*/ 0 w 18"/>
                <a:gd name="T21" fmla="*/ 17 h 22"/>
                <a:gd name="T22" fmla="*/ 13 w 18"/>
                <a:gd name="T23" fmla="*/ 22 h 22"/>
                <a:gd name="T24" fmla="*/ 13 w 18"/>
                <a:gd name="T25" fmla="*/ 20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22"/>
                <a:gd name="T41" fmla="*/ 18 w 18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22">
                  <a:moveTo>
                    <a:pt x="13" y="20"/>
                  </a:moveTo>
                  <a:lnTo>
                    <a:pt x="15" y="20"/>
                  </a:lnTo>
                  <a:lnTo>
                    <a:pt x="18" y="15"/>
                  </a:lnTo>
                  <a:lnTo>
                    <a:pt x="18" y="10"/>
                  </a:lnTo>
                  <a:lnTo>
                    <a:pt x="15" y="5"/>
                  </a:lnTo>
                  <a:lnTo>
                    <a:pt x="13" y="0"/>
                  </a:lnTo>
                  <a:lnTo>
                    <a:pt x="3" y="5"/>
                  </a:lnTo>
                  <a:lnTo>
                    <a:pt x="3" y="7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3" y="22"/>
                  </a:lnTo>
                  <a:lnTo>
                    <a:pt x="13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88" name="Freeform 44"/>
            <p:cNvSpPr>
              <a:spLocks/>
            </p:cNvSpPr>
            <p:nvPr/>
          </p:nvSpPr>
          <p:spPr bwMode="auto">
            <a:xfrm>
              <a:off x="2309" y="2276"/>
              <a:ext cx="37" cy="12"/>
            </a:xfrm>
            <a:custGeom>
              <a:avLst/>
              <a:gdLst>
                <a:gd name="T0" fmla="*/ 27 w 37"/>
                <a:gd name="T1" fmla="*/ 12 h 12"/>
                <a:gd name="T2" fmla="*/ 29 w 37"/>
                <a:gd name="T3" fmla="*/ 12 h 12"/>
                <a:gd name="T4" fmla="*/ 29 w 37"/>
                <a:gd name="T5" fmla="*/ 12 h 12"/>
                <a:gd name="T6" fmla="*/ 32 w 37"/>
                <a:gd name="T7" fmla="*/ 12 h 12"/>
                <a:gd name="T8" fmla="*/ 34 w 37"/>
                <a:gd name="T9" fmla="*/ 12 h 12"/>
                <a:gd name="T10" fmla="*/ 34 w 37"/>
                <a:gd name="T11" fmla="*/ 12 h 12"/>
                <a:gd name="T12" fmla="*/ 34 w 37"/>
                <a:gd name="T13" fmla="*/ 10 h 12"/>
                <a:gd name="T14" fmla="*/ 34 w 37"/>
                <a:gd name="T15" fmla="*/ 10 h 12"/>
                <a:gd name="T16" fmla="*/ 37 w 37"/>
                <a:gd name="T17" fmla="*/ 7 h 12"/>
                <a:gd name="T18" fmla="*/ 34 w 37"/>
                <a:gd name="T19" fmla="*/ 2 h 12"/>
                <a:gd name="T20" fmla="*/ 27 w 37"/>
                <a:gd name="T21" fmla="*/ 2 h 12"/>
                <a:gd name="T22" fmla="*/ 22 w 37"/>
                <a:gd name="T23" fmla="*/ 0 h 12"/>
                <a:gd name="T24" fmla="*/ 17 w 37"/>
                <a:gd name="T25" fmla="*/ 0 h 12"/>
                <a:gd name="T26" fmla="*/ 12 w 37"/>
                <a:gd name="T27" fmla="*/ 0 h 12"/>
                <a:gd name="T28" fmla="*/ 10 w 37"/>
                <a:gd name="T29" fmla="*/ 0 h 12"/>
                <a:gd name="T30" fmla="*/ 5 w 37"/>
                <a:gd name="T31" fmla="*/ 0 h 12"/>
                <a:gd name="T32" fmla="*/ 2 w 37"/>
                <a:gd name="T33" fmla="*/ 0 h 12"/>
                <a:gd name="T34" fmla="*/ 0 w 37"/>
                <a:gd name="T35" fmla="*/ 2 h 12"/>
                <a:gd name="T36" fmla="*/ 0 w 37"/>
                <a:gd name="T37" fmla="*/ 2 h 12"/>
                <a:gd name="T38" fmla="*/ 0 w 37"/>
                <a:gd name="T39" fmla="*/ 5 h 12"/>
                <a:gd name="T40" fmla="*/ 0 w 37"/>
                <a:gd name="T41" fmla="*/ 7 h 12"/>
                <a:gd name="T42" fmla="*/ 27 w 37"/>
                <a:gd name="T43" fmla="*/ 12 h 1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7"/>
                <a:gd name="T67" fmla="*/ 0 h 12"/>
                <a:gd name="T68" fmla="*/ 37 w 37"/>
                <a:gd name="T69" fmla="*/ 12 h 1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7" h="12">
                  <a:moveTo>
                    <a:pt x="27" y="12"/>
                  </a:moveTo>
                  <a:lnTo>
                    <a:pt x="29" y="12"/>
                  </a:lnTo>
                  <a:lnTo>
                    <a:pt x="32" y="12"/>
                  </a:lnTo>
                  <a:lnTo>
                    <a:pt x="34" y="12"/>
                  </a:lnTo>
                  <a:lnTo>
                    <a:pt x="34" y="10"/>
                  </a:lnTo>
                  <a:lnTo>
                    <a:pt x="37" y="7"/>
                  </a:lnTo>
                  <a:lnTo>
                    <a:pt x="34" y="2"/>
                  </a:lnTo>
                  <a:lnTo>
                    <a:pt x="27" y="2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27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89" name="Freeform 45"/>
            <p:cNvSpPr>
              <a:spLocks/>
            </p:cNvSpPr>
            <p:nvPr/>
          </p:nvSpPr>
          <p:spPr bwMode="auto">
            <a:xfrm>
              <a:off x="2594" y="2259"/>
              <a:ext cx="32" cy="19"/>
            </a:xfrm>
            <a:custGeom>
              <a:avLst/>
              <a:gdLst>
                <a:gd name="T0" fmla="*/ 3 w 32"/>
                <a:gd name="T1" fmla="*/ 19 h 19"/>
                <a:gd name="T2" fmla="*/ 32 w 32"/>
                <a:gd name="T3" fmla="*/ 10 h 19"/>
                <a:gd name="T4" fmla="*/ 30 w 32"/>
                <a:gd name="T5" fmla="*/ 0 h 19"/>
                <a:gd name="T6" fmla="*/ 0 w 32"/>
                <a:gd name="T7" fmla="*/ 10 h 19"/>
                <a:gd name="T8" fmla="*/ 0 w 32"/>
                <a:gd name="T9" fmla="*/ 10 h 19"/>
                <a:gd name="T10" fmla="*/ 0 w 32"/>
                <a:gd name="T11" fmla="*/ 12 h 19"/>
                <a:gd name="T12" fmla="*/ 0 w 32"/>
                <a:gd name="T13" fmla="*/ 15 h 19"/>
                <a:gd name="T14" fmla="*/ 0 w 32"/>
                <a:gd name="T15" fmla="*/ 17 h 19"/>
                <a:gd name="T16" fmla="*/ 0 w 32"/>
                <a:gd name="T17" fmla="*/ 17 h 19"/>
                <a:gd name="T18" fmla="*/ 3 w 32"/>
                <a:gd name="T19" fmla="*/ 17 h 19"/>
                <a:gd name="T20" fmla="*/ 3 w 32"/>
                <a:gd name="T21" fmla="*/ 17 h 19"/>
                <a:gd name="T22" fmla="*/ 3 w 32"/>
                <a:gd name="T23" fmla="*/ 19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"/>
                <a:gd name="T37" fmla="*/ 0 h 19"/>
                <a:gd name="T38" fmla="*/ 32 w 32"/>
                <a:gd name="T39" fmla="*/ 19 h 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" h="19">
                  <a:moveTo>
                    <a:pt x="3" y="19"/>
                  </a:moveTo>
                  <a:lnTo>
                    <a:pt x="32" y="10"/>
                  </a:lnTo>
                  <a:lnTo>
                    <a:pt x="30" y="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3" y="17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90" name="Freeform 46"/>
            <p:cNvSpPr>
              <a:spLocks/>
            </p:cNvSpPr>
            <p:nvPr/>
          </p:nvSpPr>
          <p:spPr bwMode="auto">
            <a:xfrm>
              <a:off x="2577" y="2214"/>
              <a:ext cx="30" cy="20"/>
            </a:xfrm>
            <a:custGeom>
              <a:avLst/>
              <a:gdLst>
                <a:gd name="T0" fmla="*/ 5 w 30"/>
                <a:gd name="T1" fmla="*/ 20 h 20"/>
                <a:gd name="T2" fmla="*/ 30 w 30"/>
                <a:gd name="T3" fmla="*/ 8 h 20"/>
                <a:gd name="T4" fmla="*/ 30 w 30"/>
                <a:gd name="T5" fmla="*/ 8 h 20"/>
                <a:gd name="T6" fmla="*/ 30 w 30"/>
                <a:gd name="T7" fmla="*/ 5 h 20"/>
                <a:gd name="T8" fmla="*/ 30 w 30"/>
                <a:gd name="T9" fmla="*/ 3 h 20"/>
                <a:gd name="T10" fmla="*/ 30 w 30"/>
                <a:gd name="T11" fmla="*/ 0 h 20"/>
                <a:gd name="T12" fmla="*/ 22 w 30"/>
                <a:gd name="T13" fmla="*/ 0 h 20"/>
                <a:gd name="T14" fmla="*/ 15 w 30"/>
                <a:gd name="T15" fmla="*/ 3 h 20"/>
                <a:gd name="T16" fmla="*/ 8 w 30"/>
                <a:gd name="T17" fmla="*/ 8 h 20"/>
                <a:gd name="T18" fmla="*/ 0 w 30"/>
                <a:gd name="T19" fmla="*/ 13 h 20"/>
                <a:gd name="T20" fmla="*/ 0 w 30"/>
                <a:gd name="T21" fmla="*/ 15 h 20"/>
                <a:gd name="T22" fmla="*/ 0 w 30"/>
                <a:gd name="T23" fmla="*/ 15 h 20"/>
                <a:gd name="T24" fmla="*/ 0 w 30"/>
                <a:gd name="T25" fmla="*/ 18 h 20"/>
                <a:gd name="T26" fmla="*/ 3 w 30"/>
                <a:gd name="T27" fmla="*/ 20 h 20"/>
                <a:gd name="T28" fmla="*/ 3 w 30"/>
                <a:gd name="T29" fmla="*/ 20 h 20"/>
                <a:gd name="T30" fmla="*/ 3 w 30"/>
                <a:gd name="T31" fmla="*/ 20 h 20"/>
                <a:gd name="T32" fmla="*/ 3 w 30"/>
                <a:gd name="T33" fmla="*/ 20 h 20"/>
                <a:gd name="T34" fmla="*/ 5 w 30"/>
                <a:gd name="T35" fmla="*/ 20 h 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0"/>
                <a:gd name="T55" fmla="*/ 0 h 20"/>
                <a:gd name="T56" fmla="*/ 30 w 30"/>
                <a:gd name="T57" fmla="*/ 20 h 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0" h="20">
                  <a:moveTo>
                    <a:pt x="5" y="20"/>
                  </a:moveTo>
                  <a:lnTo>
                    <a:pt x="30" y="8"/>
                  </a:lnTo>
                  <a:lnTo>
                    <a:pt x="30" y="5"/>
                  </a:lnTo>
                  <a:lnTo>
                    <a:pt x="30" y="3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5" y="3"/>
                  </a:lnTo>
                  <a:lnTo>
                    <a:pt x="8" y="8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3" y="20"/>
                  </a:lnTo>
                  <a:lnTo>
                    <a:pt x="5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91" name="Freeform 47"/>
            <p:cNvSpPr>
              <a:spLocks/>
            </p:cNvSpPr>
            <p:nvPr/>
          </p:nvSpPr>
          <p:spPr bwMode="auto">
            <a:xfrm>
              <a:off x="2346" y="2205"/>
              <a:ext cx="29" cy="17"/>
            </a:xfrm>
            <a:custGeom>
              <a:avLst/>
              <a:gdLst>
                <a:gd name="T0" fmla="*/ 29 w 29"/>
                <a:gd name="T1" fmla="*/ 17 h 17"/>
                <a:gd name="T2" fmla="*/ 29 w 29"/>
                <a:gd name="T3" fmla="*/ 7 h 17"/>
                <a:gd name="T4" fmla="*/ 2 w 29"/>
                <a:gd name="T5" fmla="*/ 0 h 17"/>
                <a:gd name="T6" fmla="*/ 2 w 29"/>
                <a:gd name="T7" fmla="*/ 0 h 17"/>
                <a:gd name="T8" fmla="*/ 2 w 29"/>
                <a:gd name="T9" fmla="*/ 0 h 17"/>
                <a:gd name="T10" fmla="*/ 0 w 29"/>
                <a:gd name="T11" fmla="*/ 2 h 17"/>
                <a:gd name="T12" fmla="*/ 0 w 29"/>
                <a:gd name="T13" fmla="*/ 4 h 17"/>
                <a:gd name="T14" fmla="*/ 29 w 29"/>
                <a:gd name="T15" fmla="*/ 17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"/>
                <a:gd name="T25" fmla="*/ 0 h 17"/>
                <a:gd name="T26" fmla="*/ 29 w 29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" h="17">
                  <a:moveTo>
                    <a:pt x="29" y="17"/>
                  </a:moveTo>
                  <a:lnTo>
                    <a:pt x="29" y="7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9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92" name="Freeform 48"/>
            <p:cNvSpPr>
              <a:spLocks/>
            </p:cNvSpPr>
            <p:nvPr/>
          </p:nvSpPr>
          <p:spPr bwMode="auto">
            <a:xfrm>
              <a:off x="2560" y="2177"/>
              <a:ext cx="27" cy="30"/>
            </a:xfrm>
            <a:custGeom>
              <a:avLst/>
              <a:gdLst>
                <a:gd name="T0" fmla="*/ 7 w 27"/>
                <a:gd name="T1" fmla="*/ 28 h 30"/>
                <a:gd name="T2" fmla="*/ 27 w 27"/>
                <a:gd name="T3" fmla="*/ 5 h 30"/>
                <a:gd name="T4" fmla="*/ 27 w 27"/>
                <a:gd name="T5" fmla="*/ 3 h 30"/>
                <a:gd name="T6" fmla="*/ 27 w 27"/>
                <a:gd name="T7" fmla="*/ 3 h 30"/>
                <a:gd name="T8" fmla="*/ 27 w 27"/>
                <a:gd name="T9" fmla="*/ 0 h 30"/>
                <a:gd name="T10" fmla="*/ 27 w 27"/>
                <a:gd name="T11" fmla="*/ 0 h 30"/>
                <a:gd name="T12" fmla="*/ 17 w 27"/>
                <a:gd name="T13" fmla="*/ 0 h 30"/>
                <a:gd name="T14" fmla="*/ 0 w 27"/>
                <a:gd name="T15" fmla="*/ 25 h 30"/>
                <a:gd name="T16" fmla="*/ 2 w 27"/>
                <a:gd name="T17" fmla="*/ 25 h 30"/>
                <a:gd name="T18" fmla="*/ 2 w 27"/>
                <a:gd name="T19" fmla="*/ 28 h 30"/>
                <a:gd name="T20" fmla="*/ 5 w 27"/>
                <a:gd name="T21" fmla="*/ 30 h 30"/>
                <a:gd name="T22" fmla="*/ 7 w 27"/>
                <a:gd name="T23" fmla="*/ 28 h 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"/>
                <a:gd name="T37" fmla="*/ 0 h 30"/>
                <a:gd name="T38" fmla="*/ 27 w 27"/>
                <a:gd name="T39" fmla="*/ 30 h 3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" h="30">
                  <a:moveTo>
                    <a:pt x="7" y="28"/>
                  </a:moveTo>
                  <a:lnTo>
                    <a:pt x="27" y="5"/>
                  </a:lnTo>
                  <a:lnTo>
                    <a:pt x="27" y="3"/>
                  </a:lnTo>
                  <a:lnTo>
                    <a:pt x="27" y="0"/>
                  </a:lnTo>
                  <a:lnTo>
                    <a:pt x="17" y="0"/>
                  </a:lnTo>
                  <a:lnTo>
                    <a:pt x="0" y="25"/>
                  </a:lnTo>
                  <a:lnTo>
                    <a:pt x="2" y="25"/>
                  </a:lnTo>
                  <a:lnTo>
                    <a:pt x="2" y="28"/>
                  </a:lnTo>
                  <a:lnTo>
                    <a:pt x="5" y="30"/>
                  </a:lnTo>
                  <a:lnTo>
                    <a:pt x="7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93" name="Freeform 49"/>
            <p:cNvSpPr>
              <a:spLocks/>
            </p:cNvSpPr>
            <p:nvPr/>
          </p:nvSpPr>
          <p:spPr bwMode="auto">
            <a:xfrm>
              <a:off x="2380" y="2163"/>
              <a:ext cx="22" cy="32"/>
            </a:xfrm>
            <a:custGeom>
              <a:avLst/>
              <a:gdLst>
                <a:gd name="T0" fmla="*/ 17 w 22"/>
                <a:gd name="T1" fmla="*/ 32 h 32"/>
                <a:gd name="T2" fmla="*/ 17 w 22"/>
                <a:gd name="T3" fmla="*/ 32 h 32"/>
                <a:gd name="T4" fmla="*/ 20 w 22"/>
                <a:gd name="T5" fmla="*/ 32 h 32"/>
                <a:gd name="T6" fmla="*/ 20 w 22"/>
                <a:gd name="T7" fmla="*/ 32 h 32"/>
                <a:gd name="T8" fmla="*/ 22 w 22"/>
                <a:gd name="T9" fmla="*/ 32 h 32"/>
                <a:gd name="T10" fmla="*/ 20 w 22"/>
                <a:gd name="T11" fmla="*/ 22 h 32"/>
                <a:gd name="T12" fmla="*/ 17 w 22"/>
                <a:gd name="T13" fmla="*/ 14 h 32"/>
                <a:gd name="T14" fmla="*/ 10 w 22"/>
                <a:gd name="T15" fmla="*/ 7 h 32"/>
                <a:gd name="T16" fmla="*/ 3 w 22"/>
                <a:gd name="T17" fmla="*/ 0 h 32"/>
                <a:gd name="T18" fmla="*/ 0 w 22"/>
                <a:gd name="T19" fmla="*/ 2 h 32"/>
                <a:gd name="T20" fmla="*/ 0 w 22"/>
                <a:gd name="T21" fmla="*/ 5 h 32"/>
                <a:gd name="T22" fmla="*/ 0 w 22"/>
                <a:gd name="T23" fmla="*/ 9 h 32"/>
                <a:gd name="T24" fmla="*/ 0 w 22"/>
                <a:gd name="T25" fmla="*/ 12 h 32"/>
                <a:gd name="T26" fmla="*/ 15 w 22"/>
                <a:gd name="T27" fmla="*/ 32 h 32"/>
                <a:gd name="T28" fmla="*/ 15 w 22"/>
                <a:gd name="T29" fmla="*/ 32 h 32"/>
                <a:gd name="T30" fmla="*/ 17 w 22"/>
                <a:gd name="T31" fmla="*/ 32 h 32"/>
                <a:gd name="T32" fmla="*/ 17 w 22"/>
                <a:gd name="T33" fmla="*/ 32 h 32"/>
                <a:gd name="T34" fmla="*/ 17 w 22"/>
                <a:gd name="T35" fmla="*/ 32 h 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"/>
                <a:gd name="T55" fmla="*/ 0 h 32"/>
                <a:gd name="T56" fmla="*/ 22 w 22"/>
                <a:gd name="T57" fmla="*/ 32 h 3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" h="32">
                  <a:moveTo>
                    <a:pt x="17" y="32"/>
                  </a:moveTo>
                  <a:lnTo>
                    <a:pt x="17" y="32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0" y="22"/>
                  </a:lnTo>
                  <a:lnTo>
                    <a:pt x="17" y="14"/>
                  </a:lnTo>
                  <a:lnTo>
                    <a:pt x="10" y="7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15" y="32"/>
                  </a:lnTo>
                  <a:lnTo>
                    <a:pt x="17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94" name="Freeform 50"/>
            <p:cNvSpPr>
              <a:spLocks/>
            </p:cNvSpPr>
            <p:nvPr/>
          </p:nvSpPr>
          <p:spPr bwMode="auto">
            <a:xfrm>
              <a:off x="2491" y="2133"/>
              <a:ext cx="12" cy="44"/>
            </a:xfrm>
            <a:custGeom>
              <a:avLst/>
              <a:gdLst>
                <a:gd name="T0" fmla="*/ 5 w 12"/>
                <a:gd name="T1" fmla="*/ 44 h 44"/>
                <a:gd name="T2" fmla="*/ 10 w 12"/>
                <a:gd name="T3" fmla="*/ 35 h 44"/>
                <a:gd name="T4" fmla="*/ 12 w 12"/>
                <a:gd name="T5" fmla="*/ 25 h 44"/>
                <a:gd name="T6" fmla="*/ 12 w 12"/>
                <a:gd name="T7" fmla="*/ 12 h 44"/>
                <a:gd name="T8" fmla="*/ 10 w 12"/>
                <a:gd name="T9" fmla="*/ 3 h 44"/>
                <a:gd name="T10" fmla="*/ 10 w 12"/>
                <a:gd name="T11" fmla="*/ 3 h 44"/>
                <a:gd name="T12" fmla="*/ 10 w 12"/>
                <a:gd name="T13" fmla="*/ 3 h 44"/>
                <a:gd name="T14" fmla="*/ 10 w 12"/>
                <a:gd name="T15" fmla="*/ 3 h 44"/>
                <a:gd name="T16" fmla="*/ 7 w 12"/>
                <a:gd name="T17" fmla="*/ 0 h 44"/>
                <a:gd name="T18" fmla="*/ 3 w 12"/>
                <a:gd name="T19" fmla="*/ 10 h 44"/>
                <a:gd name="T20" fmla="*/ 0 w 12"/>
                <a:gd name="T21" fmla="*/ 20 h 44"/>
                <a:gd name="T22" fmla="*/ 0 w 12"/>
                <a:gd name="T23" fmla="*/ 32 h 44"/>
                <a:gd name="T24" fmla="*/ 0 w 12"/>
                <a:gd name="T25" fmla="*/ 42 h 44"/>
                <a:gd name="T26" fmla="*/ 0 w 12"/>
                <a:gd name="T27" fmla="*/ 44 h 44"/>
                <a:gd name="T28" fmla="*/ 3 w 12"/>
                <a:gd name="T29" fmla="*/ 44 h 44"/>
                <a:gd name="T30" fmla="*/ 3 w 12"/>
                <a:gd name="T31" fmla="*/ 44 h 44"/>
                <a:gd name="T32" fmla="*/ 3 w 12"/>
                <a:gd name="T33" fmla="*/ 44 h 44"/>
                <a:gd name="T34" fmla="*/ 5 w 12"/>
                <a:gd name="T35" fmla="*/ 44 h 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"/>
                <a:gd name="T55" fmla="*/ 0 h 44"/>
                <a:gd name="T56" fmla="*/ 12 w 12"/>
                <a:gd name="T57" fmla="*/ 44 h 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" h="44">
                  <a:moveTo>
                    <a:pt x="5" y="44"/>
                  </a:moveTo>
                  <a:lnTo>
                    <a:pt x="10" y="35"/>
                  </a:lnTo>
                  <a:lnTo>
                    <a:pt x="12" y="25"/>
                  </a:lnTo>
                  <a:lnTo>
                    <a:pt x="12" y="12"/>
                  </a:lnTo>
                  <a:lnTo>
                    <a:pt x="10" y="3"/>
                  </a:lnTo>
                  <a:lnTo>
                    <a:pt x="7" y="0"/>
                  </a:lnTo>
                  <a:lnTo>
                    <a:pt x="3" y="10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3" y="44"/>
                  </a:lnTo>
                  <a:lnTo>
                    <a:pt x="5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95" name="Freeform 51"/>
            <p:cNvSpPr>
              <a:spLocks/>
            </p:cNvSpPr>
            <p:nvPr/>
          </p:nvSpPr>
          <p:spPr bwMode="auto">
            <a:xfrm>
              <a:off x="2429" y="2138"/>
              <a:ext cx="18" cy="32"/>
            </a:xfrm>
            <a:custGeom>
              <a:avLst/>
              <a:gdLst>
                <a:gd name="T0" fmla="*/ 13 w 18"/>
                <a:gd name="T1" fmla="*/ 32 h 32"/>
                <a:gd name="T2" fmla="*/ 15 w 18"/>
                <a:gd name="T3" fmla="*/ 32 h 32"/>
                <a:gd name="T4" fmla="*/ 15 w 18"/>
                <a:gd name="T5" fmla="*/ 32 h 32"/>
                <a:gd name="T6" fmla="*/ 18 w 18"/>
                <a:gd name="T7" fmla="*/ 32 h 32"/>
                <a:gd name="T8" fmla="*/ 18 w 18"/>
                <a:gd name="T9" fmla="*/ 30 h 32"/>
                <a:gd name="T10" fmla="*/ 8 w 18"/>
                <a:gd name="T11" fmla="*/ 0 h 32"/>
                <a:gd name="T12" fmla="*/ 8 w 18"/>
                <a:gd name="T13" fmla="*/ 0 h 32"/>
                <a:gd name="T14" fmla="*/ 8 w 18"/>
                <a:gd name="T15" fmla="*/ 0 h 32"/>
                <a:gd name="T16" fmla="*/ 5 w 18"/>
                <a:gd name="T17" fmla="*/ 0 h 32"/>
                <a:gd name="T18" fmla="*/ 5 w 18"/>
                <a:gd name="T19" fmla="*/ 0 h 32"/>
                <a:gd name="T20" fmla="*/ 0 w 18"/>
                <a:gd name="T21" fmla="*/ 7 h 32"/>
                <a:gd name="T22" fmla="*/ 5 w 18"/>
                <a:gd name="T23" fmla="*/ 25 h 32"/>
                <a:gd name="T24" fmla="*/ 13 w 18"/>
                <a:gd name="T25" fmla="*/ 32 h 32"/>
                <a:gd name="T26" fmla="*/ 13 w 18"/>
                <a:gd name="T27" fmla="*/ 32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"/>
                <a:gd name="T43" fmla="*/ 0 h 32"/>
                <a:gd name="T44" fmla="*/ 18 w 18"/>
                <a:gd name="T45" fmla="*/ 32 h 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" h="32">
                  <a:moveTo>
                    <a:pt x="13" y="32"/>
                  </a:moveTo>
                  <a:lnTo>
                    <a:pt x="15" y="32"/>
                  </a:lnTo>
                  <a:lnTo>
                    <a:pt x="18" y="32"/>
                  </a:lnTo>
                  <a:lnTo>
                    <a:pt x="18" y="30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7"/>
                  </a:lnTo>
                  <a:lnTo>
                    <a:pt x="5" y="25"/>
                  </a:lnTo>
                  <a:lnTo>
                    <a:pt x="13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96" name="Freeform 52"/>
            <p:cNvSpPr>
              <a:spLocks/>
            </p:cNvSpPr>
            <p:nvPr/>
          </p:nvSpPr>
          <p:spPr bwMode="auto">
            <a:xfrm>
              <a:off x="2863" y="1598"/>
              <a:ext cx="187" cy="404"/>
            </a:xfrm>
            <a:custGeom>
              <a:avLst/>
              <a:gdLst>
                <a:gd name="T0" fmla="*/ 160 w 187"/>
                <a:gd name="T1" fmla="*/ 0 h 404"/>
                <a:gd name="T2" fmla="*/ 27 w 187"/>
                <a:gd name="T3" fmla="*/ 254 h 404"/>
                <a:gd name="T4" fmla="*/ 96 w 187"/>
                <a:gd name="T5" fmla="*/ 207 h 404"/>
                <a:gd name="T6" fmla="*/ 0 w 187"/>
                <a:gd name="T7" fmla="*/ 404 h 404"/>
                <a:gd name="T8" fmla="*/ 187 w 187"/>
                <a:gd name="T9" fmla="*/ 131 h 404"/>
                <a:gd name="T10" fmla="*/ 108 w 187"/>
                <a:gd name="T11" fmla="*/ 173 h 404"/>
                <a:gd name="T12" fmla="*/ 160 w 187"/>
                <a:gd name="T13" fmla="*/ 0 h 4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7"/>
                <a:gd name="T22" fmla="*/ 0 h 404"/>
                <a:gd name="T23" fmla="*/ 187 w 187"/>
                <a:gd name="T24" fmla="*/ 404 h 4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7" h="404">
                  <a:moveTo>
                    <a:pt x="160" y="0"/>
                  </a:moveTo>
                  <a:lnTo>
                    <a:pt x="27" y="254"/>
                  </a:lnTo>
                  <a:lnTo>
                    <a:pt x="96" y="207"/>
                  </a:lnTo>
                  <a:lnTo>
                    <a:pt x="0" y="404"/>
                  </a:lnTo>
                  <a:lnTo>
                    <a:pt x="187" y="131"/>
                  </a:lnTo>
                  <a:lnTo>
                    <a:pt x="108" y="173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FFB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97" name="Freeform 53"/>
            <p:cNvSpPr>
              <a:spLocks/>
            </p:cNvSpPr>
            <p:nvPr/>
          </p:nvSpPr>
          <p:spPr bwMode="auto">
            <a:xfrm>
              <a:off x="2521" y="1480"/>
              <a:ext cx="101" cy="434"/>
            </a:xfrm>
            <a:custGeom>
              <a:avLst/>
              <a:gdLst>
                <a:gd name="T0" fmla="*/ 27 w 101"/>
                <a:gd name="T1" fmla="*/ 0 h 434"/>
                <a:gd name="T2" fmla="*/ 0 w 101"/>
                <a:gd name="T3" fmla="*/ 286 h 434"/>
                <a:gd name="T4" fmla="*/ 44 w 101"/>
                <a:gd name="T5" fmla="*/ 217 h 434"/>
                <a:gd name="T6" fmla="*/ 29 w 101"/>
                <a:gd name="T7" fmla="*/ 434 h 434"/>
                <a:gd name="T8" fmla="*/ 101 w 101"/>
                <a:gd name="T9" fmla="*/ 111 h 434"/>
                <a:gd name="T10" fmla="*/ 44 w 101"/>
                <a:gd name="T11" fmla="*/ 180 h 434"/>
                <a:gd name="T12" fmla="*/ 27 w 101"/>
                <a:gd name="T13" fmla="*/ 0 h 4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"/>
                <a:gd name="T22" fmla="*/ 0 h 434"/>
                <a:gd name="T23" fmla="*/ 101 w 101"/>
                <a:gd name="T24" fmla="*/ 434 h 4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" h="434">
                  <a:moveTo>
                    <a:pt x="27" y="0"/>
                  </a:moveTo>
                  <a:lnTo>
                    <a:pt x="0" y="286"/>
                  </a:lnTo>
                  <a:lnTo>
                    <a:pt x="44" y="217"/>
                  </a:lnTo>
                  <a:lnTo>
                    <a:pt x="29" y="434"/>
                  </a:lnTo>
                  <a:lnTo>
                    <a:pt x="101" y="111"/>
                  </a:lnTo>
                  <a:lnTo>
                    <a:pt x="44" y="18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B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98" name="Freeform 54"/>
            <p:cNvSpPr>
              <a:spLocks/>
            </p:cNvSpPr>
            <p:nvPr/>
          </p:nvSpPr>
          <p:spPr bwMode="auto">
            <a:xfrm>
              <a:off x="1967" y="1618"/>
              <a:ext cx="233" cy="367"/>
            </a:xfrm>
            <a:custGeom>
              <a:avLst/>
              <a:gdLst>
                <a:gd name="T0" fmla="*/ 2 w 233"/>
                <a:gd name="T1" fmla="*/ 0 h 367"/>
                <a:gd name="T2" fmla="*/ 179 w 233"/>
                <a:gd name="T3" fmla="*/ 227 h 367"/>
                <a:gd name="T4" fmla="*/ 103 w 233"/>
                <a:gd name="T5" fmla="*/ 190 h 367"/>
                <a:gd name="T6" fmla="*/ 233 w 233"/>
                <a:gd name="T7" fmla="*/ 367 h 367"/>
                <a:gd name="T8" fmla="*/ 0 w 233"/>
                <a:gd name="T9" fmla="*/ 133 h 367"/>
                <a:gd name="T10" fmla="*/ 83 w 233"/>
                <a:gd name="T11" fmla="*/ 160 h 367"/>
                <a:gd name="T12" fmla="*/ 2 w 233"/>
                <a:gd name="T13" fmla="*/ 0 h 3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3"/>
                <a:gd name="T22" fmla="*/ 0 h 367"/>
                <a:gd name="T23" fmla="*/ 233 w 233"/>
                <a:gd name="T24" fmla="*/ 367 h 3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3" h="367">
                  <a:moveTo>
                    <a:pt x="2" y="0"/>
                  </a:moveTo>
                  <a:lnTo>
                    <a:pt x="179" y="227"/>
                  </a:lnTo>
                  <a:lnTo>
                    <a:pt x="103" y="190"/>
                  </a:lnTo>
                  <a:lnTo>
                    <a:pt x="233" y="367"/>
                  </a:lnTo>
                  <a:lnTo>
                    <a:pt x="0" y="133"/>
                  </a:lnTo>
                  <a:lnTo>
                    <a:pt x="83" y="16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B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8002588" y="4211638"/>
          <a:ext cx="665162" cy="280987"/>
        </p:xfrm>
        <a:graphic>
          <a:graphicData uri="http://schemas.openxmlformats.org/presentationml/2006/ole">
            <p:oleObj spid="_x0000_s20482" name="Equation" r:id="rId4" imgW="507960" imgH="215640" progId="Equation.3">
              <p:embed/>
            </p:oleObj>
          </a:graphicData>
        </a:graphic>
      </p:graphicFrame>
      <p:grpSp>
        <p:nvGrpSpPr>
          <p:cNvPr id="20498" name="Group 56"/>
          <p:cNvGrpSpPr>
            <a:grpSpLocks/>
          </p:cNvGrpSpPr>
          <p:nvPr/>
        </p:nvGrpSpPr>
        <p:grpSpPr bwMode="auto">
          <a:xfrm>
            <a:off x="5364163" y="4797425"/>
            <a:ext cx="1008062" cy="1295400"/>
            <a:chOff x="1967" y="1480"/>
            <a:chExt cx="1083" cy="1518"/>
          </a:xfrm>
        </p:grpSpPr>
        <p:sp>
          <p:nvSpPr>
            <p:cNvPr id="20535" name="Freeform 57"/>
            <p:cNvSpPr>
              <a:spLocks/>
            </p:cNvSpPr>
            <p:nvPr/>
          </p:nvSpPr>
          <p:spPr bwMode="auto">
            <a:xfrm>
              <a:off x="2351" y="2483"/>
              <a:ext cx="61" cy="131"/>
            </a:xfrm>
            <a:custGeom>
              <a:avLst/>
              <a:gdLst>
                <a:gd name="T0" fmla="*/ 44 w 61"/>
                <a:gd name="T1" fmla="*/ 7 h 131"/>
                <a:gd name="T2" fmla="*/ 22 w 61"/>
                <a:gd name="T3" fmla="*/ 27 h 131"/>
                <a:gd name="T4" fmla="*/ 7 w 61"/>
                <a:gd name="T5" fmla="*/ 54 h 131"/>
                <a:gd name="T6" fmla="*/ 0 w 61"/>
                <a:gd name="T7" fmla="*/ 84 h 131"/>
                <a:gd name="T8" fmla="*/ 2 w 61"/>
                <a:gd name="T9" fmla="*/ 106 h 131"/>
                <a:gd name="T10" fmla="*/ 7 w 61"/>
                <a:gd name="T11" fmla="*/ 121 h 131"/>
                <a:gd name="T12" fmla="*/ 14 w 61"/>
                <a:gd name="T13" fmla="*/ 126 h 131"/>
                <a:gd name="T14" fmla="*/ 17 w 61"/>
                <a:gd name="T15" fmla="*/ 126 h 131"/>
                <a:gd name="T16" fmla="*/ 27 w 61"/>
                <a:gd name="T17" fmla="*/ 131 h 131"/>
                <a:gd name="T18" fmla="*/ 39 w 61"/>
                <a:gd name="T19" fmla="*/ 118 h 131"/>
                <a:gd name="T20" fmla="*/ 42 w 61"/>
                <a:gd name="T21" fmla="*/ 84 h 131"/>
                <a:gd name="T22" fmla="*/ 37 w 61"/>
                <a:gd name="T23" fmla="*/ 59 h 131"/>
                <a:gd name="T24" fmla="*/ 32 w 61"/>
                <a:gd name="T25" fmla="*/ 47 h 131"/>
                <a:gd name="T26" fmla="*/ 27 w 61"/>
                <a:gd name="T27" fmla="*/ 42 h 131"/>
                <a:gd name="T28" fmla="*/ 27 w 61"/>
                <a:gd name="T29" fmla="*/ 42 h 131"/>
                <a:gd name="T30" fmla="*/ 24 w 61"/>
                <a:gd name="T31" fmla="*/ 39 h 131"/>
                <a:gd name="T32" fmla="*/ 24 w 61"/>
                <a:gd name="T33" fmla="*/ 42 h 131"/>
                <a:gd name="T34" fmla="*/ 32 w 61"/>
                <a:gd name="T35" fmla="*/ 57 h 131"/>
                <a:gd name="T36" fmla="*/ 37 w 61"/>
                <a:gd name="T37" fmla="*/ 89 h 131"/>
                <a:gd name="T38" fmla="*/ 37 w 61"/>
                <a:gd name="T39" fmla="*/ 111 h 131"/>
                <a:gd name="T40" fmla="*/ 32 w 61"/>
                <a:gd name="T41" fmla="*/ 121 h 131"/>
                <a:gd name="T42" fmla="*/ 29 w 61"/>
                <a:gd name="T43" fmla="*/ 123 h 131"/>
                <a:gd name="T44" fmla="*/ 27 w 61"/>
                <a:gd name="T45" fmla="*/ 126 h 131"/>
                <a:gd name="T46" fmla="*/ 27 w 61"/>
                <a:gd name="T47" fmla="*/ 126 h 131"/>
                <a:gd name="T48" fmla="*/ 27 w 61"/>
                <a:gd name="T49" fmla="*/ 126 h 131"/>
                <a:gd name="T50" fmla="*/ 24 w 61"/>
                <a:gd name="T51" fmla="*/ 126 h 131"/>
                <a:gd name="T52" fmla="*/ 24 w 61"/>
                <a:gd name="T53" fmla="*/ 126 h 131"/>
                <a:gd name="T54" fmla="*/ 22 w 61"/>
                <a:gd name="T55" fmla="*/ 123 h 131"/>
                <a:gd name="T56" fmla="*/ 22 w 61"/>
                <a:gd name="T57" fmla="*/ 123 h 131"/>
                <a:gd name="T58" fmla="*/ 22 w 61"/>
                <a:gd name="T59" fmla="*/ 123 h 131"/>
                <a:gd name="T60" fmla="*/ 19 w 61"/>
                <a:gd name="T61" fmla="*/ 123 h 131"/>
                <a:gd name="T62" fmla="*/ 17 w 61"/>
                <a:gd name="T63" fmla="*/ 121 h 131"/>
                <a:gd name="T64" fmla="*/ 12 w 61"/>
                <a:gd name="T65" fmla="*/ 113 h 131"/>
                <a:gd name="T66" fmla="*/ 7 w 61"/>
                <a:gd name="T67" fmla="*/ 106 h 131"/>
                <a:gd name="T68" fmla="*/ 7 w 61"/>
                <a:gd name="T69" fmla="*/ 71 h 131"/>
                <a:gd name="T70" fmla="*/ 17 w 61"/>
                <a:gd name="T71" fmla="*/ 39 h 131"/>
                <a:gd name="T72" fmla="*/ 27 w 61"/>
                <a:gd name="T73" fmla="*/ 27 h 131"/>
                <a:gd name="T74" fmla="*/ 39 w 61"/>
                <a:gd name="T75" fmla="*/ 17 h 131"/>
                <a:gd name="T76" fmla="*/ 46 w 61"/>
                <a:gd name="T77" fmla="*/ 10 h 131"/>
                <a:gd name="T78" fmla="*/ 56 w 61"/>
                <a:gd name="T79" fmla="*/ 5 h 131"/>
                <a:gd name="T80" fmla="*/ 59 w 61"/>
                <a:gd name="T81" fmla="*/ 5 h 131"/>
                <a:gd name="T82" fmla="*/ 59 w 61"/>
                <a:gd name="T83" fmla="*/ 5 h 131"/>
                <a:gd name="T84" fmla="*/ 59 w 61"/>
                <a:gd name="T85" fmla="*/ 0 h 13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1"/>
                <a:gd name="T130" fmla="*/ 0 h 131"/>
                <a:gd name="T131" fmla="*/ 61 w 61"/>
                <a:gd name="T132" fmla="*/ 131 h 13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1" h="131">
                  <a:moveTo>
                    <a:pt x="59" y="0"/>
                  </a:moveTo>
                  <a:lnTo>
                    <a:pt x="44" y="7"/>
                  </a:lnTo>
                  <a:lnTo>
                    <a:pt x="32" y="15"/>
                  </a:lnTo>
                  <a:lnTo>
                    <a:pt x="22" y="27"/>
                  </a:lnTo>
                  <a:lnTo>
                    <a:pt x="12" y="39"/>
                  </a:lnTo>
                  <a:lnTo>
                    <a:pt x="7" y="54"/>
                  </a:lnTo>
                  <a:lnTo>
                    <a:pt x="2" y="69"/>
                  </a:lnTo>
                  <a:lnTo>
                    <a:pt x="0" y="84"/>
                  </a:lnTo>
                  <a:lnTo>
                    <a:pt x="0" y="99"/>
                  </a:lnTo>
                  <a:lnTo>
                    <a:pt x="2" y="106"/>
                  </a:lnTo>
                  <a:lnTo>
                    <a:pt x="5" y="113"/>
                  </a:lnTo>
                  <a:lnTo>
                    <a:pt x="7" y="121"/>
                  </a:lnTo>
                  <a:lnTo>
                    <a:pt x="12" y="126"/>
                  </a:lnTo>
                  <a:lnTo>
                    <a:pt x="14" y="126"/>
                  </a:lnTo>
                  <a:lnTo>
                    <a:pt x="17" y="126"/>
                  </a:lnTo>
                  <a:lnTo>
                    <a:pt x="17" y="128"/>
                  </a:lnTo>
                  <a:lnTo>
                    <a:pt x="27" y="131"/>
                  </a:lnTo>
                  <a:lnTo>
                    <a:pt x="29" y="131"/>
                  </a:lnTo>
                  <a:lnTo>
                    <a:pt x="39" y="118"/>
                  </a:lnTo>
                  <a:lnTo>
                    <a:pt x="42" y="101"/>
                  </a:lnTo>
                  <a:lnTo>
                    <a:pt x="42" y="84"/>
                  </a:lnTo>
                  <a:lnTo>
                    <a:pt x="39" y="67"/>
                  </a:lnTo>
                  <a:lnTo>
                    <a:pt x="37" y="59"/>
                  </a:lnTo>
                  <a:lnTo>
                    <a:pt x="34" y="54"/>
                  </a:lnTo>
                  <a:lnTo>
                    <a:pt x="32" y="47"/>
                  </a:lnTo>
                  <a:lnTo>
                    <a:pt x="29" y="42"/>
                  </a:lnTo>
                  <a:lnTo>
                    <a:pt x="27" y="42"/>
                  </a:lnTo>
                  <a:lnTo>
                    <a:pt x="24" y="39"/>
                  </a:lnTo>
                  <a:lnTo>
                    <a:pt x="24" y="42"/>
                  </a:lnTo>
                  <a:lnTo>
                    <a:pt x="32" y="57"/>
                  </a:lnTo>
                  <a:lnTo>
                    <a:pt x="34" y="71"/>
                  </a:lnTo>
                  <a:lnTo>
                    <a:pt x="37" y="89"/>
                  </a:lnTo>
                  <a:lnTo>
                    <a:pt x="37" y="106"/>
                  </a:lnTo>
                  <a:lnTo>
                    <a:pt x="37" y="111"/>
                  </a:lnTo>
                  <a:lnTo>
                    <a:pt x="34" y="116"/>
                  </a:lnTo>
                  <a:lnTo>
                    <a:pt x="32" y="121"/>
                  </a:lnTo>
                  <a:lnTo>
                    <a:pt x="29" y="123"/>
                  </a:lnTo>
                  <a:lnTo>
                    <a:pt x="27" y="126"/>
                  </a:lnTo>
                  <a:lnTo>
                    <a:pt x="24" y="126"/>
                  </a:lnTo>
                  <a:lnTo>
                    <a:pt x="24" y="123"/>
                  </a:lnTo>
                  <a:lnTo>
                    <a:pt x="22" y="123"/>
                  </a:lnTo>
                  <a:lnTo>
                    <a:pt x="19" y="123"/>
                  </a:lnTo>
                  <a:lnTo>
                    <a:pt x="17" y="121"/>
                  </a:lnTo>
                  <a:lnTo>
                    <a:pt x="14" y="118"/>
                  </a:lnTo>
                  <a:lnTo>
                    <a:pt x="12" y="113"/>
                  </a:lnTo>
                  <a:lnTo>
                    <a:pt x="10" y="111"/>
                  </a:lnTo>
                  <a:lnTo>
                    <a:pt x="7" y="106"/>
                  </a:lnTo>
                  <a:lnTo>
                    <a:pt x="5" y="89"/>
                  </a:lnTo>
                  <a:lnTo>
                    <a:pt x="7" y="71"/>
                  </a:lnTo>
                  <a:lnTo>
                    <a:pt x="12" y="54"/>
                  </a:lnTo>
                  <a:lnTo>
                    <a:pt x="17" y="39"/>
                  </a:lnTo>
                  <a:lnTo>
                    <a:pt x="22" y="34"/>
                  </a:lnTo>
                  <a:lnTo>
                    <a:pt x="27" y="27"/>
                  </a:lnTo>
                  <a:lnTo>
                    <a:pt x="34" y="22"/>
                  </a:lnTo>
                  <a:lnTo>
                    <a:pt x="39" y="17"/>
                  </a:lnTo>
                  <a:lnTo>
                    <a:pt x="44" y="15"/>
                  </a:lnTo>
                  <a:lnTo>
                    <a:pt x="46" y="10"/>
                  </a:lnTo>
                  <a:lnTo>
                    <a:pt x="51" y="7"/>
                  </a:lnTo>
                  <a:lnTo>
                    <a:pt x="56" y="5"/>
                  </a:lnTo>
                  <a:lnTo>
                    <a:pt x="59" y="5"/>
                  </a:lnTo>
                  <a:lnTo>
                    <a:pt x="61" y="5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36" name="Freeform 58"/>
            <p:cNvSpPr>
              <a:spLocks/>
            </p:cNvSpPr>
            <p:nvPr/>
          </p:nvSpPr>
          <p:spPr bwMode="auto">
            <a:xfrm>
              <a:off x="2292" y="2503"/>
              <a:ext cx="71" cy="108"/>
            </a:xfrm>
            <a:custGeom>
              <a:avLst/>
              <a:gdLst>
                <a:gd name="T0" fmla="*/ 32 w 71"/>
                <a:gd name="T1" fmla="*/ 2 h 108"/>
                <a:gd name="T2" fmla="*/ 17 w 71"/>
                <a:gd name="T3" fmla="*/ 14 h 108"/>
                <a:gd name="T4" fmla="*/ 5 w 71"/>
                <a:gd name="T5" fmla="*/ 37 h 108"/>
                <a:gd name="T6" fmla="*/ 2 w 71"/>
                <a:gd name="T7" fmla="*/ 49 h 108"/>
                <a:gd name="T8" fmla="*/ 2 w 71"/>
                <a:gd name="T9" fmla="*/ 51 h 108"/>
                <a:gd name="T10" fmla="*/ 0 w 71"/>
                <a:gd name="T11" fmla="*/ 64 h 108"/>
                <a:gd name="T12" fmla="*/ 0 w 71"/>
                <a:gd name="T13" fmla="*/ 86 h 108"/>
                <a:gd name="T14" fmla="*/ 7 w 71"/>
                <a:gd name="T15" fmla="*/ 98 h 108"/>
                <a:gd name="T16" fmla="*/ 7 w 71"/>
                <a:gd name="T17" fmla="*/ 101 h 108"/>
                <a:gd name="T18" fmla="*/ 9 w 71"/>
                <a:gd name="T19" fmla="*/ 101 h 108"/>
                <a:gd name="T20" fmla="*/ 9 w 71"/>
                <a:gd name="T21" fmla="*/ 103 h 108"/>
                <a:gd name="T22" fmla="*/ 17 w 71"/>
                <a:gd name="T23" fmla="*/ 108 h 108"/>
                <a:gd name="T24" fmla="*/ 32 w 71"/>
                <a:gd name="T25" fmla="*/ 103 h 108"/>
                <a:gd name="T26" fmla="*/ 32 w 71"/>
                <a:gd name="T27" fmla="*/ 98 h 108"/>
                <a:gd name="T28" fmla="*/ 37 w 71"/>
                <a:gd name="T29" fmla="*/ 88 h 108"/>
                <a:gd name="T30" fmla="*/ 37 w 71"/>
                <a:gd name="T31" fmla="*/ 76 h 108"/>
                <a:gd name="T32" fmla="*/ 37 w 71"/>
                <a:gd name="T33" fmla="*/ 71 h 108"/>
                <a:gd name="T34" fmla="*/ 37 w 71"/>
                <a:gd name="T35" fmla="*/ 71 h 108"/>
                <a:gd name="T36" fmla="*/ 37 w 71"/>
                <a:gd name="T37" fmla="*/ 69 h 108"/>
                <a:gd name="T38" fmla="*/ 37 w 71"/>
                <a:gd name="T39" fmla="*/ 69 h 108"/>
                <a:gd name="T40" fmla="*/ 37 w 71"/>
                <a:gd name="T41" fmla="*/ 66 h 108"/>
                <a:gd name="T42" fmla="*/ 37 w 71"/>
                <a:gd name="T43" fmla="*/ 64 h 108"/>
                <a:gd name="T44" fmla="*/ 34 w 71"/>
                <a:gd name="T45" fmla="*/ 59 h 108"/>
                <a:gd name="T46" fmla="*/ 34 w 71"/>
                <a:gd name="T47" fmla="*/ 54 h 108"/>
                <a:gd name="T48" fmla="*/ 27 w 71"/>
                <a:gd name="T49" fmla="*/ 34 h 108"/>
                <a:gd name="T50" fmla="*/ 22 w 71"/>
                <a:gd name="T51" fmla="*/ 29 h 108"/>
                <a:gd name="T52" fmla="*/ 19 w 71"/>
                <a:gd name="T53" fmla="*/ 32 h 108"/>
                <a:gd name="T54" fmla="*/ 22 w 71"/>
                <a:gd name="T55" fmla="*/ 37 h 108"/>
                <a:gd name="T56" fmla="*/ 32 w 71"/>
                <a:gd name="T57" fmla="*/ 69 h 108"/>
                <a:gd name="T58" fmla="*/ 27 w 71"/>
                <a:gd name="T59" fmla="*/ 101 h 108"/>
                <a:gd name="T60" fmla="*/ 24 w 71"/>
                <a:gd name="T61" fmla="*/ 101 h 108"/>
                <a:gd name="T62" fmla="*/ 22 w 71"/>
                <a:gd name="T63" fmla="*/ 101 h 108"/>
                <a:gd name="T64" fmla="*/ 17 w 71"/>
                <a:gd name="T65" fmla="*/ 101 h 108"/>
                <a:gd name="T66" fmla="*/ 12 w 71"/>
                <a:gd name="T67" fmla="*/ 98 h 108"/>
                <a:gd name="T68" fmla="*/ 5 w 71"/>
                <a:gd name="T69" fmla="*/ 69 h 108"/>
                <a:gd name="T70" fmla="*/ 12 w 71"/>
                <a:gd name="T71" fmla="*/ 37 h 108"/>
                <a:gd name="T72" fmla="*/ 22 w 71"/>
                <a:gd name="T73" fmla="*/ 17 h 108"/>
                <a:gd name="T74" fmla="*/ 37 w 71"/>
                <a:gd name="T75" fmla="*/ 5 h 108"/>
                <a:gd name="T76" fmla="*/ 49 w 71"/>
                <a:gd name="T77" fmla="*/ 5 h 108"/>
                <a:gd name="T78" fmla="*/ 59 w 71"/>
                <a:gd name="T79" fmla="*/ 7 h 108"/>
                <a:gd name="T80" fmla="*/ 66 w 71"/>
                <a:gd name="T81" fmla="*/ 12 h 108"/>
                <a:gd name="T82" fmla="*/ 71 w 71"/>
                <a:gd name="T83" fmla="*/ 12 h 108"/>
                <a:gd name="T84" fmla="*/ 71 w 71"/>
                <a:gd name="T85" fmla="*/ 10 h 108"/>
                <a:gd name="T86" fmla="*/ 71 w 71"/>
                <a:gd name="T87" fmla="*/ 7 h 108"/>
                <a:gd name="T88" fmla="*/ 69 w 71"/>
                <a:gd name="T89" fmla="*/ 5 h 108"/>
                <a:gd name="T90" fmla="*/ 69 w 71"/>
                <a:gd name="T91" fmla="*/ 5 h 10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1"/>
                <a:gd name="T139" fmla="*/ 0 h 108"/>
                <a:gd name="T140" fmla="*/ 71 w 71"/>
                <a:gd name="T141" fmla="*/ 108 h 10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1" h="108">
                  <a:moveTo>
                    <a:pt x="44" y="0"/>
                  </a:moveTo>
                  <a:lnTo>
                    <a:pt x="32" y="2"/>
                  </a:lnTo>
                  <a:lnTo>
                    <a:pt x="24" y="5"/>
                  </a:lnTo>
                  <a:lnTo>
                    <a:pt x="17" y="14"/>
                  </a:lnTo>
                  <a:lnTo>
                    <a:pt x="9" y="24"/>
                  </a:lnTo>
                  <a:lnTo>
                    <a:pt x="5" y="37"/>
                  </a:lnTo>
                  <a:lnTo>
                    <a:pt x="2" y="49"/>
                  </a:lnTo>
                  <a:lnTo>
                    <a:pt x="2" y="51"/>
                  </a:lnTo>
                  <a:lnTo>
                    <a:pt x="0" y="64"/>
                  </a:lnTo>
                  <a:lnTo>
                    <a:pt x="0" y="74"/>
                  </a:lnTo>
                  <a:lnTo>
                    <a:pt x="0" y="86"/>
                  </a:lnTo>
                  <a:lnTo>
                    <a:pt x="5" y="98"/>
                  </a:lnTo>
                  <a:lnTo>
                    <a:pt x="7" y="98"/>
                  </a:lnTo>
                  <a:lnTo>
                    <a:pt x="7" y="101"/>
                  </a:lnTo>
                  <a:lnTo>
                    <a:pt x="9" y="101"/>
                  </a:lnTo>
                  <a:lnTo>
                    <a:pt x="9" y="103"/>
                  </a:lnTo>
                  <a:lnTo>
                    <a:pt x="17" y="108"/>
                  </a:lnTo>
                  <a:lnTo>
                    <a:pt x="29" y="106"/>
                  </a:lnTo>
                  <a:lnTo>
                    <a:pt x="32" y="103"/>
                  </a:lnTo>
                  <a:lnTo>
                    <a:pt x="32" y="101"/>
                  </a:lnTo>
                  <a:lnTo>
                    <a:pt x="32" y="98"/>
                  </a:lnTo>
                  <a:lnTo>
                    <a:pt x="34" y="96"/>
                  </a:lnTo>
                  <a:lnTo>
                    <a:pt x="37" y="88"/>
                  </a:lnTo>
                  <a:lnTo>
                    <a:pt x="37" y="83"/>
                  </a:lnTo>
                  <a:lnTo>
                    <a:pt x="37" y="76"/>
                  </a:lnTo>
                  <a:lnTo>
                    <a:pt x="37" y="71"/>
                  </a:lnTo>
                  <a:lnTo>
                    <a:pt x="37" y="69"/>
                  </a:lnTo>
                  <a:lnTo>
                    <a:pt x="37" y="66"/>
                  </a:lnTo>
                  <a:lnTo>
                    <a:pt x="37" y="64"/>
                  </a:lnTo>
                  <a:lnTo>
                    <a:pt x="37" y="61"/>
                  </a:lnTo>
                  <a:lnTo>
                    <a:pt x="34" y="59"/>
                  </a:lnTo>
                  <a:lnTo>
                    <a:pt x="34" y="56"/>
                  </a:lnTo>
                  <a:lnTo>
                    <a:pt x="34" y="54"/>
                  </a:lnTo>
                  <a:lnTo>
                    <a:pt x="32" y="51"/>
                  </a:lnTo>
                  <a:lnTo>
                    <a:pt x="27" y="34"/>
                  </a:lnTo>
                  <a:lnTo>
                    <a:pt x="22" y="32"/>
                  </a:lnTo>
                  <a:lnTo>
                    <a:pt x="22" y="29"/>
                  </a:lnTo>
                  <a:lnTo>
                    <a:pt x="19" y="32"/>
                  </a:lnTo>
                  <a:lnTo>
                    <a:pt x="19" y="34"/>
                  </a:lnTo>
                  <a:lnTo>
                    <a:pt x="22" y="37"/>
                  </a:lnTo>
                  <a:lnTo>
                    <a:pt x="29" y="51"/>
                  </a:lnTo>
                  <a:lnTo>
                    <a:pt x="32" y="69"/>
                  </a:lnTo>
                  <a:lnTo>
                    <a:pt x="32" y="86"/>
                  </a:lnTo>
                  <a:lnTo>
                    <a:pt x="27" y="101"/>
                  </a:lnTo>
                  <a:lnTo>
                    <a:pt x="24" y="101"/>
                  </a:lnTo>
                  <a:lnTo>
                    <a:pt x="22" y="101"/>
                  </a:lnTo>
                  <a:lnTo>
                    <a:pt x="19" y="101"/>
                  </a:lnTo>
                  <a:lnTo>
                    <a:pt x="17" y="101"/>
                  </a:lnTo>
                  <a:lnTo>
                    <a:pt x="14" y="101"/>
                  </a:lnTo>
                  <a:lnTo>
                    <a:pt x="12" y="98"/>
                  </a:lnTo>
                  <a:lnTo>
                    <a:pt x="7" y="83"/>
                  </a:lnTo>
                  <a:lnTo>
                    <a:pt x="5" y="69"/>
                  </a:lnTo>
                  <a:lnTo>
                    <a:pt x="7" y="51"/>
                  </a:lnTo>
                  <a:lnTo>
                    <a:pt x="12" y="37"/>
                  </a:lnTo>
                  <a:lnTo>
                    <a:pt x="17" y="27"/>
                  </a:lnTo>
                  <a:lnTo>
                    <a:pt x="22" y="17"/>
                  </a:lnTo>
                  <a:lnTo>
                    <a:pt x="29" y="10"/>
                  </a:lnTo>
                  <a:lnTo>
                    <a:pt x="37" y="5"/>
                  </a:lnTo>
                  <a:lnTo>
                    <a:pt x="44" y="5"/>
                  </a:lnTo>
                  <a:lnTo>
                    <a:pt x="49" y="5"/>
                  </a:lnTo>
                  <a:lnTo>
                    <a:pt x="54" y="7"/>
                  </a:lnTo>
                  <a:lnTo>
                    <a:pt x="59" y="7"/>
                  </a:lnTo>
                  <a:lnTo>
                    <a:pt x="61" y="10"/>
                  </a:lnTo>
                  <a:lnTo>
                    <a:pt x="66" y="12"/>
                  </a:lnTo>
                  <a:lnTo>
                    <a:pt x="69" y="12"/>
                  </a:lnTo>
                  <a:lnTo>
                    <a:pt x="71" y="12"/>
                  </a:lnTo>
                  <a:lnTo>
                    <a:pt x="71" y="10"/>
                  </a:lnTo>
                  <a:lnTo>
                    <a:pt x="71" y="7"/>
                  </a:lnTo>
                  <a:lnTo>
                    <a:pt x="69" y="5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37" name="Freeform 59"/>
            <p:cNvSpPr>
              <a:spLocks/>
            </p:cNvSpPr>
            <p:nvPr/>
          </p:nvSpPr>
          <p:spPr bwMode="auto">
            <a:xfrm>
              <a:off x="2156" y="1961"/>
              <a:ext cx="828" cy="1037"/>
            </a:xfrm>
            <a:custGeom>
              <a:avLst/>
              <a:gdLst>
                <a:gd name="T0" fmla="*/ 502 w 828"/>
                <a:gd name="T1" fmla="*/ 1030 h 1037"/>
                <a:gd name="T2" fmla="*/ 574 w 828"/>
                <a:gd name="T3" fmla="*/ 1000 h 1037"/>
                <a:gd name="T4" fmla="*/ 643 w 828"/>
                <a:gd name="T5" fmla="*/ 973 h 1037"/>
                <a:gd name="T6" fmla="*/ 690 w 828"/>
                <a:gd name="T7" fmla="*/ 951 h 1037"/>
                <a:gd name="T8" fmla="*/ 724 w 828"/>
                <a:gd name="T9" fmla="*/ 938 h 1037"/>
                <a:gd name="T10" fmla="*/ 761 w 828"/>
                <a:gd name="T11" fmla="*/ 926 h 1037"/>
                <a:gd name="T12" fmla="*/ 773 w 828"/>
                <a:gd name="T13" fmla="*/ 924 h 1037"/>
                <a:gd name="T14" fmla="*/ 810 w 828"/>
                <a:gd name="T15" fmla="*/ 869 h 1037"/>
                <a:gd name="T16" fmla="*/ 813 w 828"/>
                <a:gd name="T17" fmla="*/ 756 h 1037"/>
                <a:gd name="T18" fmla="*/ 813 w 828"/>
                <a:gd name="T19" fmla="*/ 704 h 1037"/>
                <a:gd name="T20" fmla="*/ 813 w 828"/>
                <a:gd name="T21" fmla="*/ 660 h 1037"/>
                <a:gd name="T22" fmla="*/ 815 w 828"/>
                <a:gd name="T23" fmla="*/ 566 h 1037"/>
                <a:gd name="T24" fmla="*/ 823 w 828"/>
                <a:gd name="T25" fmla="*/ 362 h 1037"/>
                <a:gd name="T26" fmla="*/ 825 w 828"/>
                <a:gd name="T27" fmla="*/ 322 h 1037"/>
                <a:gd name="T28" fmla="*/ 828 w 828"/>
                <a:gd name="T29" fmla="*/ 261 h 1037"/>
                <a:gd name="T30" fmla="*/ 828 w 828"/>
                <a:gd name="T31" fmla="*/ 209 h 1037"/>
                <a:gd name="T32" fmla="*/ 828 w 828"/>
                <a:gd name="T33" fmla="*/ 199 h 1037"/>
                <a:gd name="T34" fmla="*/ 823 w 828"/>
                <a:gd name="T35" fmla="*/ 194 h 1037"/>
                <a:gd name="T36" fmla="*/ 512 w 828"/>
                <a:gd name="T37" fmla="*/ 9 h 1037"/>
                <a:gd name="T38" fmla="*/ 500 w 828"/>
                <a:gd name="T39" fmla="*/ 2 h 1037"/>
                <a:gd name="T40" fmla="*/ 475 w 828"/>
                <a:gd name="T41" fmla="*/ 7 h 1037"/>
                <a:gd name="T42" fmla="*/ 426 w 828"/>
                <a:gd name="T43" fmla="*/ 24 h 1037"/>
                <a:gd name="T44" fmla="*/ 345 w 828"/>
                <a:gd name="T45" fmla="*/ 49 h 1037"/>
                <a:gd name="T46" fmla="*/ 266 w 828"/>
                <a:gd name="T47" fmla="*/ 76 h 1037"/>
                <a:gd name="T48" fmla="*/ 212 w 828"/>
                <a:gd name="T49" fmla="*/ 93 h 1037"/>
                <a:gd name="T50" fmla="*/ 173 w 828"/>
                <a:gd name="T51" fmla="*/ 110 h 1037"/>
                <a:gd name="T52" fmla="*/ 131 w 828"/>
                <a:gd name="T53" fmla="*/ 123 h 1037"/>
                <a:gd name="T54" fmla="*/ 91 w 828"/>
                <a:gd name="T55" fmla="*/ 135 h 1037"/>
                <a:gd name="T56" fmla="*/ 52 w 828"/>
                <a:gd name="T57" fmla="*/ 147 h 1037"/>
                <a:gd name="T58" fmla="*/ 20 w 828"/>
                <a:gd name="T59" fmla="*/ 155 h 1037"/>
                <a:gd name="T60" fmla="*/ 5 w 828"/>
                <a:gd name="T61" fmla="*/ 167 h 1037"/>
                <a:gd name="T62" fmla="*/ 3 w 828"/>
                <a:gd name="T63" fmla="*/ 167 h 1037"/>
                <a:gd name="T64" fmla="*/ 12 w 828"/>
                <a:gd name="T65" fmla="*/ 236 h 1037"/>
                <a:gd name="T66" fmla="*/ 40 w 828"/>
                <a:gd name="T67" fmla="*/ 340 h 1037"/>
                <a:gd name="T68" fmla="*/ 69 w 828"/>
                <a:gd name="T69" fmla="*/ 446 h 1037"/>
                <a:gd name="T70" fmla="*/ 76 w 828"/>
                <a:gd name="T71" fmla="*/ 470 h 1037"/>
                <a:gd name="T72" fmla="*/ 84 w 828"/>
                <a:gd name="T73" fmla="*/ 500 h 1037"/>
                <a:gd name="T74" fmla="*/ 180 w 828"/>
                <a:gd name="T75" fmla="*/ 899 h 1037"/>
                <a:gd name="T76" fmla="*/ 185 w 828"/>
                <a:gd name="T77" fmla="*/ 904 h 1037"/>
                <a:gd name="T78" fmla="*/ 202 w 828"/>
                <a:gd name="T79" fmla="*/ 914 h 1037"/>
                <a:gd name="T80" fmla="*/ 229 w 828"/>
                <a:gd name="T81" fmla="*/ 926 h 1037"/>
                <a:gd name="T82" fmla="*/ 286 w 828"/>
                <a:gd name="T83" fmla="*/ 958 h 1037"/>
                <a:gd name="T84" fmla="*/ 345 w 828"/>
                <a:gd name="T85" fmla="*/ 988 h 1037"/>
                <a:gd name="T86" fmla="*/ 394 w 828"/>
                <a:gd name="T87" fmla="*/ 1012 h 1037"/>
                <a:gd name="T88" fmla="*/ 404 w 828"/>
                <a:gd name="T89" fmla="*/ 1017 h 1037"/>
                <a:gd name="T90" fmla="*/ 411 w 828"/>
                <a:gd name="T91" fmla="*/ 1020 h 1037"/>
                <a:gd name="T92" fmla="*/ 431 w 828"/>
                <a:gd name="T93" fmla="*/ 1032 h 1037"/>
                <a:gd name="T94" fmla="*/ 436 w 828"/>
                <a:gd name="T95" fmla="*/ 1035 h 103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28"/>
                <a:gd name="T145" fmla="*/ 0 h 1037"/>
                <a:gd name="T146" fmla="*/ 828 w 828"/>
                <a:gd name="T147" fmla="*/ 1037 h 10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28" h="1037">
                  <a:moveTo>
                    <a:pt x="441" y="1037"/>
                  </a:moveTo>
                  <a:lnTo>
                    <a:pt x="480" y="1037"/>
                  </a:lnTo>
                  <a:lnTo>
                    <a:pt x="502" y="1030"/>
                  </a:lnTo>
                  <a:lnTo>
                    <a:pt x="527" y="1020"/>
                  </a:lnTo>
                  <a:lnTo>
                    <a:pt x="549" y="1010"/>
                  </a:lnTo>
                  <a:lnTo>
                    <a:pt x="574" y="1000"/>
                  </a:lnTo>
                  <a:lnTo>
                    <a:pt x="596" y="993"/>
                  </a:lnTo>
                  <a:lnTo>
                    <a:pt x="621" y="983"/>
                  </a:lnTo>
                  <a:lnTo>
                    <a:pt x="643" y="973"/>
                  </a:lnTo>
                  <a:lnTo>
                    <a:pt x="665" y="963"/>
                  </a:lnTo>
                  <a:lnTo>
                    <a:pt x="677" y="958"/>
                  </a:lnTo>
                  <a:lnTo>
                    <a:pt x="690" y="951"/>
                  </a:lnTo>
                  <a:lnTo>
                    <a:pt x="702" y="946"/>
                  </a:lnTo>
                  <a:lnTo>
                    <a:pt x="714" y="943"/>
                  </a:lnTo>
                  <a:lnTo>
                    <a:pt x="724" y="938"/>
                  </a:lnTo>
                  <a:lnTo>
                    <a:pt x="736" y="934"/>
                  </a:lnTo>
                  <a:lnTo>
                    <a:pt x="749" y="931"/>
                  </a:lnTo>
                  <a:lnTo>
                    <a:pt x="761" y="926"/>
                  </a:lnTo>
                  <a:lnTo>
                    <a:pt x="766" y="926"/>
                  </a:lnTo>
                  <a:lnTo>
                    <a:pt x="771" y="924"/>
                  </a:lnTo>
                  <a:lnTo>
                    <a:pt x="773" y="924"/>
                  </a:lnTo>
                  <a:lnTo>
                    <a:pt x="778" y="924"/>
                  </a:lnTo>
                  <a:lnTo>
                    <a:pt x="810" y="909"/>
                  </a:lnTo>
                  <a:lnTo>
                    <a:pt x="810" y="869"/>
                  </a:lnTo>
                  <a:lnTo>
                    <a:pt x="813" y="832"/>
                  </a:lnTo>
                  <a:lnTo>
                    <a:pt x="813" y="793"/>
                  </a:lnTo>
                  <a:lnTo>
                    <a:pt x="813" y="756"/>
                  </a:lnTo>
                  <a:lnTo>
                    <a:pt x="813" y="739"/>
                  </a:lnTo>
                  <a:lnTo>
                    <a:pt x="813" y="722"/>
                  </a:lnTo>
                  <a:lnTo>
                    <a:pt x="813" y="704"/>
                  </a:lnTo>
                  <a:lnTo>
                    <a:pt x="813" y="687"/>
                  </a:lnTo>
                  <a:lnTo>
                    <a:pt x="815" y="675"/>
                  </a:lnTo>
                  <a:lnTo>
                    <a:pt x="813" y="660"/>
                  </a:lnTo>
                  <a:lnTo>
                    <a:pt x="813" y="648"/>
                  </a:lnTo>
                  <a:lnTo>
                    <a:pt x="813" y="635"/>
                  </a:lnTo>
                  <a:lnTo>
                    <a:pt x="815" y="566"/>
                  </a:lnTo>
                  <a:lnTo>
                    <a:pt x="818" y="497"/>
                  </a:lnTo>
                  <a:lnTo>
                    <a:pt x="820" y="428"/>
                  </a:lnTo>
                  <a:lnTo>
                    <a:pt x="823" y="362"/>
                  </a:lnTo>
                  <a:lnTo>
                    <a:pt x="823" y="349"/>
                  </a:lnTo>
                  <a:lnTo>
                    <a:pt x="823" y="335"/>
                  </a:lnTo>
                  <a:lnTo>
                    <a:pt x="825" y="322"/>
                  </a:lnTo>
                  <a:lnTo>
                    <a:pt x="828" y="310"/>
                  </a:lnTo>
                  <a:lnTo>
                    <a:pt x="828" y="285"/>
                  </a:lnTo>
                  <a:lnTo>
                    <a:pt x="828" y="261"/>
                  </a:lnTo>
                  <a:lnTo>
                    <a:pt x="828" y="236"/>
                  </a:lnTo>
                  <a:lnTo>
                    <a:pt x="828" y="211"/>
                  </a:lnTo>
                  <a:lnTo>
                    <a:pt x="828" y="209"/>
                  </a:lnTo>
                  <a:lnTo>
                    <a:pt x="828" y="207"/>
                  </a:lnTo>
                  <a:lnTo>
                    <a:pt x="828" y="202"/>
                  </a:lnTo>
                  <a:lnTo>
                    <a:pt x="828" y="199"/>
                  </a:lnTo>
                  <a:lnTo>
                    <a:pt x="825" y="197"/>
                  </a:lnTo>
                  <a:lnTo>
                    <a:pt x="825" y="194"/>
                  </a:lnTo>
                  <a:lnTo>
                    <a:pt x="823" y="194"/>
                  </a:lnTo>
                  <a:lnTo>
                    <a:pt x="823" y="192"/>
                  </a:lnTo>
                  <a:lnTo>
                    <a:pt x="522" y="12"/>
                  </a:lnTo>
                  <a:lnTo>
                    <a:pt x="512" y="9"/>
                  </a:lnTo>
                  <a:lnTo>
                    <a:pt x="510" y="7"/>
                  </a:lnTo>
                  <a:lnTo>
                    <a:pt x="505" y="4"/>
                  </a:lnTo>
                  <a:lnTo>
                    <a:pt x="500" y="2"/>
                  </a:lnTo>
                  <a:lnTo>
                    <a:pt x="495" y="0"/>
                  </a:lnTo>
                  <a:lnTo>
                    <a:pt x="485" y="4"/>
                  </a:lnTo>
                  <a:lnTo>
                    <a:pt x="475" y="7"/>
                  </a:lnTo>
                  <a:lnTo>
                    <a:pt x="463" y="12"/>
                  </a:lnTo>
                  <a:lnTo>
                    <a:pt x="453" y="17"/>
                  </a:lnTo>
                  <a:lnTo>
                    <a:pt x="426" y="24"/>
                  </a:lnTo>
                  <a:lnTo>
                    <a:pt x="399" y="34"/>
                  </a:lnTo>
                  <a:lnTo>
                    <a:pt x="372" y="41"/>
                  </a:lnTo>
                  <a:lnTo>
                    <a:pt x="345" y="49"/>
                  </a:lnTo>
                  <a:lnTo>
                    <a:pt x="318" y="59"/>
                  </a:lnTo>
                  <a:lnTo>
                    <a:pt x="291" y="66"/>
                  </a:lnTo>
                  <a:lnTo>
                    <a:pt x="266" y="76"/>
                  </a:lnTo>
                  <a:lnTo>
                    <a:pt x="239" y="86"/>
                  </a:lnTo>
                  <a:lnTo>
                    <a:pt x="224" y="91"/>
                  </a:lnTo>
                  <a:lnTo>
                    <a:pt x="212" y="93"/>
                  </a:lnTo>
                  <a:lnTo>
                    <a:pt x="200" y="98"/>
                  </a:lnTo>
                  <a:lnTo>
                    <a:pt x="185" y="103"/>
                  </a:lnTo>
                  <a:lnTo>
                    <a:pt x="173" y="110"/>
                  </a:lnTo>
                  <a:lnTo>
                    <a:pt x="160" y="115"/>
                  </a:lnTo>
                  <a:lnTo>
                    <a:pt x="145" y="118"/>
                  </a:lnTo>
                  <a:lnTo>
                    <a:pt x="131" y="123"/>
                  </a:lnTo>
                  <a:lnTo>
                    <a:pt x="118" y="128"/>
                  </a:lnTo>
                  <a:lnTo>
                    <a:pt x="104" y="130"/>
                  </a:lnTo>
                  <a:lnTo>
                    <a:pt x="91" y="135"/>
                  </a:lnTo>
                  <a:lnTo>
                    <a:pt x="79" y="138"/>
                  </a:lnTo>
                  <a:lnTo>
                    <a:pt x="64" y="142"/>
                  </a:lnTo>
                  <a:lnTo>
                    <a:pt x="52" y="147"/>
                  </a:lnTo>
                  <a:lnTo>
                    <a:pt x="40" y="150"/>
                  </a:lnTo>
                  <a:lnTo>
                    <a:pt x="27" y="155"/>
                  </a:lnTo>
                  <a:lnTo>
                    <a:pt x="20" y="155"/>
                  </a:lnTo>
                  <a:lnTo>
                    <a:pt x="12" y="160"/>
                  </a:lnTo>
                  <a:lnTo>
                    <a:pt x="10" y="162"/>
                  </a:lnTo>
                  <a:lnTo>
                    <a:pt x="5" y="167"/>
                  </a:lnTo>
                  <a:lnTo>
                    <a:pt x="3" y="167"/>
                  </a:lnTo>
                  <a:lnTo>
                    <a:pt x="0" y="170"/>
                  </a:lnTo>
                  <a:lnTo>
                    <a:pt x="5" y="202"/>
                  </a:lnTo>
                  <a:lnTo>
                    <a:pt x="12" y="236"/>
                  </a:lnTo>
                  <a:lnTo>
                    <a:pt x="22" y="268"/>
                  </a:lnTo>
                  <a:lnTo>
                    <a:pt x="27" y="303"/>
                  </a:lnTo>
                  <a:lnTo>
                    <a:pt x="40" y="340"/>
                  </a:lnTo>
                  <a:lnTo>
                    <a:pt x="49" y="377"/>
                  </a:lnTo>
                  <a:lnTo>
                    <a:pt x="62" y="411"/>
                  </a:lnTo>
                  <a:lnTo>
                    <a:pt x="69" y="446"/>
                  </a:lnTo>
                  <a:lnTo>
                    <a:pt x="69" y="453"/>
                  </a:lnTo>
                  <a:lnTo>
                    <a:pt x="74" y="460"/>
                  </a:lnTo>
                  <a:lnTo>
                    <a:pt x="76" y="470"/>
                  </a:lnTo>
                  <a:lnTo>
                    <a:pt x="76" y="478"/>
                  </a:lnTo>
                  <a:lnTo>
                    <a:pt x="81" y="487"/>
                  </a:lnTo>
                  <a:lnTo>
                    <a:pt x="84" y="500"/>
                  </a:lnTo>
                  <a:lnTo>
                    <a:pt x="89" y="510"/>
                  </a:lnTo>
                  <a:lnTo>
                    <a:pt x="91" y="522"/>
                  </a:lnTo>
                  <a:lnTo>
                    <a:pt x="180" y="899"/>
                  </a:lnTo>
                  <a:lnTo>
                    <a:pt x="180" y="901"/>
                  </a:lnTo>
                  <a:lnTo>
                    <a:pt x="182" y="901"/>
                  </a:lnTo>
                  <a:lnTo>
                    <a:pt x="185" y="904"/>
                  </a:lnTo>
                  <a:lnTo>
                    <a:pt x="187" y="906"/>
                  </a:lnTo>
                  <a:lnTo>
                    <a:pt x="192" y="914"/>
                  </a:lnTo>
                  <a:lnTo>
                    <a:pt x="202" y="914"/>
                  </a:lnTo>
                  <a:lnTo>
                    <a:pt x="212" y="919"/>
                  </a:lnTo>
                  <a:lnTo>
                    <a:pt x="219" y="924"/>
                  </a:lnTo>
                  <a:lnTo>
                    <a:pt x="229" y="926"/>
                  </a:lnTo>
                  <a:lnTo>
                    <a:pt x="249" y="936"/>
                  </a:lnTo>
                  <a:lnTo>
                    <a:pt x="266" y="948"/>
                  </a:lnTo>
                  <a:lnTo>
                    <a:pt x="286" y="958"/>
                  </a:lnTo>
                  <a:lnTo>
                    <a:pt x="305" y="968"/>
                  </a:lnTo>
                  <a:lnTo>
                    <a:pt x="325" y="980"/>
                  </a:lnTo>
                  <a:lnTo>
                    <a:pt x="345" y="988"/>
                  </a:lnTo>
                  <a:lnTo>
                    <a:pt x="365" y="998"/>
                  </a:lnTo>
                  <a:lnTo>
                    <a:pt x="384" y="1005"/>
                  </a:lnTo>
                  <a:lnTo>
                    <a:pt x="394" y="1012"/>
                  </a:lnTo>
                  <a:lnTo>
                    <a:pt x="399" y="1012"/>
                  </a:lnTo>
                  <a:lnTo>
                    <a:pt x="402" y="1015"/>
                  </a:lnTo>
                  <a:lnTo>
                    <a:pt x="404" y="1017"/>
                  </a:lnTo>
                  <a:lnTo>
                    <a:pt x="406" y="1020"/>
                  </a:lnTo>
                  <a:lnTo>
                    <a:pt x="409" y="1020"/>
                  </a:lnTo>
                  <a:lnTo>
                    <a:pt x="411" y="1020"/>
                  </a:lnTo>
                  <a:lnTo>
                    <a:pt x="414" y="1020"/>
                  </a:lnTo>
                  <a:lnTo>
                    <a:pt x="431" y="1032"/>
                  </a:lnTo>
                  <a:lnTo>
                    <a:pt x="434" y="1032"/>
                  </a:lnTo>
                  <a:lnTo>
                    <a:pt x="436" y="1035"/>
                  </a:lnTo>
                  <a:lnTo>
                    <a:pt x="438" y="1037"/>
                  </a:lnTo>
                  <a:lnTo>
                    <a:pt x="441" y="10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38" name="Freeform 60"/>
            <p:cNvSpPr>
              <a:spLocks/>
            </p:cNvSpPr>
            <p:nvPr/>
          </p:nvSpPr>
          <p:spPr bwMode="auto">
            <a:xfrm>
              <a:off x="2688" y="2022"/>
              <a:ext cx="261" cy="828"/>
            </a:xfrm>
            <a:custGeom>
              <a:avLst/>
              <a:gdLst>
                <a:gd name="T0" fmla="*/ 249 w 261"/>
                <a:gd name="T1" fmla="*/ 828 h 828"/>
                <a:gd name="T2" fmla="*/ 249 w 261"/>
                <a:gd name="T3" fmla="*/ 828 h 828"/>
                <a:gd name="T4" fmla="*/ 251 w 261"/>
                <a:gd name="T5" fmla="*/ 828 h 828"/>
                <a:gd name="T6" fmla="*/ 251 w 261"/>
                <a:gd name="T7" fmla="*/ 828 h 828"/>
                <a:gd name="T8" fmla="*/ 254 w 261"/>
                <a:gd name="T9" fmla="*/ 826 h 828"/>
                <a:gd name="T10" fmla="*/ 254 w 261"/>
                <a:gd name="T11" fmla="*/ 767 h 828"/>
                <a:gd name="T12" fmla="*/ 254 w 261"/>
                <a:gd name="T13" fmla="*/ 707 h 828"/>
                <a:gd name="T14" fmla="*/ 254 w 261"/>
                <a:gd name="T15" fmla="*/ 648 h 828"/>
                <a:gd name="T16" fmla="*/ 254 w 261"/>
                <a:gd name="T17" fmla="*/ 589 h 828"/>
                <a:gd name="T18" fmla="*/ 256 w 261"/>
                <a:gd name="T19" fmla="*/ 476 h 828"/>
                <a:gd name="T20" fmla="*/ 259 w 261"/>
                <a:gd name="T21" fmla="*/ 362 h 828"/>
                <a:gd name="T22" fmla="*/ 261 w 261"/>
                <a:gd name="T23" fmla="*/ 252 h 828"/>
                <a:gd name="T24" fmla="*/ 259 w 261"/>
                <a:gd name="T25" fmla="*/ 138 h 828"/>
                <a:gd name="T26" fmla="*/ 241 w 261"/>
                <a:gd name="T27" fmla="*/ 128 h 828"/>
                <a:gd name="T28" fmla="*/ 227 w 261"/>
                <a:gd name="T29" fmla="*/ 118 h 828"/>
                <a:gd name="T30" fmla="*/ 209 w 261"/>
                <a:gd name="T31" fmla="*/ 109 h 828"/>
                <a:gd name="T32" fmla="*/ 192 w 261"/>
                <a:gd name="T33" fmla="*/ 99 h 828"/>
                <a:gd name="T34" fmla="*/ 175 w 261"/>
                <a:gd name="T35" fmla="*/ 91 h 828"/>
                <a:gd name="T36" fmla="*/ 160 w 261"/>
                <a:gd name="T37" fmla="*/ 81 h 828"/>
                <a:gd name="T38" fmla="*/ 143 w 261"/>
                <a:gd name="T39" fmla="*/ 72 h 828"/>
                <a:gd name="T40" fmla="*/ 126 w 261"/>
                <a:gd name="T41" fmla="*/ 62 h 828"/>
                <a:gd name="T42" fmla="*/ 113 w 261"/>
                <a:gd name="T43" fmla="*/ 57 h 828"/>
                <a:gd name="T44" fmla="*/ 103 w 261"/>
                <a:gd name="T45" fmla="*/ 49 h 828"/>
                <a:gd name="T46" fmla="*/ 91 w 261"/>
                <a:gd name="T47" fmla="*/ 45 h 828"/>
                <a:gd name="T48" fmla="*/ 81 w 261"/>
                <a:gd name="T49" fmla="*/ 37 h 828"/>
                <a:gd name="T50" fmla="*/ 69 w 261"/>
                <a:gd name="T51" fmla="*/ 32 h 828"/>
                <a:gd name="T52" fmla="*/ 59 w 261"/>
                <a:gd name="T53" fmla="*/ 27 h 828"/>
                <a:gd name="T54" fmla="*/ 47 w 261"/>
                <a:gd name="T55" fmla="*/ 20 h 828"/>
                <a:gd name="T56" fmla="*/ 37 w 261"/>
                <a:gd name="T57" fmla="*/ 15 h 828"/>
                <a:gd name="T58" fmla="*/ 30 w 261"/>
                <a:gd name="T59" fmla="*/ 10 h 828"/>
                <a:gd name="T60" fmla="*/ 22 w 261"/>
                <a:gd name="T61" fmla="*/ 8 h 828"/>
                <a:gd name="T62" fmla="*/ 15 w 261"/>
                <a:gd name="T63" fmla="*/ 3 h 828"/>
                <a:gd name="T64" fmla="*/ 7 w 261"/>
                <a:gd name="T65" fmla="*/ 0 h 828"/>
                <a:gd name="T66" fmla="*/ 2 w 261"/>
                <a:gd name="T67" fmla="*/ 20 h 828"/>
                <a:gd name="T68" fmla="*/ 5 w 261"/>
                <a:gd name="T69" fmla="*/ 40 h 828"/>
                <a:gd name="T70" fmla="*/ 5 w 261"/>
                <a:gd name="T71" fmla="*/ 59 h 828"/>
                <a:gd name="T72" fmla="*/ 0 w 261"/>
                <a:gd name="T73" fmla="*/ 79 h 828"/>
                <a:gd name="T74" fmla="*/ 0 w 261"/>
                <a:gd name="T75" fmla="*/ 148 h 828"/>
                <a:gd name="T76" fmla="*/ 0 w 261"/>
                <a:gd name="T77" fmla="*/ 217 h 828"/>
                <a:gd name="T78" fmla="*/ 0 w 261"/>
                <a:gd name="T79" fmla="*/ 286 h 828"/>
                <a:gd name="T80" fmla="*/ 0 w 261"/>
                <a:gd name="T81" fmla="*/ 355 h 828"/>
                <a:gd name="T82" fmla="*/ 5 w 261"/>
                <a:gd name="T83" fmla="*/ 424 h 828"/>
                <a:gd name="T84" fmla="*/ 7 w 261"/>
                <a:gd name="T85" fmla="*/ 495 h 828"/>
                <a:gd name="T86" fmla="*/ 10 w 261"/>
                <a:gd name="T87" fmla="*/ 564 h 828"/>
                <a:gd name="T88" fmla="*/ 20 w 261"/>
                <a:gd name="T89" fmla="*/ 636 h 828"/>
                <a:gd name="T90" fmla="*/ 22 w 261"/>
                <a:gd name="T91" fmla="*/ 658 h 828"/>
                <a:gd name="T92" fmla="*/ 27 w 261"/>
                <a:gd name="T93" fmla="*/ 678 h 828"/>
                <a:gd name="T94" fmla="*/ 32 w 261"/>
                <a:gd name="T95" fmla="*/ 698 h 828"/>
                <a:gd name="T96" fmla="*/ 37 w 261"/>
                <a:gd name="T97" fmla="*/ 717 h 828"/>
                <a:gd name="T98" fmla="*/ 84 w 261"/>
                <a:gd name="T99" fmla="*/ 732 h 828"/>
                <a:gd name="T100" fmla="*/ 86 w 261"/>
                <a:gd name="T101" fmla="*/ 739 h 828"/>
                <a:gd name="T102" fmla="*/ 126 w 261"/>
                <a:gd name="T103" fmla="*/ 757 h 828"/>
                <a:gd name="T104" fmla="*/ 175 w 261"/>
                <a:gd name="T105" fmla="*/ 784 h 828"/>
                <a:gd name="T106" fmla="*/ 249 w 261"/>
                <a:gd name="T107" fmla="*/ 828 h 828"/>
                <a:gd name="T108" fmla="*/ 249 w 261"/>
                <a:gd name="T109" fmla="*/ 828 h 82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1"/>
                <a:gd name="T166" fmla="*/ 0 h 828"/>
                <a:gd name="T167" fmla="*/ 261 w 261"/>
                <a:gd name="T168" fmla="*/ 828 h 82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1" h="828">
                  <a:moveTo>
                    <a:pt x="249" y="828"/>
                  </a:moveTo>
                  <a:lnTo>
                    <a:pt x="249" y="828"/>
                  </a:lnTo>
                  <a:lnTo>
                    <a:pt x="251" y="828"/>
                  </a:lnTo>
                  <a:lnTo>
                    <a:pt x="254" y="826"/>
                  </a:lnTo>
                  <a:lnTo>
                    <a:pt x="254" y="767"/>
                  </a:lnTo>
                  <a:lnTo>
                    <a:pt x="254" y="707"/>
                  </a:lnTo>
                  <a:lnTo>
                    <a:pt x="254" y="648"/>
                  </a:lnTo>
                  <a:lnTo>
                    <a:pt x="254" y="589"/>
                  </a:lnTo>
                  <a:lnTo>
                    <a:pt x="256" y="476"/>
                  </a:lnTo>
                  <a:lnTo>
                    <a:pt x="259" y="362"/>
                  </a:lnTo>
                  <a:lnTo>
                    <a:pt x="261" y="252"/>
                  </a:lnTo>
                  <a:lnTo>
                    <a:pt x="259" y="138"/>
                  </a:lnTo>
                  <a:lnTo>
                    <a:pt x="241" y="128"/>
                  </a:lnTo>
                  <a:lnTo>
                    <a:pt x="227" y="118"/>
                  </a:lnTo>
                  <a:lnTo>
                    <a:pt x="209" y="109"/>
                  </a:lnTo>
                  <a:lnTo>
                    <a:pt x="192" y="99"/>
                  </a:lnTo>
                  <a:lnTo>
                    <a:pt x="175" y="91"/>
                  </a:lnTo>
                  <a:lnTo>
                    <a:pt x="160" y="81"/>
                  </a:lnTo>
                  <a:lnTo>
                    <a:pt x="143" y="72"/>
                  </a:lnTo>
                  <a:lnTo>
                    <a:pt x="126" y="62"/>
                  </a:lnTo>
                  <a:lnTo>
                    <a:pt x="113" y="57"/>
                  </a:lnTo>
                  <a:lnTo>
                    <a:pt x="103" y="49"/>
                  </a:lnTo>
                  <a:lnTo>
                    <a:pt x="91" y="45"/>
                  </a:lnTo>
                  <a:lnTo>
                    <a:pt x="81" y="37"/>
                  </a:lnTo>
                  <a:lnTo>
                    <a:pt x="69" y="32"/>
                  </a:lnTo>
                  <a:lnTo>
                    <a:pt x="59" y="27"/>
                  </a:lnTo>
                  <a:lnTo>
                    <a:pt x="47" y="20"/>
                  </a:lnTo>
                  <a:lnTo>
                    <a:pt x="37" y="15"/>
                  </a:lnTo>
                  <a:lnTo>
                    <a:pt x="30" y="10"/>
                  </a:lnTo>
                  <a:lnTo>
                    <a:pt x="22" y="8"/>
                  </a:lnTo>
                  <a:lnTo>
                    <a:pt x="15" y="3"/>
                  </a:lnTo>
                  <a:lnTo>
                    <a:pt x="7" y="0"/>
                  </a:lnTo>
                  <a:lnTo>
                    <a:pt x="2" y="20"/>
                  </a:lnTo>
                  <a:lnTo>
                    <a:pt x="5" y="40"/>
                  </a:lnTo>
                  <a:lnTo>
                    <a:pt x="5" y="59"/>
                  </a:lnTo>
                  <a:lnTo>
                    <a:pt x="0" y="79"/>
                  </a:lnTo>
                  <a:lnTo>
                    <a:pt x="0" y="148"/>
                  </a:lnTo>
                  <a:lnTo>
                    <a:pt x="0" y="217"/>
                  </a:lnTo>
                  <a:lnTo>
                    <a:pt x="0" y="286"/>
                  </a:lnTo>
                  <a:lnTo>
                    <a:pt x="0" y="355"/>
                  </a:lnTo>
                  <a:lnTo>
                    <a:pt x="5" y="424"/>
                  </a:lnTo>
                  <a:lnTo>
                    <a:pt x="7" y="495"/>
                  </a:lnTo>
                  <a:lnTo>
                    <a:pt x="10" y="564"/>
                  </a:lnTo>
                  <a:lnTo>
                    <a:pt x="20" y="636"/>
                  </a:lnTo>
                  <a:lnTo>
                    <a:pt x="22" y="658"/>
                  </a:lnTo>
                  <a:lnTo>
                    <a:pt x="27" y="678"/>
                  </a:lnTo>
                  <a:lnTo>
                    <a:pt x="32" y="698"/>
                  </a:lnTo>
                  <a:lnTo>
                    <a:pt x="37" y="717"/>
                  </a:lnTo>
                  <a:lnTo>
                    <a:pt x="84" y="732"/>
                  </a:lnTo>
                  <a:lnTo>
                    <a:pt x="86" y="739"/>
                  </a:lnTo>
                  <a:lnTo>
                    <a:pt x="126" y="757"/>
                  </a:lnTo>
                  <a:lnTo>
                    <a:pt x="175" y="784"/>
                  </a:lnTo>
                  <a:lnTo>
                    <a:pt x="249" y="828"/>
                  </a:lnTo>
                  <a:close/>
                </a:path>
              </a:pathLst>
            </a:custGeom>
            <a:solidFill>
              <a:srgbClr val="6899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39" name="Freeform 61"/>
            <p:cNvSpPr>
              <a:spLocks/>
            </p:cNvSpPr>
            <p:nvPr/>
          </p:nvSpPr>
          <p:spPr bwMode="auto">
            <a:xfrm>
              <a:off x="2186" y="1990"/>
              <a:ext cx="500" cy="858"/>
            </a:xfrm>
            <a:custGeom>
              <a:avLst/>
              <a:gdLst>
                <a:gd name="T0" fmla="*/ 408 w 500"/>
                <a:gd name="T1" fmla="*/ 779 h 858"/>
                <a:gd name="T2" fmla="*/ 411 w 500"/>
                <a:gd name="T3" fmla="*/ 776 h 858"/>
                <a:gd name="T4" fmla="*/ 411 w 500"/>
                <a:gd name="T5" fmla="*/ 774 h 858"/>
                <a:gd name="T6" fmla="*/ 500 w 500"/>
                <a:gd name="T7" fmla="*/ 744 h 858"/>
                <a:gd name="T8" fmla="*/ 497 w 500"/>
                <a:gd name="T9" fmla="*/ 641 h 858"/>
                <a:gd name="T10" fmla="*/ 490 w 500"/>
                <a:gd name="T11" fmla="*/ 535 h 858"/>
                <a:gd name="T12" fmla="*/ 490 w 500"/>
                <a:gd name="T13" fmla="*/ 429 h 858"/>
                <a:gd name="T14" fmla="*/ 490 w 500"/>
                <a:gd name="T15" fmla="*/ 323 h 858"/>
                <a:gd name="T16" fmla="*/ 485 w 500"/>
                <a:gd name="T17" fmla="*/ 163 h 858"/>
                <a:gd name="T18" fmla="*/ 477 w 500"/>
                <a:gd name="T19" fmla="*/ 5 h 858"/>
                <a:gd name="T20" fmla="*/ 465 w 500"/>
                <a:gd name="T21" fmla="*/ 0 h 858"/>
                <a:gd name="T22" fmla="*/ 450 w 500"/>
                <a:gd name="T23" fmla="*/ 3 h 858"/>
                <a:gd name="T24" fmla="*/ 416 w 500"/>
                <a:gd name="T25" fmla="*/ 12 h 858"/>
                <a:gd name="T26" fmla="*/ 381 w 500"/>
                <a:gd name="T27" fmla="*/ 22 h 858"/>
                <a:gd name="T28" fmla="*/ 342 w 500"/>
                <a:gd name="T29" fmla="*/ 35 h 858"/>
                <a:gd name="T30" fmla="*/ 305 w 500"/>
                <a:gd name="T31" fmla="*/ 47 h 858"/>
                <a:gd name="T32" fmla="*/ 268 w 500"/>
                <a:gd name="T33" fmla="*/ 62 h 858"/>
                <a:gd name="T34" fmla="*/ 231 w 500"/>
                <a:gd name="T35" fmla="*/ 74 h 858"/>
                <a:gd name="T36" fmla="*/ 172 w 500"/>
                <a:gd name="T37" fmla="*/ 94 h 858"/>
                <a:gd name="T38" fmla="*/ 113 w 500"/>
                <a:gd name="T39" fmla="*/ 111 h 858"/>
                <a:gd name="T40" fmla="*/ 56 w 500"/>
                <a:gd name="T41" fmla="*/ 131 h 858"/>
                <a:gd name="T42" fmla="*/ 0 w 500"/>
                <a:gd name="T43" fmla="*/ 155 h 858"/>
                <a:gd name="T44" fmla="*/ 22 w 500"/>
                <a:gd name="T45" fmla="*/ 269 h 858"/>
                <a:gd name="T46" fmla="*/ 51 w 500"/>
                <a:gd name="T47" fmla="*/ 382 h 858"/>
                <a:gd name="T48" fmla="*/ 66 w 500"/>
                <a:gd name="T49" fmla="*/ 431 h 858"/>
                <a:gd name="T50" fmla="*/ 79 w 500"/>
                <a:gd name="T51" fmla="*/ 481 h 858"/>
                <a:gd name="T52" fmla="*/ 86 w 500"/>
                <a:gd name="T53" fmla="*/ 508 h 858"/>
                <a:gd name="T54" fmla="*/ 91 w 500"/>
                <a:gd name="T55" fmla="*/ 540 h 858"/>
                <a:gd name="T56" fmla="*/ 101 w 500"/>
                <a:gd name="T57" fmla="*/ 574 h 858"/>
                <a:gd name="T58" fmla="*/ 111 w 500"/>
                <a:gd name="T59" fmla="*/ 609 h 858"/>
                <a:gd name="T60" fmla="*/ 115 w 500"/>
                <a:gd name="T61" fmla="*/ 636 h 858"/>
                <a:gd name="T62" fmla="*/ 120 w 500"/>
                <a:gd name="T63" fmla="*/ 661 h 858"/>
                <a:gd name="T64" fmla="*/ 128 w 500"/>
                <a:gd name="T65" fmla="*/ 693 h 858"/>
                <a:gd name="T66" fmla="*/ 135 w 500"/>
                <a:gd name="T67" fmla="*/ 725 h 858"/>
                <a:gd name="T68" fmla="*/ 155 w 500"/>
                <a:gd name="T69" fmla="*/ 791 h 858"/>
                <a:gd name="T70" fmla="*/ 175 w 500"/>
                <a:gd name="T71" fmla="*/ 858 h 8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0"/>
                <a:gd name="T109" fmla="*/ 0 h 858"/>
                <a:gd name="T110" fmla="*/ 500 w 500"/>
                <a:gd name="T111" fmla="*/ 858 h 8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0" h="858">
                  <a:moveTo>
                    <a:pt x="177" y="855"/>
                  </a:moveTo>
                  <a:lnTo>
                    <a:pt x="408" y="779"/>
                  </a:lnTo>
                  <a:lnTo>
                    <a:pt x="411" y="776"/>
                  </a:lnTo>
                  <a:lnTo>
                    <a:pt x="411" y="774"/>
                  </a:lnTo>
                  <a:lnTo>
                    <a:pt x="431" y="774"/>
                  </a:lnTo>
                  <a:lnTo>
                    <a:pt x="500" y="744"/>
                  </a:lnTo>
                  <a:lnTo>
                    <a:pt x="500" y="693"/>
                  </a:lnTo>
                  <a:lnTo>
                    <a:pt x="497" y="641"/>
                  </a:lnTo>
                  <a:lnTo>
                    <a:pt x="492" y="589"/>
                  </a:lnTo>
                  <a:lnTo>
                    <a:pt x="490" y="535"/>
                  </a:lnTo>
                  <a:lnTo>
                    <a:pt x="490" y="483"/>
                  </a:lnTo>
                  <a:lnTo>
                    <a:pt x="490" y="429"/>
                  </a:lnTo>
                  <a:lnTo>
                    <a:pt x="490" y="377"/>
                  </a:lnTo>
                  <a:lnTo>
                    <a:pt x="490" y="323"/>
                  </a:lnTo>
                  <a:lnTo>
                    <a:pt x="487" y="242"/>
                  </a:lnTo>
                  <a:lnTo>
                    <a:pt x="485" y="163"/>
                  </a:lnTo>
                  <a:lnTo>
                    <a:pt x="482" y="84"/>
                  </a:lnTo>
                  <a:lnTo>
                    <a:pt x="477" y="5"/>
                  </a:lnTo>
                  <a:lnTo>
                    <a:pt x="472" y="3"/>
                  </a:lnTo>
                  <a:lnTo>
                    <a:pt x="465" y="0"/>
                  </a:lnTo>
                  <a:lnTo>
                    <a:pt x="458" y="3"/>
                  </a:lnTo>
                  <a:lnTo>
                    <a:pt x="450" y="3"/>
                  </a:lnTo>
                  <a:lnTo>
                    <a:pt x="433" y="8"/>
                  </a:lnTo>
                  <a:lnTo>
                    <a:pt x="416" y="12"/>
                  </a:lnTo>
                  <a:lnTo>
                    <a:pt x="399" y="17"/>
                  </a:lnTo>
                  <a:lnTo>
                    <a:pt x="381" y="22"/>
                  </a:lnTo>
                  <a:lnTo>
                    <a:pt x="362" y="27"/>
                  </a:lnTo>
                  <a:lnTo>
                    <a:pt x="342" y="35"/>
                  </a:lnTo>
                  <a:lnTo>
                    <a:pt x="325" y="42"/>
                  </a:lnTo>
                  <a:lnTo>
                    <a:pt x="305" y="47"/>
                  </a:lnTo>
                  <a:lnTo>
                    <a:pt x="288" y="54"/>
                  </a:lnTo>
                  <a:lnTo>
                    <a:pt x="268" y="62"/>
                  </a:lnTo>
                  <a:lnTo>
                    <a:pt x="251" y="69"/>
                  </a:lnTo>
                  <a:lnTo>
                    <a:pt x="231" y="74"/>
                  </a:lnTo>
                  <a:lnTo>
                    <a:pt x="202" y="84"/>
                  </a:lnTo>
                  <a:lnTo>
                    <a:pt x="172" y="94"/>
                  </a:lnTo>
                  <a:lnTo>
                    <a:pt x="143" y="104"/>
                  </a:lnTo>
                  <a:lnTo>
                    <a:pt x="113" y="111"/>
                  </a:lnTo>
                  <a:lnTo>
                    <a:pt x="83" y="121"/>
                  </a:lnTo>
                  <a:lnTo>
                    <a:pt x="56" y="131"/>
                  </a:lnTo>
                  <a:lnTo>
                    <a:pt x="27" y="143"/>
                  </a:lnTo>
                  <a:lnTo>
                    <a:pt x="0" y="155"/>
                  </a:lnTo>
                  <a:lnTo>
                    <a:pt x="10" y="212"/>
                  </a:lnTo>
                  <a:lnTo>
                    <a:pt x="22" y="269"/>
                  </a:lnTo>
                  <a:lnTo>
                    <a:pt x="37" y="325"/>
                  </a:lnTo>
                  <a:lnTo>
                    <a:pt x="51" y="382"/>
                  </a:lnTo>
                  <a:lnTo>
                    <a:pt x="59" y="404"/>
                  </a:lnTo>
                  <a:lnTo>
                    <a:pt x="66" y="431"/>
                  </a:lnTo>
                  <a:lnTo>
                    <a:pt x="74" y="456"/>
                  </a:lnTo>
                  <a:lnTo>
                    <a:pt x="79" y="481"/>
                  </a:lnTo>
                  <a:lnTo>
                    <a:pt x="81" y="495"/>
                  </a:lnTo>
                  <a:lnTo>
                    <a:pt x="86" y="508"/>
                  </a:lnTo>
                  <a:lnTo>
                    <a:pt x="88" y="523"/>
                  </a:lnTo>
                  <a:lnTo>
                    <a:pt x="91" y="540"/>
                  </a:lnTo>
                  <a:lnTo>
                    <a:pt x="98" y="555"/>
                  </a:lnTo>
                  <a:lnTo>
                    <a:pt x="101" y="574"/>
                  </a:lnTo>
                  <a:lnTo>
                    <a:pt x="103" y="592"/>
                  </a:lnTo>
                  <a:lnTo>
                    <a:pt x="111" y="609"/>
                  </a:lnTo>
                  <a:lnTo>
                    <a:pt x="113" y="624"/>
                  </a:lnTo>
                  <a:lnTo>
                    <a:pt x="115" y="636"/>
                  </a:lnTo>
                  <a:lnTo>
                    <a:pt x="118" y="648"/>
                  </a:lnTo>
                  <a:lnTo>
                    <a:pt x="120" y="661"/>
                  </a:lnTo>
                  <a:lnTo>
                    <a:pt x="123" y="678"/>
                  </a:lnTo>
                  <a:lnTo>
                    <a:pt x="128" y="693"/>
                  </a:lnTo>
                  <a:lnTo>
                    <a:pt x="133" y="710"/>
                  </a:lnTo>
                  <a:lnTo>
                    <a:pt x="135" y="725"/>
                  </a:lnTo>
                  <a:lnTo>
                    <a:pt x="145" y="757"/>
                  </a:lnTo>
                  <a:lnTo>
                    <a:pt x="155" y="791"/>
                  </a:lnTo>
                  <a:lnTo>
                    <a:pt x="165" y="823"/>
                  </a:lnTo>
                  <a:lnTo>
                    <a:pt x="175" y="858"/>
                  </a:lnTo>
                  <a:lnTo>
                    <a:pt x="177" y="855"/>
                  </a:lnTo>
                  <a:close/>
                </a:path>
              </a:pathLst>
            </a:custGeom>
            <a:solidFill>
              <a:srgbClr val="CE3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40" name="Freeform 62"/>
            <p:cNvSpPr>
              <a:spLocks/>
            </p:cNvSpPr>
            <p:nvPr/>
          </p:nvSpPr>
          <p:spPr bwMode="auto">
            <a:xfrm>
              <a:off x="2326" y="2513"/>
              <a:ext cx="128" cy="113"/>
            </a:xfrm>
            <a:custGeom>
              <a:avLst/>
              <a:gdLst>
                <a:gd name="T0" fmla="*/ 86 w 128"/>
                <a:gd name="T1" fmla="*/ 113 h 113"/>
                <a:gd name="T2" fmla="*/ 108 w 128"/>
                <a:gd name="T3" fmla="*/ 108 h 113"/>
                <a:gd name="T4" fmla="*/ 118 w 128"/>
                <a:gd name="T5" fmla="*/ 93 h 113"/>
                <a:gd name="T6" fmla="*/ 126 w 128"/>
                <a:gd name="T7" fmla="*/ 73 h 113"/>
                <a:gd name="T8" fmla="*/ 128 w 128"/>
                <a:gd name="T9" fmla="*/ 54 h 113"/>
                <a:gd name="T10" fmla="*/ 126 w 128"/>
                <a:gd name="T11" fmla="*/ 34 h 113"/>
                <a:gd name="T12" fmla="*/ 121 w 128"/>
                <a:gd name="T13" fmla="*/ 24 h 113"/>
                <a:gd name="T14" fmla="*/ 116 w 128"/>
                <a:gd name="T15" fmla="*/ 14 h 113"/>
                <a:gd name="T16" fmla="*/ 113 w 128"/>
                <a:gd name="T17" fmla="*/ 7 h 113"/>
                <a:gd name="T18" fmla="*/ 106 w 128"/>
                <a:gd name="T19" fmla="*/ 2 h 113"/>
                <a:gd name="T20" fmla="*/ 96 w 128"/>
                <a:gd name="T21" fmla="*/ 0 h 113"/>
                <a:gd name="T22" fmla="*/ 86 w 128"/>
                <a:gd name="T23" fmla="*/ 0 h 113"/>
                <a:gd name="T24" fmla="*/ 74 w 128"/>
                <a:gd name="T25" fmla="*/ 0 h 113"/>
                <a:gd name="T26" fmla="*/ 64 w 128"/>
                <a:gd name="T27" fmla="*/ 0 h 113"/>
                <a:gd name="T28" fmla="*/ 54 w 128"/>
                <a:gd name="T29" fmla="*/ 2 h 113"/>
                <a:gd name="T30" fmla="*/ 44 w 128"/>
                <a:gd name="T31" fmla="*/ 4 h 113"/>
                <a:gd name="T32" fmla="*/ 35 w 128"/>
                <a:gd name="T33" fmla="*/ 4 h 113"/>
                <a:gd name="T34" fmla="*/ 25 w 128"/>
                <a:gd name="T35" fmla="*/ 7 h 113"/>
                <a:gd name="T36" fmla="*/ 17 w 128"/>
                <a:gd name="T37" fmla="*/ 14 h 113"/>
                <a:gd name="T38" fmla="*/ 12 w 128"/>
                <a:gd name="T39" fmla="*/ 19 h 113"/>
                <a:gd name="T40" fmla="*/ 7 w 128"/>
                <a:gd name="T41" fmla="*/ 24 h 113"/>
                <a:gd name="T42" fmla="*/ 3 w 128"/>
                <a:gd name="T43" fmla="*/ 29 h 113"/>
                <a:gd name="T44" fmla="*/ 0 w 128"/>
                <a:gd name="T45" fmla="*/ 46 h 113"/>
                <a:gd name="T46" fmla="*/ 3 w 128"/>
                <a:gd name="T47" fmla="*/ 61 h 113"/>
                <a:gd name="T48" fmla="*/ 7 w 128"/>
                <a:gd name="T49" fmla="*/ 76 h 113"/>
                <a:gd name="T50" fmla="*/ 15 w 128"/>
                <a:gd name="T51" fmla="*/ 88 h 113"/>
                <a:gd name="T52" fmla="*/ 17 w 128"/>
                <a:gd name="T53" fmla="*/ 91 h 113"/>
                <a:gd name="T54" fmla="*/ 20 w 128"/>
                <a:gd name="T55" fmla="*/ 93 h 113"/>
                <a:gd name="T56" fmla="*/ 22 w 128"/>
                <a:gd name="T57" fmla="*/ 96 h 113"/>
                <a:gd name="T58" fmla="*/ 22 w 128"/>
                <a:gd name="T59" fmla="*/ 98 h 113"/>
                <a:gd name="T60" fmla="*/ 86 w 128"/>
                <a:gd name="T61" fmla="*/ 113 h 11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"/>
                <a:gd name="T94" fmla="*/ 0 h 113"/>
                <a:gd name="T95" fmla="*/ 128 w 128"/>
                <a:gd name="T96" fmla="*/ 113 h 11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" h="113">
                  <a:moveTo>
                    <a:pt x="86" y="113"/>
                  </a:moveTo>
                  <a:lnTo>
                    <a:pt x="108" y="108"/>
                  </a:lnTo>
                  <a:lnTo>
                    <a:pt x="118" y="93"/>
                  </a:lnTo>
                  <a:lnTo>
                    <a:pt x="126" y="73"/>
                  </a:lnTo>
                  <a:lnTo>
                    <a:pt x="128" y="54"/>
                  </a:lnTo>
                  <a:lnTo>
                    <a:pt x="126" y="34"/>
                  </a:lnTo>
                  <a:lnTo>
                    <a:pt x="121" y="24"/>
                  </a:lnTo>
                  <a:lnTo>
                    <a:pt x="116" y="14"/>
                  </a:lnTo>
                  <a:lnTo>
                    <a:pt x="113" y="7"/>
                  </a:lnTo>
                  <a:lnTo>
                    <a:pt x="106" y="2"/>
                  </a:lnTo>
                  <a:lnTo>
                    <a:pt x="96" y="0"/>
                  </a:lnTo>
                  <a:lnTo>
                    <a:pt x="86" y="0"/>
                  </a:lnTo>
                  <a:lnTo>
                    <a:pt x="74" y="0"/>
                  </a:lnTo>
                  <a:lnTo>
                    <a:pt x="64" y="0"/>
                  </a:lnTo>
                  <a:lnTo>
                    <a:pt x="54" y="2"/>
                  </a:lnTo>
                  <a:lnTo>
                    <a:pt x="44" y="4"/>
                  </a:lnTo>
                  <a:lnTo>
                    <a:pt x="35" y="4"/>
                  </a:lnTo>
                  <a:lnTo>
                    <a:pt x="25" y="7"/>
                  </a:lnTo>
                  <a:lnTo>
                    <a:pt x="17" y="14"/>
                  </a:lnTo>
                  <a:lnTo>
                    <a:pt x="12" y="19"/>
                  </a:lnTo>
                  <a:lnTo>
                    <a:pt x="7" y="24"/>
                  </a:lnTo>
                  <a:lnTo>
                    <a:pt x="3" y="29"/>
                  </a:lnTo>
                  <a:lnTo>
                    <a:pt x="0" y="46"/>
                  </a:lnTo>
                  <a:lnTo>
                    <a:pt x="3" y="61"/>
                  </a:lnTo>
                  <a:lnTo>
                    <a:pt x="7" y="76"/>
                  </a:lnTo>
                  <a:lnTo>
                    <a:pt x="15" y="88"/>
                  </a:lnTo>
                  <a:lnTo>
                    <a:pt x="17" y="91"/>
                  </a:lnTo>
                  <a:lnTo>
                    <a:pt x="20" y="93"/>
                  </a:lnTo>
                  <a:lnTo>
                    <a:pt x="22" y="96"/>
                  </a:lnTo>
                  <a:lnTo>
                    <a:pt x="22" y="98"/>
                  </a:lnTo>
                  <a:lnTo>
                    <a:pt x="86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41" name="Freeform 63"/>
            <p:cNvSpPr>
              <a:spLocks/>
            </p:cNvSpPr>
            <p:nvPr/>
          </p:nvSpPr>
          <p:spPr bwMode="auto">
            <a:xfrm>
              <a:off x="2521" y="2485"/>
              <a:ext cx="115" cy="119"/>
            </a:xfrm>
            <a:custGeom>
              <a:avLst/>
              <a:gdLst>
                <a:gd name="T0" fmla="*/ 103 w 115"/>
                <a:gd name="T1" fmla="*/ 119 h 119"/>
                <a:gd name="T2" fmla="*/ 105 w 115"/>
                <a:gd name="T3" fmla="*/ 119 h 119"/>
                <a:gd name="T4" fmla="*/ 113 w 115"/>
                <a:gd name="T5" fmla="*/ 92 h 119"/>
                <a:gd name="T6" fmla="*/ 115 w 115"/>
                <a:gd name="T7" fmla="*/ 62 h 119"/>
                <a:gd name="T8" fmla="*/ 115 w 115"/>
                <a:gd name="T9" fmla="*/ 35 h 119"/>
                <a:gd name="T10" fmla="*/ 108 w 115"/>
                <a:gd name="T11" fmla="*/ 8 h 119"/>
                <a:gd name="T12" fmla="*/ 91 w 115"/>
                <a:gd name="T13" fmla="*/ 3 h 119"/>
                <a:gd name="T14" fmla="*/ 76 w 115"/>
                <a:gd name="T15" fmla="*/ 0 h 119"/>
                <a:gd name="T16" fmla="*/ 59 w 115"/>
                <a:gd name="T17" fmla="*/ 3 h 119"/>
                <a:gd name="T18" fmla="*/ 41 w 115"/>
                <a:gd name="T19" fmla="*/ 3 h 119"/>
                <a:gd name="T20" fmla="*/ 34 w 115"/>
                <a:gd name="T21" fmla="*/ 5 h 119"/>
                <a:gd name="T22" fmla="*/ 27 w 115"/>
                <a:gd name="T23" fmla="*/ 8 h 119"/>
                <a:gd name="T24" fmla="*/ 19 w 115"/>
                <a:gd name="T25" fmla="*/ 10 h 119"/>
                <a:gd name="T26" fmla="*/ 12 w 115"/>
                <a:gd name="T27" fmla="*/ 13 h 119"/>
                <a:gd name="T28" fmla="*/ 5 w 115"/>
                <a:gd name="T29" fmla="*/ 30 h 119"/>
                <a:gd name="T30" fmla="*/ 0 w 115"/>
                <a:gd name="T31" fmla="*/ 47 h 119"/>
                <a:gd name="T32" fmla="*/ 0 w 115"/>
                <a:gd name="T33" fmla="*/ 67 h 119"/>
                <a:gd name="T34" fmla="*/ 5 w 115"/>
                <a:gd name="T35" fmla="*/ 84 h 119"/>
                <a:gd name="T36" fmla="*/ 7 w 115"/>
                <a:gd name="T37" fmla="*/ 89 h 119"/>
                <a:gd name="T38" fmla="*/ 9 w 115"/>
                <a:gd name="T39" fmla="*/ 94 h 119"/>
                <a:gd name="T40" fmla="*/ 12 w 115"/>
                <a:gd name="T41" fmla="*/ 99 h 119"/>
                <a:gd name="T42" fmla="*/ 14 w 115"/>
                <a:gd name="T43" fmla="*/ 104 h 119"/>
                <a:gd name="T44" fmla="*/ 24 w 115"/>
                <a:gd name="T45" fmla="*/ 111 h 119"/>
                <a:gd name="T46" fmla="*/ 103 w 115"/>
                <a:gd name="T47" fmla="*/ 119 h 11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5"/>
                <a:gd name="T73" fmla="*/ 0 h 119"/>
                <a:gd name="T74" fmla="*/ 115 w 115"/>
                <a:gd name="T75" fmla="*/ 119 h 11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5" h="119">
                  <a:moveTo>
                    <a:pt x="103" y="119"/>
                  </a:moveTo>
                  <a:lnTo>
                    <a:pt x="105" y="119"/>
                  </a:lnTo>
                  <a:lnTo>
                    <a:pt x="113" y="92"/>
                  </a:lnTo>
                  <a:lnTo>
                    <a:pt x="115" y="62"/>
                  </a:lnTo>
                  <a:lnTo>
                    <a:pt x="115" y="35"/>
                  </a:lnTo>
                  <a:lnTo>
                    <a:pt x="108" y="8"/>
                  </a:lnTo>
                  <a:lnTo>
                    <a:pt x="91" y="3"/>
                  </a:lnTo>
                  <a:lnTo>
                    <a:pt x="76" y="0"/>
                  </a:lnTo>
                  <a:lnTo>
                    <a:pt x="59" y="3"/>
                  </a:lnTo>
                  <a:lnTo>
                    <a:pt x="41" y="3"/>
                  </a:lnTo>
                  <a:lnTo>
                    <a:pt x="34" y="5"/>
                  </a:lnTo>
                  <a:lnTo>
                    <a:pt x="27" y="8"/>
                  </a:lnTo>
                  <a:lnTo>
                    <a:pt x="19" y="10"/>
                  </a:lnTo>
                  <a:lnTo>
                    <a:pt x="12" y="13"/>
                  </a:lnTo>
                  <a:lnTo>
                    <a:pt x="5" y="30"/>
                  </a:lnTo>
                  <a:lnTo>
                    <a:pt x="0" y="47"/>
                  </a:lnTo>
                  <a:lnTo>
                    <a:pt x="0" y="67"/>
                  </a:lnTo>
                  <a:lnTo>
                    <a:pt x="5" y="84"/>
                  </a:lnTo>
                  <a:lnTo>
                    <a:pt x="7" y="89"/>
                  </a:lnTo>
                  <a:lnTo>
                    <a:pt x="9" y="94"/>
                  </a:lnTo>
                  <a:lnTo>
                    <a:pt x="12" y="99"/>
                  </a:lnTo>
                  <a:lnTo>
                    <a:pt x="14" y="104"/>
                  </a:lnTo>
                  <a:lnTo>
                    <a:pt x="24" y="111"/>
                  </a:lnTo>
                  <a:lnTo>
                    <a:pt x="103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42" name="Freeform 64"/>
            <p:cNvSpPr>
              <a:spLocks/>
            </p:cNvSpPr>
            <p:nvPr/>
          </p:nvSpPr>
          <p:spPr bwMode="auto">
            <a:xfrm>
              <a:off x="2577" y="2840"/>
              <a:ext cx="335" cy="133"/>
            </a:xfrm>
            <a:custGeom>
              <a:avLst/>
              <a:gdLst>
                <a:gd name="T0" fmla="*/ 37 w 335"/>
                <a:gd name="T1" fmla="*/ 133 h 133"/>
                <a:gd name="T2" fmla="*/ 37 w 335"/>
                <a:gd name="T3" fmla="*/ 131 h 133"/>
                <a:gd name="T4" fmla="*/ 40 w 335"/>
                <a:gd name="T5" fmla="*/ 131 h 133"/>
                <a:gd name="T6" fmla="*/ 40 w 335"/>
                <a:gd name="T7" fmla="*/ 128 h 133"/>
                <a:gd name="T8" fmla="*/ 40 w 335"/>
                <a:gd name="T9" fmla="*/ 128 h 133"/>
                <a:gd name="T10" fmla="*/ 40 w 335"/>
                <a:gd name="T11" fmla="*/ 126 h 133"/>
                <a:gd name="T12" fmla="*/ 42 w 335"/>
                <a:gd name="T13" fmla="*/ 124 h 133"/>
                <a:gd name="T14" fmla="*/ 45 w 335"/>
                <a:gd name="T15" fmla="*/ 124 h 133"/>
                <a:gd name="T16" fmla="*/ 47 w 335"/>
                <a:gd name="T17" fmla="*/ 121 h 133"/>
                <a:gd name="T18" fmla="*/ 49 w 335"/>
                <a:gd name="T19" fmla="*/ 121 h 133"/>
                <a:gd name="T20" fmla="*/ 49 w 335"/>
                <a:gd name="T21" fmla="*/ 124 h 133"/>
                <a:gd name="T22" fmla="*/ 49 w 335"/>
                <a:gd name="T23" fmla="*/ 124 h 133"/>
                <a:gd name="T24" fmla="*/ 52 w 335"/>
                <a:gd name="T25" fmla="*/ 126 h 133"/>
                <a:gd name="T26" fmla="*/ 52 w 335"/>
                <a:gd name="T27" fmla="*/ 126 h 133"/>
                <a:gd name="T28" fmla="*/ 54 w 335"/>
                <a:gd name="T29" fmla="*/ 124 h 133"/>
                <a:gd name="T30" fmla="*/ 54 w 335"/>
                <a:gd name="T31" fmla="*/ 121 h 133"/>
                <a:gd name="T32" fmla="*/ 54 w 335"/>
                <a:gd name="T33" fmla="*/ 119 h 133"/>
                <a:gd name="T34" fmla="*/ 118 w 335"/>
                <a:gd name="T35" fmla="*/ 99 h 133"/>
                <a:gd name="T36" fmla="*/ 298 w 335"/>
                <a:gd name="T37" fmla="*/ 32 h 133"/>
                <a:gd name="T38" fmla="*/ 335 w 335"/>
                <a:gd name="T39" fmla="*/ 18 h 133"/>
                <a:gd name="T40" fmla="*/ 335 w 335"/>
                <a:gd name="T41" fmla="*/ 10 h 133"/>
                <a:gd name="T42" fmla="*/ 330 w 335"/>
                <a:gd name="T43" fmla="*/ 8 h 133"/>
                <a:gd name="T44" fmla="*/ 325 w 335"/>
                <a:gd name="T45" fmla="*/ 3 h 133"/>
                <a:gd name="T46" fmla="*/ 320 w 335"/>
                <a:gd name="T47" fmla="*/ 0 h 133"/>
                <a:gd name="T48" fmla="*/ 313 w 335"/>
                <a:gd name="T49" fmla="*/ 0 h 133"/>
                <a:gd name="T50" fmla="*/ 45 w 335"/>
                <a:gd name="T51" fmla="*/ 96 h 133"/>
                <a:gd name="T52" fmla="*/ 40 w 335"/>
                <a:gd name="T53" fmla="*/ 99 h 133"/>
                <a:gd name="T54" fmla="*/ 37 w 335"/>
                <a:gd name="T55" fmla="*/ 99 h 133"/>
                <a:gd name="T56" fmla="*/ 32 w 335"/>
                <a:gd name="T57" fmla="*/ 101 h 133"/>
                <a:gd name="T58" fmla="*/ 27 w 335"/>
                <a:gd name="T59" fmla="*/ 101 h 133"/>
                <a:gd name="T60" fmla="*/ 0 w 335"/>
                <a:gd name="T61" fmla="*/ 114 h 133"/>
                <a:gd name="T62" fmla="*/ 37 w 335"/>
                <a:gd name="T63" fmla="*/ 133 h 13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35"/>
                <a:gd name="T97" fmla="*/ 0 h 133"/>
                <a:gd name="T98" fmla="*/ 335 w 335"/>
                <a:gd name="T99" fmla="*/ 133 h 13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35" h="133">
                  <a:moveTo>
                    <a:pt x="37" y="133"/>
                  </a:moveTo>
                  <a:lnTo>
                    <a:pt x="37" y="131"/>
                  </a:lnTo>
                  <a:lnTo>
                    <a:pt x="40" y="131"/>
                  </a:lnTo>
                  <a:lnTo>
                    <a:pt x="40" y="128"/>
                  </a:lnTo>
                  <a:lnTo>
                    <a:pt x="40" y="126"/>
                  </a:lnTo>
                  <a:lnTo>
                    <a:pt x="42" y="124"/>
                  </a:lnTo>
                  <a:lnTo>
                    <a:pt x="45" y="124"/>
                  </a:lnTo>
                  <a:lnTo>
                    <a:pt x="47" y="121"/>
                  </a:lnTo>
                  <a:lnTo>
                    <a:pt x="49" y="121"/>
                  </a:lnTo>
                  <a:lnTo>
                    <a:pt x="49" y="124"/>
                  </a:lnTo>
                  <a:lnTo>
                    <a:pt x="52" y="126"/>
                  </a:lnTo>
                  <a:lnTo>
                    <a:pt x="54" y="124"/>
                  </a:lnTo>
                  <a:lnTo>
                    <a:pt x="54" y="121"/>
                  </a:lnTo>
                  <a:lnTo>
                    <a:pt x="54" y="119"/>
                  </a:lnTo>
                  <a:lnTo>
                    <a:pt x="118" y="99"/>
                  </a:lnTo>
                  <a:lnTo>
                    <a:pt x="298" y="32"/>
                  </a:lnTo>
                  <a:lnTo>
                    <a:pt x="335" y="18"/>
                  </a:lnTo>
                  <a:lnTo>
                    <a:pt x="335" y="10"/>
                  </a:lnTo>
                  <a:lnTo>
                    <a:pt x="330" y="8"/>
                  </a:lnTo>
                  <a:lnTo>
                    <a:pt x="325" y="3"/>
                  </a:lnTo>
                  <a:lnTo>
                    <a:pt x="320" y="0"/>
                  </a:lnTo>
                  <a:lnTo>
                    <a:pt x="313" y="0"/>
                  </a:lnTo>
                  <a:lnTo>
                    <a:pt x="45" y="96"/>
                  </a:lnTo>
                  <a:lnTo>
                    <a:pt x="40" y="99"/>
                  </a:lnTo>
                  <a:lnTo>
                    <a:pt x="37" y="99"/>
                  </a:lnTo>
                  <a:lnTo>
                    <a:pt x="32" y="101"/>
                  </a:lnTo>
                  <a:lnTo>
                    <a:pt x="27" y="101"/>
                  </a:lnTo>
                  <a:lnTo>
                    <a:pt x="0" y="114"/>
                  </a:lnTo>
                  <a:lnTo>
                    <a:pt x="37" y="133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43" name="Freeform 65"/>
            <p:cNvSpPr>
              <a:spLocks/>
            </p:cNvSpPr>
            <p:nvPr/>
          </p:nvSpPr>
          <p:spPr bwMode="auto">
            <a:xfrm>
              <a:off x="2521" y="2826"/>
              <a:ext cx="349" cy="118"/>
            </a:xfrm>
            <a:custGeom>
              <a:avLst/>
              <a:gdLst>
                <a:gd name="T0" fmla="*/ 41 w 349"/>
                <a:gd name="T1" fmla="*/ 118 h 118"/>
                <a:gd name="T2" fmla="*/ 96 w 349"/>
                <a:gd name="T3" fmla="*/ 98 h 118"/>
                <a:gd name="T4" fmla="*/ 349 w 349"/>
                <a:gd name="T5" fmla="*/ 4 h 118"/>
                <a:gd name="T6" fmla="*/ 339 w 349"/>
                <a:gd name="T7" fmla="*/ 0 h 118"/>
                <a:gd name="T8" fmla="*/ 327 w 349"/>
                <a:gd name="T9" fmla="*/ 2 h 118"/>
                <a:gd name="T10" fmla="*/ 315 w 349"/>
                <a:gd name="T11" fmla="*/ 4 h 118"/>
                <a:gd name="T12" fmla="*/ 302 w 349"/>
                <a:gd name="T13" fmla="*/ 7 h 118"/>
                <a:gd name="T14" fmla="*/ 290 w 349"/>
                <a:gd name="T15" fmla="*/ 9 h 118"/>
                <a:gd name="T16" fmla="*/ 280 w 349"/>
                <a:gd name="T17" fmla="*/ 14 h 118"/>
                <a:gd name="T18" fmla="*/ 268 w 349"/>
                <a:gd name="T19" fmla="*/ 17 h 118"/>
                <a:gd name="T20" fmla="*/ 258 w 349"/>
                <a:gd name="T21" fmla="*/ 19 h 118"/>
                <a:gd name="T22" fmla="*/ 246 w 349"/>
                <a:gd name="T23" fmla="*/ 22 h 118"/>
                <a:gd name="T24" fmla="*/ 234 w 349"/>
                <a:gd name="T25" fmla="*/ 24 h 118"/>
                <a:gd name="T26" fmla="*/ 224 w 349"/>
                <a:gd name="T27" fmla="*/ 27 h 118"/>
                <a:gd name="T28" fmla="*/ 211 w 349"/>
                <a:gd name="T29" fmla="*/ 32 h 118"/>
                <a:gd name="T30" fmla="*/ 201 w 349"/>
                <a:gd name="T31" fmla="*/ 34 h 118"/>
                <a:gd name="T32" fmla="*/ 192 w 349"/>
                <a:gd name="T33" fmla="*/ 36 h 118"/>
                <a:gd name="T34" fmla="*/ 182 w 349"/>
                <a:gd name="T35" fmla="*/ 39 h 118"/>
                <a:gd name="T36" fmla="*/ 174 w 349"/>
                <a:gd name="T37" fmla="*/ 41 h 118"/>
                <a:gd name="T38" fmla="*/ 165 w 349"/>
                <a:gd name="T39" fmla="*/ 44 h 118"/>
                <a:gd name="T40" fmla="*/ 155 w 349"/>
                <a:gd name="T41" fmla="*/ 46 h 118"/>
                <a:gd name="T42" fmla="*/ 145 w 349"/>
                <a:gd name="T43" fmla="*/ 49 h 118"/>
                <a:gd name="T44" fmla="*/ 135 w 349"/>
                <a:gd name="T45" fmla="*/ 51 h 118"/>
                <a:gd name="T46" fmla="*/ 125 w 349"/>
                <a:gd name="T47" fmla="*/ 54 h 118"/>
                <a:gd name="T48" fmla="*/ 115 w 349"/>
                <a:gd name="T49" fmla="*/ 59 h 118"/>
                <a:gd name="T50" fmla="*/ 105 w 349"/>
                <a:gd name="T51" fmla="*/ 61 h 118"/>
                <a:gd name="T52" fmla="*/ 96 w 349"/>
                <a:gd name="T53" fmla="*/ 64 h 118"/>
                <a:gd name="T54" fmla="*/ 86 w 349"/>
                <a:gd name="T55" fmla="*/ 69 h 118"/>
                <a:gd name="T56" fmla="*/ 73 w 349"/>
                <a:gd name="T57" fmla="*/ 71 h 118"/>
                <a:gd name="T58" fmla="*/ 64 w 349"/>
                <a:gd name="T59" fmla="*/ 73 h 118"/>
                <a:gd name="T60" fmla="*/ 54 w 349"/>
                <a:gd name="T61" fmla="*/ 76 h 118"/>
                <a:gd name="T62" fmla="*/ 39 w 349"/>
                <a:gd name="T63" fmla="*/ 81 h 118"/>
                <a:gd name="T64" fmla="*/ 27 w 349"/>
                <a:gd name="T65" fmla="*/ 86 h 118"/>
                <a:gd name="T66" fmla="*/ 12 w 349"/>
                <a:gd name="T67" fmla="*/ 91 h 118"/>
                <a:gd name="T68" fmla="*/ 0 w 349"/>
                <a:gd name="T69" fmla="*/ 96 h 118"/>
                <a:gd name="T70" fmla="*/ 5 w 349"/>
                <a:gd name="T71" fmla="*/ 101 h 118"/>
                <a:gd name="T72" fmla="*/ 12 w 349"/>
                <a:gd name="T73" fmla="*/ 105 h 118"/>
                <a:gd name="T74" fmla="*/ 19 w 349"/>
                <a:gd name="T75" fmla="*/ 110 h 118"/>
                <a:gd name="T76" fmla="*/ 27 w 349"/>
                <a:gd name="T77" fmla="*/ 115 h 118"/>
                <a:gd name="T78" fmla="*/ 32 w 349"/>
                <a:gd name="T79" fmla="*/ 115 h 118"/>
                <a:gd name="T80" fmla="*/ 34 w 349"/>
                <a:gd name="T81" fmla="*/ 115 h 118"/>
                <a:gd name="T82" fmla="*/ 39 w 349"/>
                <a:gd name="T83" fmla="*/ 118 h 118"/>
                <a:gd name="T84" fmla="*/ 41 w 349"/>
                <a:gd name="T85" fmla="*/ 118 h 11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9"/>
                <a:gd name="T130" fmla="*/ 0 h 118"/>
                <a:gd name="T131" fmla="*/ 349 w 349"/>
                <a:gd name="T132" fmla="*/ 118 h 11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9" h="118">
                  <a:moveTo>
                    <a:pt x="41" y="118"/>
                  </a:moveTo>
                  <a:lnTo>
                    <a:pt x="96" y="98"/>
                  </a:lnTo>
                  <a:lnTo>
                    <a:pt x="349" y="4"/>
                  </a:lnTo>
                  <a:lnTo>
                    <a:pt x="339" y="0"/>
                  </a:lnTo>
                  <a:lnTo>
                    <a:pt x="327" y="2"/>
                  </a:lnTo>
                  <a:lnTo>
                    <a:pt x="315" y="4"/>
                  </a:lnTo>
                  <a:lnTo>
                    <a:pt x="302" y="7"/>
                  </a:lnTo>
                  <a:lnTo>
                    <a:pt x="290" y="9"/>
                  </a:lnTo>
                  <a:lnTo>
                    <a:pt x="280" y="14"/>
                  </a:lnTo>
                  <a:lnTo>
                    <a:pt x="268" y="17"/>
                  </a:lnTo>
                  <a:lnTo>
                    <a:pt x="258" y="19"/>
                  </a:lnTo>
                  <a:lnTo>
                    <a:pt x="246" y="22"/>
                  </a:lnTo>
                  <a:lnTo>
                    <a:pt x="234" y="24"/>
                  </a:lnTo>
                  <a:lnTo>
                    <a:pt x="224" y="27"/>
                  </a:lnTo>
                  <a:lnTo>
                    <a:pt x="211" y="32"/>
                  </a:lnTo>
                  <a:lnTo>
                    <a:pt x="201" y="34"/>
                  </a:lnTo>
                  <a:lnTo>
                    <a:pt x="192" y="36"/>
                  </a:lnTo>
                  <a:lnTo>
                    <a:pt x="182" y="39"/>
                  </a:lnTo>
                  <a:lnTo>
                    <a:pt x="174" y="41"/>
                  </a:lnTo>
                  <a:lnTo>
                    <a:pt x="165" y="44"/>
                  </a:lnTo>
                  <a:lnTo>
                    <a:pt x="155" y="46"/>
                  </a:lnTo>
                  <a:lnTo>
                    <a:pt x="145" y="49"/>
                  </a:lnTo>
                  <a:lnTo>
                    <a:pt x="135" y="51"/>
                  </a:lnTo>
                  <a:lnTo>
                    <a:pt x="125" y="54"/>
                  </a:lnTo>
                  <a:lnTo>
                    <a:pt x="115" y="59"/>
                  </a:lnTo>
                  <a:lnTo>
                    <a:pt x="105" y="61"/>
                  </a:lnTo>
                  <a:lnTo>
                    <a:pt x="96" y="64"/>
                  </a:lnTo>
                  <a:lnTo>
                    <a:pt x="86" y="69"/>
                  </a:lnTo>
                  <a:lnTo>
                    <a:pt x="73" y="71"/>
                  </a:lnTo>
                  <a:lnTo>
                    <a:pt x="64" y="73"/>
                  </a:lnTo>
                  <a:lnTo>
                    <a:pt x="54" y="76"/>
                  </a:lnTo>
                  <a:lnTo>
                    <a:pt x="39" y="81"/>
                  </a:lnTo>
                  <a:lnTo>
                    <a:pt x="27" y="86"/>
                  </a:lnTo>
                  <a:lnTo>
                    <a:pt x="12" y="91"/>
                  </a:lnTo>
                  <a:lnTo>
                    <a:pt x="0" y="96"/>
                  </a:lnTo>
                  <a:lnTo>
                    <a:pt x="5" y="101"/>
                  </a:lnTo>
                  <a:lnTo>
                    <a:pt x="12" y="105"/>
                  </a:lnTo>
                  <a:lnTo>
                    <a:pt x="19" y="110"/>
                  </a:lnTo>
                  <a:lnTo>
                    <a:pt x="27" y="115"/>
                  </a:lnTo>
                  <a:lnTo>
                    <a:pt x="32" y="115"/>
                  </a:lnTo>
                  <a:lnTo>
                    <a:pt x="34" y="115"/>
                  </a:lnTo>
                  <a:lnTo>
                    <a:pt x="39" y="118"/>
                  </a:lnTo>
                  <a:lnTo>
                    <a:pt x="41" y="118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44" name="Freeform 66"/>
            <p:cNvSpPr>
              <a:spLocks/>
            </p:cNvSpPr>
            <p:nvPr/>
          </p:nvSpPr>
          <p:spPr bwMode="auto">
            <a:xfrm>
              <a:off x="2476" y="2798"/>
              <a:ext cx="360" cy="114"/>
            </a:xfrm>
            <a:custGeom>
              <a:avLst/>
              <a:gdLst>
                <a:gd name="T0" fmla="*/ 20 w 360"/>
                <a:gd name="T1" fmla="*/ 114 h 114"/>
                <a:gd name="T2" fmla="*/ 212 w 360"/>
                <a:gd name="T3" fmla="*/ 55 h 114"/>
                <a:gd name="T4" fmla="*/ 357 w 360"/>
                <a:gd name="T5" fmla="*/ 15 h 114"/>
                <a:gd name="T6" fmla="*/ 360 w 360"/>
                <a:gd name="T7" fmla="*/ 13 h 114"/>
                <a:gd name="T8" fmla="*/ 360 w 360"/>
                <a:gd name="T9" fmla="*/ 13 h 114"/>
                <a:gd name="T10" fmla="*/ 357 w 360"/>
                <a:gd name="T11" fmla="*/ 10 h 114"/>
                <a:gd name="T12" fmla="*/ 355 w 360"/>
                <a:gd name="T13" fmla="*/ 8 h 114"/>
                <a:gd name="T14" fmla="*/ 355 w 360"/>
                <a:gd name="T15" fmla="*/ 8 h 114"/>
                <a:gd name="T16" fmla="*/ 355 w 360"/>
                <a:gd name="T17" fmla="*/ 8 h 114"/>
                <a:gd name="T18" fmla="*/ 352 w 360"/>
                <a:gd name="T19" fmla="*/ 8 h 114"/>
                <a:gd name="T20" fmla="*/ 352 w 360"/>
                <a:gd name="T21" fmla="*/ 8 h 114"/>
                <a:gd name="T22" fmla="*/ 343 w 360"/>
                <a:gd name="T23" fmla="*/ 3 h 114"/>
                <a:gd name="T24" fmla="*/ 333 w 360"/>
                <a:gd name="T25" fmla="*/ 0 h 114"/>
                <a:gd name="T26" fmla="*/ 323 w 360"/>
                <a:gd name="T27" fmla="*/ 0 h 114"/>
                <a:gd name="T28" fmla="*/ 313 w 360"/>
                <a:gd name="T29" fmla="*/ 3 h 114"/>
                <a:gd name="T30" fmla="*/ 301 w 360"/>
                <a:gd name="T31" fmla="*/ 3 h 114"/>
                <a:gd name="T32" fmla="*/ 291 w 360"/>
                <a:gd name="T33" fmla="*/ 8 h 114"/>
                <a:gd name="T34" fmla="*/ 281 w 360"/>
                <a:gd name="T35" fmla="*/ 10 h 114"/>
                <a:gd name="T36" fmla="*/ 271 w 360"/>
                <a:gd name="T37" fmla="*/ 13 h 114"/>
                <a:gd name="T38" fmla="*/ 266 w 360"/>
                <a:gd name="T39" fmla="*/ 23 h 114"/>
                <a:gd name="T40" fmla="*/ 246 w 360"/>
                <a:gd name="T41" fmla="*/ 23 h 114"/>
                <a:gd name="T42" fmla="*/ 232 w 360"/>
                <a:gd name="T43" fmla="*/ 28 h 114"/>
                <a:gd name="T44" fmla="*/ 214 w 360"/>
                <a:gd name="T45" fmla="*/ 30 h 114"/>
                <a:gd name="T46" fmla="*/ 200 w 360"/>
                <a:gd name="T47" fmla="*/ 37 h 114"/>
                <a:gd name="T48" fmla="*/ 185 w 360"/>
                <a:gd name="T49" fmla="*/ 42 h 114"/>
                <a:gd name="T50" fmla="*/ 170 w 360"/>
                <a:gd name="T51" fmla="*/ 47 h 114"/>
                <a:gd name="T52" fmla="*/ 155 w 360"/>
                <a:gd name="T53" fmla="*/ 52 h 114"/>
                <a:gd name="T54" fmla="*/ 143 w 360"/>
                <a:gd name="T55" fmla="*/ 57 h 114"/>
                <a:gd name="T56" fmla="*/ 128 w 360"/>
                <a:gd name="T57" fmla="*/ 62 h 114"/>
                <a:gd name="T58" fmla="*/ 121 w 360"/>
                <a:gd name="T59" fmla="*/ 62 h 114"/>
                <a:gd name="T60" fmla="*/ 116 w 360"/>
                <a:gd name="T61" fmla="*/ 64 h 114"/>
                <a:gd name="T62" fmla="*/ 109 w 360"/>
                <a:gd name="T63" fmla="*/ 67 h 114"/>
                <a:gd name="T64" fmla="*/ 104 w 360"/>
                <a:gd name="T65" fmla="*/ 67 h 114"/>
                <a:gd name="T66" fmla="*/ 101 w 360"/>
                <a:gd name="T67" fmla="*/ 67 h 114"/>
                <a:gd name="T68" fmla="*/ 101 w 360"/>
                <a:gd name="T69" fmla="*/ 67 h 114"/>
                <a:gd name="T70" fmla="*/ 101 w 360"/>
                <a:gd name="T71" fmla="*/ 69 h 114"/>
                <a:gd name="T72" fmla="*/ 99 w 360"/>
                <a:gd name="T73" fmla="*/ 69 h 114"/>
                <a:gd name="T74" fmla="*/ 0 w 360"/>
                <a:gd name="T75" fmla="*/ 104 h 114"/>
                <a:gd name="T76" fmla="*/ 3 w 360"/>
                <a:gd name="T77" fmla="*/ 109 h 114"/>
                <a:gd name="T78" fmla="*/ 5 w 360"/>
                <a:gd name="T79" fmla="*/ 111 h 114"/>
                <a:gd name="T80" fmla="*/ 10 w 360"/>
                <a:gd name="T81" fmla="*/ 111 h 114"/>
                <a:gd name="T82" fmla="*/ 15 w 360"/>
                <a:gd name="T83" fmla="*/ 114 h 114"/>
                <a:gd name="T84" fmla="*/ 20 w 360"/>
                <a:gd name="T85" fmla="*/ 114 h 1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60"/>
                <a:gd name="T130" fmla="*/ 0 h 114"/>
                <a:gd name="T131" fmla="*/ 360 w 360"/>
                <a:gd name="T132" fmla="*/ 114 h 11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60" h="114">
                  <a:moveTo>
                    <a:pt x="20" y="114"/>
                  </a:moveTo>
                  <a:lnTo>
                    <a:pt x="212" y="55"/>
                  </a:lnTo>
                  <a:lnTo>
                    <a:pt x="357" y="15"/>
                  </a:lnTo>
                  <a:lnTo>
                    <a:pt x="360" y="13"/>
                  </a:lnTo>
                  <a:lnTo>
                    <a:pt x="357" y="10"/>
                  </a:lnTo>
                  <a:lnTo>
                    <a:pt x="355" y="8"/>
                  </a:lnTo>
                  <a:lnTo>
                    <a:pt x="352" y="8"/>
                  </a:lnTo>
                  <a:lnTo>
                    <a:pt x="343" y="3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3"/>
                  </a:lnTo>
                  <a:lnTo>
                    <a:pt x="301" y="3"/>
                  </a:lnTo>
                  <a:lnTo>
                    <a:pt x="291" y="8"/>
                  </a:lnTo>
                  <a:lnTo>
                    <a:pt x="281" y="10"/>
                  </a:lnTo>
                  <a:lnTo>
                    <a:pt x="271" y="13"/>
                  </a:lnTo>
                  <a:lnTo>
                    <a:pt x="266" y="23"/>
                  </a:lnTo>
                  <a:lnTo>
                    <a:pt x="246" y="23"/>
                  </a:lnTo>
                  <a:lnTo>
                    <a:pt x="232" y="28"/>
                  </a:lnTo>
                  <a:lnTo>
                    <a:pt x="214" y="30"/>
                  </a:lnTo>
                  <a:lnTo>
                    <a:pt x="200" y="37"/>
                  </a:lnTo>
                  <a:lnTo>
                    <a:pt x="185" y="42"/>
                  </a:lnTo>
                  <a:lnTo>
                    <a:pt x="170" y="47"/>
                  </a:lnTo>
                  <a:lnTo>
                    <a:pt x="155" y="52"/>
                  </a:lnTo>
                  <a:lnTo>
                    <a:pt x="143" y="57"/>
                  </a:lnTo>
                  <a:lnTo>
                    <a:pt x="128" y="62"/>
                  </a:lnTo>
                  <a:lnTo>
                    <a:pt x="121" y="62"/>
                  </a:lnTo>
                  <a:lnTo>
                    <a:pt x="116" y="64"/>
                  </a:lnTo>
                  <a:lnTo>
                    <a:pt x="109" y="67"/>
                  </a:lnTo>
                  <a:lnTo>
                    <a:pt x="104" y="67"/>
                  </a:lnTo>
                  <a:lnTo>
                    <a:pt x="101" y="67"/>
                  </a:lnTo>
                  <a:lnTo>
                    <a:pt x="101" y="69"/>
                  </a:lnTo>
                  <a:lnTo>
                    <a:pt x="99" y="69"/>
                  </a:lnTo>
                  <a:lnTo>
                    <a:pt x="0" y="104"/>
                  </a:lnTo>
                  <a:lnTo>
                    <a:pt x="3" y="109"/>
                  </a:lnTo>
                  <a:lnTo>
                    <a:pt x="5" y="111"/>
                  </a:lnTo>
                  <a:lnTo>
                    <a:pt x="10" y="111"/>
                  </a:lnTo>
                  <a:lnTo>
                    <a:pt x="15" y="114"/>
                  </a:lnTo>
                  <a:lnTo>
                    <a:pt x="20" y="114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45" name="Freeform 67"/>
            <p:cNvSpPr>
              <a:spLocks/>
            </p:cNvSpPr>
            <p:nvPr/>
          </p:nvSpPr>
          <p:spPr bwMode="auto">
            <a:xfrm>
              <a:off x="2439" y="2781"/>
              <a:ext cx="338" cy="111"/>
            </a:xfrm>
            <a:custGeom>
              <a:avLst/>
              <a:gdLst>
                <a:gd name="T0" fmla="*/ 15 w 338"/>
                <a:gd name="T1" fmla="*/ 111 h 111"/>
                <a:gd name="T2" fmla="*/ 338 w 338"/>
                <a:gd name="T3" fmla="*/ 5 h 111"/>
                <a:gd name="T4" fmla="*/ 338 w 338"/>
                <a:gd name="T5" fmla="*/ 5 h 111"/>
                <a:gd name="T6" fmla="*/ 338 w 338"/>
                <a:gd name="T7" fmla="*/ 3 h 111"/>
                <a:gd name="T8" fmla="*/ 338 w 338"/>
                <a:gd name="T9" fmla="*/ 3 h 111"/>
                <a:gd name="T10" fmla="*/ 335 w 338"/>
                <a:gd name="T11" fmla="*/ 3 h 111"/>
                <a:gd name="T12" fmla="*/ 303 w 338"/>
                <a:gd name="T13" fmla="*/ 0 h 111"/>
                <a:gd name="T14" fmla="*/ 271 w 338"/>
                <a:gd name="T15" fmla="*/ 5 h 111"/>
                <a:gd name="T16" fmla="*/ 242 w 338"/>
                <a:gd name="T17" fmla="*/ 12 h 111"/>
                <a:gd name="T18" fmla="*/ 210 w 338"/>
                <a:gd name="T19" fmla="*/ 25 h 111"/>
                <a:gd name="T20" fmla="*/ 180 w 338"/>
                <a:gd name="T21" fmla="*/ 37 h 111"/>
                <a:gd name="T22" fmla="*/ 151 w 338"/>
                <a:gd name="T23" fmla="*/ 52 h 111"/>
                <a:gd name="T24" fmla="*/ 119 w 338"/>
                <a:gd name="T25" fmla="*/ 62 h 111"/>
                <a:gd name="T26" fmla="*/ 89 w 338"/>
                <a:gd name="T27" fmla="*/ 69 h 111"/>
                <a:gd name="T28" fmla="*/ 72 w 338"/>
                <a:gd name="T29" fmla="*/ 77 h 111"/>
                <a:gd name="T30" fmla="*/ 57 w 338"/>
                <a:gd name="T31" fmla="*/ 81 h 111"/>
                <a:gd name="T32" fmla="*/ 42 w 338"/>
                <a:gd name="T33" fmla="*/ 86 h 111"/>
                <a:gd name="T34" fmla="*/ 27 w 338"/>
                <a:gd name="T35" fmla="*/ 94 h 111"/>
                <a:gd name="T36" fmla="*/ 18 w 338"/>
                <a:gd name="T37" fmla="*/ 94 h 111"/>
                <a:gd name="T38" fmla="*/ 10 w 338"/>
                <a:gd name="T39" fmla="*/ 96 h 111"/>
                <a:gd name="T40" fmla="*/ 5 w 338"/>
                <a:gd name="T41" fmla="*/ 99 h 111"/>
                <a:gd name="T42" fmla="*/ 0 w 338"/>
                <a:gd name="T43" fmla="*/ 101 h 111"/>
                <a:gd name="T44" fmla="*/ 15 w 338"/>
                <a:gd name="T45" fmla="*/ 111 h 1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38"/>
                <a:gd name="T70" fmla="*/ 0 h 111"/>
                <a:gd name="T71" fmla="*/ 338 w 338"/>
                <a:gd name="T72" fmla="*/ 111 h 1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38" h="111">
                  <a:moveTo>
                    <a:pt x="15" y="111"/>
                  </a:moveTo>
                  <a:lnTo>
                    <a:pt x="338" y="5"/>
                  </a:lnTo>
                  <a:lnTo>
                    <a:pt x="338" y="3"/>
                  </a:lnTo>
                  <a:lnTo>
                    <a:pt x="335" y="3"/>
                  </a:lnTo>
                  <a:lnTo>
                    <a:pt x="303" y="0"/>
                  </a:lnTo>
                  <a:lnTo>
                    <a:pt x="271" y="5"/>
                  </a:lnTo>
                  <a:lnTo>
                    <a:pt x="242" y="12"/>
                  </a:lnTo>
                  <a:lnTo>
                    <a:pt x="210" y="25"/>
                  </a:lnTo>
                  <a:lnTo>
                    <a:pt x="180" y="37"/>
                  </a:lnTo>
                  <a:lnTo>
                    <a:pt x="151" y="52"/>
                  </a:lnTo>
                  <a:lnTo>
                    <a:pt x="119" y="62"/>
                  </a:lnTo>
                  <a:lnTo>
                    <a:pt x="89" y="69"/>
                  </a:lnTo>
                  <a:lnTo>
                    <a:pt x="72" y="77"/>
                  </a:lnTo>
                  <a:lnTo>
                    <a:pt x="57" y="81"/>
                  </a:lnTo>
                  <a:lnTo>
                    <a:pt x="42" y="86"/>
                  </a:lnTo>
                  <a:lnTo>
                    <a:pt x="27" y="94"/>
                  </a:lnTo>
                  <a:lnTo>
                    <a:pt x="18" y="94"/>
                  </a:lnTo>
                  <a:lnTo>
                    <a:pt x="10" y="96"/>
                  </a:lnTo>
                  <a:lnTo>
                    <a:pt x="5" y="99"/>
                  </a:lnTo>
                  <a:lnTo>
                    <a:pt x="0" y="101"/>
                  </a:lnTo>
                  <a:lnTo>
                    <a:pt x="15" y="111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46" name="Freeform 68"/>
            <p:cNvSpPr>
              <a:spLocks/>
            </p:cNvSpPr>
            <p:nvPr/>
          </p:nvSpPr>
          <p:spPr bwMode="auto">
            <a:xfrm>
              <a:off x="2388" y="2759"/>
              <a:ext cx="330" cy="116"/>
            </a:xfrm>
            <a:custGeom>
              <a:avLst/>
              <a:gdLst>
                <a:gd name="T0" fmla="*/ 27 w 330"/>
                <a:gd name="T1" fmla="*/ 116 h 116"/>
                <a:gd name="T2" fmla="*/ 330 w 330"/>
                <a:gd name="T3" fmla="*/ 5 h 116"/>
                <a:gd name="T4" fmla="*/ 317 w 330"/>
                <a:gd name="T5" fmla="*/ 0 h 116"/>
                <a:gd name="T6" fmla="*/ 302 w 330"/>
                <a:gd name="T7" fmla="*/ 0 h 116"/>
                <a:gd name="T8" fmla="*/ 288 w 330"/>
                <a:gd name="T9" fmla="*/ 2 h 116"/>
                <a:gd name="T10" fmla="*/ 273 w 330"/>
                <a:gd name="T11" fmla="*/ 5 h 116"/>
                <a:gd name="T12" fmla="*/ 256 w 330"/>
                <a:gd name="T13" fmla="*/ 12 h 116"/>
                <a:gd name="T14" fmla="*/ 241 w 330"/>
                <a:gd name="T15" fmla="*/ 20 h 116"/>
                <a:gd name="T16" fmla="*/ 224 w 330"/>
                <a:gd name="T17" fmla="*/ 25 h 116"/>
                <a:gd name="T18" fmla="*/ 206 w 330"/>
                <a:gd name="T19" fmla="*/ 32 h 116"/>
                <a:gd name="T20" fmla="*/ 199 w 330"/>
                <a:gd name="T21" fmla="*/ 32 h 116"/>
                <a:gd name="T22" fmla="*/ 194 w 330"/>
                <a:gd name="T23" fmla="*/ 34 h 116"/>
                <a:gd name="T24" fmla="*/ 187 w 330"/>
                <a:gd name="T25" fmla="*/ 37 h 116"/>
                <a:gd name="T26" fmla="*/ 182 w 330"/>
                <a:gd name="T27" fmla="*/ 37 h 116"/>
                <a:gd name="T28" fmla="*/ 177 w 330"/>
                <a:gd name="T29" fmla="*/ 42 h 116"/>
                <a:gd name="T30" fmla="*/ 170 w 330"/>
                <a:gd name="T31" fmla="*/ 42 h 116"/>
                <a:gd name="T32" fmla="*/ 162 w 330"/>
                <a:gd name="T33" fmla="*/ 44 h 116"/>
                <a:gd name="T34" fmla="*/ 155 w 330"/>
                <a:gd name="T35" fmla="*/ 47 h 116"/>
                <a:gd name="T36" fmla="*/ 142 w 330"/>
                <a:gd name="T37" fmla="*/ 49 h 116"/>
                <a:gd name="T38" fmla="*/ 130 w 330"/>
                <a:gd name="T39" fmla="*/ 54 h 116"/>
                <a:gd name="T40" fmla="*/ 118 w 330"/>
                <a:gd name="T41" fmla="*/ 57 h 116"/>
                <a:gd name="T42" fmla="*/ 106 w 330"/>
                <a:gd name="T43" fmla="*/ 62 h 116"/>
                <a:gd name="T44" fmla="*/ 93 w 330"/>
                <a:gd name="T45" fmla="*/ 64 h 116"/>
                <a:gd name="T46" fmla="*/ 83 w 330"/>
                <a:gd name="T47" fmla="*/ 69 h 116"/>
                <a:gd name="T48" fmla="*/ 71 w 330"/>
                <a:gd name="T49" fmla="*/ 71 h 116"/>
                <a:gd name="T50" fmla="*/ 59 w 330"/>
                <a:gd name="T51" fmla="*/ 76 h 116"/>
                <a:gd name="T52" fmla="*/ 44 w 330"/>
                <a:gd name="T53" fmla="*/ 86 h 116"/>
                <a:gd name="T54" fmla="*/ 29 w 330"/>
                <a:gd name="T55" fmla="*/ 94 h 116"/>
                <a:gd name="T56" fmla="*/ 14 w 330"/>
                <a:gd name="T57" fmla="*/ 99 h 116"/>
                <a:gd name="T58" fmla="*/ 0 w 330"/>
                <a:gd name="T59" fmla="*/ 103 h 116"/>
                <a:gd name="T60" fmla="*/ 27 w 330"/>
                <a:gd name="T61" fmla="*/ 116 h 116"/>
                <a:gd name="T62" fmla="*/ 27 w 330"/>
                <a:gd name="T63" fmla="*/ 116 h 1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30"/>
                <a:gd name="T97" fmla="*/ 0 h 116"/>
                <a:gd name="T98" fmla="*/ 330 w 330"/>
                <a:gd name="T99" fmla="*/ 116 h 1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30" h="116">
                  <a:moveTo>
                    <a:pt x="27" y="116"/>
                  </a:moveTo>
                  <a:lnTo>
                    <a:pt x="330" y="5"/>
                  </a:lnTo>
                  <a:lnTo>
                    <a:pt x="317" y="0"/>
                  </a:lnTo>
                  <a:lnTo>
                    <a:pt x="302" y="0"/>
                  </a:lnTo>
                  <a:lnTo>
                    <a:pt x="288" y="2"/>
                  </a:lnTo>
                  <a:lnTo>
                    <a:pt x="273" y="5"/>
                  </a:lnTo>
                  <a:lnTo>
                    <a:pt x="256" y="12"/>
                  </a:lnTo>
                  <a:lnTo>
                    <a:pt x="241" y="20"/>
                  </a:lnTo>
                  <a:lnTo>
                    <a:pt x="224" y="25"/>
                  </a:lnTo>
                  <a:lnTo>
                    <a:pt x="206" y="32"/>
                  </a:lnTo>
                  <a:lnTo>
                    <a:pt x="199" y="32"/>
                  </a:lnTo>
                  <a:lnTo>
                    <a:pt x="194" y="34"/>
                  </a:lnTo>
                  <a:lnTo>
                    <a:pt x="187" y="37"/>
                  </a:lnTo>
                  <a:lnTo>
                    <a:pt x="182" y="37"/>
                  </a:lnTo>
                  <a:lnTo>
                    <a:pt x="177" y="42"/>
                  </a:lnTo>
                  <a:lnTo>
                    <a:pt x="170" y="42"/>
                  </a:lnTo>
                  <a:lnTo>
                    <a:pt x="162" y="44"/>
                  </a:lnTo>
                  <a:lnTo>
                    <a:pt x="155" y="47"/>
                  </a:lnTo>
                  <a:lnTo>
                    <a:pt x="142" y="49"/>
                  </a:lnTo>
                  <a:lnTo>
                    <a:pt x="130" y="54"/>
                  </a:lnTo>
                  <a:lnTo>
                    <a:pt x="118" y="57"/>
                  </a:lnTo>
                  <a:lnTo>
                    <a:pt x="106" y="62"/>
                  </a:lnTo>
                  <a:lnTo>
                    <a:pt x="93" y="64"/>
                  </a:lnTo>
                  <a:lnTo>
                    <a:pt x="83" y="69"/>
                  </a:lnTo>
                  <a:lnTo>
                    <a:pt x="71" y="71"/>
                  </a:lnTo>
                  <a:lnTo>
                    <a:pt x="59" y="76"/>
                  </a:lnTo>
                  <a:lnTo>
                    <a:pt x="44" y="86"/>
                  </a:lnTo>
                  <a:lnTo>
                    <a:pt x="29" y="94"/>
                  </a:lnTo>
                  <a:lnTo>
                    <a:pt x="14" y="99"/>
                  </a:lnTo>
                  <a:lnTo>
                    <a:pt x="0" y="103"/>
                  </a:lnTo>
                  <a:lnTo>
                    <a:pt x="27" y="116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47" name="Freeform 69"/>
            <p:cNvSpPr>
              <a:spLocks/>
            </p:cNvSpPr>
            <p:nvPr/>
          </p:nvSpPr>
          <p:spPr bwMode="auto">
            <a:xfrm>
              <a:off x="2397" y="2535"/>
              <a:ext cx="40" cy="71"/>
            </a:xfrm>
            <a:custGeom>
              <a:avLst/>
              <a:gdLst>
                <a:gd name="T0" fmla="*/ 20 w 40"/>
                <a:gd name="T1" fmla="*/ 71 h 71"/>
                <a:gd name="T2" fmla="*/ 30 w 40"/>
                <a:gd name="T3" fmla="*/ 61 h 71"/>
                <a:gd name="T4" fmla="*/ 37 w 40"/>
                <a:gd name="T5" fmla="*/ 49 h 71"/>
                <a:gd name="T6" fmla="*/ 40 w 40"/>
                <a:gd name="T7" fmla="*/ 34 h 71"/>
                <a:gd name="T8" fmla="*/ 40 w 40"/>
                <a:gd name="T9" fmla="*/ 19 h 71"/>
                <a:gd name="T10" fmla="*/ 40 w 40"/>
                <a:gd name="T11" fmla="*/ 15 h 71"/>
                <a:gd name="T12" fmla="*/ 37 w 40"/>
                <a:gd name="T13" fmla="*/ 10 h 71"/>
                <a:gd name="T14" fmla="*/ 35 w 40"/>
                <a:gd name="T15" fmla="*/ 5 h 71"/>
                <a:gd name="T16" fmla="*/ 35 w 40"/>
                <a:gd name="T17" fmla="*/ 0 h 71"/>
                <a:gd name="T18" fmla="*/ 35 w 40"/>
                <a:gd name="T19" fmla="*/ 0 h 71"/>
                <a:gd name="T20" fmla="*/ 35 w 40"/>
                <a:gd name="T21" fmla="*/ 0 h 71"/>
                <a:gd name="T22" fmla="*/ 32 w 40"/>
                <a:gd name="T23" fmla="*/ 0 h 71"/>
                <a:gd name="T24" fmla="*/ 32 w 40"/>
                <a:gd name="T25" fmla="*/ 0 h 71"/>
                <a:gd name="T26" fmla="*/ 0 w 40"/>
                <a:gd name="T27" fmla="*/ 2 h 71"/>
                <a:gd name="T28" fmla="*/ 5 w 40"/>
                <a:gd name="T29" fmla="*/ 17 h 71"/>
                <a:gd name="T30" fmla="*/ 8 w 40"/>
                <a:gd name="T31" fmla="*/ 34 h 71"/>
                <a:gd name="T32" fmla="*/ 8 w 40"/>
                <a:gd name="T33" fmla="*/ 54 h 71"/>
                <a:gd name="T34" fmla="*/ 8 w 40"/>
                <a:gd name="T35" fmla="*/ 69 h 71"/>
                <a:gd name="T36" fmla="*/ 10 w 40"/>
                <a:gd name="T37" fmla="*/ 69 h 71"/>
                <a:gd name="T38" fmla="*/ 13 w 40"/>
                <a:gd name="T39" fmla="*/ 69 h 71"/>
                <a:gd name="T40" fmla="*/ 18 w 40"/>
                <a:gd name="T41" fmla="*/ 71 h 71"/>
                <a:gd name="T42" fmla="*/ 20 w 40"/>
                <a:gd name="T43" fmla="*/ 71 h 7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0"/>
                <a:gd name="T67" fmla="*/ 0 h 71"/>
                <a:gd name="T68" fmla="*/ 40 w 40"/>
                <a:gd name="T69" fmla="*/ 71 h 7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0" h="71">
                  <a:moveTo>
                    <a:pt x="20" y="71"/>
                  </a:moveTo>
                  <a:lnTo>
                    <a:pt x="30" y="61"/>
                  </a:lnTo>
                  <a:lnTo>
                    <a:pt x="37" y="49"/>
                  </a:lnTo>
                  <a:lnTo>
                    <a:pt x="40" y="34"/>
                  </a:lnTo>
                  <a:lnTo>
                    <a:pt x="40" y="19"/>
                  </a:lnTo>
                  <a:lnTo>
                    <a:pt x="40" y="15"/>
                  </a:lnTo>
                  <a:lnTo>
                    <a:pt x="37" y="10"/>
                  </a:lnTo>
                  <a:lnTo>
                    <a:pt x="35" y="5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0" y="2"/>
                  </a:lnTo>
                  <a:lnTo>
                    <a:pt x="5" y="17"/>
                  </a:lnTo>
                  <a:lnTo>
                    <a:pt x="8" y="34"/>
                  </a:lnTo>
                  <a:lnTo>
                    <a:pt x="8" y="54"/>
                  </a:lnTo>
                  <a:lnTo>
                    <a:pt x="8" y="69"/>
                  </a:lnTo>
                  <a:lnTo>
                    <a:pt x="10" y="69"/>
                  </a:lnTo>
                  <a:lnTo>
                    <a:pt x="13" y="69"/>
                  </a:lnTo>
                  <a:lnTo>
                    <a:pt x="18" y="71"/>
                  </a:lnTo>
                  <a:lnTo>
                    <a:pt x="20" y="71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48" name="Freeform 70"/>
            <p:cNvSpPr>
              <a:spLocks/>
            </p:cNvSpPr>
            <p:nvPr/>
          </p:nvSpPr>
          <p:spPr bwMode="auto">
            <a:xfrm>
              <a:off x="2353" y="2542"/>
              <a:ext cx="27" cy="59"/>
            </a:xfrm>
            <a:custGeom>
              <a:avLst/>
              <a:gdLst>
                <a:gd name="T0" fmla="*/ 10 w 27"/>
                <a:gd name="T1" fmla="*/ 59 h 59"/>
                <a:gd name="T2" fmla="*/ 17 w 27"/>
                <a:gd name="T3" fmla="*/ 57 h 59"/>
                <a:gd name="T4" fmla="*/ 25 w 27"/>
                <a:gd name="T5" fmla="*/ 52 h 59"/>
                <a:gd name="T6" fmla="*/ 27 w 27"/>
                <a:gd name="T7" fmla="*/ 42 h 59"/>
                <a:gd name="T8" fmla="*/ 27 w 27"/>
                <a:gd name="T9" fmla="*/ 32 h 59"/>
                <a:gd name="T10" fmla="*/ 25 w 27"/>
                <a:gd name="T11" fmla="*/ 20 h 59"/>
                <a:gd name="T12" fmla="*/ 25 w 27"/>
                <a:gd name="T13" fmla="*/ 15 h 59"/>
                <a:gd name="T14" fmla="*/ 22 w 27"/>
                <a:gd name="T15" fmla="*/ 8 h 59"/>
                <a:gd name="T16" fmla="*/ 20 w 27"/>
                <a:gd name="T17" fmla="*/ 3 h 59"/>
                <a:gd name="T18" fmla="*/ 15 w 27"/>
                <a:gd name="T19" fmla="*/ 0 h 59"/>
                <a:gd name="T20" fmla="*/ 12 w 27"/>
                <a:gd name="T21" fmla="*/ 0 h 59"/>
                <a:gd name="T22" fmla="*/ 12 w 27"/>
                <a:gd name="T23" fmla="*/ 0 h 59"/>
                <a:gd name="T24" fmla="*/ 10 w 27"/>
                <a:gd name="T25" fmla="*/ 0 h 59"/>
                <a:gd name="T26" fmla="*/ 10 w 27"/>
                <a:gd name="T27" fmla="*/ 3 h 59"/>
                <a:gd name="T28" fmla="*/ 5 w 27"/>
                <a:gd name="T29" fmla="*/ 15 h 59"/>
                <a:gd name="T30" fmla="*/ 0 w 27"/>
                <a:gd name="T31" fmla="*/ 27 h 59"/>
                <a:gd name="T32" fmla="*/ 0 w 27"/>
                <a:gd name="T33" fmla="*/ 42 h 59"/>
                <a:gd name="T34" fmla="*/ 3 w 27"/>
                <a:gd name="T35" fmla="*/ 54 h 59"/>
                <a:gd name="T36" fmla="*/ 5 w 27"/>
                <a:gd name="T37" fmla="*/ 57 h 59"/>
                <a:gd name="T38" fmla="*/ 5 w 27"/>
                <a:gd name="T39" fmla="*/ 57 h 59"/>
                <a:gd name="T40" fmla="*/ 5 w 27"/>
                <a:gd name="T41" fmla="*/ 59 h 59"/>
                <a:gd name="T42" fmla="*/ 8 w 27"/>
                <a:gd name="T43" fmla="*/ 59 h 59"/>
                <a:gd name="T44" fmla="*/ 10 w 27"/>
                <a:gd name="T45" fmla="*/ 59 h 5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7"/>
                <a:gd name="T70" fmla="*/ 0 h 59"/>
                <a:gd name="T71" fmla="*/ 27 w 27"/>
                <a:gd name="T72" fmla="*/ 59 h 5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7" h="59">
                  <a:moveTo>
                    <a:pt x="10" y="59"/>
                  </a:moveTo>
                  <a:lnTo>
                    <a:pt x="17" y="57"/>
                  </a:lnTo>
                  <a:lnTo>
                    <a:pt x="25" y="52"/>
                  </a:lnTo>
                  <a:lnTo>
                    <a:pt x="27" y="42"/>
                  </a:lnTo>
                  <a:lnTo>
                    <a:pt x="27" y="32"/>
                  </a:lnTo>
                  <a:lnTo>
                    <a:pt x="25" y="20"/>
                  </a:lnTo>
                  <a:lnTo>
                    <a:pt x="25" y="15"/>
                  </a:lnTo>
                  <a:lnTo>
                    <a:pt x="22" y="8"/>
                  </a:lnTo>
                  <a:lnTo>
                    <a:pt x="20" y="3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3"/>
                  </a:lnTo>
                  <a:lnTo>
                    <a:pt x="5" y="15"/>
                  </a:lnTo>
                  <a:lnTo>
                    <a:pt x="0" y="27"/>
                  </a:lnTo>
                  <a:lnTo>
                    <a:pt x="0" y="42"/>
                  </a:lnTo>
                  <a:lnTo>
                    <a:pt x="3" y="54"/>
                  </a:lnTo>
                  <a:lnTo>
                    <a:pt x="5" y="57"/>
                  </a:lnTo>
                  <a:lnTo>
                    <a:pt x="5" y="59"/>
                  </a:lnTo>
                  <a:lnTo>
                    <a:pt x="8" y="59"/>
                  </a:lnTo>
                  <a:lnTo>
                    <a:pt x="10" y="59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49" name="Freeform 71"/>
            <p:cNvSpPr>
              <a:spLocks/>
            </p:cNvSpPr>
            <p:nvPr/>
          </p:nvSpPr>
          <p:spPr bwMode="auto">
            <a:xfrm>
              <a:off x="2592" y="2510"/>
              <a:ext cx="30" cy="69"/>
            </a:xfrm>
            <a:custGeom>
              <a:avLst/>
              <a:gdLst>
                <a:gd name="T0" fmla="*/ 7 w 30"/>
                <a:gd name="T1" fmla="*/ 67 h 69"/>
                <a:gd name="T2" fmla="*/ 10 w 30"/>
                <a:gd name="T3" fmla="*/ 67 h 69"/>
                <a:gd name="T4" fmla="*/ 12 w 30"/>
                <a:gd name="T5" fmla="*/ 69 h 69"/>
                <a:gd name="T6" fmla="*/ 15 w 30"/>
                <a:gd name="T7" fmla="*/ 69 h 69"/>
                <a:gd name="T8" fmla="*/ 17 w 30"/>
                <a:gd name="T9" fmla="*/ 69 h 69"/>
                <a:gd name="T10" fmla="*/ 27 w 30"/>
                <a:gd name="T11" fmla="*/ 54 h 69"/>
                <a:gd name="T12" fmla="*/ 30 w 30"/>
                <a:gd name="T13" fmla="*/ 37 h 69"/>
                <a:gd name="T14" fmla="*/ 30 w 30"/>
                <a:gd name="T15" fmla="*/ 20 h 69"/>
                <a:gd name="T16" fmla="*/ 25 w 30"/>
                <a:gd name="T17" fmla="*/ 5 h 69"/>
                <a:gd name="T18" fmla="*/ 7 w 30"/>
                <a:gd name="T19" fmla="*/ 0 h 69"/>
                <a:gd name="T20" fmla="*/ 5 w 30"/>
                <a:gd name="T21" fmla="*/ 0 h 69"/>
                <a:gd name="T22" fmla="*/ 5 w 30"/>
                <a:gd name="T23" fmla="*/ 0 h 69"/>
                <a:gd name="T24" fmla="*/ 2 w 30"/>
                <a:gd name="T25" fmla="*/ 3 h 69"/>
                <a:gd name="T26" fmla="*/ 0 w 30"/>
                <a:gd name="T27" fmla="*/ 5 h 69"/>
                <a:gd name="T28" fmla="*/ 5 w 30"/>
                <a:gd name="T29" fmla="*/ 20 h 69"/>
                <a:gd name="T30" fmla="*/ 7 w 30"/>
                <a:gd name="T31" fmla="*/ 35 h 69"/>
                <a:gd name="T32" fmla="*/ 7 w 30"/>
                <a:gd name="T33" fmla="*/ 49 h 69"/>
                <a:gd name="T34" fmla="*/ 2 w 30"/>
                <a:gd name="T35" fmla="*/ 64 h 69"/>
                <a:gd name="T36" fmla="*/ 2 w 30"/>
                <a:gd name="T37" fmla="*/ 64 h 69"/>
                <a:gd name="T38" fmla="*/ 5 w 30"/>
                <a:gd name="T39" fmla="*/ 67 h 69"/>
                <a:gd name="T40" fmla="*/ 5 w 30"/>
                <a:gd name="T41" fmla="*/ 69 h 69"/>
                <a:gd name="T42" fmla="*/ 7 w 30"/>
                <a:gd name="T43" fmla="*/ 67 h 6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0"/>
                <a:gd name="T67" fmla="*/ 0 h 69"/>
                <a:gd name="T68" fmla="*/ 30 w 30"/>
                <a:gd name="T69" fmla="*/ 69 h 6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0" h="69">
                  <a:moveTo>
                    <a:pt x="7" y="67"/>
                  </a:moveTo>
                  <a:lnTo>
                    <a:pt x="10" y="67"/>
                  </a:lnTo>
                  <a:lnTo>
                    <a:pt x="12" y="69"/>
                  </a:lnTo>
                  <a:lnTo>
                    <a:pt x="15" y="69"/>
                  </a:lnTo>
                  <a:lnTo>
                    <a:pt x="17" y="69"/>
                  </a:lnTo>
                  <a:lnTo>
                    <a:pt x="27" y="54"/>
                  </a:lnTo>
                  <a:lnTo>
                    <a:pt x="30" y="37"/>
                  </a:lnTo>
                  <a:lnTo>
                    <a:pt x="30" y="20"/>
                  </a:lnTo>
                  <a:lnTo>
                    <a:pt x="25" y="5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5" y="20"/>
                  </a:lnTo>
                  <a:lnTo>
                    <a:pt x="7" y="35"/>
                  </a:lnTo>
                  <a:lnTo>
                    <a:pt x="7" y="49"/>
                  </a:lnTo>
                  <a:lnTo>
                    <a:pt x="2" y="64"/>
                  </a:lnTo>
                  <a:lnTo>
                    <a:pt x="5" y="67"/>
                  </a:lnTo>
                  <a:lnTo>
                    <a:pt x="5" y="69"/>
                  </a:lnTo>
                  <a:lnTo>
                    <a:pt x="7" y="67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50" name="Freeform 72"/>
            <p:cNvSpPr>
              <a:spLocks/>
            </p:cNvSpPr>
            <p:nvPr/>
          </p:nvSpPr>
          <p:spPr bwMode="auto">
            <a:xfrm>
              <a:off x="2540" y="2515"/>
              <a:ext cx="37" cy="57"/>
            </a:xfrm>
            <a:custGeom>
              <a:avLst/>
              <a:gdLst>
                <a:gd name="T0" fmla="*/ 5 w 37"/>
                <a:gd name="T1" fmla="*/ 57 h 57"/>
                <a:gd name="T2" fmla="*/ 22 w 37"/>
                <a:gd name="T3" fmla="*/ 57 h 57"/>
                <a:gd name="T4" fmla="*/ 27 w 37"/>
                <a:gd name="T5" fmla="*/ 52 h 57"/>
                <a:gd name="T6" fmla="*/ 30 w 37"/>
                <a:gd name="T7" fmla="*/ 47 h 57"/>
                <a:gd name="T8" fmla="*/ 35 w 37"/>
                <a:gd name="T9" fmla="*/ 44 h 57"/>
                <a:gd name="T10" fmla="*/ 37 w 37"/>
                <a:gd name="T11" fmla="*/ 39 h 57"/>
                <a:gd name="T12" fmla="*/ 27 w 37"/>
                <a:gd name="T13" fmla="*/ 0 h 57"/>
                <a:gd name="T14" fmla="*/ 20 w 37"/>
                <a:gd name="T15" fmla="*/ 0 h 57"/>
                <a:gd name="T16" fmla="*/ 13 w 37"/>
                <a:gd name="T17" fmla="*/ 10 h 57"/>
                <a:gd name="T18" fmla="*/ 8 w 37"/>
                <a:gd name="T19" fmla="*/ 22 h 57"/>
                <a:gd name="T20" fmla="*/ 5 w 37"/>
                <a:gd name="T21" fmla="*/ 35 h 57"/>
                <a:gd name="T22" fmla="*/ 0 w 37"/>
                <a:gd name="T23" fmla="*/ 47 h 57"/>
                <a:gd name="T24" fmla="*/ 3 w 37"/>
                <a:gd name="T25" fmla="*/ 57 h 57"/>
                <a:gd name="T26" fmla="*/ 5 w 37"/>
                <a:gd name="T27" fmla="*/ 57 h 5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7"/>
                <a:gd name="T43" fmla="*/ 0 h 57"/>
                <a:gd name="T44" fmla="*/ 37 w 37"/>
                <a:gd name="T45" fmla="*/ 57 h 5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7" h="57">
                  <a:moveTo>
                    <a:pt x="5" y="57"/>
                  </a:moveTo>
                  <a:lnTo>
                    <a:pt x="22" y="57"/>
                  </a:lnTo>
                  <a:lnTo>
                    <a:pt x="27" y="52"/>
                  </a:lnTo>
                  <a:lnTo>
                    <a:pt x="30" y="47"/>
                  </a:lnTo>
                  <a:lnTo>
                    <a:pt x="35" y="44"/>
                  </a:lnTo>
                  <a:lnTo>
                    <a:pt x="37" y="39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3" y="10"/>
                  </a:lnTo>
                  <a:lnTo>
                    <a:pt x="8" y="22"/>
                  </a:lnTo>
                  <a:lnTo>
                    <a:pt x="5" y="35"/>
                  </a:lnTo>
                  <a:lnTo>
                    <a:pt x="0" y="47"/>
                  </a:lnTo>
                  <a:lnTo>
                    <a:pt x="3" y="57"/>
                  </a:lnTo>
                  <a:lnTo>
                    <a:pt x="5" y="57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51" name="Freeform 73"/>
            <p:cNvSpPr>
              <a:spLocks/>
            </p:cNvSpPr>
            <p:nvPr/>
          </p:nvSpPr>
          <p:spPr bwMode="auto">
            <a:xfrm>
              <a:off x="2257" y="2094"/>
              <a:ext cx="404" cy="332"/>
            </a:xfrm>
            <a:custGeom>
              <a:avLst/>
              <a:gdLst>
                <a:gd name="T0" fmla="*/ 64 w 404"/>
                <a:gd name="T1" fmla="*/ 325 h 332"/>
                <a:gd name="T2" fmla="*/ 101 w 404"/>
                <a:gd name="T3" fmla="*/ 315 h 332"/>
                <a:gd name="T4" fmla="*/ 138 w 404"/>
                <a:gd name="T5" fmla="*/ 303 h 332"/>
                <a:gd name="T6" fmla="*/ 182 w 404"/>
                <a:gd name="T7" fmla="*/ 288 h 332"/>
                <a:gd name="T8" fmla="*/ 224 w 404"/>
                <a:gd name="T9" fmla="*/ 276 h 332"/>
                <a:gd name="T10" fmla="*/ 266 w 404"/>
                <a:gd name="T11" fmla="*/ 261 h 332"/>
                <a:gd name="T12" fmla="*/ 301 w 404"/>
                <a:gd name="T13" fmla="*/ 249 h 332"/>
                <a:gd name="T14" fmla="*/ 335 w 404"/>
                <a:gd name="T15" fmla="*/ 239 h 332"/>
                <a:gd name="T16" fmla="*/ 362 w 404"/>
                <a:gd name="T17" fmla="*/ 229 h 332"/>
                <a:gd name="T18" fmla="*/ 384 w 404"/>
                <a:gd name="T19" fmla="*/ 221 h 332"/>
                <a:gd name="T20" fmla="*/ 404 w 404"/>
                <a:gd name="T21" fmla="*/ 209 h 332"/>
                <a:gd name="T22" fmla="*/ 401 w 404"/>
                <a:gd name="T23" fmla="*/ 157 h 332"/>
                <a:gd name="T24" fmla="*/ 382 w 404"/>
                <a:gd name="T25" fmla="*/ 106 h 332"/>
                <a:gd name="T26" fmla="*/ 377 w 404"/>
                <a:gd name="T27" fmla="*/ 96 h 332"/>
                <a:gd name="T28" fmla="*/ 372 w 404"/>
                <a:gd name="T29" fmla="*/ 83 h 332"/>
                <a:gd name="T30" fmla="*/ 345 w 404"/>
                <a:gd name="T31" fmla="*/ 39 h 332"/>
                <a:gd name="T32" fmla="*/ 303 w 404"/>
                <a:gd name="T33" fmla="*/ 12 h 332"/>
                <a:gd name="T34" fmla="*/ 281 w 404"/>
                <a:gd name="T35" fmla="*/ 7 h 332"/>
                <a:gd name="T36" fmla="*/ 261 w 404"/>
                <a:gd name="T37" fmla="*/ 5 h 332"/>
                <a:gd name="T38" fmla="*/ 249 w 404"/>
                <a:gd name="T39" fmla="*/ 5 h 332"/>
                <a:gd name="T40" fmla="*/ 237 w 404"/>
                <a:gd name="T41" fmla="*/ 5 h 332"/>
                <a:gd name="T42" fmla="*/ 212 w 404"/>
                <a:gd name="T43" fmla="*/ 2 h 332"/>
                <a:gd name="T44" fmla="*/ 187 w 404"/>
                <a:gd name="T45" fmla="*/ 0 h 332"/>
                <a:gd name="T46" fmla="*/ 168 w 404"/>
                <a:gd name="T47" fmla="*/ 5 h 332"/>
                <a:gd name="T48" fmla="*/ 150 w 404"/>
                <a:gd name="T49" fmla="*/ 9 h 332"/>
                <a:gd name="T50" fmla="*/ 143 w 404"/>
                <a:gd name="T51" fmla="*/ 9 h 332"/>
                <a:gd name="T52" fmla="*/ 136 w 404"/>
                <a:gd name="T53" fmla="*/ 12 h 332"/>
                <a:gd name="T54" fmla="*/ 104 w 404"/>
                <a:gd name="T55" fmla="*/ 32 h 332"/>
                <a:gd name="T56" fmla="*/ 79 w 404"/>
                <a:gd name="T57" fmla="*/ 54 h 332"/>
                <a:gd name="T58" fmla="*/ 49 w 404"/>
                <a:gd name="T59" fmla="*/ 81 h 332"/>
                <a:gd name="T60" fmla="*/ 27 w 404"/>
                <a:gd name="T61" fmla="*/ 118 h 332"/>
                <a:gd name="T62" fmla="*/ 12 w 404"/>
                <a:gd name="T63" fmla="*/ 160 h 332"/>
                <a:gd name="T64" fmla="*/ 0 w 404"/>
                <a:gd name="T65" fmla="*/ 204 h 332"/>
                <a:gd name="T66" fmla="*/ 3 w 404"/>
                <a:gd name="T67" fmla="*/ 268 h 332"/>
                <a:gd name="T68" fmla="*/ 25 w 404"/>
                <a:gd name="T69" fmla="*/ 325 h 332"/>
                <a:gd name="T70" fmla="*/ 30 w 404"/>
                <a:gd name="T71" fmla="*/ 322 h 332"/>
                <a:gd name="T72" fmla="*/ 35 w 404"/>
                <a:gd name="T73" fmla="*/ 322 h 332"/>
                <a:gd name="T74" fmla="*/ 42 w 404"/>
                <a:gd name="T75" fmla="*/ 327 h 332"/>
                <a:gd name="T76" fmla="*/ 49 w 404"/>
                <a:gd name="T77" fmla="*/ 332 h 33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04"/>
                <a:gd name="T118" fmla="*/ 0 h 332"/>
                <a:gd name="T119" fmla="*/ 404 w 404"/>
                <a:gd name="T120" fmla="*/ 332 h 33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04" h="332">
                  <a:moveTo>
                    <a:pt x="49" y="332"/>
                  </a:moveTo>
                  <a:lnTo>
                    <a:pt x="64" y="325"/>
                  </a:lnTo>
                  <a:lnTo>
                    <a:pt x="81" y="320"/>
                  </a:lnTo>
                  <a:lnTo>
                    <a:pt x="101" y="315"/>
                  </a:lnTo>
                  <a:lnTo>
                    <a:pt x="118" y="310"/>
                  </a:lnTo>
                  <a:lnTo>
                    <a:pt x="138" y="303"/>
                  </a:lnTo>
                  <a:lnTo>
                    <a:pt x="160" y="295"/>
                  </a:lnTo>
                  <a:lnTo>
                    <a:pt x="182" y="288"/>
                  </a:lnTo>
                  <a:lnTo>
                    <a:pt x="202" y="281"/>
                  </a:lnTo>
                  <a:lnTo>
                    <a:pt x="224" y="276"/>
                  </a:lnTo>
                  <a:lnTo>
                    <a:pt x="246" y="268"/>
                  </a:lnTo>
                  <a:lnTo>
                    <a:pt x="266" y="261"/>
                  </a:lnTo>
                  <a:lnTo>
                    <a:pt x="286" y="253"/>
                  </a:lnTo>
                  <a:lnTo>
                    <a:pt x="301" y="249"/>
                  </a:lnTo>
                  <a:lnTo>
                    <a:pt x="318" y="244"/>
                  </a:lnTo>
                  <a:lnTo>
                    <a:pt x="335" y="239"/>
                  </a:lnTo>
                  <a:lnTo>
                    <a:pt x="350" y="234"/>
                  </a:lnTo>
                  <a:lnTo>
                    <a:pt x="362" y="229"/>
                  </a:lnTo>
                  <a:lnTo>
                    <a:pt x="374" y="224"/>
                  </a:lnTo>
                  <a:lnTo>
                    <a:pt x="384" y="221"/>
                  </a:lnTo>
                  <a:lnTo>
                    <a:pt x="397" y="219"/>
                  </a:lnTo>
                  <a:lnTo>
                    <a:pt x="404" y="209"/>
                  </a:lnTo>
                  <a:lnTo>
                    <a:pt x="404" y="182"/>
                  </a:lnTo>
                  <a:lnTo>
                    <a:pt x="401" y="157"/>
                  </a:lnTo>
                  <a:lnTo>
                    <a:pt x="394" y="130"/>
                  </a:lnTo>
                  <a:lnTo>
                    <a:pt x="382" y="106"/>
                  </a:lnTo>
                  <a:lnTo>
                    <a:pt x="379" y="101"/>
                  </a:lnTo>
                  <a:lnTo>
                    <a:pt x="377" y="96"/>
                  </a:lnTo>
                  <a:lnTo>
                    <a:pt x="374" y="91"/>
                  </a:lnTo>
                  <a:lnTo>
                    <a:pt x="372" y="83"/>
                  </a:lnTo>
                  <a:lnTo>
                    <a:pt x="360" y="61"/>
                  </a:lnTo>
                  <a:lnTo>
                    <a:pt x="345" y="39"/>
                  </a:lnTo>
                  <a:lnTo>
                    <a:pt x="325" y="24"/>
                  </a:lnTo>
                  <a:lnTo>
                    <a:pt x="303" y="12"/>
                  </a:lnTo>
                  <a:lnTo>
                    <a:pt x="291" y="9"/>
                  </a:lnTo>
                  <a:lnTo>
                    <a:pt x="281" y="7"/>
                  </a:lnTo>
                  <a:lnTo>
                    <a:pt x="271" y="7"/>
                  </a:lnTo>
                  <a:lnTo>
                    <a:pt x="261" y="5"/>
                  </a:lnTo>
                  <a:lnTo>
                    <a:pt x="256" y="5"/>
                  </a:lnTo>
                  <a:lnTo>
                    <a:pt x="249" y="5"/>
                  </a:lnTo>
                  <a:lnTo>
                    <a:pt x="241" y="5"/>
                  </a:lnTo>
                  <a:lnTo>
                    <a:pt x="237" y="5"/>
                  </a:lnTo>
                  <a:lnTo>
                    <a:pt x="224" y="2"/>
                  </a:lnTo>
                  <a:lnTo>
                    <a:pt x="212" y="2"/>
                  </a:lnTo>
                  <a:lnTo>
                    <a:pt x="200" y="2"/>
                  </a:lnTo>
                  <a:lnTo>
                    <a:pt x="187" y="0"/>
                  </a:lnTo>
                  <a:lnTo>
                    <a:pt x="177" y="2"/>
                  </a:lnTo>
                  <a:lnTo>
                    <a:pt x="168" y="5"/>
                  </a:lnTo>
                  <a:lnTo>
                    <a:pt x="158" y="7"/>
                  </a:lnTo>
                  <a:lnTo>
                    <a:pt x="150" y="9"/>
                  </a:lnTo>
                  <a:lnTo>
                    <a:pt x="145" y="9"/>
                  </a:lnTo>
                  <a:lnTo>
                    <a:pt x="143" y="9"/>
                  </a:lnTo>
                  <a:lnTo>
                    <a:pt x="138" y="12"/>
                  </a:lnTo>
                  <a:lnTo>
                    <a:pt x="136" y="12"/>
                  </a:lnTo>
                  <a:lnTo>
                    <a:pt x="118" y="22"/>
                  </a:lnTo>
                  <a:lnTo>
                    <a:pt x="104" y="32"/>
                  </a:lnTo>
                  <a:lnTo>
                    <a:pt x="91" y="42"/>
                  </a:lnTo>
                  <a:lnTo>
                    <a:pt x="79" y="54"/>
                  </a:lnTo>
                  <a:lnTo>
                    <a:pt x="62" y="66"/>
                  </a:lnTo>
                  <a:lnTo>
                    <a:pt x="49" y="81"/>
                  </a:lnTo>
                  <a:lnTo>
                    <a:pt x="37" y="101"/>
                  </a:lnTo>
                  <a:lnTo>
                    <a:pt x="27" y="118"/>
                  </a:lnTo>
                  <a:lnTo>
                    <a:pt x="20" y="140"/>
                  </a:lnTo>
                  <a:lnTo>
                    <a:pt x="12" y="160"/>
                  </a:lnTo>
                  <a:lnTo>
                    <a:pt x="8" y="182"/>
                  </a:lnTo>
                  <a:lnTo>
                    <a:pt x="0" y="204"/>
                  </a:lnTo>
                  <a:lnTo>
                    <a:pt x="0" y="236"/>
                  </a:lnTo>
                  <a:lnTo>
                    <a:pt x="3" y="268"/>
                  </a:lnTo>
                  <a:lnTo>
                    <a:pt x="10" y="298"/>
                  </a:lnTo>
                  <a:lnTo>
                    <a:pt x="25" y="325"/>
                  </a:lnTo>
                  <a:lnTo>
                    <a:pt x="27" y="325"/>
                  </a:lnTo>
                  <a:lnTo>
                    <a:pt x="30" y="322"/>
                  </a:lnTo>
                  <a:lnTo>
                    <a:pt x="32" y="322"/>
                  </a:lnTo>
                  <a:lnTo>
                    <a:pt x="35" y="322"/>
                  </a:lnTo>
                  <a:lnTo>
                    <a:pt x="40" y="322"/>
                  </a:lnTo>
                  <a:lnTo>
                    <a:pt x="42" y="327"/>
                  </a:lnTo>
                  <a:lnTo>
                    <a:pt x="44" y="330"/>
                  </a:lnTo>
                  <a:lnTo>
                    <a:pt x="49" y="3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52" name="Freeform 74"/>
            <p:cNvSpPr>
              <a:spLocks/>
            </p:cNvSpPr>
            <p:nvPr/>
          </p:nvSpPr>
          <p:spPr bwMode="auto">
            <a:xfrm>
              <a:off x="2282" y="2111"/>
              <a:ext cx="359" cy="293"/>
            </a:xfrm>
            <a:custGeom>
              <a:avLst/>
              <a:gdLst>
                <a:gd name="T0" fmla="*/ 172 w 359"/>
                <a:gd name="T1" fmla="*/ 241 h 293"/>
                <a:gd name="T2" fmla="*/ 165 w 359"/>
                <a:gd name="T3" fmla="*/ 232 h 293"/>
                <a:gd name="T4" fmla="*/ 160 w 359"/>
                <a:gd name="T5" fmla="*/ 222 h 293"/>
                <a:gd name="T6" fmla="*/ 118 w 359"/>
                <a:gd name="T7" fmla="*/ 190 h 293"/>
                <a:gd name="T8" fmla="*/ 111 w 359"/>
                <a:gd name="T9" fmla="*/ 187 h 293"/>
                <a:gd name="T10" fmla="*/ 74 w 359"/>
                <a:gd name="T11" fmla="*/ 155 h 293"/>
                <a:gd name="T12" fmla="*/ 51 w 359"/>
                <a:gd name="T13" fmla="*/ 138 h 293"/>
                <a:gd name="T14" fmla="*/ 51 w 359"/>
                <a:gd name="T15" fmla="*/ 135 h 293"/>
                <a:gd name="T16" fmla="*/ 54 w 359"/>
                <a:gd name="T17" fmla="*/ 133 h 293"/>
                <a:gd name="T18" fmla="*/ 66 w 359"/>
                <a:gd name="T19" fmla="*/ 133 h 293"/>
                <a:gd name="T20" fmla="*/ 86 w 359"/>
                <a:gd name="T21" fmla="*/ 148 h 293"/>
                <a:gd name="T22" fmla="*/ 120 w 359"/>
                <a:gd name="T23" fmla="*/ 170 h 293"/>
                <a:gd name="T24" fmla="*/ 145 w 359"/>
                <a:gd name="T25" fmla="*/ 185 h 293"/>
                <a:gd name="T26" fmla="*/ 160 w 359"/>
                <a:gd name="T27" fmla="*/ 192 h 293"/>
                <a:gd name="T28" fmla="*/ 172 w 359"/>
                <a:gd name="T29" fmla="*/ 190 h 293"/>
                <a:gd name="T30" fmla="*/ 187 w 359"/>
                <a:gd name="T31" fmla="*/ 182 h 293"/>
                <a:gd name="T32" fmla="*/ 246 w 359"/>
                <a:gd name="T33" fmla="*/ 69 h 293"/>
                <a:gd name="T34" fmla="*/ 256 w 359"/>
                <a:gd name="T35" fmla="*/ 74 h 293"/>
                <a:gd name="T36" fmla="*/ 256 w 359"/>
                <a:gd name="T37" fmla="*/ 76 h 293"/>
                <a:gd name="T38" fmla="*/ 244 w 359"/>
                <a:gd name="T39" fmla="*/ 111 h 293"/>
                <a:gd name="T40" fmla="*/ 221 w 359"/>
                <a:gd name="T41" fmla="*/ 187 h 293"/>
                <a:gd name="T42" fmla="*/ 357 w 359"/>
                <a:gd name="T43" fmla="*/ 180 h 293"/>
                <a:gd name="T44" fmla="*/ 357 w 359"/>
                <a:gd name="T45" fmla="*/ 150 h 293"/>
                <a:gd name="T46" fmla="*/ 349 w 359"/>
                <a:gd name="T47" fmla="*/ 121 h 293"/>
                <a:gd name="T48" fmla="*/ 337 w 359"/>
                <a:gd name="T49" fmla="*/ 89 h 293"/>
                <a:gd name="T50" fmla="*/ 322 w 359"/>
                <a:gd name="T51" fmla="*/ 59 h 293"/>
                <a:gd name="T52" fmla="*/ 303 w 359"/>
                <a:gd name="T53" fmla="*/ 34 h 293"/>
                <a:gd name="T54" fmla="*/ 276 w 359"/>
                <a:gd name="T55" fmla="*/ 15 h 293"/>
                <a:gd name="T56" fmla="*/ 231 w 359"/>
                <a:gd name="T57" fmla="*/ 2 h 293"/>
                <a:gd name="T58" fmla="*/ 187 w 359"/>
                <a:gd name="T59" fmla="*/ 0 h 293"/>
                <a:gd name="T60" fmla="*/ 143 w 359"/>
                <a:gd name="T61" fmla="*/ 7 h 293"/>
                <a:gd name="T62" fmla="*/ 101 w 359"/>
                <a:gd name="T63" fmla="*/ 25 h 293"/>
                <a:gd name="T64" fmla="*/ 76 w 359"/>
                <a:gd name="T65" fmla="*/ 42 h 293"/>
                <a:gd name="T66" fmla="*/ 54 w 359"/>
                <a:gd name="T67" fmla="*/ 59 h 293"/>
                <a:gd name="T68" fmla="*/ 39 w 359"/>
                <a:gd name="T69" fmla="*/ 81 h 293"/>
                <a:gd name="T70" fmla="*/ 24 w 359"/>
                <a:gd name="T71" fmla="*/ 103 h 293"/>
                <a:gd name="T72" fmla="*/ 15 w 359"/>
                <a:gd name="T73" fmla="*/ 128 h 293"/>
                <a:gd name="T74" fmla="*/ 5 w 359"/>
                <a:gd name="T75" fmla="*/ 153 h 293"/>
                <a:gd name="T76" fmla="*/ 2 w 359"/>
                <a:gd name="T77" fmla="*/ 190 h 293"/>
                <a:gd name="T78" fmla="*/ 0 w 359"/>
                <a:gd name="T79" fmla="*/ 229 h 293"/>
                <a:gd name="T80" fmla="*/ 2 w 359"/>
                <a:gd name="T81" fmla="*/ 251 h 293"/>
                <a:gd name="T82" fmla="*/ 7 w 359"/>
                <a:gd name="T83" fmla="*/ 276 h 293"/>
                <a:gd name="T84" fmla="*/ 15 w 359"/>
                <a:gd name="T85" fmla="*/ 283 h 293"/>
                <a:gd name="T86" fmla="*/ 17 w 359"/>
                <a:gd name="T87" fmla="*/ 293 h 293"/>
                <a:gd name="T88" fmla="*/ 19 w 359"/>
                <a:gd name="T89" fmla="*/ 293 h 293"/>
                <a:gd name="T90" fmla="*/ 19 w 359"/>
                <a:gd name="T91" fmla="*/ 293 h 2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59"/>
                <a:gd name="T139" fmla="*/ 0 h 293"/>
                <a:gd name="T140" fmla="*/ 359 w 359"/>
                <a:gd name="T141" fmla="*/ 293 h 29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59" h="293">
                  <a:moveTo>
                    <a:pt x="19" y="293"/>
                  </a:moveTo>
                  <a:lnTo>
                    <a:pt x="172" y="241"/>
                  </a:lnTo>
                  <a:lnTo>
                    <a:pt x="170" y="236"/>
                  </a:lnTo>
                  <a:lnTo>
                    <a:pt x="165" y="232"/>
                  </a:lnTo>
                  <a:lnTo>
                    <a:pt x="162" y="229"/>
                  </a:lnTo>
                  <a:lnTo>
                    <a:pt x="160" y="222"/>
                  </a:lnTo>
                  <a:lnTo>
                    <a:pt x="118" y="192"/>
                  </a:lnTo>
                  <a:lnTo>
                    <a:pt x="118" y="190"/>
                  </a:lnTo>
                  <a:lnTo>
                    <a:pt x="113" y="187"/>
                  </a:lnTo>
                  <a:lnTo>
                    <a:pt x="111" y="187"/>
                  </a:lnTo>
                  <a:lnTo>
                    <a:pt x="106" y="185"/>
                  </a:lnTo>
                  <a:lnTo>
                    <a:pt x="74" y="155"/>
                  </a:lnTo>
                  <a:lnTo>
                    <a:pt x="51" y="140"/>
                  </a:lnTo>
                  <a:lnTo>
                    <a:pt x="51" y="138"/>
                  </a:lnTo>
                  <a:lnTo>
                    <a:pt x="51" y="135"/>
                  </a:lnTo>
                  <a:lnTo>
                    <a:pt x="54" y="133"/>
                  </a:lnTo>
                  <a:lnTo>
                    <a:pt x="61" y="133"/>
                  </a:lnTo>
                  <a:lnTo>
                    <a:pt x="66" y="133"/>
                  </a:lnTo>
                  <a:lnTo>
                    <a:pt x="69" y="135"/>
                  </a:lnTo>
                  <a:lnTo>
                    <a:pt x="86" y="148"/>
                  </a:lnTo>
                  <a:lnTo>
                    <a:pt x="103" y="160"/>
                  </a:lnTo>
                  <a:lnTo>
                    <a:pt x="120" y="170"/>
                  </a:lnTo>
                  <a:lnTo>
                    <a:pt x="138" y="180"/>
                  </a:lnTo>
                  <a:lnTo>
                    <a:pt x="145" y="185"/>
                  </a:lnTo>
                  <a:lnTo>
                    <a:pt x="152" y="187"/>
                  </a:lnTo>
                  <a:lnTo>
                    <a:pt x="160" y="192"/>
                  </a:lnTo>
                  <a:lnTo>
                    <a:pt x="167" y="195"/>
                  </a:lnTo>
                  <a:lnTo>
                    <a:pt x="172" y="190"/>
                  </a:lnTo>
                  <a:lnTo>
                    <a:pt x="179" y="185"/>
                  </a:lnTo>
                  <a:lnTo>
                    <a:pt x="187" y="182"/>
                  </a:lnTo>
                  <a:lnTo>
                    <a:pt x="194" y="182"/>
                  </a:lnTo>
                  <a:lnTo>
                    <a:pt x="246" y="69"/>
                  </a:lnTo>
                  <a:lnTo>
                    <a:pt x="256" y="74"/>
                  </a:lnTo>
                  <a:lnTo>
                    <a:pt x="256" y="76"/>
                  </a:lnTo>
                  <a:lnTo>
                    <a:pt x="258" y="76"/>
                  </a:lnTo>
                  <a:lnTo>
                    <a:pt x="244" y="111"/>
                  </a:lnTo>
                  <a:lnTo>
                    <a:pt x="231" y="148"/>
                  </a:lnTo>
                  <a:lnTo>
                    <a:pt x="221" y="187"/>
                  </a:lnTo>
                  <a:lnTo>
                    <a:pt x="214" y="227"/>
                  </a:lnTo>
                  <a:lnTo>
                    <a:pt x="357" y="180"/>
                  </a:lnTo>
                  <a:lnTo>
                    <a:pt x="359" y="165"/>
                  </a:lnTo>
                  <a:lnTo>
                    <a:pt x="357" y="150"/>
                  </a:lnTo>
                  <a:lnTo>
                    <a:pt x="352" y="135"/>
                  </a:lnTo>
                  <a:lnTo>
                    <a:pt x="349" y="121"/>
                  </a:lnTo>
                  <a:lnTo>
                    <a:pt x="344" y="103"/>
                  </a:lnTo>
                  <a:lnTo>
                    <a:pt x="337" y="89"/>
                  </a:lnTo>
                  <a:lnTo>
                    <a:pt x="330" y="74"/>
                  </a:lnTo>
                  <a:lnTo>
                    <a:pt x="322" y="59"/>
                  </a:lnTo>
                  <a:lnTo>
                    <a:pt x="312" y="47"/>
                  </a:lnTo>
                  <a:lnTo>
                    <a:pt x="303" y="34"/>
                  </a:lnTo>
                  <a:lnTo>
                    <a:pt x="290" y="25"/>
                  </a:lnTo>
                  <a:lnTo>
                    <a:pt x="276" y="15"/>
                  </a:lnTo>
                  <a:lnTo>
                    <a:pt x="253" y="7"/>
                  </a:lnTo>
                  <a:lnTo>
                    <a:pt x="231" y="2"/>
                  </a:lnTo>
                  <a:lnTo>
                    <a:pt x="209" y="0"/>
                  </a:lnTo>
                  <a:lnTo>
                    <a:pt x="187" y="0"/>
                  </a:lnTo>
                  <a:lnTo>
                    <a:pt x="165" y="5"/>
                  </a:lnTo>
                  <a:lnTo>
                    <a:pt x="143" y="7"/>
                  </a:lnTo>
                  <a:lnTo>
                    <a:pt x="120" y="15"/>
                  </a:lnTo>
                  <a:lnTo>
                    <a:pt x="101" y="25"/>
                  </a:lnTo>
                  <a:lnTo>
                    <a:pt x="88" y="34"/>
                  </a:lnTo>
                  <a:lnTo>
                    <a:pt x="76" y="42"/>
                  </a:lnTo>
                  <a:lnTo>
                    <a:pt x="66" y="49"/>
                  </a:lnTo>
                  <a:lnTo>
                    <a:pt x="54" y="59"/>
                  </a:lnTo>
                  <a:lnTo>
                    <a:pt x="47" y="69"/>
                  </a:lnTo>
                  <a:lnTo>
                    <a:pt x="39" y="81"/>
                  </a:lnTo>
                  <a:lnTo>
                    <a:pt x="32" y="91"/>
                  </a:lnTo>
                  <a:lnTo>
                    <a:pt x="24" y="103"/>
                  </a:lnTo>
                  <a:lnTo>
                    <a:pt x="17" y="116"/>
                  </a:lnTo>
                  <a:lnTo>
                    <a:pt x="15" y="128"/>
                  </a:lnTo>
                  <a:lnTo>
                    <a:pt x="10" y="140"/>
                  </a:lnTo>
                  <a:lnTo>
                    <a:pt x="5" y="153"/>
                  </a:lnTo>
                  <a:lnTo>
                    <a:pt x="2" y="172"/>
                  </a:lnTo>
                  <a:lnTo>
                    <a:pt x="2" y="190"/>
                  </a:lnTo>
                  <a:lnTo>
                    <a:pt x="0" y="209"/>
                  </a:lnTo>
                  <a:lnTo>
                    <a:pt x="0" y="229"/>
                  </a:lnTo>
                  <a:lnTo>
                    <a:pt x="2" y="241"/>
                  </a:lnTo>
                  <a:lnTo>
                    <a:pt x="2" y="251"/>
                  </a:lnTo>
                  <a:lnTo>
                    <a:pt x="5" y="264"/>
                  </a:lnTo>
                  <a:lnTo>
                    <a:pt x="7" y="276"/>
                  </a:lnTo>
                  <a:lnTo>
                    <a:pt x="12" y="281"/>
                  </a:lnTo>
                  <a:lnTo>
                    <a:pt x="15" y="283"/>
                  </a:lnTo>
                  <a:lnTo>
                    <a:pt x="15" y="288"/>
                  </a:lnTo>
                  <a:lnTo>
                    <a:pt x="17" y="293"/>
                  </a:lnTo>
                  <a:lnTo>
                    <a:pt x="19" y="2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53" name="Freeform 75"/>
            <p:cNvSpPr>
              <a:spLocks/>
            </p:cNvSpPr>
            <p:nvPr/>
          </p:nvSpPr>
          <p:spPr bwMode="auto">
            <a:xfrm>
              <a:off x="2316" y="2360"/>
              <a:ext cx="35" cy="19"/>
            </a:xfrm>
            <a:custGeom>
              <a:avLst/>
              <a:gdLst>
                <a:gd name="T0" fmla="*/ 5 w 35"/>
                <a:gd name="T1" fmla="*/ 19 h 19"/>
                <a:gd name="T2" fmla="*/ 32 w 35"/>
                <a:gd name="T3" fmla="*/ 7 h 19"/>
                <a:gd name="T4" fmla="*/ 35 w 35"/>
                <a:gd name="T5" fmla="*/ 5 h 19"/>
                <a:gd name="T6" fmla="*/ 35 w 35"/>
                <a:gd name="T7" fmla="*/ 2 h 19"/>
                <a:gd name="T8" fmla="*/ 35 w 35"/>
                <a:gd name="T9" fmla="*/ 0 h 19"/>
                <a:gd name="T10" fmla="*/ 32 w 35"/>
                <a:gd name="T11" fmla="*/ 0 h 19"/>
                <a:gd name="T12" fmla="*/ 22 w 35"/>
                <a:gd name="T13" fmla="*/ 0 h 19"/>
                <a:gd name="T14" fmla="*/ 15 w 35"/>
                <a:gd name="T15" fmla="*/ 2 h 19"/>
                <a:gd name="T16" fmla="*/ 8 w 35"/>
                <a:gd name="T17" fmla="*/ 7 h 19"/>
                <a:gd name="T18" fmla="*/ 0 w 35"/>
                <a:gd name="T19" fmla="*/ 15 h 19"/>
                <a:gd name="T20" fmla="*/ 0 w 35"/>
                <a:gd name="T21" fmla="*/ 17 h 19"/>
                <a:gd name="T22" fmla="*/ 0 w 35"/>
                <a:gd name="T23" fmla="*/ 17 h 19"/>
                <a:gd name="T24" fmla="*/ 3 w 35"/>
                <a:gd name="T25" fmla="*/ 19 h 19"/>
                <a:gd name="T26" fmla="*/ 5 w 35"/>
                <a:gd name="T27" fmla="*/ 19 h 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5"/>
                <a:gd name="T43" fmla="*/ 0 h 19"/>
                <a:gd name="T44" fmla="*/ 35 w 35"/>
                <a:gd name="T45" fmla="*/ 19 h 1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5" h="19">
                  <a:moveTo>
                    <a:pt x="5" y="19"/>
                  </a:moveTo>
                  <a:lnTo>
                    <a:pt x="32" y="7"/>
                  </a:lnTo>
                  <a:lnTo>
                    <a:pt x="35" y="5"/>
                  </a:lnTo>
                  <a:lnTo>
                    <a:pt x="35" y="2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15" y="2"/>
                  </a:lnTo>
                  <a:lnTo>
                    <a:pt x="8" y="7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54" name="Freeform 76"/>
            <p:cNvSpPr>
              <a:spLocks/>
            </p:cNvSpPr>
            <p:nvPr/>
          </p:nvSpPr>
          <p:spPr bwMode="auto">
            <a:xfrm>
              <a:off x="2306" y="2323"/>
              <a:ext cx="37" cy="15"/>
            </a:xfrm>
            <a:custGeom>
              <a:avLst/>
              <a:gdLst>
                <a:gd name="T0" fmla="*/ 5 w 37"/>
                <a:gd name="T1" fmla="*/ 12 h 15"/>
                <a:gd name="T2" fmla="*/ 37 w 37"/>
                <a:gd name="T3" fmla="*/ 7 h 15"/>
                <a:gd name="T4" fmla="*/ 37 w 37"/>
                <a:gd name="T5" fmla="*/ 5 h 15"/>
                <a:gd name="T6" fmla="*/ 37 w 37"/>
                <a:gd name="T7" fmla="*/ 5 h 15"/>
                <a:gd name="T8" fmla="*/ 37 w 37"/>
                <a:gd name="T9" fmla="*/ 2 h 15"/>
                <a:gd name="T10" fmla="*/ 37 w 37"/>
                <a:gd name="T11" fmla="*/ 0 h 15"/>
                <a:gd name="T12" fmla="*/ 0 w 37"/>
                <a:gd name="T13" fmla="*/ 5 h 15"/>
                <a:gd name="T14" fmla="*/ 0 w 37"/>
                <a:gd name="T15" fmla="*/ 5 h 15"/>
                <a:gd name="T16" fmla="*/ 0 w 37"/>
                <a:gd name="T17" fmla="*/ 7 h 15"/>
                <a:gd name="T18" fmla="*/ 0 w 37"/>
                <a:gd name="T19" fmla="*/ 7 h 15"/>
                <a:gd name="T20" fmla="*/ 0 w 37"/>
                <a:gd name="T21" fmla="*/ 10 h 15"/>
                <a:gd name="T22" fmla="*/ 0 w 37"/>
                <a:gd name="T23" fmla="*/ 10 h 15"/>
                <a:gd name="T24" fmla="*/ 0 w 37"/>
                <a:gd name="T25" fmla="*/ 12 h 15"/>
                <a:gd name="T26" fmla="*/ 0 w 37"/>
                <a:gd name="T27" fmla="*/ 12 h 15"/>
                <a:gd name="T28" fmla="*/ 3 w 37"/>
                <a:gd name="T29" fmla="*/ 15 h 15"/>
                <a:gd name="T30" fmla="*/ 5 w 37"/>
                <a:gd name="T31" fmla="*/ 12 h 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7"/>
                <a:gd name="T49" fmla="*/ 0 h 15"/>
                <a:gd name="T50" fmla="*/ 37 w 37"/>
                <a:gd name="T51" fmla="*/ 15 h 1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7" h="15">
                  <a:moveTo>
                    <a:pt x="5" y="12"/>
                  </a:moveTo>
                  <a:lnTo>
                    <a:pt x="37" y="7"/>
                  </a:lnTo>
                  <a:lnTo>
                    <a:pt x="37" y="5"/>
                  </a:lnTo>
                  <a:lnTo>
                    <a:pt x="37" y="2"/>
                  </a:lnTo>
                  <a:lnTo>
                    <a:pt x="37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3" y="15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55" name="Freeform 77"/>
            <p:cNvSpPr>
              <a:spLocks/>
            </p:cNvSpPr>
            <p:nvPr/>
          </p:nvSpPr>
          <p:spPr bwMode="auto">
            <a:xfrm>
              <a:off x="2461" y="2313"/>
              <a:ext cx="18" cy="22"/>
            </a:xfrm>
            <a:custGeom>
              <a:avLst/>
              <a:gdLst>
                <a:gd name="T0" fmla="*/ 13 w 18"/>
                <a:gd name="T1" fmla="*/ 20 h 22"/>
                <a:gd name="T2" fmla="*/ 15 w 18"/>
                <a:gd name="T3" fmla="*/ 20 h 22"/>
                <a:gd name="T4" fmla="*/ 18 w 18"/>
                <a:gd name="T5" fmla="*/ 15 h 22"/>
                <a:gd name="T6" fmla="*/ 18 w 18"/>
                <a:gd name="T7" fmla="*/ 10 h 22"/>
                <a:gd name="T8" fmla="*/ 15 w 18"/>
                <a:gd name="T9" fmla="*/ 5 h 22"/>
                <a:gd name="T10" fmla="*/ 13 w 18"/>
                <a:gd name="T11" fmla="*/ 0 h 22"/>
                <a:gd name="T12" fmla="*/ 3 w 18"/>
                <a:gd name="T13" fmla="*/ 5 h 22"/>
                <a:gd name="T14" fmla="*/ 3 w 18"/>
                <a:gd name="T15" fmla="*/ 7 h 22"/>
                <a:gd name="T16" fmla="*/ 0 w 18"/>
                <a:gd name="T17" fmla="*/ 10 h 22"/>
                <a:gd name="T18" fmla="*/ 0 w 18"/>
                <a:gd name="T19" fmla="*/ 15 h 22"/>
                <a:gd name="T20" fmla="*/ 0 w 18"/>
                <a:gd name="T21" fmla="*/ 17 h 22"/>
                <a:gd name="T22" fmla="*/ 13 w 18"/>
                <a:gd name="T23" fmla="*/ 22 h 22"/>
                <a:gd name="T24" fmla="*/ 13 w 18"/>
                <a:gd name="T25" fmla="*/ 20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22"/>
                <a:gd name="T41" fmla="*/ 18 w 18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22">
                  <a:moveTo>
                    <a:pt x="13" y="20"/>
                  </a:moveTo>
                  <a:lnTo>
                    <a:pt x="15" y="20"/>
                  </a:lnTo>
                  <a:lnTo>
                    <a:pt x="18" y="15"/>
                  </a:lnTo>
                  <a:lnTo>
                    <a:pt x="18" y="10"/>
                  </a:lnTo>
                  <a:lnTo>
                    <a:pt x="15" y="5"/>
                  </a:lnTo>
                  <a:lnTo>
                    <a:pt x="13" y="0"/>
                  </a:lnTo>
                  <a:lnTo>
                    <a:pt x="3" y="5"/>
                  </a:lnTo>
                  <a:lnTo>
                    <a:pt x="3" y="7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3" y="22"/>
                  </a:lnTo>
                  <a:lnTo>
                    <a:pt x="13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56" name="Freeform 78"/>
            <p:cNvSpPr>
              <a:spLocks/>
            </p:cNvSpPr>
            <p:nvPr/>
          </p:nvSpPr>
          <p:spPr bwMode="auto">
            <a:xfrm>
              <a:off x="2309" y="2276"/>
              <a:ext cx="37" cy="12"/>
            </a:xfrm>
            <a:custGeom>
              <a:avLst/>
              <a:gdLst>
                <a:gd name="T0" fmla="*/ 27 w 37"/>
                <a:gd name="T1" fmla="*/ 12 h 12"/>
                <a:gd name="T2" fmla="*/ 29 w 37"/>
                <a:gd name="T3" fmla="*/ 12 h 12"/>
                <a:gd name="T4" fmla="*/ 29 w 37"/>
                <a:gd name="T5" fmla="*/ 12 h 12"/>
                <a:gd name="T6" fmla="*/ 32 w 37"/>
                <a:gd name="T7" fmla="*/ 12 h 12"/>
                <a:gd name="T8" fmla="*/ 34 w 37"/>
                <a:gd name="T9" fmla="*/ 12 h 12"/>
                <a:gd name="T10" fmla="*/ 34 w 37"/>
                <a:gd name="T11" fmla="*/ 12 h 12"/>
                <a:gd name="T12" fmla="*/ 34 w 37"/>
                <a:gd name="T13" fmla="*/ 10 h 12"/>
                <a:gd name="T14" fmla="*/ 34 w 37"/>
                <a:gd name="T15" fmla="*/ 10 h 12"/>
                <a:gd name="T16" fmla="*/ 37 w 37"/>
                <a:gd name="T17" fmla="*/ 7 h 12"/>
                <a:gd name="T18" fmla="*/ 34 w 37"/>
                <a:gd name="T19" fmla="*/ 2 h 12"/>
                <a:gd name="T20" fmla="*/ 27 w 37"/>
                <a:gd name="T21" fmla="*/ 2 h 12"/>
                <a:gd name="T22" fmla="*/ 22 w 37"/>
                <a:gd name="T23" fmla="*/ 0 h 12"/>
                <a:gd name="T24" fmla="*/ 17 w 37"/>
                <a:gd name="T25" fmla="*/ 0 h 12"/>
                <a:gd name="T26" fmla="*/ 12 w 37"/>
                <a:gd name="T27" fmla="*/ 0 h 12"/>
                <a:gd name="T28" fmla="*/ 10 w 37"/>
                <a:gd name="T29" fmla="*/ 0 h 12"/>
                <a:gd name="T30" fmla="*/ 5 w 37"/>
                <a:gd name="T31" fmla="*/ 0 h 12"/>
                <a:gd name="T32" fmla="*/ 2 w 37"/>
                <a:gd name="T33" fmla="*/ 0 h 12"/>
                <a:gd name="T34" fmla="*/ 0 w 37"/>
                <a:gd name="T35" fmla="*/ 2 h 12"/>
                <a:gd name="T36" fmla="*/ 0 w 37"/>
                <a:gd name="T37" fmla="*/ 2 h 12"/>
                <a:gd name="T38" fmla="*/ 0 w 37"/>
                <a:gd name="T39" fmla="*/ 5 h 12"/>
                <a:gd name="T40" fmla="*/ 0 w 37"/>
                <a:gd name="T41" fmla="*/ 7 h 12"/>
                <a:gd name="T42" fmla="*/ 27 w 37"/>
                <a:gd name="T43" fmla="*/ 12 h 1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7"/>
                <a:gd name="T67" fmla="*/ 0 h 12"/>
                <a:gd name="T68" fmla="*/ 37 w 37"/>
                <a:gd name="T69" fmla="*/ 12 h 1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7" h="12">
                  <a:moveTo>
                    <a:pt x="27" y="12"/>
                  </a:moveTo>
                  <a:lnTo>
                    <a:pt x="29" y="12"/>
                  </a:lnTo>
                  <a:lnTo>
                    <a:pt x="32" y="12"/>
                  </a:lnTo>
                  <a:lnTo>
                    <a:pt x="34" y="12"/>
                  </a:lnTo>
                  <a:lnTo>
                    <a:pt x="34" y="10"/>
                  </a:lnTo>
                  <a:lnTo>
                    <a:pt x="37" y="7"/>
                  </a:lnTo>
                  <a:lnTo>
                    <a:pt x="34" y="2"/>
                  </a:lnTo>
                  <a:lnTo>
                    <a:pt x="27" y="2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27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57" name="Freeform 79"/>
            <p:cNvSpPr>
              <a:spLocks/>
            </p:cNvSpPr>
            <p:nvPr/>
          </p:nvSpPr>
          <p:spPr bwMode="auto">
            <a:xfrm>
              <a:off x="2594" y="2259"/>
              <a:ext cx="32" cy="19"/>
            </a:xfrm>
            <a:custGeom>
              <a:avLst/>
              <a:gdLst>
                <a:gd name="T0" fmla="*/ 3 w 32"/>
                <a:gd name="T1" fmla="*/ 19 h 19"/>
                <a:gd name="T2" fmla="*/ 32 w 32"/>
                <a:gd name="T3" fmla="*/ 10 h 19"/>
                <a:gd name="T4" fmla="*/ 30 w 32"/>
                <a:gd name="T5" fmla="*/ 0 h 19"/>
                <a:gd name="T6" fmla="*/ 0 w 32"/>
                <a:gd name="T7" fmla="*/ 10 h 19"/>
                <a:gd name="T8" fmla="*/ 0 w 32"/>
                <a:gd name="T9" fmla="*/ 10 h 19"/>
                <a:gd name="T10" fmla="*/ 0 w 32"/>
                <a:gd name="T11" fmla="*/ 12 h 19"/>
                <a:gd name="T12" fmla="*/ 0 w 32"/>
                <a:gd name="T13" fmla="*/ 15 h 19"/>
                <a:gd name="T14" fmla="*/ 0 w 32"/>
                <a:gd name="T15" fmla="*/ 17 h 19"/>
                <a:gd name="T16" fmla="*/ 0 w 32"/>
                <a:gd name="T17" fmla="*/ 17 h 19"/>
                <a:gd name="T18" fmla="*/ 3 w 32"/>
                <a:gd name="T19" fmla="*/ 17 h 19"/>
                <a:gd name="T20" fmla="*/ 3 w 32"/>
                <a:gd name="T21" fmla="*/ 17 h 19"/>
                <a:gd name="T22" fmla="*/ 3 w 32"/>
                <a:gd name="T23" fmla="*/ 19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"/>
                <a:gd name="T37" fmla="*/ 0 h 19"/>
                <a:gd name="T38" fmla="*/ 32 w 32"/>
                <a:gd name="T39" fmla="*/ 19 h 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" h="19">
                  <a:moveTo>
                    <a:pt x="3" y="19"/>
                  </a:moveTo>
                  <a:lnTo>
                    <a:pt x="32" y="10"/>
                  </a:lnTo>
                  <a:lnTo>
                    <a:pt x="30" y="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3" y="17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58" name="Freeform 80"/>
            <p:cNvSpPr>
              <a:spLocks/>
            </p:cNvSpPr>
            <p:nvPr/>
          </p:nvSpPr>
          <p:spPr bwMode="auto">
            <a:xfrm>
              <a:off x="2577" y="2214"/>
              <a:ext cx="30" cy="20"/>
            </a:xfrm>
            <a:custGeom>
              <a:avLst/>
              <a:gdLst>
                <a:gd name="T0" fmla="*/ 5 w 30"/>
                <a:gd name="T1" fmla="*/ 20 h 20"/>
                <a:gd name="T2" fmla="*/ 30 w 30"/>
                <a:gd name="T3" fmla="*/ 8 h 20"/>
                <a:gd name="T4" fmla="*/ 30 w 30"/>
                <a:gd name="T5" fmla="*/ 8 h 20"/>
                <a:gd name="T6" fmla="*/ 30 w 30"/>
                <a:gd name="T7" fmla="*/ 5 h 20"/>
                <a:gd name="T8" fmla="*/ 30 w 30"/>
                <a:gd name="T9" fmla="*/ 3 h 20"/>
                <a:gd name="T10" fmla="*/ 30 w 30"/>
                <a:gd name="T11" fmla="*/ 0 h 20"/>
                <a:gd name="T12" fmla="*/ 22 w 30"/>
                <a:gd name="T13" fmla="*/ 0 h 20"/>
                <a:gd name="T14" fmla="*/ 15 w 30"/>
                <a:gd name="T15" fmla="*/ 3 h 20"/>
                <a:gd name="T16" fmla="*/ 8 w 30"/>
                <a:gd name="T17" fmla="*/ 8 h 20"/>
                <a:gd name="T18" fmla="*/ 0 w 30"/>
                <a:gd name="T19" fmla="*/ 13 h 20"/>
                <a:gd name="T20" fmla="*/ 0 w 30"/>
                <a:gd name="T21" fmla="*/ 15 h 20"/>
                <a:gd name="T22" fmla="*/ 0 w 30"/>
                <a:gd name="T23" fmla="*/ 15 h 20"/>
                <a:gd name="T24" fmla="*/ 0 w 30"/>
                <a:gd name="T25" fmla="*/ 18 h 20"/>
                <a:gd name="T26" fmla="*/ 3 w 30"/>
                <a:gd name="T27" fmla="*/ 20 h 20"/>
                <a:gd name="T28" fmla="*/ 3 w 30"/>
                <a:gd name="T29" fmla="*/ 20 h 20"/>
                <a:gd name="T30" fmla="*/ 3 w 30"/>
                <a:gd name="T31" fmla="*/ 20 h 20"/>
                <a:gd name="T32" fmla="*/ 3 w 30"/>
                <a:gd name="T33" fmla="*/ 20 h 20"/>
                <a:gd name="T34" fmla="*/ 5 w 30"/>
                <a:gd name="T35" fmla="*/ 20 h 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0"/>
                <a:gd name="T55" fmla="*/ 0 h 20"/>
                <a:gd name="T56" fmla="*/ 30 w 30"/>
                <a:gd name="T57" fmla="*/ 20 h 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0" h="20">
                  <a:moveTo>
                    <a:pt x="5" y="20"/>
                  </a:moveTo>
                  <a:lnTo>
                    <a:pt x="30" y="8"/>
                  </a:lnTo>
                  <a:lnTo>
                    <a:pt x="30" y="5"/>
                  </a:lnTo>
                  <a:lnTo>
                    <a:pt x="30" y="3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5" y="3"/>
                  </a:lnTo>
                  <a:lnTo>
                    <a:pt x="8" y="8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3" y="20"/>
                  </a:lnTo>
                  <a:lnTo>
                    <a:pt x="5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59" name="Freeform 81"/>
            <p:cNvSpPr>
              <a:spLocks/>
            </p:cNvSpPr>
            <p:nvPr/>
          </p:nvSpPr>
          <p:spPr bwMode="auto">
            <a:xfrm>
              <a:off x="2346" y="2205"/>
              <a:ext cx="29" cy="17"/>
            </a:xfrm>
            <a:custGeom>
              <a:avLst/>
              <a:gdLst>
                <a:gd name="T0" fmla="*/ 29 w 29"/>
                <a:gd name="T1" fmla="*/ 17 h 17"/>
                <a:gd name="T2" fmla="*/ 29 w 29"/>
                <a:gd name="T3" fmla="*/ 7 h 17"/>
                <a:gd name="T4" fmla="*/ 2 w 29"/>
                <a:gd name="T5" fmla="*/ 0 h 17"/>
                <a:gd name="T6" fmla="*/ 2 w 29"/>
                <a:gd name="T7" fmla="*/ 0 h 17"/>
                <a:gd name="T8" fmla="*/ 2 w 29"/>
                <a:gd name="T9" fmla="*/ 0 h 17"/>
                <a:gd name="T10" fmla="*/ 0 w 29"/>
                <a:gd name="T11" fmla="*/ 2 h 17"/>
                <a:gd name="T12" fmla="*/ 0 w 29"/>
                <a:gd name="T13" fmla="*/ 4 h 17"/>
                <a:gd name="T14" fmla="*/ 29 w 29"/>
                <a:gd name="T15" fmla="*/ 17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"/>
                <a:gd name="T25" fmla="*/ 0 h 17"/>
                <a:gd name="T26" fmla="*/ 29 w 29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" h="17">
                  <a:moveTo>
                    <a:pt x="29" y="17"/>
                  </a:moveTo>
                  <a:lnTo>
                    <a:pt x="29" y="7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9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60" name="Freeform 82"/>
            <p:cNvSpPr>
              <a:spLocks/>
            </p:cNvSpPr>
            <p:nvPr/>
          </p:nvSpPr>
          <p:spPr bwMode="auto">
            <a:xfrm>
              <a:off x="2560" y="2177"/>
              <a:ext cx="27" cy="30"/>
            </a:xfrm>
            <a:custGeom>
              <a:avLst/>
              <a:gdLst>
                <a:gd name="T0" fmla="*/ 7 w 27"/>
                <a:gd name="T1" fmla="*/ 28 h 30"/>
                <a:gd name="T2" fmla="*/ 27 w 27"/>
                <a:gd name="T3" fmla="*/ 5 h 30"/>
                <a:gd name="T4" fmla="*/ 27 w 27"/>
                <a:gd name="T5" fmla="*/ 3 h 30"/>
                <a:gd name="T6" fmla="*/ 27 w 27"/>
                <a:gd name="T7" fmla="*/ 3 h 30"/>
                <a:gd name="T8" fmla="*/ 27 w 27"/>
                <a:gd name="T9" fmla="*/ 0 h 30"/>
                <a:gd name="T10" fmla="*/ 27 w 27"/>
                <a:gd name="T11" fmla="*/ 0 h 30"/>
                <a:gd name="T12" fmla="*/ 17 w 27"/>
                <a:gd name="T13" fmla="*/ 0 h 30"/>
                <a:gd name="T14" fmla="*/ 0 w 27"/>
                <a:gd name="T15" fmla="*/ 25 h 30"/>
                <a:gd name="T16" fmla="*/ 2 w 27"/>
                <a:gd name="T17" fmla="*/ 25 h 30"/>
                <a:gd name="T18" fmla="*/ 2 w 27"/>
                <a:gd name="T19" fmla="*/ 28 h 30"/>
                <a:gd name="T20" fmla="*/ 5 w 27"/>
                <a:gd name="T21" fmla="*/ 30 h 30"/>
                <a:gd name="T22" fmla="*/ 7 w 27"/>
                <a:gd name="T23" fmla="*/ 28 h 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"/>
                <a:gd name="T37" fmla="*/ 0 h 30"/>
                <a:gd name="T38" fmla="*/ 27 w 27"/>
                <a:gd name="T39" fmla="*/ 30 h 3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" h="30">
                  <a:moveTo>
                    <a:pt x="7" y="28"/>
                  </a:moveTo>
                  <a:lnTo>
                    <a:pt x="27" y="5"/>
                  </a:lnTo>
                  <a:lnTo>
                    <a:pt x="27" y="3"/>
                  </a:lnTo>
                  <a:lnTo>
                    <a:pt x="27" y="0"/>
                  </a:lnTo>
                  <a:lnTo>
                    <a:pt x="17" y="0"/>
                  </a:lnTo>
                  <a:lnTo>
                    <a:pt x="0" y="25"/>
                  </a:lnTo>
                  <a:lnTo>
                    <a:pt x="2" y="25"/>
                  </a:lnTo>
                  <a:lnTo>
                    <a:pt x="2" y="28"/>
                  </a:lnTo>
                  <a:lnTo>
                    <a:pt x="5" y="30"/>
                  </a:lnTo>
                  <a:lnTo>
                    <a:pt x="7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61" name="Freeform 83"/>
            <p:cNvSpPr>
              <a:spLocks/>
            </p:cNvSpPr>
            <p:nvPr/>
          </p:nvSpPr>
          <p:spPr bwMode="auto">
            <a:xfrm>
              <a:off x="2380" y="2163"/>
              <a:ext cx="22" cy="32"/>
            </a:xfrm>
            <a:custGeom>
              <a:avLst/>
              <a:gdLst>
                <a:gd name="T0" fmla="*/ 17 w 22"/>
                <a:gd name="T1" fmla="*/ 32 h 32"/>
                <a:gd name="T2" fmla="*/ 17 w 22"/>
                <a:gd name="T3" fmla="*/ 32 h 32"/>
                <a:gd name="T4" fmla="*/ 20 w 22"/>
                <a:gd name="T5" fmla="*/ 32 h 32"/>
                <a:gd name="T6" fmla="*/ 20 w 22"/>
                <a:gd name="T7" fmla="*/ 32 h 32"/>
                <a:gd name="T8" fmla="*/ 22 w 22"/>
                <a:gd name="T9" fmla="*/ 32 h 32"/>
                <a:gd name="T10" fmla="*/ 20 w 22"/>
                <a:gd name="T11" fmla="*/ 22 h 32"/>
                <a:gd name="T12" fmla="*/ 17 w 22"/>
                <a:gd name="T13" fmla="*/ 14 h 32"/>
                <a:gd name="T14" fmla="*/ 10 w 22"/>
                <a:gd name="T15" fmla="*/ 7 h 32"/>
                <a:gd name="T16" fmla="*/ 3 w 22"/>
                <a:gd name="T17" fmla="*/ 0 h 32"/>
                <a:gd name="T18" fmla="*/ 0 w 22"/>
                <a:gd name="T19" fmla="*/ 2 h 32"/>
                <a:gd name="T20" fmla="*/ 0 w 22"/>
                <a:gd name="T21" fmla="*/ 5 h 32"/>
                <a:gd name="T22" fmla="*/ 0 w 22"/>
                <a:gd name="T23" fmla="*/ 9 h 32"/>
                <a:gd name="T24" fmla="*/ 0 w 22"/>
                <a:gd name="T25" fmla="*/ 12 h 32"/>
                <a:gd name="T26" fmla="*/ 15 w 22"/>
                <a:gd name="T27" fmla="*/ 32 h 32"/>
                <a:gd name="T28" fmla="*/ 15 w 22"/>
                <a:gd name="T29" fmla="*/ 32 h 32"/>
                <a:gd name="T30" fmla="*/ 17 w 22"/>
                <a:gd name="T31" fmla="*/ 32 h 32"/>
                <a:gd name="T32" fmla="*/ 17 w 22"/>
                <a:gd name="T33" fmla="*/ 32 h 32"/>
                <a:gd name="T34" fmla="*/ 17 w 22"/>
                <a:gd name="T35" fmla="*/ 32 h 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"/>
                <a:gd name="T55" fmla="*/ 0 h 32"/>
                <a:gd name="T56" fmla="*/ 22 w 22"/>
                <a:gd name="T57" fmla="*/ 32 h 3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" h="32">
                  <a:moveTo>
                    <a:pt x="17" y="32"/>
                  </a:moveTo>
                  <a:lnTo>
                    <a:pt x="17" y="32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0" y="22"/>
                  </a:lnTo>
                  <a:lnTo>
                    <a:pt x="17" y="14"/>
                  </a:lnTo>
                  <a:lnTo>
                    <a:pt x="10" y="7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15" y="32"/>
                  </a:lnTo>
                  <a:lnTo>
                    <a:pt x="17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62" name="Freeform 84"/>
            <p:cNvSpPr>
              <a:spLocks/>
            </p:cNvSpPr>
            <p:nvPr/>
          </p:nvSpPr>
          <p:spPr bwMode="auto">
            <a:xfrm>
              <a:off x="2491" y="2133"/>
              <a:ext cx="12" cy="44"/>
            </a:xfrm>
            <a:custGeom>
              <a:avLst/>
              <a:gdLst>
                <a:gd name="T0" fmla="*/ 5 w 12"/>
                <a:gd name="T1" fmla="*/ 44 h 44"/>
                <a:gd name="T2" fmla="*/ 10 w 12"/>
                <a:gd name="T3" fmla="*/ 35 h 44"/>
                <a:gd name="T4" fmla="*/ 12 w 12"/>
                <a:gd name="T5" fmla="*/ 25 h 44"/>
                <a:gd name="T6" fmla="*/ 12 w 12"/>
                <a:gd name="T7" fmla="*/ 12 h 44"/>
                <a:gd name="T8" fmla="*/ 10 w 12"/>
                <a:gd name="T9" fmla="*/ 3 h 44"/>
                <a:gd name="T10" fmla="*/ 10 w 12"/>
                <a:gd name="T11" fmla="*/ 3 h 44"/>
                <a:gd name="T12" fmla="*/ 10 w 12"/>
                <a:gd name="T13" fmla="*/ 3 h 44"/>
                <a:gd name="T14" fmla="*/ 10 w 12"/>
                <a:gd name="T15" fmla="*/ 3 h 44"/>
                <a:gd name="T16" fmla="*/ 7 w 12"/>
                <a:gd name="T17" fmla="*/ 0 h 44"/>
                <a:gd name="T18" fmla="*/ 3 w 12"/>
                <a:gd name="T19" fmla="*/ 10 h 44"/>
                <a:gd name="T20" fmla="*/ 0 w 12"/>
                <a:gd name="T21" fmla="*/ 20 h 44"/>
                <a:gd name="T22" fmla="*/ 0 w 12"/>
                <a:gd name="T23" fmla="*/ 32 h 44"/>
                <a:gd name="T24" fmla="*/ 0 w 12"/>
                <a:gd name="T25" fmla="*/ 42 h 44"/>
                <a:gd name="T26" fmla="*/ 0 w 12"/>
                <a:gd name="T27" fmla="*/ 44 h 44"/>
                <a:gd name="T28" fmla="*/ 3 w 12"/>
                <a:gd name="T29" fmla="*/ 44 h 44"/>
                <a:gd name="T30" fmla="*/ 3 w 12"/>
                <a:gd name="T31" fmla="*/ 44 h 44"/>
                <a:gd name="T32" fmla="*/ 3 w 12"/>
                <a:gd name="T33" fmla="*/ 44 h 44"/>
                <a:gd name="T34" fmla="*/ 5 w 12"/>
                <a:gd name="T35" fmla="*/ 44 h 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"/>
                <a:gd name="T55" fmla="*/ 0 h 44"/>
                <a:gd name="T56" fmla="*/ 12 w 12"/>
                <a:gd name="T57" fmla="*/ 44 h 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" h="44">
                  <a:moveTo>
                    <a:pt x="5" y="44"/>
                  </a:moveTo>
                  <a:lnTo>
                    <a:pt x="10" y="35"/>
                  </a:lnTo>
                  <a:lnTo>
                    <a:pt x="12" y="25"/>
                  </a:lnTo>
                  <a:lnTo>
                    <a:pt x="12" y="12"/>
                  </a:lnTo>
                  <a:lnTo>
                    <a:pt x="10" y="3"/>
                  </a:lnTo>
                  <a:lnTo>
                    <a:pt x="7" y="0"/>
                  </a:lnTo>
                  <a:lnTo>
                    <a:pt x="3" y="10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3" y="44"/>
                  </a:lnTo>
                  <a:lnTo>
                    <a:pt x="5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63" name="Freeform 85"/>
            <p:cNvSpPr>
              <a:spLocks/>
            </p:cNvSpPr>
            <p:nvPr/>
          </p:nvSpPr>
          <p:spPr bwMode="auto">
            <a:xfrm>
              <a:off x="2429" y="2138"/>
              <a:ext cx="18" cy="32"/>
            </a:xfrm>
            <a:custGeom>
              <a:avLst/>
              <a:gdLst>
                <a:gd name="T0" fmla="*/ 13 w 18"/>
                <a:gd name="T1" fmla="*/ 32 h 32"/>
                <a:gd name="T2" fmla="*/ 15 w 18"/>
                <a:gd name="T3" fmla="*/ 32 h 32"/>
                <a:gd name="T4" fmla="*/ 15 w 18"/>
                <a:gd name="T5" fmla="*/ 32 h 32"/>
                <a:gd name="T6" fmla="*/ 18 w 18"/>
                <a:gd name="T7" fmla="*/ 32 h 32"/>
                <a:gd name="T8" fmla="*/ 18 w 18"/>
                <a:gd name="T9" fmla="*/ 30 h 32"/>
                <a:gd name="T10" fmla="*/ 8 w 18"/>
                <a:gd name="T11" fmla="*/ 0 h 32"/>
                <a:gd name="T12" fmla="*/ 8 w 18"/>
                <a:gd name="T13" fmla="*/ 0 h 32"/>
                <a:gd name="T14" fmla="*/ 8 w 18"/>
                <a:gd name="T15" fmla="*/ 0 h 32"/>
                <a:gd name="T16" fmla="*/ 5 w 18"/>
                <a:gd name="T17" fmla="*/ 0 h 32"/>
                <a:gd name="T18" fmla="*/ 5 w 18"/>
                <a:gd name="T19" fmla="*/ 0 h 32"/>
                <a:gd name="T20" fmla="*/ 0 w 18"/>
                <a:gd name="T21" fmla="*/ 7 h 32"/>
                <a:gd name="T22" fmla="*/ 5 w 18"/>
                <a:gd name="T23" fmla="*/ 25 h 32"/>
                <a:gd name="T24" fmla="*/ 13 w 18"/>
                <a:gd name="T25" fmla="*/ 32 h 32"/>
                <a:gd name="T26" fmla="*/ 13 w 18"/>
                <a:gd name="T27" fmla="*/ 32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"/>
                <a:gd name="T43" fmla="*/ 0 h 32"/>
                <a:gd name="T44" fmla="*/ 18 w 18"/>
                <a:gd name="T45" fmla="*/ 32 h 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" h="32">
                  <a:moveTo>
                    <a:pt x="13" y="32"/>
                  </a:moveTo>
                  <a:lnTo>
                    <a:pt x="15" y="32"/>
                  </a:lnTo>
                  <a:lnTo>
                    <a:pt x="18" y="32"/>
                  </a:lnTo>
                  <a:lnTo>
                    <a:pt x="18" y="30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7"/>
                  </a:lnTo>
                  <a:lnTo>
                    <a:pt x="5" y="25"/>
                  </a:lnTo>
                  <a:lnTo>
                    <a:pt x="13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64" name="Freeform 86"/>
            <p:cNvSpPr>
              <a:spLocks/>
            </p:cNvSpPr>
            <p:nvPr/>
          </p:nvSpPr>
          <p:spPr bwMode="auto">
            <a:xfrm>
              <a:off x="2863" y="1598"/>
              <a:ext cx="187" cy="404"/>
            </a:xfrm>
            <a:custGeom>
              <a:avLst/>
              <a:gdLst>
                <a:gd name="T0" fmla="*/ 160 w 187"/>
                <a:gd name="T1" fmla="*/ 0 h 404"/>
                <a:gd name="T2" fmla="*/ 27 w 187"/>
                <a:gd name="T3" fmla="*/ 254 h 404"/>
                <a:gd name="T4" fmla="*/ 96 w 187"/>
                <a:gd name="T5" fmla="*/ 207 h 404"/>
                <a:gd name="T6" fmla="*/ 0 w 187"/>
                <a:gd name="T7" fmla="*/ 404 h 404"/>
                <a:gd name="T8" fmla="*/ 187 w 187"/>
                <a:gd name="T9" fmla="*/ 131 h 404"/>
                <a:gd name="T10" fmla="*/ 108 w 187"/>
                <a:gd name="T11" fmla="*/ 173 h 404"/>
                <a:gd name="T12" fmla="*/ 160 w 187"/>
                <a:gd name="T13" fmla="*/ 0 h 4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7"/>
                <a:gd name="T22" fmla="*/ 0 h 404"/>
                <a:gd name="T23" fmla="*/ 187 w 187"/>
                <a:gd name="T24" fmla="*/ 404 h 4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7" h="404">
                  <a:moveTo>
                    <a:pt x="160" y="0"/>
                  </a:moveTo>
                  <a:lnTo>
                    <a:pt x="27" y="254"/>
                  </a:lnTo>
                  <a:lnTo>
                    <a:pt x="96" y="207"/>
                  </a:lnTo>
                  <a:lnTo>
                    <a:pt x="0" y="404"/>
                  </a:lnTo>
                  <a:lnTo>
                    <a:pt x="187" y="131"/>
                  </a:lnTo>
                  <a:lnTo>
                    <a:pt x="108" y="173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FFB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65" name="Freeform 87"/>
            <p:cNvSpPr>
              <a:spLocks/>
            </p:cNvSpPr>
            <p:nvPr/>
          </p:nvSpPr>
          <p:spPr bwMode="auto">
            <a:xfrm>
              <a:off x="2521" y="1480"/>
              <a:ext cx="101" cy="434"/>
            </a:xfrm>
            <a:custGeom>
              <a:avLst/>
              <a:gdLst>
                <a:gd name="T0" fmla="*/ 27 w 101"/>
                <a:gd name="T1" fmla="*/ 0 h 434"/>
                <a:gd name="T2" fmla="*/ 0 w 101"/>
                <a:gd name="T3" fmla="*/ 286 h 434"/>
                <a:gd name="T4" fmla="*/ 44 w 101"/>
                <a:gd name="T5" fmla="*/ 217 h 434"/>
                <a:gd name="T6" fmla="*/ 29 w 101"/>
                <a:gd name="T7" fmla="*/ 434 h 434"/>
                <a:gd name="T8" fmla="*/ 101 w 101"/>
                <a:gd name="T9" fmla="*/ 111 h 434"/>
                <a:gd name="T10" fmla="*/ 44 w 101"/>
                <a:gd name="T11" fmla="*/ 180 h 434"/>
                <a:gd name="T12" fmla="*/ 27 w 101"/>
                <a:gd name="T13" fmla="*/ 0 h 4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"/>
                <a:gd name="T22" fmla="*/ 0 h 434"/>
                <a:gd name="T23" fmla="*/ 101 w 101"/>
                <a:gd name="T24" fmla="*/ 434 h 4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" h="434">
                  <a:moveTo>
                    <a:pt x="27" y="0"/>
                  </a:moveTo>
                  <a:lnTo>
                    <a:pt x="0" y="286"/>
                  </a:lnTo>
                  <a:lnTo>
                    <a:pt x="44" y="217"/>
                  </a:lnTo>
                  <a:lnTo>
                    <a:pt x="29" y="434"/>
                  </a:lnTo>
                  <a:lnTo>
                    <a:pt x="101" y="111"/>
                  </a:lnTo>
                  <a:lnTo>
                    <a:pt x="44" y="18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B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66" name="Freeform 88"/>
            <p:cNvSpPr>
              <a:spLocks/>
            </p:cNvSpPr>
            <p:nvPr/>
          </p:nvSpPr>
          <p:spPr bwMode="auto">
            <a:xfrm>
              <a:off x="1967" y="1618"/>
              <a:ext cx="233" cy="367"/>
            </a:xfrm>
            <a:custGeom>
              <a:avLst/>
              <a:gdLst>
                <a:gd name="T0" fmla="*/ 2 w 233"/>
                <a:gd name="T1" fmla="*/ 0 h 367"/>
                <a:gd name="T2" fmla="*/ 179 w 233"/>
                <a:gd name="T3" fmla="*/ 227 h 367"/>
                <a:gd name="T4" fmla="*/ 103 w 233"/>
                <a:gd name="T5" fmla="*/ 190 h 367"/>
                <a:gd name="T6" fmla="*/ 233 w 233"/>
                <a:gd name="T7" fmla="*/ 367 h 367"/>
                <a:gd name="T8" fmla="*/ 0 w 233"/>
                <a:gd name="T9" fmla="*/ 133 h 367"/>
                <a:gd name="T10" fmla="*/ 83 w 233"/>
                <a:gd name="T11" fmla="*/ 160 h 367"/>
                <a:gd name="T12" fmla="*/ 2 w 233"/>
                <a:gd name="T13" fmla="*/ 0 h 3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3"/>
                <a:gd name="T22" fmla="*/ 0 h 367"/>
                <a:gd name="T23" fmla="*/ 233 w 233"/>
                <a:gd name="T24" fmla="*/ 367 h 3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3" h="367">
                  <a:moveTo>
                    <a:pt x="2" y="0"/>
                  </a:moveTo>
                  <a:lnTo>
                    <a:pt x="179" y="227"/>
                  </a:lnTo>
                  <a:lnTo>
                    <a:pt x="103" y="190"/>
                  </a:lnTo>
                  <a:lnTo>
                    <a:pt x="233" y="367"/>
                  </a:lnTo>
                  <a:lnTo>
                    <a:pt x="0" y="133"/>
                  </a:lnTo>
                  <a:lnTo>
                    <a:pt x="83" y="16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B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5635625" y="6165850"/>
          <a:ext cx="698500" cy="280988"/>
        </p:xfrm>
        <a:graphic>
          <a:graphicData uri="http://schemas.openxmlformats.org/presentationml/2006/ole">
            <p:oleObj spid="_x0000_s20483" name="Equation" r:id="rId5" imgW="533160" imgH="215640" progId="Equation.3">
              <p:embed/>
            </p:oleObj>
          </a:graphicData>
        </a:graphic>
      </p:graphicFrame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539750" y="5157788"/>
          <a:ext cx="3527425" cy="1428750"/>
        </p:xfrm>
        <a:graphic>
          <a:graphicData uri="http://schemas.openxmlformats.org/presentationml/2006/ole">
            <p:oleObj spid="_x0000_s20484" name="Equation" r:id="rId6" imgW="2006280" imgH="812520" progId="Equation.3">
              <p:embed/>
            </p:oleObj>
          </a:graphicData>
        </a:graphic>
      </p:graphicFrame>
      <p:grpSp>
        <p:nvGrpSpPr>
          <p:cNvPr id="20499" name="Group 91"/>
          <p:cNvGrpSpPr>
            <a:grpSpLocks/>
          </p:cNvGrpSpPr>
          <p:nvPr/>
        </p:nvGrpSpPr>
        <p:grpSpPr bwMode="auto">
          <a:xfrm>
            <a:off x="6588125" y="549275"/>
            <a:ext cx="1008063" cy="1295400"/>
            <a:chOff x="1967" y="1480"/>
            <a:chExt cx="1083" cy="1518"/>
          </a:xfrm>
        </p:grpSpPr>
        <p:sp>
          <p:nvSpPr>
            <p:cNvPr id="20503" name="Freeform 92"/>
            <p:cNvSpPr>
              <a:spLocks/>
            </p:cNvSpPr>
            <p:nvPr/>
          </p:nvSpPr>
          <p:spPr bwMode="auto">
            <a:xfrm>
              <a:off x="2351" y="2483"/>
              <a:ext cx="61" cy="131"/>
            </a:xfrm>
            <a:custGeom>
              <a:avLst/>
              <a:gdLst>
                <a:gd name="T0" fmla="*/ 44 w 61"/>
                <a:gd name="T1" fmla="*/ 7 h 131"/>
                <a:gd name="T2" fmla="*/ 22 w 61"/>
                <a:gd name="T3" fmla="*/ 27 h 131"/>
                <a:gd name="T4" fmla="*/ 7 w 61"/>
                <a:gd name="T5" fmla="*/ 54 h 131"/>
                <a:gd name="T6" fmla="*/ 0 w 61"/>
                <a:gd name="T7" fmla="*/ 84 h 131"/>
                <a:gd name="T8" fmla="*/ 2 w 61"/>
                <a:gd name="T9" fmla="*/ 106 h 131"/>
                <a:gd name="T10" fmla="*/ 7 w 61"/>
                <a:gd name="T11" fmla="*/ 121 h 131"/>
                <a:gd name="T12" fmla="*/ 14 w 61"/>
                <a:gd name="T13" fmla="*/ 126 h 131"/>
                <a:gd name="T14" fmla="*/ 17 w 61"/>
                <a:gd name="T15" fmla="*/ 126 h 131"/>
                <a:gd name="T16" fmla="*/ 27 w 61"/>
                <a:gd name="T17" fmla="*/ 131 h 131"/>
                <a:gd name="T18" fmla="*/ 39 w 61"/>
                <a:gd name="T19" fmla="*/ 118 h 131"/>
                <a:gd name="T20" fmla="*/ 42 w 61"/>
                <a:gd name="T21" fmla="*/ 84 h 131"/>
                <a:gd name="T22" fmla="*/ 37 w 61"/>
                <a:gd name="T23" fmla="*/ 59 h 131"/>
                <a:gd name="T24" fmla="*/ 32 w 61"/>
                <a:gd name="T25" fmla="*/ 47 h 131"/>
                <a:gd name="T26" fmla="*/ 27 w 61"/>
                <a:gd name="T27" fmla="*/ 42 h 131"/>
                <a:gd name="T28" fmla="*/ 27 w 61"/>
                <a:gd name="T29" fmla="*/ 42 h 131"/>
                <a:gd name="T30" fmla="*/ 24 w 61"/>
                <a:gd name="T31" fmla="*/ 39 h 131"/>
                <a:gd name="T32" fmla="*/ 24 w 61"/>
                <a:gd name="T33" fmla="*/ 42 h 131"/>
                <a:gd name="T34" fmla="*/ 32 w 61"/>
                <a:gd name="T35" fmla="*/ 57 h 131"/>
                <a:gd name="T36" fmla="*/ 37 w 61"/>
                <a:gd name="T37" fmla="*/ 89 h 131"/>
                <a:gd name="T38" fmla="*/ 37 w 61"/>
                <a:gd name="T39" fmla="*/ 111 h 131"/>
                <a:gd name="T40" fmla="*/ 32 w 61"/>
                <a:gd name="T41" fmla="*/ 121 h 131"/>
                <a:gd name="T42" fmla="*/ 29 w 61"/>
                <a:gd name="T43" fmla="*/ 123 h 131"/>
                <a:gd name="T44" fmla="*/ 27 w 61"/>
                <a:gd name="T45" fmla="*/ 126 h 131"/>
                <a:gd name="T46" fmla="*/ 27 w 61"/>
                <a:gd name="T47" fmla="*/ 126 h 131"/>
                <a:gd name="T48" fmla="*/ 27 w 61"/>
                <a:gd name="T49" fmla="*/ 126 h 131"/>
                <a:gd name="T50" fmla="*/ 24 w 61"/>
                <a:gd name="T51" fmla="*/ 126 h 131"/>
                <a:gd name="T52" fmla="*/ 24 w 61"/>
                <a:gd name="T53" fmla="*/ 126 h 131"/>
                <a:gd name="T54" fmla="*/ 22 w 61"/>
                <a:gd name="T55" fmla="*/ 123 h 131"/>
                <a:gd name="T56" fmla="*/ 22 w 61"/>
                <a:gd name="T57" fmla="*/ 123 h 131"/>
                <a:gd name="T58" fmla="*/ 22 w 61"/>
                <a:gd name="T59" fmla="*/ 123 h 131"/>
                <a:gd name="T60" fmla="*/ 19 w 61"/>
                <a:gd name="T61" fmla="*/ 123 h 131"/>
                <a:gd name="T62" fmla="*/ 17 w 61"/>
                <a:gd name="T63" fmla="*/ 121 h 131"/>
                <a:gd name="T64" fmla="*/ 12 w 61"/>
                <a:gd name="T65" fmla="*/ 113 h 131"/>
                <a:gd name="T66" fmla="*/ 7 w 61"/>
                <a:gd name="T67" fmla="*/ 106 h 131"/>
                <a:gd name="T68" fmla="*/ 7 w 61"/>
                <a:gd name="T69" fmla="*/ 71 h 131"/>
                <a:gd name="T70" fmla="*/ 17 w 61"/>
                <a:gd name="T71" fmla="*/ 39 h 131"/>
                <a:gd name="T72" fmla="*/ 27 w 61"/>
                <a:gd name="T73" fmla="*/ 27 h 131"/>
                <a:gd name="T74" fmla="*/ 39 w 61"/>
                <a:gd name="T75" fmla="*/ 17 h 131"/>
                <a:gd name="T76" fmla="*/ 46 w 61"/>
                <a:gd name="T77" fmla="*/ 10 h 131"/>
                <a:gd name="T78" fmla="*/ 56 w 61"/>
                <a:gd name="T79" fmla="*/ 5 h 131"/>
                <a:gd name="T80" fmla="*/ 59 w 61"/>
                <a:gd name="T81" fmla="*/ 5 h 131"/>
                <a:gd name="T82" fmla="*/ 59 w 61"/>
                <a:gd name="T83" fmla="*/ 5 h 131"/>
                <a:gd name="T84" fmla="*/ 59 w 61"/>
                <a:gd name="T85" fmla="*/ 0 h 13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1"/>
                <a:gd name="T130" fmla="*/ 0 h 131"/>
                <a:gd name="T131" fmla="*/ 61 w 61"/>
                <a:gd name="T132" fmla="*/ 131 h 13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1" h="131">
                  <a:moveTo>
                    <a:pt x="59" y="0"/>
                  </a:moveTo>
                  <a:lnTo>
                    <a:pt x="44" y="7"/>
                  </a:lnTo>
                  <a:lnTo>
                    <a:pt x="32" y="15"/>
                  </a:lnTo>
                  <a:lnTo>
                    <a:pt x="22" y="27"/>
                  </a:lnTo>
                  <a:lnTo>
                    <a:pt x="12" y="39"/>
                  </a:lnTo>
                  <a:lnTo>
                    <a:pt x="7" y="54"/>
                  </a:lnTo>
                  <a:lnTo>
                    <a:pt x="2" y="69"/>
                  </a:lnTo>
                  <a:lnTo>
                    <a:pt x="0" y="84"/>
                  </a:lnTo>
                  <a:lnTo>
                    <a:pt x="0" y="99"/>
                  </a:lnTo>
                  <a:lnTo>
                    <a:pt x="2" y="106"/>
                  </a:lnTo>
                  <a:lnTo>
                    <a:pt x="5" y="113"/>
                  </a:lnTo>
                  <a:lnTo>
                    <a:pt x="7" y="121"/>
                  </a:lnTo>
                  <a:lnTo>
                    <a:pt x="12" y="126"/>
                  </a:lnTo>
                  <a:lnTo>
                    <a:pt x="14" y="126"/>
                  </a:lnTo>
                  <a:lnTo>
                    <a:pt x="17" y="126"/>
                  </a:lnTo>
                  <a:lnTo>
                    <a:pt x="17" y="128"/>
                  </a:lnTo>
                  <a:lnTo>
                    <a:pt x="27" y="131"/>
                  </a:lnTo>
                  <a:lnTo>
                    <a:pt x="29" y="131"/>
                  </a:lnTo>
                  <a:lnTo>
                    <a:pt x="39" y="118"/>
                  </a:lnTo>
                  <a:lnTo>
                    <a:pt x="42" y="101"/>
                  </a:lnTo>
                  <a:lnTo>
                    <a:pt x="42" y="84"/>
                  </a:lnTo>
                  <a:lnTo>
                    <a:pt x="39" y="67"/>
                  </a:lnTo>
                  <a:lnTo>
                    <a:pt x="37" y="59"/>
                  </a:lnTo>
                  <a:lnTo>
                    <a:pt x="34" y="54"/>
                  </a:lnTo>
                  <a:lnTo>
                    <a:pt x="32" y="47"/>
                  </a:lnTo>
                  <a:lnTo>
                    <a:pt x="29" y="42"/>
                  </a:lnTo>
                  <a:lnTo>
                    <a:pt x="27" y="42"/>
                  </a:lnTo>
                  <a:lnTo>
                    <a:pt x="24" y="39"/>
                  </a:lnTo>
                  <a:lnTo>
                    <a:pt x="24" y="42"/>
                  </a:lnTo>
                  <a:lnTo>
                    <a:pt x="32" y="57"/>
                  </a:lnTo>
                  <a:lnTo>
                    <a:pt x="34" y="71"/>
                  </a:lnTo>
                  <a:lnTo>
                    <a:pt x="37" y="89"/>
                  </a:lnTo>
                  <a:lnTo>
                    <a:pt x="37" y="106"/>
                  </a:lnTo>
                  <a:lnTo>
                    <a:pt x="37" y="111"/>
                  </a:lnTo>
                  <a:lnTo>
                    <a:pt x="34" y="116"/>
                  </a:lnTo>
                  <a:lnTo>
                    <a:pt x="32" y="121"/>
                  </a:lnTo>
                  <a:lnTo>
                    <a:pt x="29" y="123"/>
                  </a:lnTo>
                  <a:lnTo>
                    <a:pt x="27" y="126"/>
                  </a:lnTo>
                  <a:lnTo>
                    <a:pt x="24" y="126"/>
                  </a:lnTo>
                  <a:lnTo>
                    <a:pt x="24" y="123"/>
                  </a:lnTo>
                  <a:lnTo>
                    <a:pt x="22" y="123"/>
                  </a:lnTo>
                  <a:lnTo>
                    <a:pt x="19" y="123"/>
                  </a:lnTo>
                  <a:lnTo>
                    <a:pt x="17" y="121"/>
                  </a:lnTo>
                  <a:lnTo>
                    <a:pt x="14" y="118"/>
                  </a:lnTo>
                  <a:lnTo>
                    <a:pt x="12" y="113"/>
                  </a:lnTo>
                  <a:lnTo>
                    <a:pt x="10" y="111"/>
                  </a:lnTo>
                  <a:lnTo>
                    <a:pt x="7" y="106"/>
                  </a:lnTo>
                  <a:lnTo>
                    <a:pt x="5" y="89"/>
                  </a:lnTo>
                  <a:lnTo>
                    <a:pt x="7" y="71"/>
                  </a:lnTo>
                  <a:lnTo>
                    <a:pt x="12" y="54"/>
                  </a:lnTo>
                  <a:lnTo>
                    <a:pt x="17" y="39"/>
                  </a:lnTo>
                  <a:lnTo>
                    <a:pt x="22" y="34"/>
                  </a:lnTo>
                  <a:lnTo>
                    <a:pt x="27" y="27"/>
                  </a:lnTo>
                  <a:lnTo>
                    <a:pt x="34" y="22"/>
                  </a:lnTo>
                  <a:lnTo>
                    <a:pt x="39" y="17"/>
                  </a:lnTo>
                  <a:lnTo>
                    <a:pt x="44" y="15"/>
                  </a:lnTo>
                  <a:lnTo>
                    <a:pt x="46" y="10"/>
                  </a:lnTo>
                  <a:lnTo>
                    <a:pt x="51" y="7"/>
                  </a:lnTo>
                  <a:lnTo>
                    <a:pt x="56" y="5"/>
                  </a:lnTo>
                  <a:lnTo>
                    <a:pt x="59" y="5"/>
                  </a:lnTo>
                  <a:lnTo>
                    <a:pt x="61" y="5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04" name="Freeform 93"/>
            <p:cNvSpPr>
              <a:spLocks/>
            </p:cNvSpPr>
            <p:nvPr/>
          </p:nvSpPr>
          <p:spPr bwMode="auto">
            <a:xfrm>
              <a:off x="2292" y="2503"/>
              <a:ext cx="71" cy="108"/>
            </a:xfrm>
            <a:custGeom>
              <a:avLst/>
              <a:gdLst>
                <a:gd name="T0" fmla="*/ 32 w 71"/>
                <a:gd name="T1" fmla="*/ 2 h 108"/>
                <a:gd name="T2" fmla="*/ 17 w 71"/>
                <a:gd name="T3" fmla="*/ 14 h 108"/>
                <a:gd name="T4" fmla="*/ 5 w 71"/>
                <a:gd name="T5" fmla="*/ 37 h 108"/>
                <a:gd name="T6" fmla="*/ 2 w 71"/>
                <a:gd name="T7" fmla="*/ 49 h 108"/>
                <a:gd name="T8" fmla="*/ 2 w 71"/>
                <a:gd name="T9" fmla="*/ 51 h 108"/>
                <a:gd name="T10" fmla="*/ 0 w 71"/>
                <a:gd name="T11" fmla="*/ 64 h 108"/>
                <a:gd name="T12" fmla="*/ 0 w 71"/>
                <a:gd name="T13" fmla="*/ 86 h 108"/>
                <a:gd name="T14" fmla="*/ 7 w 71"/>
                <a:gd name="T15" fmla="*/ 98 h 108"/>
                <a:gd name="T16" fmla="*/ 7 w 71"/>
                <a:gd name="T17" fmla="*/ 101 h 108"/>
                <a:gd name="T18" fmla="*/ 9 w 71"/>
                <a:gd name="T19" fmla="*/ 101 h 108"/>
                <a:gd name="T20" fmla="*/ 9 w 71"/>
                <a:gd name="T21" fmla="*/ 103 h 108"/>
                <a:gd name="T22" fmla="*/ 17 w 71"/>
                <a:gd name="T23" fmla="*/ 108 h 108"/>
                <a:gd name="T24" fmla="*/ 32 w 71"/>
                <a:gd name="T25" fmla="*/ 103 h 108"/>
                <a:gd name="T26" fmla="*/ 32 w 71"/>
                <a:gd name="T27" fmla="*/ 98 h 108"/>
                <a:gd name="T28" fmla="*/ 37 w 71"/>
                <a:gd name="T29" fmla="*/ 88 h 108"/>
                <a:gd name="T30" fmla="*/ 37 w 71"/>
                <a:gd name="T31" fmla="*/ 76 h 108"/>
                <a:gd name="T32" fmla="*/ 37 w 71"/>
                <a:gd name="T33" fmla="*/ 71 h 108"/>
                <a:gd name="T34" fmla="*/ 37 w 71"/>
                <a:gd name="T35" fmla="*/ 71 h 108"/>
                <a:gd name="T36" fmla="*/ 37 w 71"/>
                <a:gd name="T37" fmla="*/ 69 h 108"/>
                <a:gd name="T38" fmla="*/ 37 w 71"/>
                <a:gd name="T39" fmla="*/ 69 h 108"/>
                <a:gd name="T40" fmla="*/ 37 w 71"/>
                <a:gd name="T41" fmla="*/ 66 h 108"/>
                <a:gd name="T42" fmla="*/ 37 w 71"/>
                <a:gd name="T43" fmla="*/ 64 h 108"/>
                <a:gd name="T44" fmla="*/ 34 w 71"/>
                <a:gd name="T45" fmla="*/ 59 h 108"/>
                <a:gd name="T46" fmla="*/ 34 w 71"/>
                <a:gd name="T47" fmla="*/ 54 h 108"/>
                <a:gd name="T48" fmla="*/ 27 w 71"/>
                <a:gd name="T49" fmla="*/ 34 h 108"/>
                <a:gd name="T50" fmla="*/ 22 w 71"/>
                <a:gd name="T51" fmla="*/ 29 h 108"/>
                <a:gd name="T52" fmla="*/ 19 w 71"/>
                <a:gd name="T53" fmla="*/ 32 h 108"/>
                <a:gd name="T54" fmla="*/ 22 w 71"/>
                <a:gd name="T55" fmla="*/ 37 h 108"/>
                <a:gd name="T56" fmla="*/ 32 w 71"/>
                <a:gd name="T57" fmla="*/ 69 h 108"/>
                <a:gd name="T58" fmla="*/ 27 w 71"/>
                <a:gd name="T59" fmla="*/ 101 h 108"/>
                <a:gd name="T60" fmla="*/ 24 w 71"/>
                <a:gd name="T61" fmla="*/ 101 h 108"/>
                <a:gd name="T62" fmla="*/ 22 w 71"/>
                <a:gd name="T63" fmla="*/ 101 h 108"/>
                <a:gd name="T64" fmla="*/ 17 w 71"/>
                <a:gd name="T65" fmla="*/ 101 h 108"/>
                <a:gd name="T66" fmla="*/ 12 w 71"/>
                <a:gd name="T67" fmla="*/ 98 h 108"/>
                <a:gd name="T68" fmla="*/ 5 w 71"/>
                <a:gd name="T69" fmla="*/ 69 h 108"/>
                <a:gd name="T70" fmla="*/ 12 w 71"/>
                <a:gd name="T71" fmla="*/ 37 h 108"/>
                <a:gd name="T72" fmla="*/ 22 w 71"/>
                <a:gd name="T73" fmla="*/ 17 h 108"/>
                <a:gd name="T74" fmla="*/ 37 w 71"/>
                <a:gd name="T75" fmla="*/ 5 h 108"/>
                <a:gd name="T76" fmla="*/ 49 w 71"/>
                <a:gd name="T77" fmla="*/ 5 h 108"/>
                <a:gd name="T78" fmla="*/ 59 w 71"/>
                <a:gd name="T79" fmla="*/ 7 h 108"/>
                <a:gd name="T80" fmla="*/ 66 w 71"/>
                <a:gd name="T81" fmla="*/ 12 h 108"/>
                <a:gd name="T82" fmla="*/ 71 w 71"/>
                <a:gd name="T83" fmla="*/ 12 h 108"/>
                <a:gd name="T84" fmla="*/ 71 w 71"/>
                <a:gd name="T85" fmla="*/ 10 h 108"/>
                <a:gd name="T86" fmla="*/ 71 w 71"/>
                <a:gd name="T87" fmla="*/ 7 h 108"/>
                <a:gd name="T88" fmla="*/ 69 w 71"/>
                <a:gd name="T89" fmla="*/ 5 h 108"/>
                <a:gd name="T90" fmla="*/ 69 w 71"/>
                <a:gd name="T91" fmla="*/ 5 h 10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1"/>
                <a:gd name="T139" fmla="*/ 0 h 108"/>
                <a:gd name="T140" fmla="*/ 71 w 71"/>
                <a:gd name="T141" fmla="*/ 108 h 10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1" h="108">
                  <a:moveTo>
                    <a:pt x="44" y="0"/>
                  </a:moveTo>
                  <a:lnTo>
                    <a:pt x="32" y="2"/>
                  </a:lnTo>
                  <a:lnTo>
                    <a:pt x="24" y="5"/>
                  </a:lnTo>
                  <a:lnTo>
                    <a:pt x="17" y="14"/>
                  </a:lnTo>
                  <a:lnTo>
                    <a:pt x="9" y="24"/>
                  </a:lnTo>
                  <a:lnTo>
                    <a:pt x="5" y="37"/>
                  </a:lnTo>
                  <a:lnTo>
                    <a:pt x="2" y="49"/>
                  </a:lnTo>
                  <a:lnTo>
                    <a:pt x="2" y="51"/>
                  </a:lnTo>
                  <a:lnTo>
                    <a:pt x="0" y="64"/>
                  </a:lnTo>
                  <a:lnTo>
                    <a:pt x="0" y="74"/>
                  </a:lnTo>
                  <a:lnTo>
                    <a:pt x="0" y="86"/>
                  </a:lnTo>
                  <a:lnTo>
                    <a:pt x="5" y="98"/>
                  </a:lnTo>
                  <a:lnTo>
                    <a:pt x="7" y="98"/>
                  </a:lnTo>
                  <a:lnTo>
                    <a:pt x="7" y="101"/>
                  </a:lnTo>
                  <a:lnTo>
                    <a:pt x="9" y="101"/>
                  </a:lnTo>
                  <a:lnTo>
                    <a:pt x="9" y="103"/>
                  </a:lnTo>
                  <a:lnTo>
                    <a:pt x="17" y="108"/>
                  </a:lnTo>
                  <a:lnTo>
                    <a:pt x="29" y="106"/>
                  </a:lnTo>
                  <a:lnTo>
                    <a:pt x="32" y="103"/>
                  </a:lnTo>
                  <a:lnTo>
                    <a:pt x="32" y="101"/>
                  </a:lnTo>
                  <a:lnTo>
                    <a:pt x="32" y="98"/>
                  </a:lnTo>
                  <a:lnTo>
                    <a:pt x="34" y="96"/>
                  </a:lnTo>
                  <a:lnTo>
                    <a:pt x="37" y="88"/>
                  </a:lnTo>
                  <a:lnTo>
                    <a:pt x="37" y="83"/>
                  </a:lnTo>
                  <a:lnTo>
                    <a:pt x="37" y="76"/>
                  </a:lnTo>
                  <a:lnTo>
                    <a:pt x="37" y="71"/>
                  </a:lnTo>
                  <a:lnTo>
                    <a:pt x="37" y="69"/>
                  </a:lnTo>
                  <a:lnTo>
                    <a:pt x="37" y="66"/>
                  </a:lnTo>
                  <a:lnTo>
                    <a:pt x="37" y="64"/>
                  </a:lnTo>
                  <a:lnTo>
                    <a:pt x="37" y="61"/>
                  </a:lnTo>
                  <a:lnTo>
                    <a:pt x="34" y="59"/>
                  </a:lnTo>
                  <a:lnTo>
                    <a:pt x="34" y="56"/>
                  </a:lnTo>
                  <a:lnTo>
                    <a:pt x="34" y="54"/>
                  </a:lnTo>
                  <a:lnTo>
                    <a:pt x="32" y="51"/>
                  </a:lnTo>
                  <a:lnTo>
                    <a:pt x="27" y="34"/>
                  </a:lnTo>
                  <a:lnTo>
                    <a:pt x="22" y="32"/>
                  </a:lnTo>
                  <a:lnTo>
                    <a:pt x="22" y="29"/>
                  </a:lnTo>
                  <a:lnTo>
                    <a:pt x="19" y="32"/>
                  </a:lnTo>
                  <a:lnTo>
                    <a:pt x="19" y="34"/>
                  </a:lnTo>
                  <a:lnTo>
                    <a:pt x="22" y="37"/>
                  </a:lnTo>
                  <a:lnTo>
                    <a:pt x="29" y="51"/>
                  </a:lnTo>
                  <a:lnTo>
                    <a:pt x="32" y="69"/>
                  </a:lnTo>
                  <a:lnTo>
                    <a:pt x="32" y="86"/>
                  </a:lnTo>
                  <a:lnTo>
                    <a:pt x="27" y="101"/>
                  </a:lnTo>
                  <a:lnTo>
                    <a:pt x="24" y="101"/>
                  </a:lnTo>
                  <a:lnTo>
                    <a:pt x="22" y="101"/>
                  </a:lnTo>
                  <a:lnTo>
                    <a:pt x="19" y="101"/>
                  </a:lnTo>
                  <a:lnTo>
                    <a:pt x="17" y="101"/>
                  </a:lnTo>
                  <a:lnTo>
                    <a:pt x="14" y="101"/>
                  </a:lnTo>
                  <a:lnTo>
                    <a:pt x="12" y="98"/>
                  </a:lnTo>
                  <a:lnTo>
                    <a:pt x="7" y="83"/>
                  </a:lnTo>
                  <a:lnTo>
                    <a:pt x="5" y="69"/>
                  </a:lnTo>
                  <a:lnTo>
                    <a:pt x="7" y="51"/>
                  </a:lnTo>
                  <a:lnTo>
                    <a:pt x="12" y="37"/>
                  </a:lnTo>
                  <a:lnTo>
                    <a:pt x="17" y="27"/>
                  </a:lnTo>
                  <a:lnTo>
                    <a:pt x="22" y="17"/>
                  </a:lnTo>
                  <a:lnTo>
                    <a:pt x="29" y="10"/>
                  </a:lnTo>
                  <a:lnTo>
                    <a:pt x="37" y="5"/>
                  </a:lnTo>
                  <a:lnTo>
                    <a:pt x="44" y="5"/>
                  </a:lnTo>
                  <a:lnTo>
                    <a:pt x="49" y="5"/>
                  </a:lnTo>
                  <a:lnTo>
                    <a:pt x="54" y="7"/>
                  </a:lnTo>
                  <a:lnTo>
                    <a:pt x="59" y="7"/>
                  </a:lnTo>
                  <a:lnTo>
                    <a:pt x="61" y="10"/>
                  </a:lnTo>
                  <a:lnTo>
                    <a:pt x="66" y="12"/>
                  </a:lnTo>
                  <a:lnTo>
                    <a:pt x="69" y="12"/>
                  </a:lnTo>
                  <a:lnTo>
                    <a:pt x="71" y="12"/>
                  </a:lnTo>
                  <a:lnTo>
                    <a:pt x="71" y="10"/>
                  </a:lnTo>
                  <a:lnTo>
                    <a:pt x="71" y="7"/>
                  </a:lnTo>
                  <a:lnTo>
                    <a:pt x="69" y="5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05" name="Freeform 94"/>
            <p:cNvSpPr>
              <a:spLocks/>
            </p:cNvSpPr>
            <p:nvPr/>
          </p:nvSpPr>
          <p:spPr bwMode="auto">
            <a:xfrm>
              <a:off x="2156" y="1961"/>
              <a:ext cx="828" cy="1037"/>
            </a:xfrm>
            <a:custGeom>
              <a:avLst/>
              <a:gdLst>
                <a:gd name="T0" fmla="*/ 502 w 828"/>
                <a:gd name="T1" fmla="*/ 1030 h 1037"/>
                <a:gd name="T2" fmla="*/ 574 w 828"/>
                <a:gd name="T3" fmla="*/ 1000 h 1037"/>
                <a:gd name="T4" fmla="*/ 643 w 828"/>
                <a:gd name="T5" fmla="*/ 973 h 1037"/>
                <a:gd name="T6" fmla="*/ 690 w 828"/>
                <a:gd name="T7" fmla="*/ 951 h 1037"/>
                <a:gd name="T8" fmla="*/ 724 w 828"/>
                <a:gd name="T9" fmla="*/ 938 h 1037"/>
                <a:gd name="T10" fmla="*/ 761 w 828"/>
                <a:gd name="T11" fmla="*/ 926 h 1037"/>
                <a:gd name="T12" fmla="*/ 773 w 828"/>
                <a:gd name="T13" fmla="*/ 924 h 1037"/>
                <a:gd name="T14" fmla="*/ 810 w 828"/>
                <a:gd name="T15" fmla="*/ 869 h 1037"/>
                <a:gd name="T16" fmla="*/ 813 w 828"/>
                <a:gd name="T17" fmla="*/ 756 h 1037"/>
                <a:gd name="T18" fmla="*/ 813 w 828"/>
                <a:gd name="T19" fmla="*/ 704 h 1037"/>
                <a:gd name="T20" fmla="*/ 813 w 828"/>
                <a:gd name="T21" fmla="*/ 660 h 1037"/>
                <a:gd name="T22" fmla="*/ 815 w 828"/>
                <a:gd name="T23" fmla="*/ 566 h 1037"/>
                <a:gd name="T24" fmla="*/ 823 w 828"/>
                <a:gd name="T25" fmla="*/ 362 h 1037"/>
                <a:gd name="T26" fmla="*/ 825 w 828"/>
                <a:gd name="T27" fmla="*/ 322 h 1037"/>
                <a:gd name="T28" fmla="*/ 828 w 828"/>
                <a:gd name="T29" fmla="*/ 261 h 1037"/>
                <a:gd name="T30" fmla="*/ 828 w 828"/>
                <a:gd name="T31" fmla="*/ 209 h 1037"/>
                <a:gd name="T32" fmla="*/ 828 w 828"/>
                <a:gd name="T33" fmla="*/ 199 h 1037"/>
                <a:gd name="T34" fmla="*/ 823 w 828"/>
                <a:gd name="T35" fmla="*/ 194 h 1037"/>
                <a:gd name="T36" fmla="*/ 512 w 828"/>
                <a:gd name="T37" fmla="*/ 9 h 1037"/>
                <a:gd name="T38" fmla="*/ 500 w 828"/>
                <a:gd name="T39" fmla="*/ 2 h 1037"/>
                <a:gd name="T40" fmla="*/ 475 w 828"/>
                <a:gd name="T41" fmla="*/ 7 h 1037"/>
                <a:gd name="T42" fmla="*/ 426 w 828"/>
                <a:gd name="T43" fmla="*/ 24 h 1037"/>
                <a:gd name="T44" fmla="*/ 345 w 828"/>
                <a:gd name="T45" fmla="*/ 49 h 1037"/>
                <a:gd name="T46" fmla="*/ 266 w 828"/>
                <a:gd name="T47" fmla="*/ 76 h 1037"/>
                <a:gd name="T48" fmla="*/ 212 w 828"/>
                <a:gd name="T49" fmla="*/ 93 h 1037"/>
                <a:gd name="T50" fmla="*/ 173 w 828"/>
                <a:gd name="T51" fmla="*/ 110 h 1037"/>
                <a:gd name="T52" fmla="*/ 131 w 828"/>
                <a:gd name="T53" fmla="*/ 123 h 1037"/>
                <a:gd name="T54" fmla="*/ 91 w 828"/>
                <a:gd name="T55" fmla="*/ 135 h 1037"/>
                <a:gd name="T56" fmla="*/ 52 w 828"/>
                <a:gd name="T57" fmla="*/ 147 h 1037"/>
                <a:gd name="T58" fmla="*/ 20 w 828"/>
                <a:gd name="T59" fmla="*/ 155 h 1037"/>
                <a:gd name="T60" fmla="*/ 5 w 828"/>
                <a:gd name="T61" fmla="*/ 167 h 1037"/>
                <a:gd name="T62" fmla="*/ 3 w 828"/>
                <a:gd name="T63" fmla="*/ 167 h 1037"/>
                <a:gd name="T64" fmla="*/ 12 w 828"/>
                <a:gd name="T65" fmla="*/ 236 h 1037"/>
                <a:gd name="T66" fmla="*/ 40 w 828"/>
                <a:gd name="T67" fmla="*/ 340 h 1037"/>
                <a:gd name="T68" fmla="*/ 69 w 828"/>
                <a:gd name="T69" fmla="*/ 446 h 1037"/>
                <a:gd name="T70" fmla="*/ 76 w 828"/>
                <a:gd name="T71" fmla="*/ 470 h 1037"/>
                <a:gd name="T72" fmla="*/ 84 w 828"/>
                <a:gd name="T73" fmla="*/ 500 h 1037"/>
                <a:gd name="T74" fmla="*/ 180 w 828"/>
                <a:gd name="T75" fmla="*/ 899 h 1037"/>
                <a:gd name="T76" fmla="*/ 185 w 828"/>
                <a:gd name="T77" fmla="*/ 904 h 1037"/>
                <a:gd name="T78" fmla="*/ 202 w 828"/>
                <a:gd name="T79" fmla="*/ 914 h 1037"/>
                <a:gd name="T80" fmla="*/ 229 w 828"/>
                <a:gd name="T81" fmla="*/ 926 h 1037"/>
                <a:gd name="T82" fmla="*/ 286 w 828"/>
                <a:gd name="T83" fmla="*/ 958 h 1037"/>
                <a:gd name="T84" fmla="*/ 345 w 828"/>
                <a:gd name="T85" fmla="*/ 988 h 1037"/>
                <a:gd name="T86" fmla="*/ 394 w 828"/>
                <a:gd name="T87" fmla="*/ 1012 h 1037"/>
                <a:gd name="T88" fmla="*/ 404 w 828"/>
                <a:gd name="T89" fmla="*/ 1017 h 1037"/>
                <a:gd name="T90" fmla="*/ 411 w 828"/>
                <a:gd name="T91" fmla="*/ 1020 h 1037"/>
                <a:gd name="T92" fmla="*/ 431 w 828"/>
                <a:gd name="T93" fmla="*/ 1032 h 1037"/>
                <a:gd name="T94" fmla="*/ 436 w 828"/>
                <a:gd name="T95" fmla="*/ 1035 h 103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28"/>
                <a:gd name="T145" fmla="*/ 0 h 1037"/>
                <a:gd name="T146" fmla="*/ 828 w 828"/>
                <a:gd name="T147" fmla="*/ 1037 h 10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28" h="1037">
                  <a:moveTo>
                    <a:pt x="441" y="1037"/>
                  </a:moveTo>
                  <a:lnTo>
                    <a:pt x="480" y="1037"/>
                  </a:lnTo>
                  <a:lnTo>
                    <a:pt x="502" y="1030"/>
                  </a:lnTo>
                  <a:lnTo>
                    <a:pt x="527" y="1020"/>
                  </a:lnTo>
                  <a:lnTo>
                    <a:pt x="549" y="1010"/>
                  </a:lnTo>
                  <a:lnTo>
                    <a:pt x="574" y="1000"/>
                  </a:lnTo>
                  <a:lnTo>
                    <a:pt x="596" y="993"/>
                  </a:lnTo>
                  <a:lnTo>
                    <a:pt x="621" y="983"/>
                  </a:lnTo>
                  <a:lnTo>
                    <a:pt x="643" y="973"/>
                  </a:lnTo>
                  <a:lnTo>
                    <a:pt x="665" y="963"/>
                  </a:lnTo>
                  <a:lnTo>
                    <a:pt x="677" y="958"/>
                  </a:lnTo>
                  <a:lnTo>
                    <a:pt x="690" y="951"/>
                  </a:lnTo>
                  <a:lnTo>
                    <a:pt x="702" y="946"/>
                  </a:lnTo>
                  <a:lnTo>
                    <a:pt x="714" y="943"/>
                  </a:lnTo>
                  <a:lnTo>
                    <a:pt x="724" y="938"/>
                  </a:lnTo>
                  <a:lnTo>
                    <a:pt x="736" y="934"/>
                  </a:lnTo>
                  <a:lnTo>
                    <a:pt x="749" y="931"/>
                  </a:lnTo>
                  <a:lnTo>
                    <a:pt x="761" y="926"/>
                  </a:lnTo>
                  <a:lnTo>
                    <a:pt x="766" y="926"/>
                  </a:lnTo>
                  <a:lnTo>
                    <a:pt x="771" y="924"/>
                  </a:lnTo>
                  <a:lnTo>
                    <a:pt x="773" y="924"/>
                  </a:lnTo>
                  <a:lnTo>
                    <a:pt x="778" y="924"/>
                  </a:lnTo>
                  <a:lnTo>
                    <a:pt x="810" y="909"/>
                  </a:lnTo>
                  <a:lnTo>
                    <a:pt x="810" y="869"/>
                  </a:lnTo>
                  <a:lnTo>
                    <a:pt x="813" y="832"/>
                  </a:lnTo>
                  <a:lnTo>
                    <a:pt x="813" y="793"/>
                  </a:lnTo>
                  <a:lnTo>
                    <a:pt x="813" y="756"/>
                  </a:lnTo>
                  <a:lnTo>
                    <a:pt x="813" y="739"/>
                  </a:lnTo>
                  <a:lnTo>
                    <a:pt x="813" y="722"/>
                  </a:lnTo>
                  <a:lnTo>
                    <a:pt x="813" y="704"/>
                  </a:lnTo>
                  <a:lnTo>
                    <a:pt x="813" y="687"/>
                  </a:lnTo>
                  <a:lnTo>
                    <a:pt x="815" y="675"/>
                  </a:lnTo>
                  <a:lnTo>
                    <a:pt x="813" y="660"/>
                  </a:lnTo>
                  <a:lnTo>
                    <a:pt x="813" y="648"/>
                  </a:lnTo>
                  <a:lnTo>
                    <a:pt x="813" y="635"/>
                  </a:lnTo>
                  <a:lnTo>
                    <a:pt x="815" y="566"/>
                  </a:lnTo>
                  <a:lnTo>
                    <a:pt x="818" y="497"/>
                  </a:lnTo>
                  <a:lnTo>
                    <a:pt x="820" y="428"/>
                  </a:lnTo>
                  <a:lnTo>
                    <a:pt x="823" y="362"/>
                  </a:lnTo>
                  <a:lnTo>
                    <a:pt x="823" y="349"/>
                  </a:lnTo>
                  <a:lnTo>
                    <a:pt x="823" y="335"/>
                  </a:lnTo>
                  <a:lnTo>
                    <a:pt x="825" y="322"/>
                  </a:lnTo>
                  <a:lnTo>
                    <a:pt x="828" y="310"/>
                  </a:lnTo>
                  <a:lnTo>
                    <a:pt x="828" y="285"/>
                  </a:lnTo>
                  <a:lnTo>
                    <a:pt x="828" y="261"/>
                  </a:lnTo>
                  <a:lnTo>
                    <a:pt x="828" y="236"/>
                  </a:lnTo>
                  <a:lnTo>
                    <a:pt x="828" y="211"/>
                  </a:lnTo>
                  <a:lnTo>
                    <a:pt x="828" y="209"/>
                  </a:lnTo>
                  <a:lnTo>
                    <a:pt x="828" y="207"/>
                  </a:lnTo>
                  <a:lnTo>
                    <a:pt x="828" y="202"/>
                  </a:lnTo>
                  <a:lnTo>
                    <a:pt x="828" y="199"/>
                  </a:lnTo>
                  <a:lnTo>
                    <a:pt x="825" y="197"/>
                  </a:lnTo>
                  <a:lnTo>
                    <a:pt x="825" y="194"/>
                  </a:lnTo>
                  <a:lnTo>
                    <a:pt x="823" y="194"/>
                  </a:lnTo>
                  <a:lnTo>
                    <a:pt x="823" y="192"/>
                  </a:lnTo>
                  <a:lnTo>
                    <a:pt x="522" y="12"/>
                  </a:lnTo>
                  <a:lnTo>
                    <a:pt x="512" y="9"/>
                  </a:lnTo>
                  <a:lnTo>
                    <a:pt x="510" y="7"/>
                  </a:lnTo>
                  <a:lnTo>
                    <a:pt x="505" y="4"/>
                  </a:lnTo>
                  <a:lnTo>
                    <a:pt x="500" y="2"/>
                  </a:lnTo>
                  <a:lnTo>
                    <a:pt x="495" y="0"/>
                  </a:lnTo>
                  <a:lnTo>
                    <a:pt x="485" y="4"/>
                  </a:lnTo>
                  <a:lnTo>
                    <a:pt x="475" y="7"/>
                  </a:lnTo>
                  <a:lnTo>
                    <a:pt x="463" y="12"/>
                  </a:lnTo>
                  <a:lnTo>
                    <a:pt x="453" y="17"/>
                  </a:lnTo>
                  <a:lnTo>
                    <a:pt x="426" y="24"/>
                  </a:lnTo>
                  <a:lnTo>
                    <a:pt x="399" y="34"/>
                  </a:lnTo>
                  <a:lnTo>
                    <a:pt x="372" y="41"/>
                  </a:lnTo>
                  <a:lnTo>
                    <a:pt x="345" y="49"/>
                  </a:lnTo>
                  <a:lnTo>
                    <a:pt x="318" y="59"/>
                  </a:lnTo>
                  <a:lnTo>
                    <a:pt x="291" y="66"/>
                  </a:lnTo>
                  <a:lnTo>
                    <a:pt x="266" y="76"/>
                  </a:lnTo>
                  <a:lnTo>
                    <a:pt x="239" y="86"/>
                  </a:lnTo>
                  <a:lnTo>
                    <a:pt x="224" y="91"/>
                  </a:lnTo>
                  <a:lnTo>
                    <a:pt x="212" y="93"/>
                  </a:lnTo>
                  <a:lnTo>
                    <a:pt x="200" y="98"/>
                  </a:lnTo>
                  <a:lnTo>
                    <a:pt x="185" y="103"/>
                  </a:lnTo>
                  <a:lnTo>
                    <a:pt x="173" y="110"/>
                  </a:lnTo>
                  <a:lnTo>
                    <a:pt x="160" y="115"/>
                  </a:lnTo>
                  <a:lnTo>
                    <a:pt x="145" y="118"/>
                  </a:lnTo>
                  <a:lnTo>
                    <a:pt x="131" y="123"/>
                  </a:lnTo>
                  <a:lnTo>
                    <a:pt x="118" y="128"/>
                  </a:lnTo>
                  <a:lnTo>
                    <a:pt x="104" y="130"/>
                  </a:lnTo>
                  <a:lnTo>
                    <a:pt x="91" y="135"/>
                  </a:lnTo>
                  <a:lnTo>
                    <a:pt x="79" y="138"/>
                  </a:lnTo>
                  <a:lnTo>
                    <a:pt x="64" y="142"/>
                  </a:lnTo>
                  <a:lnTo>
                    <a:pt x="52" y="147"/>
                  </a:lnTo>
                  <a:lnTo>
                    <a:pt x="40" y="150"/>
                  </a:lnTo>
                  <a:lnTo>
                    <a:pt x="27" y="155"/>
                  </a:lnTo>
                  <a:lnTo>
                    <a:pt x="20" y="155"/>
                  </a:lnTo>
                  <a:lnTo>
                    <a:pt x="12" y="160"/>
                  </a:lnTo>
                  <a:lnTo>
                    <a:pt x="10" y="162"/>
                  </a:lnTo>
                  <a:lnTo>
                    <a:pt x="5" y="167"/>
                  </a:lnTo>
                  <a:lnTo>
                    <a:pt x="3" y="167"/>
                  </a:lnTo>
                  <a:lnTo>
                    <a:pt x="0" y="170"/>
                  </a:lnTo>
                  <a:lnTo>
                    <a:pt x="5" y="202"/>
                  </a:lnTo>
                  <a:lnTo>
                    <a:pt x="12" y="236"/>
                  </a:lnTo>
                  <a:lnTo>
                    <a:pt x="22" y="268"/>
                  </a:lnTo>
                  <a:lnTo>
                    <a:pt x="27" y="303"/>
                  </a:lnTo>
                  <a:lnTo>
                    <a:pt x="40" y="340"/>
                  </a:lnTo>
                  <a:lnTo>
                    <a:pt x="49" y="377"/>
                  </a:lnTo>
                  <a:lnTo>
                    <a:pt x="62" y="411"/>
                  </a:lnTo>
                  <a:lnTo>
                    <a:pt x="69" y="446"/>
                  </a:lnTo>
                  <a:lnTo>
                    <a:pt x="69" y="453"/>
                  </a:lnTo>
                  <a:lnTo>
                    <a:pt x="74" y="460"/>
                  </a:lnTo>
                  <a:lnTo>
                    <a:pt x="76" y="470"/>
                  </a:lnTo>
                  <a:lnTo>
                    <a:pt x="76" y="478"/>
                  </a:lnTo>
                  <a:lnTo>
                    <a:pt x="81" y="487"/>
                  </a:lnTo>
                  <a:lnTo>
                    <a:pt x="84" y="500"/>
                  </a:lnTo>
                  <a:lnTo>
                    <a:pt x="89" y="510"/>
                  </a:lnTo>
                  <a:lnTo>
                    <a:pt x="91" y="522"/>
                  </a:lnTo>
                  <a:lnTo>
                    <a:pt x="180" y="899"/>
                  </a:lnTo>
                  <a:lnTo>
                    <a:pt x="180" y="901"/>
                  </a:lnTo>
                  <a:lnTo>
                    <a:pt x="182" y="901"/>
                  </a:lnTo>
                  <a:lnTo>
                    <a:pt x="185" y="904"/>
                  </a:lnTo>
                  <a:lnTo>
                    <a:pt x="187" y="906"/>
                  </a:lnTo>
                  <a:lnTo>
                    <a:pt x="192" y="914"/>
                  </a:lnTo>
                  <a:lnTo>
                    <a:pt x="202" y="914"/>
                  </a:lnTo>
                  <a:lnTo>
                    <a:pt x="212" y="919"/>
                  </a:lnTo>
                  <a:lnTo>
                    <a:pt x="219" y="924"/>
                  </a:lnTo>
                  <a:lnTo>
                    <a:pt x="229" y="926"/>
                  </a:lnTo>
                  <a:lnTo>
                    <a:pt x="249" y="936"/>
                  </a:lnTo>
                  <a:lnTo>
                    <a:pt x="266" y="948"/>
                  </a:lnTo>
                  <a:lnTo>
                    <a:pt x="286" y="958"/>
                  </a:lnTo>
                  <a:lnTo>
                    <a:pt x="305" y="968"/>
                  </a:lnTo>
                  <a:lnTo>
                    <a:pt x="325" y="980"/>
                  </a:lnTo>
                  <a:lnTo>
                    <a:pt x="345" y="988"/>
                  </a:lnTo>
                  <a:lnTo>
                    <a:pt x="365" y="998"/>
                  </a:lnTo>
                  <a:lnTo>
                    <a:pt x="384" y="1005"/>
                  </a:lnTo>
                  <a:lnTo>
                    <a:pt x="394" y="1012"/>
                  </a:lnTo>
                  <a:lnTo>
                    <a:pt x="399" y="1012"/>
                  </a:lnTo>
                  <a:lnTo>
                    <a:pt x="402" y="1015"/>
                  </a:lnTo>
                  <a:lnTo>
                    <a:pt x="404" y="1017"/>
                  </a:lnTo>
                  <a:lnTo>
                    <a:pt x="406" y="1020"/>
                  </a:lnTo>
                  <a:lnTo>
                    <a:pt x="409" y="1020"/>
                  </a:lnTo>
                  <a:lnTo>
                    <a:pt x="411" y="1020"/>
                  </a:lnTo>
                  <a:lnTo>
                    <a:pt x="414" y="1020"/>
                  </a:lnTo>
                  <a:lnTo>
                    <a:pt x="431" y="1032"/>
                  </a:lnTo>
                  <a:lnTo>
                    <a:pt x="434" y="1032"/>
                  </a:lnTo>
                  <a:lnTo>
                    <a:pt x="436" y="1035"/>
                  </a:lnTo>
                  <a:lnTo>
                    <a:pt x="438" y="1037"/>
                  </a:lnTo>
                  <a:lnTo>
                    <a:pt x="441" y="10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06" name="Freeform 95"/>
            <p:cNvSpPr>
              <a:spLocks/>
            </p:cNvSpPr>
            <p:nvPr/>
          </p:nvSpPr>
          <p:spPr bwMode="auto">
            <a:xfrm>
              <a:off x="2688" y="2022"/>
              <a:ext cx="261" cy="828"/>
            </a:xfrm>
            <a:custGeom>
              <a:avLst/>
              <a:gdLst>
                <a:gd name="T0" fmla="*/ 249 w 261"/>
                <a:gd name="T1" fmla="*/ 828 h 828"/>
                <a:gd name="T2" fmla="*/ 249 w 261"/>
                <a:gd name="T3" fmla="*/ 828 h 828"/>
                <a:gd name="T4" fmla="*/ 251 w 261"/>
                <a:gd name="T5" fmla="*/ 828 h 828"/>
                <a:gd name="T6" fmla="*/ 251 w 261"/>
                <a:gd name="T7" fmla="*/ 828 h 828"/>
                <a:gd name="T8" fmla="*/ 254 w 261"/>
                <a:gd name="T9" fmla="*/ 826 h 828"/>
                <a:gd name="T10" fmla="*/ 254 w 261"/>
                <a:gd name="T11" fmla="*/ 767 h 828"/>
                <a:gd name="T12" fmla="*/ 254 w 261"/>
                <a:gd name="T13" fmla="*/ 707 h 828"/>
                <a:gd name="T14" fmla="*/ 254 w 261"/>
                <a:gd name="T15" fmla="*/ 648 h 828"/>
                <a:gd name="T16" fmla="*/ 254 w 261"/>
                <a:gd name="T17" fmla="*/ 589 h 828"/>
                <a:gd name="T18" fmla="*/ 256 w 261"/>
                <a:gd name="T19" fmla="*/ 476 h 828"/>
                <a:gd name="T20" fmla="*/ 259 w 261"/>
                <a:gd name="T21" fmla="*/ 362 h 828"/>
                <a:gd name="T22" fmla="*/ 261 w 261"/>
                <a:gd name="T23" fmla="*/ 252 h 828"/>
                <a:gd name="T24" fmla="*/ 259 w 261"/>
                <a:gd name="T25" fmla="*/ 138 h 828"/>
                <a:gd name="T26" fmla="*/ 241 w 261"/>
                <a:gd name="T27" fmla="*/ 128 h 828"/>
                <a:gd name="T28" fmla="*/ 227 w 261"/>
                <a:gd name="T29" fmla="*/ 118 h 828"/>
                <a:gd name="T30" fmla="*/ 209 w 261"/>
                <a:gd name="T31" fmla="*/ 109 h 828"/>
                <a:gd name="T32" fmla="*/ 192 w 261"/>
                <a:gd name="T33" fmla="*/ 99 h 828"/>
                <a:gd name="T34" fmla="*/ 175 w 261"/>
                <a:gd name="T35" fmla="*/ 91 h 828"/>
                <a:gd name="T36" fmla="*/ 160 w 261"/>
                <a:gd name="T37" fmla="*/ 81 h 828"/>
                <a:gd name="T38" fmla="*/ 143 w 261"/>
                <a:gd name="T39" fmla="*/ 72 h 828"/>
                <a:gd name="T40" fmla="*/ 126 w 261"/>
                <a:gd name="T41" fmla="*/ 62 h 828"/>
                <a:gd name="T42" fmla="*/ 113 w 261"/>
                <a:gd name="T43" fmla="*/ 57 h 828"/>
                <a:gd name="T44" fmla="*/ 103 w 261"/>
                <a:gd name="T45" fmla="*/ 49 h 828"/>
                <a:gd name="T46" fmla="*/ 91 w 261"/>
                <a:gd name="T47" fmla="*/ 45 h 828"/>
                <a:gd name="T48" fmla="*/ 81 w 261"/>
                <a:gd name="T49" fmla="*/ 37 h 828"/>
                <a:gd name="T50" fmla="*/ 69 w 261"/>
                <a:gd name="T51" fmla="*/ 32 h 828"/>
                <a:gd name="T52" fmla="*/ 59 w 261"/>
                <a:gd name="T53" fmla="*/ 27 h 828"/>
                <a:gd name="T54" fmla="*/ 47 w 261"/>
                <a:gd name="T55" fmla="*/ 20 h 828"/>
                <a:gd name="T56" fmla="*/ 37 w 261"/>
                <a:gd name="T57" fmla="*/ 15 h 828"/>
                <a:gd name="T58" fmla="*/ 30 w 261"/>
                <a:gd name="T59" fmla="*/ 10 h 828"/>
                <a:gd name="T60" fmla="*/ 22 w 261"/>
                <a:gd name="T61" fmla="*/ 8 h 828"/>
                <a:gd name="T62" fmla="*/ 15 w 261"/>
                <a:gd name="T63" fmla="*/ 3 h 828"/>
                <a:gd name="T64" fmla="*/ 7 w 261"/>
                <a:gd name="T65" fmla="*/ 0 h 828"/>
                <a:gd name="T66" fmla="*/ 2 w 261"/>
                <a:gd name="T67" fmla="*/ 20 h 828"/>
                <a:gd name="T68" fmla="*/ 5 w 261"/>
                <a:gd name="T69" fmla="*/ 40 h 828"/>
                <a:gd name="T70" fmla="*/ 5 w 261"/>
                <a:gd name="T71" fmla="*/ 59 h 828"/>
                <a:gd name="T72" fmla="*/ 0 w 261"/>
                <a:gd name="T73" fmla="*/ 79 h 828"/>
                <a:gd name="T74" fmla="*/ 0 w 261"/>
                <a:gd name="T75" fmla="*/ 148 h 828"/>
                <a:gd name="T76" fmla="*/ 0 w 261"/>
                <a:gd name="T77" fmla="*/ 217 h 828"/>
                <a:gd name="T78" fmla="*/ 0 w 261"/>
                <a:gd name="T79" fmla="*/ 286 h 828"/>
                <a:gd name="T80" fmla="*/ 0 w 261"/>
                <a:gd name="T81" fmla="*/ 355 h 828"/>
                <a:gd name="T82" fmla="*/ 5 w 261"/>
                <a:gd name="T83" fmla="*/ 424 h 828"/>
                <a:gd name="T84" fmla="*/ 7 w 261"/>
                <a:gd name="T85" fmla="*/ 495 h 828"/>
                <a:gd name="T86" fmla="*/ 10 w 261"/>
                <a:gd name="T87" fmla="*/ 564 h 828"/>
                <a:gd name="T88" fmla="*/ 20 w 261"/>
                <a:gd name="T89" fmla="*/ 636 h 828"/>
                <a:gd name="T90" fmla="*/ 22 w 261"/>
                <a:gd name="T91" fmla="*/ 658 h 828"/>
                <a:gd name="T92" fmla="*/ 27 w 261"/>
                <a:gd name="T93" fmla="*/ 678 h 828"/>
                <a:gd name="T94" fmla="*/ 32 w 261"/>
                <a:gd name="T95" fmla="*/ 698 h 828"/>
                <a:gd name="T96" fmla="*/ 37 w 261"/>
                <a:gd name="T97" fmla="*/ 717 h 828"/>
                <a:gd name="T98" fmla="*/ 84 w 261"/>
                <a:gd name="T99" fmla="*/ 732 h 828"/>
                <a:gd name="T100" fmla="*/ 86 w 261"/>
                <a:gd name="T101" fmla="*/ 739 h 828"/>
                <a:gd name="T102" fmla="*/ 126 w 261"/>
                <a:gd name="T103" fmla="*/ 757 h 828"/>
                <a:gd name="T104" fmla="*/ 175 w 261"/>
                <a:gd name="T105" fmla="*/ 784 h 828"/>
                <a:gd name="T106" fmla="*/ 249 w 261"/>
                <a:gd name="T107" fmla="*/ 828 h 828"/>
                <a:gd name="T108" fmla="*/ 249 w 261"/>
                <a:gd name="T109" fmla="*/ 828 h 82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1"/>
                <a:gd name="T166" fmla="*/ 0 h 828"/>
                <a:gd name="T167" fmla="*/ 261 w 261"/>
                <a:gd name="T168" fmla="*/ 828 h 82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1" h="828">
                  <a:moveTo>
                    <a:pt x="249" y="828"/>
                  </a:moveTo>
                  <a:lnTo>
                    <a:pt x="249" y="828"/>
                  </a:lnTo>
                  <a:lnTo>
                    <a:pt x="251" y="828"/>
                  </a:lnTo>
                  <a:lnTo>
                    <a:pt x="254" y="826"/>
                  </a:lnTo>
                  <a:lnTo>
                    <a:pt x="254" y="767"/>
                  </a:lnTo>
                  <a:lnTo>
                    <a:pt x="254" y="707"/>
                  </a:lnTo>
                  <a:lnTo>
                    <a:pt x="254" y="648"/>
                  </a:lnTo>
                  <a:lnTo>
                    <a:pt x="254" y="589"/>
                  </a:lnTo>
                  <a:lnTo>
                    <a:pt x="256" y="476"/>
                  </a:lnTo>
                  <a:lnTo>
                    <a:pt x="259" y="362"/>
                  </a:lnTo>
                  <a:lnTo>
                    <a:pt x="261" y="252"/>
                  </a:lnTo>
                  <a:lnTo>
                    <a:pt x="259" y="138"/>
                  </a:lnTo>
                  <a:lnTo>
                    <a:pt x="241" y="128"/>
                  </a:lnTo>
                  <a:lnTo>
                    <a:pt x="227" y="118"/>
                  </a:lnTo>
                  <a:lnTo>
                    <a:pt x="209" y="109"/>
                  </a:lnTo>
                  <a:lnTo>
                    <a:pt x="192" y="99"/>
                  </a:lnTo>
                  <a:lnTo>
                    <a:pt x="175" y="91"/>
                  </a:lnTo>
                  <a:lnTo>
                    <a:pt x="160" y="81"/>
                  </a:lnTo>
                  <a:lnTo>
                    <a:pt x="143" y="72"/>
                  </a:lnTo>
                  <a:lnTo>
                    <a:pt x="126" y="62"/>
                  </a:lnTo>
                  <a:lnTo>
                    <a:pt x="113" y="57"/>
                  </a:lnTo>
                  <a:lnTo>
                    <a:pt x="103" y="49"/>
                  </a:lnTo>
                  <a:lnTo>
                    <a:pt x="91" y="45"/>
                  </a:lnTo>
                  <a:lnTo>
                    <a:pt x="81" y="37"/>
                  </a:lnTo>
                  <a:lnTo>
                    <a:pt x="69" y="32"/>
                  </a:lnTo>
                  <a:lnTo>
                    <a:pt x="59" y="27"/>
                  </a:lnTo>
                  <a:lnTo>
                    <a:pt x="47" y="20"/>
                  </a:lnTo>
                  <a:lnTo>
                    <a:pt x="37" y="15"/>
                  </a:lnTo>
                  <a:lnTo>
                    <a:pt x="30" y="10"/>
                  </a:lnTo>
                  <a:lnTo>
                    <a:pt x="22" y="8"/>
                  </a:lnTo>
                  <a:lnTo>
                    <a:pt x="15" y="3"/>
                  </a:lnTo>
                  <a:lnTo>
                    <a:pt x="7" y="0"/>
                  </a:lnTo>
                  <a:lnTo>
                    <a:pt x="2" y="20"/>
                  </a:lnTo>
                  <a:lnTo>
                    <a:pt x="5" y="40"/>
                  </a:lnTo>
                  <a:lnTo>
                    <a:pt x="5" y="59"/>
                  </a:lnTo>
                  <a:lnTo>
                    <a:pt x="0" y="79"/>
                  </a:lnTo>
                  <a:lnTo>
                    <a:pt x="0" y="148"/>
                  </a:lnTo>
                  <a:lnTo>
                    <a:pt x="0" y="217"/>
                  </a:lnTo>
                  <a:lnTo>
                    <a:pt x="0" y="286"/>
                  </a:lnTo>
                  <a:lnTo>
                    <a:pt x="0" y="355"/>
                  </a:lnTo>
                  <a:lnTo>
                    <a:pt x="5" y="424"/>
                  </a:lnTo>
                  <a:lnTo>
                    <a:pt x="7" y="495"/>
                  </a:lnTo>
                  <a:lnTo>
                    <a:pt x="10" y="564"/>
                  </a:lnTo>
                  <a:lnTo>
                    <a:pt x="20" y="636"/>
                  </a:lnTo>
                  <a:lnTo>
                    <a:pt x="22" y="658"/>
                  </a:lnTo>
                  <a:lnTo>
                    <a:pt x="27" y="678"/>
                  </a:lnTo>
                  <a:lnTo>
                    <a:pt x="32" y="698"/>
                  </a:lnTo>
                  <a:lnTo>
                    <a:pt x="37" y="717"/>
                  </a:lnTo>
                  <a:lnTo>
                    <a:pt x="84" y="732"/>
                  </a:lnTo>
                  <a:lnTo>
                    <a:pt x="86" y="739"/>
                  </a:lnTo>
                  <a:lnTo>
                    <a:pt x="126" y="757"/>
                  </a:lnTo>
                  <a:lnTo>
                    <a:pt x="175" y="784"/>
                  </a:lnTo>
                  <a:lnTo>
                    <a:pt x="249" y="828"/>
                  </a:lnTo>
                  <a:close/>
                </a:path>
              </a:pathLst>
            </a:custGeom>
            <a:solidFill>
              <a:srgbClr val="6899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07" name="Freeform 96"/>
            <p:cNvSpPr>
              <a:spLocks/>
            </p:cNvSpPr>
            <p:nvPr/>
          </p:nvSpPr>
          <p:spPr bwMode="auto">
            <a:xfrm>
              <a:off x="2186" y="1990"/>
              <a:ext cx="500" cy="858"/>
            </a:xfrm>
            <a:custGeom>
              <a:avLst/>
              <a:gdLst>
                <a:gd name="T0" fmla="*/ 408 w 500"/>
                <a:gd name="T1" fmla="*/ 779 h 858"/>
                <a:gd name="T2" fmla="*/ 411 w 500"/>
                <a:gd name="T3" fmla="*/ 776 h 858"/>
                <a:gd name="T4" fmla="*/ 411 w 500"/>
                <a:gd name="T5" fmla="*/ 774 h 858"/>
                <a:gd name="T6" fmla="*/ 500 w 500"/>
                <a:gd name="T7" fmla="*/ 744 h 858"/>
                <a:gd name="T8" fmla="*/ 497 w 500"/>
                <a:gd name="T9" fmla="*/ 641 h 858"/>
                <a:gd name="T10" fmla="*/ 490 w 500"/>
                <a:gd name="T11" fmla="*/ 535 h 858"/>
                <a:gd name="T12" fmla="*/ 490 w 500"/>
                <a:gd name="T13" fmla="*/ 429 h 858"/>
                <a:gd name="T14" fmla="*/ 490 w 500"/>
                <a:gd name="T15" fmla="*/ 323 h 858"/>
                <a:gd name="T16" fmla="*/ 485 w 500"/>
                <a:gd name="T17" fmla="*/ 163 h 858"/>
                <a:gd name="T18" fmla="*/ 477 w 500"/>
                <a:gd name="T19" fmla="*/ 5 h 858"/>
                <a:gd name="T20" fmla="*/ 465 w 500"/>
                <a:gd name="T21" fmla="*/ 0 h 858"/>
                <a:gd name="T22" fmla="*/ 450 w 500"/>
                <a:gd name="T23" fmla="*/ 3 h 858"/>
                <a:gd name="T24" fmla="*/ 416 w 500"/>
                <a:gd name="T25" fmla="*/ 12 h 858"/>
                <a:gd name="T26" fmla="*/ 381 w 500"/>
                <a:gd name="T27" fmla="*/ 22 h 858"/>
                <a:gd name="T28" fmla="*/ 342 w 500"/>
                <a:gd name="T29" fmla="*/ 35 h 858"/>
                <a:gd name="T30" fmla="*/ 305 w 500"/>
                <a:gd name="T31" fmla="*/ 47 h 858"/>
                <a:gd name="T32" fmla="*/ 268 w 500"/>
                <a:gd name="T33" fmla="*/ 62 h 858"/>
                <a:gd name="T34" fmla="*/ 231 w 500"/>
                <a:gd name="T35" fmla="*/ 74 h 858"/>
                <a:gd name="T36" fmla="*/ 172 w 500"/>
                <a:gd name="T37" fmla="*/ 94 h 858"/>
                <a:gd name="T38" fmla="*/ 113 w 500"/>
                <a:gd name="T39" fmla="*/ 111 h 858"/>
                <a:gd name="T40" fmla="*/ 56 w 500"/>
                <a:gd name="T41" fmla="*/ 131 h 858"/>
                <a:gd name="T42" fmla="*/ 0 w 500"/>
                <a:gd name="T43" fmla="*/ 155 h 858"/>
                <a:gd name="T44" fmla="*/ 22 w 500"/>
                <a:gd name="T45" fmla="*/ 269 h 858"/>
                <a:gd name="T46" fmla="*/ 51 w 500"/>
                <a:gd name="T47" fmla="*/ 382 h 858"/>
                <a:gd name="T48" fmla="*/ 66 w 500"/>
                <a:gd name="T49" fmla="*/ 431 h 858"/>
                <a:gd name="T50" fmla="*/ 79 w 500"/>
                <a:gd name="T51" fmla="*/ 481 h 858"/>
                <a:gd name="T52" fmla="*/ 86 w 500"/>
                <a:gd name="T53" fmla="*/ 508 h 858"/>
                <a:gd name="T54" fmla="*/ 91 w 500"/>
                <a:gd name="T55" fmla="*/ 540 h 858"/>
                <a:gd name="T56" fmla="*/ 101 w 500"/>
                <a:gd name="T57" fmla="*/ 574 h 858"/>
                <a:gd name="T58" fmla="*/ 111 w 500"/>
                <a:gd name="T59" fmla="*/ 609 h 858"/>
                <a:gd name="T60" fmla="*/ 115 w 500"/>
                <a:gd name="T61" fmla="*/ 636 h 858"/>
                <a:gd name="T62" fmla="*/ 120 w 500"/>
                <a:gd name="T63" fmla="*/ 661 h 858"/>
                <a:gd name="T64" fmla="*/ 128 w 500"/>
                <a:gd name="T65" fmla="*/ 693 h 858"/>
                <a:gd name="T66" fmla="*/ 135 w 500"/>
                <a:gd name="T67" fmla="*/ 725 h 858"/>
                <a:gd name="T68" fmla="*/ 155 w 500"/>
                <a:gd name="T69" fmla="*/ 791 h 858"/>
                <a:gd name="T70" fmla="*/ 175 w 500"/>
                <a:gd name="T71" fmla="*/ 858 h 8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0"/>
                <a:gd name="T109" fmla="*/ 0 h 858"/>
                <a:gd name="T110" fmla="*/ 500 w 500"/>
                <a:gd name="T111" fmla="*/ 858 h 8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0" h="858">
                  <a:moveTo>
                    <a:pt x="177" y="855"/>
                  </a:moveTo>
                  <a:lnTo>
                    <a:pt x="408" y="779"/>
                  </a:lnTo>
                  <a:lnTo>
                    <a:pt x="411" y="776"/>
                  </a:lnTo>
                  <a:lnTo>
                    <a:pt x="411" y="774"/>
                  </a:lnTo>
                  <a:lnTo>
                    <a:pt x="431" y="774"/>
                  </a:lnTo>
                  <a:lnTo>
                    <a:pt x="500" y="744"/>
                  </a:lnTo>
                  <a:lnTo>
                    <a:pt x="500" y="693"/>
                  </a:lnTo>
                  <a:lnTo>
                    <a:pt x="497" y="641"/>
                  </a:lnTo>
                  <a:lnTo>
                    <a:pt x="492" y="589"/>
                  </a:lnTo>
                  <a:lnTo>
                    <a:pt x="490" y="535"/>
                  </a:lnTo>
                  <a:lnTo>
                    <a:pt x="490" y="483"/>
                  </a:lnTo>
                  <a:lnTo>
                    <a:pt x="490" y="429"/>
                  </a:lnTo>
                  <a:lnTo>
                    <a:pt x="490" y="377"/>
                  </a:lnTo>
                  <a:lnTo>
                    <a:pt x="490" y="323"/>
                  </a:lnTo>
                  <a:lnTo>
                    <a:pt x="487" y="242"/>
                  </a:lnTo>
                  <a:lnTo>
                    <a:pt x="485" y="163"/>
                  </a:lnTo>
                  <a:lnTo>
                    <a:pt x="482" y="84"/>
                  </a:lnTo>
                  <a:lnTo>
                    <a:pt x="477" y="5"/>
                  </a:lnTo>
                  <a:lnTo>
                    <a:pt x="472" y="3"/>
                  </a:lnTo>
                  <a:lnTo>
                    <a:pt x="465" y="0"/>
                  </a:lnTo>
                  <a:lnTo>
                    <a:pt x="458" y="3"/>
                  </a:lnTo>
                  <a:lnTo>
                    <a:pt x="450" y="3"/>
                  </a:lnTo>
                  <a:lnTo>
                    <a:pt x="433" y="8"/>
                  </a:lnTo>
                  <a:lnTo>
                    <a:pt x="416" y="12"/>
                  </a:lnTo>
                  <a:lnTo>
                    <a:pt x="399" y="17"/>
                  </a:lnTo>
                  <a:lnTo>
                    <a:pt x="381" y="22"/>
                  </a:lnTo>
                  <a:lnTo>
                    <a:pt x="362" y="27"/>
                  </a:lnTo>
                  <a:lnTo>
                    <a:pt x="342" y="35"/>
                  </a:lnTo>
                  <a:lnTo>
                    <a:pt x="325" y="42"/>
                  </a:lnTo>
                  <a:lnTo>
                    <a:pt x="305" y="47"/>
                  </a:lnTo>
                  <a:lnTo>
                    <a:pt x="288" y="54"/>
                  </a:lnTo>
                  <a:lnTo>
                    <a:pt x="268" y="62"/>
                  </a:lnTo>
                  <a:lnTo>
                    <a:pt x="251" y="69"/>
                  </a:lnTo>
                  <a:lnTo>
                    <a:pt x="231" y="74"/>
                  </a:lnTo>
                  <a:lnTo>
                    <a:pt x="202" y="84"/>
                  </a:lnTo>
                  <a:lnTo>
                    <a:pt x="172" y="94"/>
                  </a:lnTo>
                  <a:lnTo>
                    <a:pt x="143" y="104"/>
                  </a:lnTo>
                  <a:lnTo>
                    <a:pt x="113" y="111"/>
                  </a:lnTo>
                  <a:lnTo>
                    <a:pt x="83" y="121"/>
                  </a:lnTo>
                  <a:lnTo>
                    <a:pt x="56" y="131"/>
                  </a:lnTo>
                  <a:lnTo>
                    <a:pt x="27" y="143"/>
                  </a:lnTo>
                  <a:lnTo>
                    <a:pt x="0" y="155"/>
                  </a:lnTo>
                  <a:lnTo>
                    <a:pt x="10" y="212"/>
                  </a:lnTo>
                  <a:lnTo>
                    <a:pt x="22" y="269"/>
                  </a:lnTo>
                  <a:lnTo>
                    <a:pt x="37" y="325"/>
                  </a:lnTo>
                  <a:lnTo>
                    <a:pt x="51" y="382"/>
                  </a:lnTo>
                  <a:lnTo>
                    <a:pt x="59" y="404"/>
                  </a:lnTo>
                  <a:lnTo>
                    <a:pt x="66" y="431"/>
                  </a:lnTo>
                  <a:lnTo>
                    <a:pt x="74" y="456"/>
                  </a:lnTo>
                  <a:lnTo>
                    <a:pt x="79" y="481"/>
                  </a:lnTo>
                  <a:lnTo>
                    <a:pt x="81" y="495"/>
                  </a:lnTo>
                  <a:lnTo>
                    <a:pt x="86" y="508"/>
                  </a:lnTo>
                  <a:lnTo>
                    <a:pt x="88" y="523"/>
                  </a:lnTo>
                  <a:lnTo>
                    <a:pt x="91" y="540"/>
                  </a:lnTo>
                  <a:lnTo>
                    <a:pt x="98" y="555"/>
                  </a:lnTo>
                  <a:lnTo>
                    <a:pt x="101" y="574"/>
                  </a:lnTo>
                  <a:lnTo>
                    <a:pt x="103" y="592"/>
                  </a:lnTo>
                  <a:lnTo>
                    <a:pt x="111" y="609"/>
                  </a:lnTo>
                  <a:lnTo>
                    <a:pt x="113" y="624"/>
                  </a:lnTo>
                  <a:lnTo>
                    <a:pt x="115" y="636"/>
                  </a:lnTo>
                  <a:lnTo>
                    <a:pt x="118" y="648"/>
                  </a:lnTo>
                  <a:lnTo>
                    <a:pt x="120" y="661"/>
                  </a:lnTo>
                  <a:lnTo>
                    <a:pt x="123" y="678"/>
                  </a:lnTo>
                  <a:lnTo>
                    <a:pt x="128" y="693"/>
                  </a:lnTo>
                  <a:lnTo>
                    <a:pt x="133" y="710"/>
                  </a:lnTo>
                  <a:lnTo>
                    <a:pt x="135" y="725"/>
                  </a:lnTo>
                  <a:lnTo>
                    <a:pt x="145" y="757"/>
                  </a:lnTo>
                  <a:lnTo>
                    <a:pt x="155" y="791"/>
                  </a:lnTo>
                  <a:lnTo>
                    <a:pt x="165" y="823"/>
                  </a:lnTo>
                  <a:lnTo>
                    <a:pt x="175" y="858"/>
                  </a:lnTo>
                  <a:lnTo>
                    <a:pt x="177" y="855"/>
                  </a:lnTo>
                  <a:close/>
                </a:path>
              </a:pathLst>
            </a:custGeom>
            <a:solidFill>
              <a:srgbClr val="CE3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08" name="Freeform 97"/>
            <p:cNvSpPr>
              <a:spLocks/>
            </p:cNvSpPr>
            <p:nvPr/>
          </p:nvSpPr>
          <p:spPr bwMode="auto">
            <a:xfrm>
              <a:off x="2326" y="2513"/>
              <a:ext cx="128" cy="113"/>
            </a:xfrm>
            <a:custGeom>
              <a:avLst/>
              <a:gdLst>
                <a:gd name="T0" fmla="*/ 86 w 128"/>
                <a:gd name="T1" fmla="*/ 113 h 113"/>
                <a:gd name="T2" fmla="*/ 108 w 128"/>
                <a:gd name="T3" fmla="*/ 108 h 113"/>
                <a:gd name="T4" fmla="*/ 118 w 128"/>
                <a:gd name="T5" fmla="*/ 93 h 113"/>
                <a:gd name="T6" fmla="*/ 126 w 128"/>
                <a:gd name="T7" fmla="*/ 73 h 113"/>
                <a:gd name="T8" fmla="*/ 128 w 128"/>
                <a:gd name="T9" fmla="*/ 54 h 113"/>
                <a:gd name="T10" fmla="*/ 126 w 128"/>
                <a:gd name="T11" fmla="*/ 34 h 113"/>
                <a:gd name="T12" fmla="*/ 121 w 128"/>
                <a:gd name="T13" fmla="*/ 24 h 113"/>
                <a:gd name="T14" fmla="*/ 116 w 128"/>
                <a:gd name="T15" fmla="*/ 14 h 113"/>
                <a:gd name="T16" fmla="*/ 113 w 128"/>
                <a:gd name="T17" fmla="*/ 7 h 113"/>
                <a:gd name="T18" fmla="*/ 106 w 128"/>
                <a:gd name="T19" fmla="*/ 2 h 113"/>
                <a:gd name="T20" fmla="*/ 96 w 128"/>
                <a:gd name="T21" fmla="*/ 0 h 113"/>
                <a:gd name="T22" fmla="*/ 86 w 128"/>
                <a:gd name="T23" fmla="*/ 0 h 113"/>
                <a:gd name="T24" fmla="*/ 74 w 128"/>
                <a:gd name="T25" fmla="*/ 0 h 113"/>
                <a:gd name="T26" fmla="*/ 64 w 128"/>
                <a:gd name="T27" fmla="*/ 0 h 113"/>
                <a:gd name="T28" fmla="*/ 54 w 128"/>
                <a:gd name="T29" fmla="*/ 2 h 113"/>
                <a:gd name="T30" fmla="*/ 44 w 128"/>
                <a:gd name="T31" fmla="*/ 4 h 113"/>
                <a:gd name="T32" fmla="*/ 35 w 128"/>
                <a:gd name="T33" fmla="*/ 4 h 113"/>
                <a:gd name="T34" fmla="*/ 25 w 128"/>
                <a:gd name="T35" fmla="*/ 7 h 113"/>
                <a:gd name="T36" fmla="*/ 17 w 128"/>
                <a:gd name="T37" fmla="*/ 14 h 113"/>
                <a:gd name="T38" fmla="*/ 12 w 128"/>
                <a:gd name="T39" fmla="*/ 19 h 113"/>
                <a:gd name="T40" fmla="*/ 7 w 128"/>
                <a:gd name="T41" fmla="*/ 24 h 113"/>
                <a:gd name="T42" fmla="*/ 3 w 128"/>
                <a:gd name="T43" fmla="*/ 29 h 113"/>
                <a:gd name="T44" fmla="*/ 0 w 128"/>
                <a:gd name="T45" fmla="*/ 46 h 113"/>
                <a:gd name="T46" fmla="*/ 3 w 128"/>
                <a:gd name="T47" fmla="*/ 61 h 113"/>
                <a:gd name="T48" fmla="*/ 7 w 128"/>
                <a:gd name="T49" fmla="*/ 76 h 113"/>
                <a:gd name="T50" fmla="*/ 15 w 128"/>
                <a:gd name="T51" fmla="*/ 88 h 113"/>
                <a:gd name="T52" fmla="*/ 17 w 128"/>
                <a:gd name="T53" fmla="*/ 91 h 113"/>
                <a:gd name="T54" fmla="*/ 20 w 128"/>
                <a:gd name="T55" fmla="*/ 93 h 113"/>
                <a:gd name="T56" fmla="*/ 22 w 128"/>
                <a:gd name="T57" fmla="*/ 96 h 113"/>
                <a:gd name="T58" fmla="*/ 22 w 128"/>
                <a:gd name="T59" fmla="*/ 98 h 113"/>
                <a:gd name="T60" fmla="*/ 86 w 128"/>
                <a:gd name="T61" fmla="*/ 113 h 11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"/>
                <a:gd name="T94" fmla="*/ 0 h 113"/>
                <a:gd name="T95" fmla="*/ 128 w 128"/>
                <a:gd name="T96" fmla="*/ 113 h 11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" h="113">
                  <a:moveTo>
                    <a:pt x="86" y="113"/>
                  </a:moveTo>
                  <a:lnTo>
                    <a:pt x="108" y="108"/>
                  </a:lnTo>
                  <a:lnTo>
                    <a:pt x="118" y="93"/>
                  </a:lnTo>
                  <a:lnTo>
                    <a:pt x="126" y="73"/>
                  </a:lnTo>
                  <a:lnTo>
                    <a:pt x="128" y="54"/>
                  </a:lnTo>
                  <a:lnTo>
                    <a:pt x="126" y="34"/>
                  </a:lnTo>
                  <a:lnTo>
                    <a:pt x="121" y="24"/>
                  </a:lnTo>
                  <a:lnTo>
                    <a:pt x="116" y="14"/>
                  </a:lnTo>
                  <a:lnTo>
                    <a:pt x="113" y="7"/>
                  </a:lnTo>
                  <a:lnTo>
                    <a:pt x="106" y="2"/>
                  </a:lnTo>
                  <a:lnTo>
                    <a:pt x="96" y="0"/>
                  </a:lnTo>
                  <a:lnTo>
                    <a:pt x="86" y="0"/>
                  </a:lnTo>
                  <a:lnTo>
                    <a:pt x="74" y="0"/>
                  </a:lnTo>
                  <a:lnTo>
                    <a:pt x="64" y="0"/>
                  </a:lnTo>
                  <a:lnTo>
                    <a:pt x="54" y="2"/>
                  </a:lnTo>
                  <a:lnTo>
                    <a:pt x="44" y="4"/>
                  </a:lnTo>
                  <a:lnTo>
                    <a:pt x="35" y="4"/>
                  </a:lnTo>
                  <a:lnTo>
                    <a:pt x="25" y="7"/>
                  </a:lnTo>
                  <a:lnTo>
                    <a:pt x="17" y="14"/>
                  </a:lnTo>
                  <a:lnTo>
                    <a:pt x="12" y="19"/>
                  </a:lnTo>
                  <a:lnTo>
                    <a:pt x="7" y="24"/>
                  </a:lnTo>
                  <a:lnTo>
                    <a:pt x="3" y="29"/>
                  </a:lnTo>
                  <a:lnTo>
                    <a:pt x="0" y="46"/>
                  </a:lnTo>
                  <a:lnTo>
                    <a:pt x="3" y="61"/>
                  </a:lnTo>
                  <a:lnTo>
                    <a:pt x="7" y="76"/>
                  </a:lnTo>
                  <a:lnTo>
                    <a:pt x="15" y="88"/>
                  </a:lnTo>
                  <a:lnTo>
                    <a:pt x="17" y="91"/>
                  </a:lnTo>
                  <a:lnTo>
                    <a:pt x="20" y="93"/>
                  </a:lnTo>
                  <a:lnTo>
                    <a:pt x="22" y="96"/>
                  </a:lnTo>
                  <a:lnTo>
                    <a:pt x="22" y="98"/>
                  </a:lnTo>
                  <a:lnTo>
                    <a:pt x="86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09" name="Freeform 98"/>
            <p:cNvSpPr>
              <a:spLocks/>
            </p:cNvSpPr>
            <p:nvPr/>
          </p:nvSpPr>
          <p:spPr bwMode="auto">
            <a:xfrm>
              <a:off x="2521" y="2485"/>
              <a:ext cx="115" cy="119"/>
            </a:xfrm>
            <a:custGeom>
              <a:avLst/>
              <a:gdLst>
                <a:gd name="T0" fmla="*/ 103 w 115"/>
                <a:gd name="T1" fmla="*/ 119 h 119"/>
                <a:gd name="T2" fmla="*/ 105 w 115"/>
                <a:gd name="T3" fmla="*/ 119 h 119"/>
                <a:gd name="T4" fmla="*/ 113 w 115"/>
                <a:gd name="T5" fmla="*/ 92 h 119"/>
                <a:gd name="T6" fmla="*/ 115 w 115"/>
                <a:gd name="T7" fmla="*/ 62 h 119"/>
                <a:gd name="T8" fmla="*/ 115 w 115"/>
                <a:gd name="T9" fmla="*/ 35 h 119"/>
                <a:gd name="T10" fmla="*/ 108 w 115"/>
                <a:gd name="T11" fmla="*/ 8 h 119"/>
                <a:gd name="T12" fmla="*/ 91 w 115"/>
                <a:gd name="T13" fmla="*/ 3 h 119"/>
                <a:gd name="T14" fmla="*/ 76 w 115"/>
                <a:gd name="T15" fmla="*/ 0 h 119"/>
                <a:gd name="T16" fmla="*/ 59 w 115"/>
                <a:gd name="T17" fmla="*/ 3 h 119"/>
                <a:gd name="T18" fmla="*/ 41 w 115"/>
                <a:gd name="T19" fmla="*/ 3 h 119"/>
                <a:gd name="T20" fmla="*/ 34 w 115"/>
                <a:gd name="T21" fmla="*/ 5 h 119"/>
                <a:gd name="T22" fmla="*/ 27 w 115"/>
                <a:gd name="T23" fmla="*/ 8 h 119"/>
                <a:gd name="T24" fmla="*/ 19 w 115"/>
                <a:gd name="T25" fmla="*/ 10 h 119"/>
                <a:gd name="T26" fmla="*/ 12 w 115"/>
                <a:gd name="T27" fmla="*/ 13 h 119"/>
                <a:gd name="T28" fmla="*/ 5 w 115"/>
                <a:gd name="T29" fmla="*/ 30 h 119"/>
                <a:gd name="T30" fmla="*/ 0 w 115"/>
                <a:gd name="T31" fmla="*/ 47 h 119"/>
                <a:gd name="T32" fmla="*/ 0 w 115"/>
                <a:gd name="T33" fmla="*/ 67 h 119"/>
                <a:gd name="T34" fmla="*/ 5 w 115"/>
                <a:gd name="T35" fmla="*/ 84 h 119"/>
                <a:gd name="T36" fmla="*/ 7 w 115"/>
                <a:gd name="T37" fmla="*/ 89 h 119"/>
                <a:gd name="T38" fmla="*/ 9 w 115"/>
                <a:gd name="T39" fmla="*/ 94 h 119"/>
                <a:gd name="T40" fmla="*/ 12 w 115"/>
                <a:gd name="T41" fmla="*/ 99 h 119"/>
                <a:gd name="T42" fmla="*/ 14 w 115"/>
                <a:gd name="T43" fmla="*/ 104 h 119"/>
                <a:gd name="T44" fmla="*/ 24 w 115"/>
                <a:gd name="T45" fmla="*/ 111 h 119"/>
                <a:gd name="T46" fmla="*/ 103 w 115"/>
                <a:gd name="T47" fmla="*/ 119 h 11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5"/>
                <a:gd name="T73" fmla="*/ 0 h 119"/>
                <a:gd name="T74" fmla="*/ 115 w 115"/>
                <a:gd name="T75" fmla="*/ 119 h 11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5" h="119">
                  <a:moveTo>
                    <a:pt x="103" y="119"/>
                  </a:moveTo>
                  <a:lnTo>
                    <a:pt x="105" y="119"/>
                  </a:lnTo>
                  <a:lnTo>
                    <a:pt x="113" y="92"/>
                  </a:lnTo>
                  <a:lnTo>
                    <a:pt x="115" y="62"/>
                  </a:lnTo>
                  <a:lnTo>
                    <a:pt x="115" y="35"/>
                  </a:lnTo>
                  <a:lnTo>
                    <a:pt x="108" y="8"/>
                  </a:lnTo>
                  <a:lnTo>
                    <a:pt x="91" y="3"/>
                  </a:lnTo>
                  <a:lnTo>
                    <a:pt x="76" y="0"/>
                  </a:lnTo>
                  <a:lnTo>
                    <a:pt x="59" y="3"/>
                  </a:lnTo>
                  <a:lnTo>
                    <a:pt x="41" y="3"/>
                  </a:lnTo>
                  <a:lnTo>
                    <a:pt x="34" y="5"/>
                  </a:lnTo>
                  <a:lnTo>
                    <a:pt x="27" y="8"/>
                  </a:lnTo>
                  <a:lnTo>
                    <a:pt x="19" y="10"/>
                  </a:lnTo>
                  <a:lnTo>
                    <a:pt x="12" y="13"/>
                  </a:lnTo>
                  <a:lnTo>
                    <a:pt x="5" y="30"/>
                  </a:lnTo>
                  <a:lnTo>
                    <a:pt x="0" y="47"/>
                  </a:lnTo>
                  <a:lnTo>
                    <a:pt x="0" y="67"/>
                  </a:lnTo>
                  <a:lnTo>
                    <a:pt x="5" y="84"/>
                  </a:lnTo>
                  <a:lnTo>
                    <a:pt x="7" y="89"/>
                  </a:lnTo>
                  <a:lnTo>
                    <a:pt x="9" y="94"/>
                  </a:lnTo>
                  <a:lnTo>
                    <a:pt x="12" y="99"/>
                  </a:lnTo>
                  <a:lnTo>
                    <a:pt x="14" y="104"/>
                  </a:lnTo>
                  <a:lnTo>
                    <a:pt x="24" y="111"/>
                  </a:lnTo>
                  <a:lnTo>
                    <a:pt x="103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10" name="Freeform 99"/>
            <p:cNvSpPr>
              <a:spLocks/>
            </p:cNvSpPr>
            <p:nvPr/>
          </p:nvSpPr>
          <p:spPr bwMode="auto">
            <a:xfrm>
              <a:off x="2577" y="2840"/>
              <a:ext cx="335" cy="133"/>
            </a:xfrm>
            <a:custGeom>
              <a:avLst/>
              <a:gdLst>
                <a:gd name="T0" fmla="*/ 37 w 335"/>
                <a:gd name="T1" fmla="*/ 133 h 133"/>
                <a:gd name="T2" fmla="*/ 37 w 335"/>
                <a:gd name="T3" fmla="*/ 131 h 133"/>
                <a:gd name="T4" fmla="*/ 40 w 335"/>
                <a:gd name="T5" fmla="*/ 131 h 133"/>
                <a:gd name="T6" fmla="*/ 40 w 335"/>
                <a:gd name="T7" fmla="*/ 128 h 133"/>
                <a:gd name="T8" fmla="*/ 40 w 335"/>
                <a:gd name="T9" fmla="*/ 128 h 133"/>
                <a:gd name="T10" fmla="*/ 40 w 335"/>
                <a:gd name="T11" fmla="*/ 126 h 133"/>
                <a:gd name="T12" fmla="*/ 42 w 335"/>
                <a:gd name="T13" fmla="*/ 124 h 133"/>
                <a:gd name="T14" fmla="*/ 45 w 335"/>
                <a:gd name="T15" fmla="*/ 124 h 133"/>
                <a:gd name="T16" fmla="*/ 47 w 335"/>
                <a:gd name="T17" fmla="*/ 121 h 133"/>
                <a:gd name="T18" fmla="*/ 49 w 335"/>
                <a:gd name="T19" fmla="*/ 121 h 133"/>
                <a:gd name="T20" fmla="*/ 49 w 335"/>
                <a:gd name="T21" fmla="*/ 124 h 133"/>
                <a:gd name="T22" fmla="*/ 49 w 335"/>
                <a:gd name="T23" fmla="*/ 124 h 133"/>
                <a:gd name="T24" fmla="*/ 52 w 335"/>
                <a:gd name="T25" fmla="*/ 126 h 133"/>
                <a:gd name="T26" fmla="*/ 52 w 335"/>
                <a:gd name="T27" fmla="*/ 126 h 133"/>
                <a:gd name="T28" fmla="*/ 54 w 335"/>
                <a:gd name="T29" fmla="*/ 124 h 133"/>
                <a:gd name="T30" fmla="*/ 54 w 335"/>
                <a:gd name="T31" fmla="*/ 121 h 133"/>
                <a:gd name="T32" fmla="*/ 54 w 335"/>
                <a:gd name="T33" fmla="*/ 119 h 133"/>
                <a:gd name="T34" fmla="*/ 118 w 335"/>
                <a:gd name="T35" fmla="*/ 99 h 133"/>
                <a:gd name="T36" fmla="*/ 298 w 335"/>
                <a:gd name="T37" fmla="*/ 32 h 133"/>
                <a:gd name="T38" fmla="*/ 335 w 335"/>
                <a:gd name="T39" fmla="*/ 18 h 133"/>
                <a:gd name="T40" fmla="*/ 335 w 335"/>
                <a:gd name="T41" fmla="*/ 10 h 133"/>
                <a:gd name="T42" fmla="*/ 330 w 335"/>
                <a:gd name="T43" fmla="*/ 8 h 133"/>
                <a:gd name="T44" fmla="*/ 325 w 335"/>
                <a:gd name="T45" fmla="*/ 3 h 133"/>
                <a:gd name="T46" fmla="*/ 320 w 335"/>
                <a:gd name="T47" fmla="*/ 0 h 133"/>
                <a:gd name="T48" fmla="*/ 313 w 335"/>
                <a:gd name="T49" fmla="*/ 0 h 133"/>
                <a:gd name="T50" fmla="*/ 45 w 335"/>
                <a:gd name="T51" fmla="*/ 96 h 133"/>
                <a:gd name="T52" fmla="*/ 40 w 335"/>
                <a:gd name="T53" fmla="*/ 99 h 133"/>
                <a:gd name="T54" fmla="*/ 37 w 335"/>
                <a:gd name="T55" fmla="*/ 99 h 133"/>
                <a:gd name="T56" fmla="*/ 32 w 335"/>
                <a:gd name="T57" fmla="*/ 101 h 133"/>
                <a:gd name="T58" fmla="*/ 27 w 335"/>
                <a:gd name="T59" fmla="*/ 101 h 133"/>
                <a:gd name="T60" fmla="*/ 0 w 335"/>
                <a:gd name="T61" fmla="*/ 114 h 133"/>
                <a:gd name="T62" fmla="*/ 37 w 335"/>
                <a:gd name="T63" fmla="*/ 133 h 13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35"/>
                <a:gd name="T97" fmla="*/ 0 h 133"/>
                <a:gd name="T98" fmla="*/ 335 w 335"/>
                <a:gd name="T99" fmla="*/ 133 h 13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35" h="133">
                  <a:moveTo>
                    <a:pt x="37" y="133"/>
                  </a:moveTo>
                  <a:lnTo>
                    <a:pt x="37" y="131"/>
                  </a:lnTo>
                  <a:lnTo>
                    <a:pt x="40" y="131"/>
                  </a:lnTo>
                  <a:lnTo>
                    <a:pt x="40" y="128"/>
                  </a:lnTo>
                  <a:lnTo>
                    <a:pt x="40" y="126"/>
                  </a:lnTo>
                  <a:lnTo>
                    <a:pt x="42" y="124"/>
                  </a:lnTo>
                  <a:lnTo>
                    <a:pt x="45" y="124"/>
                  </a:lnTo>
                  <a:lnTo>
                    <a:pt x="47" y="121"/>
                  </a:lnTo>
                  <a:lnTo>
                    <a:pt x="49" y="121"/>
                  </a:lnTo>
                  <a:lnTo>
                    <a:pt x="49" y="124"/>
                  </a:lnTo>
                  <a:lnTo>
                    <a:pt x="52" y="126"/>
                  </a:lnTo>
                  <a:lnTo>
                    <a:pt x="54" y="124"/>
                  </a:lnTo>
                  <a:lnTo>
                    <a:pt x="54" y="121"/>
                  </a:lnTo>
                  <a:lnTo>
                    <a:pt x="54" y="119"/>
                  </a:lnTo>
                  <a:lnTo>
                    <a:pt x="118" y="99"/>
                  </a:lnTo>
                  <a:lnTo>
                    <a:pt x="298" y="32"/>
                  </a:lnTo>
                  <a:lnTo>
                    <a:pt x="335" y="18"/>
                  </a:lnTo>
                  <a:lnTo>
                    <a:pt x="335" y="10"/>
                  </a:lnTo>
                  <a:lnTo>
                    <a:pt x="330" y="8"/>
                  </a:lnTo>
                  <a:lnTo>
                    <a:pt x="325" y="3"/>
                  </a:lnTo>
                  <a:lnTo>
                    <a:pt x="320" y="0"/>
                  </a:lnTo>
                  <a:lnTo>
                    <a:pt x="313" y="0"/>
                  </a:lnTo>
                  <a:lnTo>
                    <a:pt x="45" y="96"/>
                  </a:lnTo>
                  <a:lnTo>
                    <a:pt x="40" y="99"/>
                  </a:lnTo>
                  <a:lnTo>
                    <a:pt x="37" y="99"/>
                  </a:lnTo>
                  <a:lnTo>
                    <a:pt x="32" y="101"/>
                  </a:lnTo>
                  <a:lnTo>
                    <a:pt x="27" y="101"/>
                  </a:lnTo>
                  <a:lnTo>
                    <a:pt x="0" y="114"/>
                  </a:lnTo>
                  <a:lnTo>
                    <a:pt x="37" y="133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11" name="Freeform 100"/>
            <p:cNvSpPr>
              <a:spLocks/>
            </p:cNvSpPr>
            <p:nvPr/>
          </p:nvSpPr>
          <p:spPr bwMode="auto">
            <a:xfrm>
              <a:off x="2521" y="2826"/>
              <a:ext cx="349" cy="118"/>
            </a:xfrm>
            <a:custGeom>
              <a:avLst/>
              <a:gdLst>
                <a:gd name="T0" fmla="*/ 41 w 349"/>
                <a:gd name="T1" fmla="*/ 118 h 118"/>
                <a:gd name="T2" fmla="*/ 96 w 349"/>
                <a:gd name="T3" fmla="*/ 98 h 118"/>
                <a:gd name="T4" fmla="*/ 349 w 349"/>
                <a:gd name="T5" fmla="*/ 4 h 118"/>
                <a:gd name="T6" fmla="*/ 339 w 349"/>
                <a:gd name="T7" fmla="*/ 0 h 118"/>
                <a:gd name="T8" fmla="*/ 327 w 349"/>
                <a:gd name="T9" fmla="*/ 2 h 118"/>
                <a:gd name="T10" fmla="*/ 315 w 349"/>
                <a:gd name="T11" fmla="*/ 4 h 118"/>
                <a:gd name="T12" fmla="*/ 302 w 349"/>
                <a:gd name="T13" fmla="*/ 7 h 118"/>
                <a:gd name="T14" fmla="*/ 290 w 349"/>
                <a:gd name="T15" fmla="*/ 9 h 118"/>
                <a:gd name="T16" fmla="*/ 280 w 349"/>
                <a:gd name="T17" fmla="*/ 14 h 118"/>
                <a:gd name="T18" fmla="*/ 268 w 349"/>
                <a:gd name="T19" fmla="*/ 17 h 118"/>
                <a:gd name="T20" fmla="*/ 258 w 349"/>
                <a:gd name="T21" fmla="*/ 19 h 118"/>
                <a:gd name="T22" fmla="*/ 246 w 349"/>
                <a:gd name="T23" fmla="*/ 22 h 118"/>
                <a:gd name="T24" fmla="*/ 234 w 349"/>
                <a:gd name="T25" fmla="*/ 24 h 118"/>
                <a:gd name="T26" fmla="*/ 224 w 349"/>
                <a:gd name="T27" fmla="*/ 27 h 118"/>
                <a:gd name="T28" fmla="*/ 211 w 349"/>
                <a:gd name="T29" fmla="*/ 32 h 118"/>
                <a:gd name="T30" fmla="*/ 201 w 349"/>
                <a:gd name="T31" fmla="*/ 34 h 118"/>
                <a:gd name="T32" fmla="*/ 192 w 349"/>
                <a:gd name="T33" fmla="*/ 36 h 118"/>
                <a:gd name="T34" fmla="*/ 182 w 349"/>
                <a:gd name="T35" fmla="*/ 39 h 118"/>
                <a:gd name="T36" fmla="*/ 174 w 349"/>
                <a:gd name="T37" fmla="*/ 41 h 118"/>
                <a:gd name="T38" fmla="*/ 165 w 349"/>
                <a:gd name="T39" fmla="*/ 44 h 118"/>
                <a:gd name="T40" fmla="*/ 155 w 349"/>
                <a:gd name="T41" fmla="*/ 46 h 118"/>
                <a:gd name="T42" fmla="*/ 145 w 349"/>
                <a:gd name="T43" fmla="*/ 49 h 118"/>
                <a:gd name="T44" fmla="*/ 135 w 349"/>
                <a:gd name="T45" fmla="*/ 51 h 118"/>
                <a:gd name="T46" fmla="*/ 125 w 349"/>
                <a:gd name="T47" fmla="*/ 54 h 118"/>
                <a:gd name="T48" fmla="*/ 115 w 349"/>
                <a:gd name="T49" fmla="*/ 59 h 118"/>
                <a:gd name="T50" fmla="*/ 105 w 349"/>
                <a:gd name="T51" fmla="*/ 61 h 118"/>
                <a:gd name="T52" fmla="*/ 96 w 349"/>
                <a:gd name="T53" fmla="*/ 64 h 118"/>
                <a:gd name="T54" fmla="*/ 86 w 349"/>
                <a:gd name="T55" fmla="*/ 69 h 118"/>
                <a:gd name="T56" fmla="*/ 73 w 349"/>
                <a:gd name="T57" fmla="*/ 71 h 118"/>
                <a:gd name="T58" fmla="*/ 64 w 349"/>
                <a:gd name="T59" fmla="*/ 73 h 118"/>
                <a:gd name="T60" fmla="*/ 54 w 349"/>
                <a:gd name="T61" fmla="*/ 76 h 118"/>
                <a:gd name="T62" fmla="*/ 39 w 349"/>
                <a:gd name="T63" fmla="*/ 81 h 118"/>
                <a:gd name="T64" fmla="*/ 27 w 349"/>
                <a:gd name="T65" fmla="*/ 86 h 118"/>
                <a:gd name="T66" fmla="*/ 12 w 349"/>
                <a:gd name="T67" fmla="*/ 91 h 118"/>
                <a:gd name="T68" fmla="*/ 0 w 349"/>
                <a:gd name="T69" fmla="*/ 96 h 118"/>
                <a:gd name="T70" fmla="*/ 5 w 349"/>
                <a:gd name="T71" fmla="*/ 101 h 118"/>
                <a:gd name="T72" fmla="*/ 12 w 349"/>
                <a:gd name="T73" fmla="*/ 105 h 118"/>
                <a:gd name="T74" fmla="*/ 19 w 349"/>
                <a:gd name="T75" fmla="*/ 110 h 118"/>
                <a:gd name="T76" fmla="*/ 27 w 349"/>
                <a:gd name="T77" fmla="*/ 115 h 118"/>
                <a:gd name="T78" fmla="*/ 32 w 349"/>
                <a:gd name="T79" fmla="*/ 115 h 118"/>
                <a:gd name="T80" fmla="*/ 34 w 349"/>
                <a:gd name="T81" fmla="*/ 115 h 118"/>
                <a:gd name="T82" fmla="*/ 39 w 349"/>
                <a:gd name="T83" fmla="*/ 118 h 118"/>
                <a:gd name="T84" fmla="*/ 41 w 349"/>
                <a:gd name="T85" fmla="*/ 118 h 11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9"/>
                <a:gd name="T130" fmla="*/ 0 h 118"/>
                <a:gd name="T131" fmla="*/ 349 w 349"/>
                <a:gd name="T132" fmla="*/ 118 h 11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9" h="118">
                  <a:moveTo>
                    <a:pt x="41" y="118"/>
                  </a:moveTo>
                  <a:lnTo>
                    <a:pt x="96" y="98"/>
                  </a:lnTo>
                  <a:lnTo>
                    <a:pt x="349" y="4"/>
                  </a:lnTo>
                  <a:lnTo>
                    <a:pt x="339" y="0"/>
                  </a:lnTo>
                  <a:lnTo>
                    <a:pt x="327" y="2"/>
                  </a:lnTo>
                  <a:lnTo>
                    <a:pt x="315" y="4"/>
                  </a:lnTo>
                  <a:lnTo>
                    <a:pt x="302" y="7"/>
                  </a:lnTo>
                  <a:lnTo>
                    <a:pt x="290" y="9"/>
                  </a:lnTo>
                  <a:lnTo>
                    <a:pt x="280" y="14"/>
                  </a:lnTo>
                  <a:lnTo>
                    <a:pt x="268" y="17"/>
                  </a:lnTo>
                  <a:lnTo>
                    <a:pt x="258" y="19"/>
                  </a:lnTo>
                  <a:lnTo>
                    <a:pt x="246" y="22"/>
                  </a:lnTo>
                  <a:lnTo>
                    <a:pt x="234" y="24"/>
                  </a:lnTo>
                  <a:lnTo>
                    <a:pt x="224" y="27"/>
                  </a:lnTo>
                  <a:lnTo>
                    <a:pt x="211" y="32"/>
                  </a:lnTo>
                  <a:lnTo>
                    <a:pt x="201" y="34"/>
                  </a:lnTo>
                  <a:lnTo>
                    <a:pt x="192" y="36"/>
                  </a:lnTo>
                  <a:lnTo>
                    <a:pt x="182" y="39"/>
                  </a:lnTo>
                  <a:lnTo>
                    <a:pt x="174" y="41"/>
                  </a:lnTo>
                  <a:lnTo>
                    <a:pt x="165" y="44"/>
                  </a:lnTo>
                  <a:lnTo>
                    <a:pt x="155" y="46"/>
                  </a:lnTo>
                  <a:lnTo>
                    <a:pt x="145" y="49"/>
                  </a:lnTo>
                  <a:lnTo>
                    <a:pt x="135" y="51"/>
                  </a:lnTo>
                  <a:lnTo>
                    <a:pt x="125" y="54"/>
                  </a:lnTo>
                  <a:lnTo>
                    <a:pt x="115" y="59"/>
                  </a:lnTo>
                  <a:lnTo>
                    <a:pt x="105" y="61"/>
                  </a:lnTo>
                  <a:lnTo>
                    <a:pt x="96" y="64"/>
                  </a:lnTo>
                  <a:lnTo>
                    <a:pt x="86" y="69"/>
                  </a:lnTo>
                  <a:lnTo>
                    <a:pt x="73" y="71"/>
                  </a:lnTo>
                  <a:lnTo>
                    <a:pt x="64" y="73"/>
                  </a:lnTo>
                  <a:lnTo>
                    <a:pt x="54" y="76"/>
                  </a:lnTo>
                  <a:lnTo>
                    <a:pt x="39" y="81"/>
                  </a:lnTo>
                  <a:lnTo>
                    <a:pt x="27" y="86"/>
                  </a:lnTo>
                  <a:lnTo>
                    <a:pt x="12" y="91"/>
                  </a:lnTo>
                  <a:lnTo>
                    <a:pt x="0" y="96"/>
                  </a:lnTo>
                  <a:lnTo>
                    <a:pt x="5" y="101"/>
                  </a:lnTo>
                  <a:lnTo>
                    <a:pt x="12" y="105"/>
                  </a:lnTo>
                  <a:lnTo>
                    <a:pt x="19" y="110"/>
                  </a:lnTo>
                  <a:lnTo>
                    <a:pt x="27" y="115"/>
                  </a:lnTo>
                  <a:lnTo>
                    <a:pt x="32" y="115"/>
                  </a:lnTo>
                  <a:lnTo>
                    <a:pt x="34" y="115"/>
                  </a:lnTo>
                  <a:lnTo>
                    <a:pt x="39" y="118"/>
                  </a:lnTo>
                  <a:lnTo>
                    <a:pt x="41" y="118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12" name="Freeform 101"/>
            <p:cNvSpPr>
              <a:spLocks/>
            </p:cNvSpPr>
            <p:nvPr/>
          </p:nvSpPr>
          <p:spPr bwMode="auto">
            <a:xfrm>
              <a:off x="2476" y="2798"/>
              <a:ext cx="360" cy="114"/>
            </a:xfrm>
            <a:custGeom>
              <a:avLst/>
              <a:gdLst>
                <a:gd name="T0" fmla="*/ 20 w 360"/>
                <a:gd name="T1" fmla="*/ 114 h 114"/>
                <a:gd name="T2" fmla="*/ 212 w 360"/>
                <a:gd name="T3" fmla="*/ 55 h 114"/>
                <a:gd name="T4" fmla="*/ 357 w 360"/>
                <a:gd name="T5" fmla="*/ 15 h 114"/>
                <a:gd name="T6" fmla="*/ 360 w 360"/>
                <a:gd name="T7" fmla="*/ 13 h 114"/>
                <a:gd name="T8" fmla="*/ 360 w 360"/>
                <a:gd name="T9" fmla="*/ 13 h 114"/>
                <a:gd name="T10" fmla="*/ 357 w 360"/>
                <a:gd name="T11" fmla="*/ 10 h 114"/>
                <a:gd name="T12" fmla="*/ 355 w 360"/>
                <a:gd name="T13" fmla="*/ 8 h 114"/>
                <a:gd name="T14" fmla="*/ 355 w 360"/>
                <a:gd name="T15" fmla="*/ 8 h 114"/>
                <a:gd name="T16" fmla="*/ 355 w 360"/>
                <a:gd name="T17" fmla="*/ 8 h 114"/>
                <a:gd name="T18" fmla="*/ 352 w 360"/>
                <a:gd name="T19" fmla="*/ 8 h 114"/>
                <a:gd name="T20" fmla="*/ 352 w 360"/>
                <a:gd name="T21" fmla="*/ 8 h 114"/>
                <a:gd name="T22" fmla="*/ 343 w 360"/>
                <a:gd name="T23" fmla="*/ 3 h 114"/>
                <a:gd name="T24" fmla="*/ 333 w 360"/>
                <a:gd name="T25" fmla="*/ 0 h 114"/>
                <a:gd name="T26" fmla="*/ 323 w 360"/>
                <a:gd name="T27" fmla="*/ 0 h 114"/>
                <a:gd name="T28" fmla="*/ 313 w 360"/>
                <a:gd name="T29" fmla="*/ 3 h 114"/>
                <a:gd name="T30" fmla="*/ 301 w 360"/>
                <a:gd name="T31" fmla="*/ 3 h 114"/>
                <a:gd name="T32" fmla="*/ 291 w 360"/>
                <a:gd name="T33" fmla="*/ 8 h 114"/>
                <a:gd name="T34" fmla="*/ 281 w 360"/>
                <a:gd name="T35" fmla="*/ 10 h 114"/>
                <a:gd name="T36" fmla="*/ 271 w 360"/>
                <a:gd name="T37" fmla="*/ 13 h 114"/>
                <a:gd name="T38" fmla="*/ 266 w 360"/>
                <a:gd name="T39" fmla="*/ 23 h 114"/>
                <a:gd name="T40" fmla="*/ 246 w 360"/>
                <a:gd name="T41" fmla="*/ 23 h 114"/>
                <a:gd name="T42" fmla="*/ 232 w 360"/>
                <a:gd name="T43" fmla="*/ 28 h 114"/>
                <a:gd name="T44" fmla="*/ 214 w 360"/>
                <a:gd name="T45" fmla="*/ 30 h 114"/>
                <a:gd name="T46" fmla="*/ 200 w 360"/>
                <a:gd name="T47" fmla="*/ 37 h 114"/>
                <a:gd name="T48" fmla="*/ 185 w 360"/>
                <a:gd name="T49" fmla="*/ 42 h 114"/>
                <a:gd name="T50" fmla="*/ 170 w 360"/>
                <a:gd name="T51" fmla="*/ 47 h 114"/>
                <a:gd name="T52" fmla="*/ 155 w 360"/>
                <a:gd name="T53" fmla="*/ 52 h 114"/>
                <a:gd name="T54" fmla="*/ 143 w 360"/>
                <a:gd name="T55" fmla="*/ 57 h 114"/>
                <a:gd name="T56" fmla="*/ 128 w 360"/>
                <a:gd name="T57" fmla="*/ 62 h 114"/>
                <a:gd name="T58" fmla="*/ 121 w 360"/>
                <a:gd name="T59" fmla="*/ 62 h 114"/>
                <a:gd name="T60" fmla="*/ 116 w 360"/>
                <a:gd name="T61" fmla="*/ 64 h 114"/>
                <a:gd name="T62" fmla="*/ 109 w 360"/>
                <a:gd name="T63" fmla="*/ 67 h 114"/>
                <a:gd name="T64" fmla="*/ 104 w 360"/>
                <a:gd name="T65" fmla="*/ 67 h 114"/>
                <a:gd name="T66" fmla="*/ 101 w 360"/>
                <a:gd name="T67" fmla="*/ 67 h 114"/>
                <a:gd name="T68" fmla="*/ 101 w 360"/>
                <a:gd name="T69" fmla="*/ 67 h 114"/>
                <a:gd name="T70" fmla="*/ 101 w 360"/>
                <a:gd name="T71" fmla="*/ 69 h 114"/>
                <a:gd name="T72" fmla="*/ 99 w 360"/>
                <a:gd name="T73" fmla="*/ 69 h 114"/>
                <a:gd name="T74" fmla="*/ 0 w 360"/>
                <a:gd name="T75" fmla="*/ 104 h 114"/>
                <a:gd name="T76" fmla="*/ 3 w 360"/>
                <a:gd name="T77" fmla="*/ 109 h 114"/>
                <a:gd name="T78" fmla="*/ 5 w 360"/>
                <a:gd name="T79" fmla="*/ 111 h 114"/>
                <a:gd name="T80" fmla="*/ 10 w 360"/>
                <a:gd name="T81" fmla="*/ 111 h 114"/>
                <a:gd name="T82" fmla="*/ 15 w 360"/>
                <a:gd name="T83" fmla="*/ 114 h 114"/>
                <a:gd name="T84" fmla="*/ 20 w 360"/>
                <a:gd name="T85" fmla="*/ 114 h 1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60"/>
                <a:gd name="T130" fmla="*/ 0 h 114"/>
                <a:gd name="T131" fmla="*/ 360 w 360"/>
                <a:gd name="T132" fmla="*/ 114 h 11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60" h="114">
                  <a:moveTo>
                    <a:pt x="20" y="114"/>
                  </a:moveTo>
                  <a:lnTo>
                    <a:pt x="212" y="55"/>
                  </a:lnTo>
                  <a:lnTo>
                    <a:pt x="357" y="15"/>
                  </a:lnTo>
                  <a:lnTo>
                    <a:pt x="360" y="13"/>
                  </a:lnTo>
                  <a:lnTo>
                    <a:pt x="357" y="10"/>
                  </a:lnTo>
                  <a:lnTo>
                    <a:pt x="355" y="8"/>
                  </a:lnTo>
                  <a:lnTo>
                    <a:pt x="352" y="8"/>
                  </a:lnTo>
                  <a:lnTo>
                    <a:pt x="343" y="3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3"/>
                  </a:lnTo>
                  <a:lnTo>
                    <a:pt x="301" y="3"/>
                  </a:lnTo>
                  <a:lnTo>
                    <a:pt x="291" y="8"/>
                  </a:lnTo>
                  <a:lnTo>
                    <a:pt x="281" y="10"/>
                  </a:lnTo>
                  <a:lnTo>
                    <a:pt x="271" y="13"/>
                  </a:lnTo>
                  <a:lnTo>
                    <a:pt x="266" y="23"/>
                  </a:lnTo>
                  <a:lnTo>
                    <a:pt x="246" y="23"/>
                  </a:lnTo>
                  <a:lnTo>
                    <a:pt x="232" y="28"/>
                  </a:lnTo>
                  <a:lnTo>
                    <a:pt x="214" y="30"/>
                  </a:lnTo>
                  <a:lnTo>
                    <a:pt x="200" y="37"/>
                  </a:lnTo>
                  <a:lnTo>
                    <a:pt x="185" y="42"/>
                  </a:lnTo>
                  <a:lnTo>
                    <a:pt x="170" y="47"/>
                  </a:lnTo>
                  <a:lnTo>
                    <a:pt x="155" y="52"/>
                  </a:lnTo>
                  <a:lnTo>
                    <a:pt x="143" y="57"/>
                  </a:lnTo>
                  <a:lnTo>
                    <a:pt x="128" y="62"/>
                  </a:lnTo>
                  <a:lnTo>
                    <a:pt x="121" y="62"/>
                  </a:lnTo>
                  <a:lnTo>
                    <a:pt x="116" y="64"/>
                  </a:lnTo>
                  <a:lnTo>
                    <a:pt x="109" y="67"/>
                  </a:lnTo>
                  <a:lnTo>
                    <a:pt x="104" y="67"/>
                  </a:lnTo>
                  <a:lnTo>
                    <a:pt x="101" y="67"/>
                  </a:lnTo>
                  <a:lnTo>
                    <a:pt x="101" y="69"/>
                  </a:lnTo>
                  <a:lnTo>
                    <a:pt x="99" y="69"/>
                  </a:lnTo>
                  <a:lnTo>
                    <a:pt x="0" y="104"/>
                  </a:lnTo>
                  <a:lnTo>
                    <a:pt x="3" y="109"/>
                  </a:lnTo>
                  <a:lnTo>
                    <a:pt x="5" y="111"/>
                  </a:lnTo>
                  <a:lnTo>
                    <a:pt x="10" y="111"/>
                  </a:lnTo>
                  <a:lnTo>
                    <a:pt x="15" y="114"/>
                  </a:lnTo>
                  <a:lnTo>
                    <a:pt x="20" y="114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13" name="Freeform 102"/>
            <p:cNvSpPr>
              <a:spLocks/>
            </p:cNvSpPr>
            <p:nvPr/>
          </p:nvSpPr>
          <p:spPr bwMode="auto">
            <a:xfrm>
              <a:off x="2439" y="2781"/>
              <a:ext cx="338" cy="111"/>
            </a:xfrm>
            <a:custGeom>
              <a:avLst/>
              <a:gdLst>
                <a:gd name="T0" fmla="*/ 15 w 338"/>
                <a:gd name="T1" fmla="*/ 111 h 111"/>
                <a:gd name="T2" fmla="*/ 338 w 338"/>
                <a:gd name="T3" fmla="*/ 5 h 111"/>
                <a:gd name="T4" fmla="*/ 338 w 338"/>
                <a:gd name="T5" fmla="*/ 5 h 111"/>
                <a:gd name="T6" fmla="*/ 338 w 338"/>
                <a:gd name="T7" fmla="*/ 3 h 111"/>
                <a:gd name="T8" fmla="*/ 338 w 338"/>
                <a:gd name="T9" fmla="*/ 3 h 111"/>
                <a:gd name="T10" fmla="*/ 335 w 338"/>
                <a:gd name="T11" fmla="*/ 3 h 111"/>
                <a:gd name="T12" fmla="*/ 303 w 338"/>
                <a:gd name="T13" fmla="*/ 0 h 111"/>
                <a:gd name="T14" fmla="*/ 271 w 338"/>
                <a:gd name="T15" fmla="*/ 5 h 111"/>
                <a:gd name="T16" fmla="*/ 242 w 338"/>
                <a:gd name="T17" fmla="*/ 12 h 111"/>
                <a:gd name="T18" fmla="*/ 210 w 338"/>
                <a:gd name="T19" fmla="*/ 25 h 111"/>
                <a:gd name="T20" fmla="*/ 180 w 338"/>
                <a:gd name="T21" fmla="*/ 37 h 111"/>
                <a:gd name="T22" fmla="*/ 151 w 338"/>
                <a:gd name="T23" fmla="*/ 52 h 111"/>
                <a:gd name="T24" fmla="*/ 119 w 338"/>
                <a:gd name="T25" fmla="*/ 62 h 111"/>
                <a:gd name="T26" fmla="*/ 89 w 338"/>
                <a:gd name="T27" fmla="*/ 69 h 111"/>
                <a:gd name="T28" fmla="*/ 72 w 338"/>
                <a:gd name="T29" fmla="*/ 77 h 111"/>
                <a:gd name="T30" fmla="*/ 57 w 338"/>
                <a:gd name="T31" fmla="*/ 81 h 111"/>
                <a:gd name="T32" fmla="*/ 42 w 338"/>
                <a:gd name="T33" fmla="*/ 86 h 111"/>
                <a:gd name="T34" fmla="*/ 27 w 338"/>
                <a:gd name="T35" fmla="*/ 94 h 111"/>
                <a:gd name="T36" fmla="*/ 18 w 338"/>
                <a:gd name="T37" fmla="*/ 94 h 111"/>
                <a:gd name="T38" fmla="*/ 10 w 338"/>
                <a:gd name="T39" fmla="*/ 96 h 111"/>
                <a:gd name="T40" fmla="*/ 5 w 338"/>
                <a:gd name="T41" fmla="*/ 99 h 111"/>
                <a:gd name="T42" fmla="*/ 0 w 338"/>
                <a:gd name="T43" fmla="*/ 101 h 111"/>
                <a:gd name="T44" fmla="*/ 15 w 338"/>
                <a:gd name="T45" fmla="*/ 111 h 1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38"/>
                <a:gd name="T70" fmla="*/ 0 h 111"/>
                <a:gd name="T71" fmla="*/ 338 w 338"/>
                <a:gd name="T72" fmla="*/ 111 h 1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38" h="111">
                  <a:moveTo>
                    <a:pt x="15" y="111"/>
                  </a:moveTo>
                  <a:lnTo>
                    <a:pt x="338" y="5"/>
                  </a:lnTo>
                  <a:lnTo>
                    <a:pt x="338" y="3"/>
                  </a:lnTo>
                  <a:lnTo>
                    <a:pt x="335" y="3"/>
                  </a:lnTo>
                  <a:lnTo>
                    <a:pt x="303" y="0"/>
                  </a:lnTo>
                  <a:lnTo>
                    <a:pt x="271" y="5"/>
                  </a:lnTo>
                  <a:lnTo>
                    <a:pt x="242" y="12"/>
                  </a:lnTo>
                  <a:lnTo>
                    <a:pt x="210" y="25"/>
                  </a:lnTo>
                  <a:lnTo>
                    <a:pt x="180" y="37"/>
                  </a:lnTo>
                  <a:lnTo>
                    <a:pt x="151" y="52"/>
                  </a:lnTo>
                  <a:lnTo>
                    <a:pt x="119" y="62"/>
                  </a:lnTo>
                  <a:lnTo>
                    <a:pt x="89" y="69"/>
                  </a:lnTo>
                  <a:lnTo>
                    <a:pt x="72" y="77"/>
                  </a:lnTo>
                  <a:lnTo>
                    <a:pt x="57" y="81"/>
                  </a:lnTo>
                  <a:lnTo>
                    <a:pt x="42" y="86"/>
                  </a:lnTo>
                  <a:lnTo>
                    <a:pt x="27" y="94"/>
                  </a:lnTo>
                  <a:lnTo>
                    <a:pt x="18" y="94"/>
                  </a:lnTo>
                  <a:lnTo>
                    <a:pt x="10" y="96"/>
                  </a:lnTo>
                  <a:lnTo>
                    <a:pt x="5" y="99"/>
                  </a:lnTo>
                  <a:lnTo>
                    <a:pt x="0" y="101"/>
                  </a:lnTo>
                  <a:lnTo>
                    <a:pt x="15" y="111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14" name="Freeform 103"/>
            <p:cNvSpPr>
              <a:spLocks/>
            </p:cNvSpPr>
            <p:nvPr/>
          </p:nvSpPr>
          <p:spPr bwMode="auto">
            <a:xfrm>
              <a:off x="2388" y="2759"/>
              <a:ext cx="330" cy="116"/>
            </a:xfrm>
            <a:custGeom>
              <a:avLst/>
              <a:gdLst>
                <a:gd name="T0" fmla="*/ 27 w 330"/>
                <a:gd name="T1" fmla="*/ 116 h 116"/>
                <a:gd name="T2" fmla="*/ 330 w 330"/>
                <a:gd name="T3" fmla="*/ 5 h 116"/>
                <a:gd name="T4" fmla="*/ 317 w 330"/>
                <a:gd name="T5" fmla="*/ 0 h 116"/>
                <a:gd name="T6" fmla="*/ 302 w 330"/>
                <a:gd name="T7" fmla="*/ 0 h 116"/>
                <a:gd name="T8" fmla="*/ 288 w 330"/>
                <a:gd name="T9" fmla="*/ 2 h 116"/>
                <a:gd name="T10" fmla="*/ 273 w 330"/>
                <a:gd name="T11" fmla="*/ 5 h 116"/>
                <a:gd name="T12" fmla="*/ 256 w 330"/>
                <a:gd name="T13" fmla="*/ 12 h 116"/>
                <a:gd name="T14" fmla="*/ 241 w 330"/>
                <a:gd name="T15" fmla="*/ 20 h 116"/>
                <a:gd name="T16" fmla="*/ 224 w 330"/>
                <a:gd name="T17" fmla="*/ 25 h 116"/>
                <a:gd name="T18" fmla="*/ 206 w 330"/>
                <a:gd name="T19" fmla="*/ 32 h 116"/>
                <a:gd name="T20" fmla="*/ 199 w 330"/>
                <a:gd name="T21" fmla="*/ 32 h 116"/>
                <a:gd name="T22" fmla="*/ 194 w 330"/>
                <a:gd name="T23" fmla="*/ 34 h 116"/>
                <a:gd name="T24" fmla="*/ 187 w 330"/>
                <a:gd name="T25" fmla="*/ 37 h 116"/>
                <a:gd name="T26" fmla="*/ 182 w 330"/>
                <a:gd name="T27" fmla="*/ 37 h 116"/>
                <a:gd name="T28" fmla="*/ 177 w 330"/>
                <a:gd name="T29" fmla="*/ 42 h 116"/>
                <a:gd name="T30" fmla="*/ 170 w 330"/>
                <a:gd name="T31" fmla="*/ 42 h 116"/>
                <a:gd name="T32" fmla="*/ 162 w 330"/>
                <a:gd name="T33" fmla="*/ 44 h 116"/>
                <a:gd name="T34" fmla="*/ 155 w 330"/>
                <a:gd name="T35" fmla="*/ 47 h 116"/>
                <a:gd name="T36" fmla="*/ 142 w 330"/>
                <a:gd name="T37" fmla="*/ 49 h 116"/>
                <a:gd name="T38" fmla="*/ 130 w 330"/>
                <a:gd name="T39" fmla="*/ 54 h 116"/>
                <a:gd name="T40" fmla="*/ 118 w 330"/>
                <a:gd name="T41" fmla="*/ 57 h 116"/>
                <a:gd name="T42" fmla="*/ 106 w 330"/>
                <a:gd name="T43" fmla="*/ 62 h 116"/>
                <a:gd name="T44" fmla="*/ 93 w 330"/>
                <a:gd name="T45" fmla="*/ 64 h 116"/>
                <a:gd name="T46" fmla="*/ 83 w 330"/>
                <a:gd name="T47" fmla="*/ 69 h 116"/>
                <a:gd name="T48" fmla="*/ 71 w 330"/>
                <a:gd name="T49" fmla="*/ 71 h 116"/>
                <a:gd name="T50" fmla="*/ 59 w 330"/>
                <a:gd name="T51" fmla="*/ 76 h 116"/>
                <a:gd name="T52" fmla="*/ 44 w 330"/>
                <a:gd name="T53" fmla="*/ 86 h 116"/>
                <a:gd name="T54" fmla="*/ 29 w 330"/>
                <a:gd name="T55" fmla="*/ 94 h 116"/>
                <a:gd name="T56" fmla="*/ 14 w 330"/>
                <a:gd name="T57" fmla="*/ 99 h 116"/>
                <a:gd name="T58" fmla="*/ 0 w 330"/>
                <a:gd name="T59" fmla="*/ 103 h 116"/>
                <a:gd name="T60" fmla="*/ 27 w 330"/>
                <a:gd name="T61" fmla="*/ 116 h 116"/>
                <a:gd name="T62" fmla="*/ 27 w 330"/>
                <a:gd name="T63" fmla="*/ 116 h 1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30"/>
                <a:gd name="T97" fmla="*/ 0 h 116"/>
                <a:gd name="T98" fmla="*/ 330 w 330"/>
                <a:gd name="T99" fmla="*/ 116 h 1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30" h="116">
                  <a:moveTo>
                    <a:pt x="27" y="116"/>
                  </a:moveTo>
                  <a:lnTo>
                    <a:pt x="330" y="5"/>
                  </a:lnTo>
                  <a:lnTo>
                    <a:pt x="317" y="0"/>
                  </a:lnTo>
                  <a:lnTo>
                    <a:pt x="302" y="0"/>
                  </a:lnTo>
                  <a:lnTo>
                    <a:pt x="288" y="2"/>
                  </a:lnTo>
                  <a:lnTo>
                    <a:pt x="273" y="5"/>
                  </a:lnTo>
                  <a:lnTo>
                    <a:pt x="256" y="12"/>
                  </a:lnTo>
                  <a:lnTo>
                    <a:pt x="241" y="20"/>
                  </a:lnTo>
                  <a:lnTo>
                    <a:pt x="224" y="25"/>
                  </a:lnTo>
                  <a:lnTo>
                    <a:pt x="206" y="32"/>
                  </a:lnTo>
                  <a:lnTo>
                    <a:pt x="199" y="32"/>
                  </a:lnTo>
                  <a:lnTo>
                    <a:pt x="194" y="34"/>
                  </a:lnTo>
                  <a:lnTo>
                    <a:pt x="187" y="37"/>
                  </a:lnTo>
                  <a:lnTo>
                    <a:pt x="182" y="37"/>
                  </a:lnTo>
                  <a:lnTo>
                    <a:pt x="177" y="42"/>
                  </a:lnTo>
                  <a:lnTo>
                    <a:pt x="170" y="42"/>
                  </a:lnTo>
                  <a:lnTo>
                    <a:pt x="162" y="44"/>
                  </a:lnTo>
                  <a:lnTo>
                    <a:pt x="155" y="47"/>
                  </a:lnTo>
                  <a:lnTo>
                    <a:pt x="142" y="49"/>
                  </a:lnTo>
                  <a:lnTo>
                    <a:pt x="130" y="54"/>
                  </a:lnTo>
                  <a:lnTo>
                    <a:pt x="118" y="57"/>
                  </a:lnTo>
                  <a:lnTo>
                    <a:pt x="106" y="62"/>
                  </a:lnTo>
                  <a:lnTo>
                    <a:pt x="93" y="64"/>
                  </a:lnTo>
                  <a:lnTo>
                    <a:pt x="83" y="69"/>
                  </a:lnTo>
                  <a:lnTo>
                    <a:pt x="71" y="71"/>
                  </a:lnTo>
                  <a:lnTo>
                    <a:pt x="59" y="76"/>
                  </a:lnTo>
                  <a:lnTo>
                    <a:pt x="44" y="86"/>
                  </a:lnTo>
                  <a:lnTo>
                    <a:pt x="29" y="94"/>
                  </a:lnTo>
                  <a:lnTo>
                    <a:pt x="14" y="99"/>
                  </a:lnTo>
                  <a:lnTo>
                    <a:pt x="0" y="103"/>
                  </a:lnTo>
                  <a:lnTo>
                    <a:pt x="27" y="116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15" name="Freeform 104"/>
            <p:cNvSpPr>
              <a:spLocks/>
            </p:cNvSpPr>
            <p:nvPr/>
          </p:nvSpPr>
          <p:spPr bwMode="auto">
            <a:xfrm>
              <a:off x="2397" y="2535"/>
              <a:ext cx="40" cy="71"/>
            </a:xfrm>
            <a:custGeom>
              <a:avLst/>
              <a:gdLst>
                <a:gd name="T0" fmla="*/ 20 w 40"/>
                <a:gd name="T1" fmla="*/ 71 h 71"/>
                <a:gd name="T2" fmla="*/ 30 w 40"/>
                <a:gd name="T3" fmla="*/ 61 h 71"/>
                <a:gd name="T4" fmla="*/ 37 w 40"/>
                <a:gd name="T5" fmla="*/ 49 h 71"/>
                <a:gd name="T6" fmla="*/ 40 w 40"/>
                <a:gd name="T7" fmla="*/ 34 h 71"/>
                <a:gd name="T8" fmla="*/ 40 w 40"/>
                <a:gd name="T9" fmla="*/ 19 h 71"/>
                <a:gd name="T10" fmla="*/ 40 w 40"/>
                <a:gd name="T11" fmla="*/ 15 h 71"/>
                <a:gd name="T12" fmla="*/ 37 w 40"/>
                <a:gd name="T13" fmla="*/ 10 h 71"/>
                <a:gd name="T14" fmla="*/ 35 w 40"/>
                <a:gd name="T15" fmla="*/ 5 h 71"/>
                <a:gd name="T16" fmla="*/ 35 w 40"/>
                <a:gd name="T17" fmla="*/ 0 h 71"/>
                <a:gd name="T18" fmla="*/ 35 w 40"/>
                <a:gd name="T19" fmla="*/ 0 h 71"/>
                <a:gd name="T20" fmla="*/ 35 w 40"/>
                <a:gd name="T21" fmla="*/ 0 h 71"/>
                <a:gd name="T22" fmla="*/ 32 w 40"/>
                <a:gd name="T23" fmla="*/ 0 h 71"/>
                <a:gd name="T24" fmla="*/ 32 w 40"/>
                <a:gd name="T25" fmla="*/ 0 h 71"/>
                <a:gd name="T26" fmla="*/ 0 w 40"/>
                <a:gd name="T27" fmla="*/ 2 h 71"/>
                <a:gd name="T28" fmla="*/ 5 w 40"/>
                <a:gd name="T29" fmla="*/ 17 h 71"/>
                <a:gd name="T30" fmla="*/ 8 w 40"/>
                <a:gd name="T31" fmla="*/ 34 h 71"/>
                <a:gd name="T32" fmla="*/ 8 w 40"/>
                <a:gd name="T33" fmla="*/ 54 h 71"/>
                <a:gd name="T34" fmla="*/ 8 w 40"/>
                <a:gd name="T35" fmla="*/ 69 h 71"/>
                <a:gd name="T36" fmla="*/ 10 w 40"/>
                <a:gd name="T37" fmla="*/ 69 h 71"/>
                <a:gd name="T38" fmla="*/ 13 w 40"/>
                <a:gd name="T39" fmla="*/ 69 h 71"/>
                <a:gd name="T40" fmla="*/ 18 w 40"/>
                <a:gd name="T41" fmla="*/ 71 h 71"/>
                <a:gd name="T42" fmla="*/ 20 w 40"/>
                <a:gd name="T43" fmla="*/ 71 h 7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0"/>
                <a:gd name="T67" fmla="*/ 0 h 71"/>
                <a:gd name="T68" fmla="*/ 40 w 40"/>
                <a:gd name="T69" fmla="*/ 71 h 7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0" h="71">
                  <a:moveTo>
                    <a:pt x="20" y="71"/>
                  </a:moveTo>
                  <a:lnTo>
                    <a:pt x="30" y="61"/>
                  </a:lnTo>
                  <a:lnTo>
                    <a:pt x="37" y="49"/>
                  </a:lnTo>
                  <a:lnTo>
                    <a:pt x="40" y="34"/>
                  </a:lnTo>
                  <a:lnTo>
                    <a:pt x="40" y="19"/>
                  </a:lnTo>
                  <a:lnTo>
                    <a:pt x="40" y="15"/>
                  </a:lnTo>
                  <a:lnTo>
                    <a:pt x="37" y="10"/>
                  </a:lnTo>
                  <a:lnTo>
                    <a:pt x="35" y="5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0" y="2"/>
                  </a:lnTo>
                  <a:lnTo>
                    <a:pt x="5" y="17"/>
                  </a:lnTo>
                  <a:lnTo>
                    <a:pt x="8" y="34"/>
                  </a:lnTo>
                  <a:lnTo>
                    <a:pt x="8" y="54"/>
                  </a:lnTo>
                  <a:lnTo>
                    <a:pt x="8" y="69"/>
                  </a:lnTo>
                  <a:lnTo>
                    <a:pt x="10" y="69"/>
                  </a:lnTo>
                  <a:lnTo>
                    <a:pt x="13" y="69"/>
                  </a:lnTo>
                  <a:lnTo>
                    <a:pt x="18" y="71"/>
                  </a:lnTo>
                  <a:lnTo>
                    <a:pt x="20" y="71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16" name="Freeform 105"/>
            <p:cNvSpPr>
              <a:spLocks/>
            </p:cNvSpPr>
            <p:nvPr/>
          </p:nvSpPr>
          <p:spPr bwMode="auto">
            <a:xfrm>
              <a:off x="2353" y="2542"/>
              <a:ext cx="27" cy="59"/>
            </a:xfrm>
            <a:custGeom>
              <a:avLst/>
              <a:gdLst>
                <a:gd name="T0" fmla="*/ 10 w 27"/>
                <a:gd name="T1" fmla="*/ 59 h 59"/>
                <a:gd name="T2" fmla="*/ 17 w 27"/>
                <a:gd name="T3" fmla="*/ 57 h 59"/>
                <a:gd name="T4" fmla="*/ 25 w 27"/>
                <a:gd name="T5" fmla="*/ 52 h 59"/>
                <a:gd name="T6" fmla="*/ 27 w 27"/>
                <a:gd name="T7" fmla="*/ 42 h 59"/>
                <a:gd name="T8" fmla="*/ 27 w 27"/>
                <a:gd name="T9" fmla="*/ 32 h 59"/>
                <a:gd name="T10" fmla="*/ 25 w 27"/>
                <a:gd name="T11" fmla="*/ 20 h 59"/>
                <a:gd name="T12" fmla="*/ 25 w 27"/>
                <a:gd name="T13" fmla="*/ 15 h 59"/>
                <a:gd name="T14" fmla="*/ 22 w 27"/>
                <a:gd name="T15" fmla="*/ 8 h 59"/>
                <a:gd name="T16" fmla="*/ 20 w 27"/>
                <a:gd name="T17" fmla="*/ 3 h 59"/>
                <a:gd name="T18" fmla="*/ 15 w 27"/>
                <a:gd name="T19" fmla="*/ 0 h 59"/>
                <a:gd name="T20" fmla="*/ 12 w 27"/>
                <a:gd name="T21" fmla="*/ 0 h 59"/>
                <a:gd name="T22" fmla="*/ 12 w 27"/>
                <a:gd name="T23" fmla="*/ 0 h 59"/>
                <a:gd name="T24" fmla="*/ 10 w 27"/>
                <a:gd name="T25" fmla="*/ 0 h 59"/>
                <a:gd name="T26" fmla="*/ 10 w 27"/>
                <a:gd name="T27" fmla="*/ 3 h 59"/>
                <a:gd name="T28" fmla="*/ 5 w 27"/>
                <a:gd name="T29" fmla="*/ 15 h 59"/>
                <a:gd name="T30" fmla="*/ 0 w 27"/>
                <a:gd name="T31" fmla="*/ 27 h 59"/>
                <a:gd name="T32" fmla="*/ 0 w 27"/>
                <a:gd name="T33" fmla="*/ 42 h 59"/>
                <a:gd name="T34" fmla="*/ 3 w 27"/>
                <a:gd name="T35" fmla="*/ 54 h 59"/>
                <a:gd name="T36" fmla="*/ 5 w 27"/>
                <a:gd name="T37" fmla="*/ 57 h 59"/>
                <a:gd name="T38" fmla="*/ 5 w 27"/>
                <a:gd name="T39" fmla="*/ 57 h 59"/>
                <a:gd name="T40" fmla="*/ 5 w 27"/>
                <a:gd name="T41" fmla="*/ 59 h 59"/>
                <a:gd name="T42" fmla="*/ 8 w 27"/>
                <a:gd name="T43" fmla="*/ 59 h 59"/>
                <a:gd name="T44" fmla="*/ 10 w 27"/>
                <a:gd name="T45" fmla="*/ 59 h 5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7"/>
                <a:gd name="T70" fmla="*/ 0 h 59"/>
                <a:gd name="T71" fmla="*/ 27 w 27"/>
                <a:gd name="T72" fmla="*/ 59 h 5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7" h="59">
                  <a:moveTo>
                    <a:pt x="10" y="59"/>
                  </a:moveTo>
                  <a:lnTo>
                    <a:pt x="17" y="57"/>
                  </a:lnTo>
                  <a:lnTo>
                    <a:pt x="25" y="52"/>
                  </a:lnTo>
                  <a:lnTo>
                    <a:pt x="27" y="42"/>
                  </a:lnTo>
                  <a:lnTo>
                    <a:pt x="27" y="32"/>
                  </a:lnTo>
                  <a:lnTo>
                    <a:pt x="25" y="20"/>
                  </a:lnTo>
                  <a:lnTo>
                    <a:pt x="25" y="15"/>
                  </a:lnTo>
                  <a:lnTo>
                    <a:pt x="22" y="8"/>
                  </a:lnTo>
                  <a:lnTo>
                    <a:pt x="20" y="3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3"/>
                  </a:lnTo>
                  <a:lnTo>
                    <a:pt x="5" y="15"/>
                  </a:lnTo>
                  <a:lnTo>
                    <a:pt x="0" y="27"/>
                  </a:lnTo>
                  <a:lnTo>
                    <a:pt x="0" y="42"/>
                  </a:lnTo>
                  <a:lnTo>
                    <a:pt x="3" y="54"/>
                  </a:lnTo>
                  <a:lnTo>
                    <a:pt x="5" y="57"/>
                  </a:lnTo>
                  <a:lnTo>
                    <a:pt x="5" y="59"/>
                  </a:lnTo>
                  <a:lnTo>
                    <a:pt x="8" y="59"/>
                  </a:lnTo>
                  <a:lnTo>
                    <a:pt x="10" y="59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17" name="Freeform 106"/>
            <p:cNvSpPr>
              <a:spLocks/>
            </p:cNvSpPr>
            <p:nvPr/>
          </p:nvSpPr>
          <p:spPr bwMode="auto">
            <a:xfrm>
              <a:off x="2592" y="2510"/>
              <a:ext cx="30" cy="69"/>
            </a:xfrm>
            <a:custGeom>
              <a:avLst/>
              <a:gdLst>
                <a:gd name="T0" fmla="*/ 7 w 30"/>
                <a:gd name="T1" fmla="*/ 67 h 69"/>
                <a:gd name="T2" fmla="*/ 10 w 30"/>
                <a:gd name="T3" fmla="*/ 67 h 69"/>
                <a:gd name="T4" fmla="*/ 12 w 30"/>
                <a:gd name="T5" fmla="*/ 69 h 69"/>
                <a:gd name="T6" fmla="*/ 15 w 30"/>
                <a:gd name="T7" fmla="*/ 69 h 69"/>
                <a:gd name="T8" fmla="*/ 17 w 30"/>
                <a:gd name="T9" fmla="*/ 69 h 69"/>
                <a:gd name="T10" fmla="*/ 27 w 30"/>
                <a:gd name="T11" fmla="*/ 54 h 69"/>
                <a:gd name="T12" fmla="*/ 30 w 30"/>
                <a:gd name="T13" fmla="*/ 37 h 69"/>
                <a:gd name="T14" fmla="*/ 30 w 30"/>
                <a:gd name="T15" fmla="*/ 20 h 69"/>
                <a:gd name="T16" fmla="*/ 25 w 30"/>
                <a:gd name="T17" fmla="*/ 5 h 69"/>
                <a:gd name="T18" fmla="*/ 7 w 30"/>
                <a:gd name="T19" fmla="*/ 0 h 69"/>
                <a:gd name="T20" fmla="*/ 5 w 30"/>
                <a:gd name="T21" fmla="*/ 0 h 69"/>
                <a:gd name="T22" fmla="*/ 5 w 30"/>
                <a:gd name="T23" fmla="*/ 0 h 69"/>
                <a:gd name="T24" fmla="*/ 2 w 30"/>
                <a:gd name="T25" fmla="*/ 3 h 69"/>
                <a:gd name="T26" fmla="*/ 0 w 30"/>
                <a:gd name="T27" fmla="*/ 5 h 69"/>
                <a:gd name="T28" fmla="*/ 5 w 30"/>
                <a:gd name="T29" fmla="*/ 20 h 69"/>
                <a:gd name="T30" fmla="*/ 7 w 30"/>
                <a:gd name="T31" fmla="*/ 35 h 69"/>
                <a:gd name="T32" fmla="*/ 7 w 30"/>
                <a:gd name="T33" fmla="*/ 49 h 69"/>
                <a:gd name="T34" fmla="*/ 2 w 30"/>
                <a:gd name="T35" fmla="*/ 64 h 69"/>
                <a:gd name="T36" fmla="*/ 2 w 30"/>
                <a:gd name="T37" fmla="*/ 64 h 69"/>
                <a:gd name="T38" fmla="*/ 5 w 30"/>
                <a:gd name="T39" fmla="*/ 67 h 69"/>
                <a:gd name="T40" fmla="*/ 5 w 30"/>
                <a:gd name="T41" fmla="*/ 69 h 69"/>
                <a:gd name="T42" fmla="*/ 7 w 30"/>
                <a:gd name="T43" fmla="*/ 67 h 6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0"/>
                <a:gd name="T67" fmla="*/ 0 h 69"/>
                <a:gd name="T68" fmla="*/ 30 w 30"/>
                <a:gd name="T69" fmla="*/ 69 h 6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0" h="69">
                  <a:moveTo>
                    <a:pt x="7" y="67"/>
                  </a:moveTo>
                  <a:lnTo>
                    <a:pt x="10" y="67"/>
                  </a:lnTo>
                  <a:lnTo>
                    <a:pt x="12" y="69"/>
                  </a:lnTo>
                  <a:lnTo>
                    <a:pt x="15" y="69"/>
                  </a:lnTo>
                  <a:lnTo>
                    <a:pt x="17" y="69"/>
                  </a:lnTo>
                  <a:lnTo>
                    <a:pt x="27" y="54"/>
                  </a:lnTo>
                  <a:lnTo>
                    <a:pt x="30" y="37"/>
                  </a:lnTo>
                  <a:lnTo>
                    <a:pt x="30" y="20"/>
                  </a:lnTo>
                  <a:lnTo>
                    <a:pt x="25" y="5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5" y="20"/>
                  </a:lnTo>
                  <a:lnTo>
                    <a:pt x="7" y="35"/>
                  </a:lnTo>
                  <a:lnTo>
                    <a:pt x="7" y="49"/>
                  </a:lnTo>
                  <a:lnTo>
                    <a:pt x="2" y="64"/>
                  </a:lnTo>
                  <a:lnTo>
                    <a:pt x="5" y="67"/>
                  </a:lnTo>
                  <a:lnTo>
                    <a:pt x="5" y="69"/>
                  </a:lnTo>
                  <a:lnTo>
                    <a:pt x="7" y="67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18" name="Freeform 107"/>
            <p:cNvSpPr>
              <a:spLocks/>
            </p:cNvSpPr>
            <p:nvPr/>
          </p:nvSpPr>
          <p:spPr bwMode="auto">
            <a:xfrm>
              <a:off x="2540" y="2515"/>
              <a:ext cx="37" cy="57"/>
            </a:xfrm>
            <a:custGeom>
              <a:avLst/>
              <a:gdLst>
                <a:gd name="T0" fmla="*/ 5 w 37"/>
                <a:gd name="T1" fmla="*/ 57 h 57"/>
                <a:gd name="T2" fmla="*/ 22 w 37"/>
                <a:gd name="T3" fmla="*/ 57 h 57"/>
                <a:gd name="T4" fmla="*/ 27 w 37"/>
                <a:gd name="T5" fmla="*/ 52 h 57"/>
                <a:gd name="T6" fmla="*/ 30 w 37"/>
                <a:gd name="T7" fmla="*/ 47 h 57"/>
                <a:gd name="T8" fmla="*/ 35 w 37"/>
                <a:gd name="T9" fmla="*/ 44 h 57"/>
                <a:gd name="T10" fmla="*/ 37 w 37"/>
                <a:gd name="T11" fmla="*/ 39 h 57"/>
                <a:gd name="T12" fmla="*/ 27 w 37"/>
                <a:gd name="T13" fmla="*/ 0 h 57"/>
                <a:gd name="T14" fmla="*/ 20 w 37"/>
                <a:gd name="T15" fmla="*/ 0 h 57"/>
                <a:gd name="T16" fmla="*/ 13 w 37"/>
                <a:gd name="T17" fmla="*/ 10 h 57"/>
                <a:gd name="T18" fmla="*/ 8 w 37"/>
                <a:gd name="T19" fmla="*/ 22 h 57"/>
                <a:gd name="T20" fmla="*/ 5 w 37"/>
                <a:gd name="T21" fmla="*/ 35 h 57"/>
                <a:gd name="T22" fmla="*/ 0 w 37"/>
                <a:gd name="T23" fmla="*/ 47 h 57"/>
                <a:gd name="T24" fmla="*/ 3 w 37"/>
                <a:gd name="T25" fmla="*/ 57 h 57"/>
                <a:gd name="T26" fmla="*/ 5 w 37"/>
                <a:gd name="T27" fmla="*/ 57 h 5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7"/>
                <a:gd name="T43" fmla="*/ 0 h 57"/>
                <a:gd name="T44" fmla="*/ 37 w 37"/>
                <a:gd name="T45" fmla="*/ 57 h 5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7" h="57">
                  <a:moveTo>
                    <a:pt x="5" y="57"/>
                  </a:moveTo>
                  <a:lnTo>
                    <a:pt x="22" y="57"/>
                  </a:lnTo>
                  <a:lnTo>
                    <a:pt x="27" y="52"/>
                  </a:lnTo>
                  <a:lnTo>
                    <a:pt x="30" y="47"/>
                  </a:lnTo>
                  <a:lnTo>
                    <a:pt x="35" y="44"/>
                  </a:lnTo>
                  <a:lnTo>
                    <a:pt x="37" y="39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3" y="10"/>
                  </a:lnTo>
                  <a:lnTo>
                    <a:pt x="8" y="22"/>
                  </a:lnTo>
                  <a:lnTo>
                    <a:pt x="5" y="35"/>
                  </a:lnTo>
                  <a:lnTo>
                    <a:pt x="0" y="47"/>
                  </a:lnTo>
                  <a:lnTo>
                    <a:pt x="3" y="57"/>
                  </a:lnTo>
                  <a:lnTo>
                    <a:pt x="5" y="57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19" name="Freeform 108"/>
            <p:cNvSpPr>
              <a:spLocks/>
            </p:cNvSpPr>
            <p:nvPr/>
          </p:nvSpPr>
          <p:spPr bwMode="auto">
            <a:xfrm>
              <a:off x="2257" y="2094"/>
              <a:ext cx="404" cy="332"/>
            </a:xfrm>
            <a:custGeom>
              <a:avLst/>
              <a:gdLst>
                <a:gd name="T0" fmla="*/ 64 w 404"/>
                <a:gd name="T1" fmla="*/ 325 h 332"/>
                <a:gd name="T2" fmla="*/ 101 w 404"/>
                <a:gd name="T3" fmla="*/ 315 h 332"/>
                <a:gd name="T4" fmla="*/ 138 w 404"/>
                <a:gd name="T5" fmla="*/ 303 h 332"/>
                <a:gd name="T6" fmla="*/ 182 w 404"/>
                <a:gd name="T7" fmla="*/ 288 h 332"/>
                <a:gd name="T8" fmla="*/ 224 w 404"/>
                <a:gd name="T9" fmla="*/ 276 h 332"/>
                <a:gd name="T10" fmla="*/ 266 w 404"/>
                <a:gd name="T11" fmla="*/ 261 h 332"/>
                <a:gd name="T12" fmla="*/ 301 w 404"/>
                <a:gd name="T13" fmla="*/ 249 h 332"/>
                <a:gd name="T14" fmla="*/ 335 w 404"/>
                <a:gd name="T15" fmla="*/ 239 h 332"/>
                <a:gd name="T16" fmla="*/ 362 w 404"/>
                <a:gd name="T17" fmla="*/ 229 h 332"/>
                <a:gd name="T18" fmla="*/ 384 w 404"/>
                <a:gd name="T19" fmla="*/ 221 h 332"/>
                <a:gd name="T20" fmla="*/ 404 w 404"/>
                <a:gd name="T21" fmla="*/ 209 h 332"/>
                <a:gd name="T22" fmla="*/ 401 w 404"/>
                <a:gd name="T23" fmla="*/ 157 h 332"/>
                <a:gd name="T24" fmla="*/ 382 w 404"/>
                <a:gd name="T25" fmla="*/ 106 h 332"/>
                <a:gd name="T26" fmla="*/ 377 w 404"/>
                <a:gd name="T27" fmla="*/ 96 h 332"/>
                <a:gd name="T28" fmla="*/ 372 w 404"/>
                <a:gd name="T29" fmla="*/ 83 h 332"/>
                <a:gd name="T30" fmla="*/ 345 w 404"/>
                <a:gd name="T31" fmla="*/ 39 h 332"/>
                <a:gd name="T32" fmla="*/ 303 w 404"/>
                <a:gd name="T33" fmla="*/ 12 h 332"/>
                <a:gd name="T34" fmla="*/ 281 w 404"/>
                <a:gd name="T35" fmla="*/ 7 h 332"/>
                <a:gd name="T36" fmla="*/ 261 w 404"/>
                <a:gd name="T37" fmla="*/ 5 h 332"/>
                <a:gd name="T38" fmla="*/ 249 w 404"/>
                <a:gd name="T39" fmla="*/ 5 h 332"/>
                <a:gd name="T40" fmla="*/ 237 w 404"/>
                <a:gd name="T41" fmla="*/ 5 h 332"/>
                <a:gd name="T42" fmla="*/ 212 w 404"/>
                <a:gd name="T43" fmla="*/ 2 h 332"/>
                <a:gd name="T44" fmla="*/ 187 w 404"/>
                <a:gd name="T45" fmla="*/ 0 h 332"/>
                <a:gd name="T46" fmla="*/ 168 w 404"/>
                <a:gd name="T47" fmla="*/ 5 h 332"/>
                <a:gd name="T48" fmla="*/ 150 w 404"/>
                <a:gd name="T49" fmla="*/ 9 h 332"/>
                <a:gd name="T50" fmla="*/ 143 w 404"/>
                <a:gd name="T51" fmla="*/ 9 h 332"/>
                <a:gd name="T52" fmla="*/ 136 w 404"/>
                <a:gd name="T53" fmla="*/ 12 h 332"/>
                <a:gd name="T54" fmla="*/ 104 w 404"/>
                <a:gd name="T55" fmla="*/ 32 h 332"/>
                <a:gd name="T56" fmla="*/ 79 w 404"/>
                <a:gd name="T57" fmla="*/ 54 h 332"/>
                <a:gd name="T58" fmla="*/ 49 w 404"/>
                <a:gd name="T59" fmla="*/ 81 h 332"/>
                <a:gd name="T60" fmla="*/ 27 w 404"/>
                <a:gd name="T61" fmla="*/ 118 h 332"/>
                <a:gd name="T62" fmla="*/ 12 w 404"/>
                <a:gd name="T63" fmla="*/ 160 h 332"/>
                <a:gd name="T64" fmla="*/ 0 w 404"/>
                <a:gd name="T65" fmla="*/ 204 h 332"/>
                <a:gd name="T66" fmla="*/ 3 w 404"/>
                <a:gd name="T67" fmla="*/ 268 h 332"/>
                <a:gd name="T68" fmla="*/ 25 w 404"/>
                <a:gd name="T69" fmla="*/ 325 h 332"/>
                <a:gd name="T70" fmla="*/ 30 w 404"/>
                <a:gd name="T71" fmla="*/ 322 h 332"/>
                <a:gd name="T72" fmla="*/ 35 w 404"/>
                <a:gd name="T73" fmla="*/ 322 h 332"/>
                <a:gd name="T74" fmla="*/ 42 w 404"/>
                <a:gd name="T75" fmla="*/ 327 h 332"/>
                <a:gd name="T76" fmla="*/ 49 w 404"/>
                <a:gd name="T77" fmla="*/ 332 h 33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04"/>
                <a:gd name="T118" fmla="*/ 0 h 332"/>
                <a:gd name="T119" fmla="*/ 404 w 404"/>
                <a:gd name="T120" fmla="*/ 332 h 33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04" h="332">
                  <a:moveTo>
                    <a:pt x="49" y="332"/>
                  </a:moveTo>
                  <a:lnTo>
                    <a:pt x="64" y="325"/>
                  </a:lnTo>
                  <a:lnTo>
                    <a:pt x="81" y="320"/>
                  </a:lnTo>
                  <a:lnTo>
                    <a:pt x="101" y="315"/>
                  </a:lnTo>
                  <a:lnTo>
                    <a:pt x="118" y="310"/>
                  </a:lnTo>
                  <a:lnTo>
                    <a:pt x="138" y="303"/>
                  </a:lnTo>
                  <a:lnTo>
                    <a:pt x="160" y="295"/>
                  </a:lnTo>
                  <a:lnTo>
                    <a:pt x="182" y="288"/>
                  </a:lnTo>
                  <a:lnTo>
                    <a:pt x="202" y="281"/>
                  </a:lnTo>
                  <a:lnTo>
                    <a:pt x="224" y="276"/>
                  </a:lnTo>
                  <a:lnTo>
                    <a:pt x="246" y="268"/>
                  </a:lnTo>
                  <a:lnTo>
                    <a:pt x="266" y="261"/>
                  </a:lnTo>
                  <a:lnTo>
                    <a:pt x="286" y="253"/>
                  </a:lnTo>
                  <a:lnTo>
                    <a:pt x="301" y="249"/>
                  </a:lnTo>
                  <a:lnTo>
                    <a:pt x="318" y="244"/>
                  </a:lnTo>
                  <a:lnTo>
                    <a:pt x="335" y="239"/>
                  </a:lnTo>
                  <a:lnTo>
                    <a:pt x="350" y="234"/>
                  </a:lnTo>
                  <a:lnTo>
                    <a:pt x="362" y="229"/>
                  </a:lnTo>
                  <a:lnTo>
                    <a:pt x="374" y="224"/>
                  </a:lnTo>
                  <a:lnTo>
                    <a:pt x="384" y="221"/>
                  </a:lnTo>
                  <a:lnTo>
                    <a:pt x="397" y="219"/>
                  </a:lnTo>
                  <a:lnTo>
                    <a:pt x="404" y="209"/>
                  </a:lnTo>
                  <a:lnTo>
                    <a:pt x="404" y="182"/>
                  </a:lnTo>
                  <a:lnTo>
                    <a:pt x="401" y="157"/>
                  </a:lnTo>
                  <a:lnTo>
                    <a:pt x="394" y="130"/>
                  </a:lnTo>
                  <a:lnTo>
                    <a:pt x="382" y="106"/>
                  </a:lnTo>
                  <a:lnTo>
                    <a:pt x="379" y="101"/>
                  </a:lnTo>
                  <a:lnTo>
                    <a:pt x="377" y="96"/>
                  </a:lnTo>
                  <a:lnTo>
                    <a:pt x="374" y="91"/>
                  </a:lnTo>
                  <a:lnTo>
                    <a:pt x="372" y="83"/>
                  </a:lnTo>
                  <a:lnTo>
                    <a:pt x="360" y="61"/>
                  </a:lnTo>
                  <a:lnTo>
                    <a:pt x="345" y="39"/>
                  </a:lnTo>
                  <a:lnTo>
                    <a:pt x="325" y="24"/>
                  </a:lnTo>
                  <a:lnTo>
                    <a:pt x="303" y="12"/>
                  </a:lnTo>
                  <a:lnTo>
                    <a:pt x="291" y="9"/>
                  </a:lnTo>
                  <a:lnTo>
                    <a:pt x="281" y="7"/>
                  </a:lnTo>
                  <a:lnTo>
                    <a:pt x="271" y="7"/>
                  </a:lnTo>
                  <a:lnTo>
                    <a:pt x="261" y="5"/>
                  </a:lnTo>
                  <a:lnTo>
                    <a:pt x="256" y="5"/>
                  </a:lnTo>
                  <a:lnTo>
                    <a:pt x="249" y="5"/>
                  </a:lnTo>
                  <a:lnTo>
                    <a:pt x="241" y="5"/>
                  </a:lnTo>
                  <a:lnTo>
                    <a:pt x="237" y="5"/>
                  </a:lnTo>
                  <a:lnTo>
                    <a:pt x="224" y="2"/>
                  </a:lnTo>
                  <a:lnTo>
                    <a:pt x="212" y="2"/>
                  </a:lnTo>
                  <a:lnTo>
                    <a:pt x="200" y="2"/>
                  </a:lnTo>
                  <a:lnTo>
                    <a:pt x="187" y="0"/>
                  </a:lnTo>
                  <a:lnTo>
                    <a:pt x="177" y="2"/>
                  </a:lnTo>
                  <a:lnTo>
                    <a:pt x="168" y="5"/>
                  </a:lnTo>
                  <a:lnTo>
                    <a:pt x="158" y="7"/>
                  </a:lnTo>
                  <a:lnTo>
                    <a:pt x="150" y="9"/>
                  </a:lnTo>
                  <a:lnTo>
                    <a:pt x="145" y="9"/>
                  </a:lnTo>
                  <a:lnTo>
                    <a:pt x="143" y="9"/>
                  </a:lnTo>
                  <a:lnTo>
                    <a:pt x="138" y="12"/>
                  </a:lnTo>
                  <a:lnTo>
                    <a:pt x="136" y="12"/>
                  </a:lnTo>
                  <a:lnTo>
                    <a:pt x="118" y="22"/>
                  </a:lnTo>
                  <a:lnTo>
                    <a:pt x="104" y="32"/>
                  </a:lnTo>
                  <a:lnTo>
                    <a:pt x="91" y="42"/>
                  </a:lnTo>
                  <a:lnTo>
                    <a:pt x="79" y="54"/>
                  </a:lnTo>
                  <a:lnTo>
                    <a:pt x="62" y="66"/>
                  </a:lnTo>
                  <a:lnTo>
                    <a:pt x="49" y="81"/>
                  </a:lnTo>
                  <a:lnTo>
                    <a:pt x="37" y="101"/>
                  </a:lnTo>
                  <a:lnTo>
                    <a:pt x="27" y="118"/>
                  </a:lnTo>
                  <a:lnTo>
                    <a:pt x="20" y="140"/>
                  </a:lnTo>
                  <a:lnTo>
                    <a:pt x="12" y="160"/>
                  </a:lnTo>
                  <a:lnTo>
                    <a:pt x="8" y="182"/>
                  </a:lnTo>
                  <a:lnTo>
                    <a:pt x="0" y="204"/>
                  </a:lnTo>
                  <a:lnTo>
                    <a:pt x="0" y="236"/>
                  </a:lnTo>
                  <a:lnTo>
                    <a:pt x="3" y="268"/>
                  </a:lnTo>
                  <a:lnTo>
                    <a:pt x="10" y="298"/>
                  </a:lnTo>
                  <a:lnTo>
                    <a:pt x="25" y="325"/>
                  </a:lnTo>
                  <a:lnTo>
                    <a:pt x="27" y="325"/>
                  </a:lnTo>
                  <a:lnTo>
                    <a:pt x="30" y="322"/>
                  </a:lnTo>
                  <a:lnTo>
                    <a:pt x="32" y="322"/>
                  </a:lnTo>
                  <a:lnTo>
                    <a:pt x="35" y="322"/>
                  </a:lnTo>
                  <a:lnTo>
                    <a:pt x="40" y="322"/>
                  </a:lnTo>
                  <a:lnTo>
                    <a:pt x="42" y="327"/>
                  </a:lnTo>
                  <a:lnTo>
                    <a:pt x="44" y="330"/>
                  </a:lnTo>
                  <a:lnTo>
                    <a:pt x="49" y="3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20" name="Freeform 109"/>
            <p:cNvSpPr>
              <a:spLocks/>
            </p:cNvSpPr>
            <p:nvPr/>
          </p:nvSpPr>
          <p:spPr bwMode="auto">
            <a:xfrm>
              <a:off x="2282" y="2111"/>
              <a:ext cx="359" cy="293"/>
            </a:xfrm>
            <a:custGeom>
              <a:avLst/>
              <a:gdLst>
                <a:gd name="T0" fmla="*/ 172 w 359"/>
                <a:gd name="T1" fmla="*/ 241 h 293"/>
                <a:gd name="T2" fmla="*/ 165 w 359"/>
                <a:gd name="T3" fmla="*/ 232 h 293"/>
                <a:gd name="T4" fmla="*/ 160 w 359"/>
                <a:gd name="T5" fmla="*/ 222 h 293"/>
                <a:gd name="T6" fmla="*/ 118 w 359"/>
                <a:gd name="T7" fmla="*/ 190 h 293"/>
                <a:gd name="T8" fmla="*/ 111 w 359"/>
                <a:gd name="T9" fmla="*/ 187 h 293"/>
                <a:gd name="T10" fmla="*/ 74 w 359"/>
                <a:gd name="T11" fmla="*/ 155 h 293"/>
                <a:gd name="T12" fmla="*/ 51 w 359"/>
                <a:gd name="T13" fmla="*/ 138 h 293"/>
                <a:gd name="T14" fmla="*/ 51 w 359"/>
                <a:gd name="T15" fmla="*/ 135 h 293"/>
                <a:gd name="T16" fmla="*/ 54 w 359"/>
                <a:gd name="T17" fmla="*/ 133 h 293"/>
                <a:gd name="T18" fmla="*/ 66 w 359"/>
                <a:gd name="T19" fmla="*/ 133 h 293"/>
                <a:gd name="T20" fmla="*/ 86 w 359"/>
                <a:gd name="T21" fmla="*/ 148 h 293"/>
                <a:gd name="T22" fmla="*/ 120 w 359"/>
                <a:gd name="T23" fmla="*/ 170 h 293"/>
                <a:gd name="T24" fmla="*/ 145 w 359"/>
                <a:gd name="T25" fmla="*/ 185 h 293"/>
                <a:gd name="T26" fmla="*/ 160 w 359"/>
                <a:gd name="T27" fmla="*/ 192 h 293"/>
                <a:gd name="T28" fmla="*/ 172 w 359"/>
                <a:gd name="T29" fmla="*/ 190 h 293"/>
                <a:gd name="T30" fmla="*/ 187 w 359"/>
                <a:gd name="T31" fmla="*/ 182 h 293"/>
                <a:gd name="T32" fmla="*/ 246 w 359"/>
                <a:gd name="T33" fmla="*/ 69 h 293"/>
                <a:gd name="T34" fmla="*/ 256 w 359"/>
                <a:gd name="T35" fmla="*/ 74 h 293"/>
                <a:gd name="T36" fmla="*/ 256 w 359"/>
                <a:gd name="T37" fmla="*/ 76 h 293"/>
                <a:gd name="T38" fmla="*/ 244 w 359"/>
                <a:gd name="T39" fmla="*/ 111 h 293"/>
                <a:gd name="T40" fmla="*/ 221 w 359"/>
                <a:gd name="T41" fmla="*/ 187 h 293"/>
                <a:gd name="T42" fmla="*/ 357 w 359"/>
                <a:gd name="T43" fmla="*/ 180 h 293"/>
                <a:gd name="T44" fmla="*/ 357 w 359"/>
                <a:gd name="T45" fmla="*/ 150 h 293"/>
                <a:gd name="T46" fmla="*/ 349 w 359"/>
                <a:gd name="T47" fmla="*/ 121 h 293"/>
                <a:gd name="T48" fmla="*/ 337 w 359"/>
                <a:gd name="T49" fmla="*/ 89 h 293"/>
                <a:gd name="T50" fmla="*/ 322 w 359"/>
                <a:gd name="T51" fmla="*/ 59 h 293"/>
                <a:gd name="T52" fmla="*/ 303 w 359"/>
                <a:gd name="T53" fmla="*/ 34 h 293"/>
                <a:gd name="T54" fmla="*/ 276 w 359"/>
                <a:gd name="T55" fmla="*/ 15 h 293"/>
                <a:gd name="T56" fmla="*/ 231 w 359"/>
                <a:gd name="T57" fmla="*/ 2 h 293"/>
                <a:gd name="T58" fmla="*/ 187 w 359"/>
                <a:gd name="T59" fmla="*/ 0 h 293"/>
                <a:gd name="T60" fmla="*/ 143 w 359"/>
                <a:gd name="T61" fmla="*/ 7 h 293"/>
                <a:gd name="T62" fmla="*/ 101 w 359"/>
                <a:gd name="T63" fmla="*/ 25 h 293"/>
                <a:gd name="T64" fmla="*/ 76 w 359"/>
                <a:gd name="T65" fmla="*/ 42 h 293"/>
                <a:gd name="T66" fmla="*/ 54 w 359"/>
                <a:gd name="T67" fmla="*/ 59 h 293"/>
                <a:gd name="T68" fmla="*/ 39 w 359"/>
                <a:gd name="T69" fmla="*/ 81 h 293"/>
                <a:gd name="T70" fmla="*/ 24 w 359"/>
                <a:gd name="T71" fmla="*/ 103 h 293"/>
                <a:gd name="T72" fmla="*/ 15 w 359"/>
                <a:gd name="T73" fmla="*/ 128 h 293"/>
                <a:gd name="T74" fmla="*/ 5 w 359"/>
                <a:gd name="T75" fmla="*/ 153 h 293"/>
                <a:gd name="T76" fmla="*/ 2 w 359"/>
                <a:gd name="T77" fmla="*/ 190 h 293"/>
                <a:gd name="T78" fmla="*/ 0 w 359"/>
                <a:gd name="T79" fmla="*/ 229 h 293"/>
                <a:gd name="T80" fmla="*/ 2 w 359"/>
                <a:gd name="T81" fmla="*/ 251 h 293"/>
                <a:gd name="T82" fmla="*/ 7 w 359"/>
                <a:gd name="T83" fmla="*/ 276 h 293"/>
                <a:gd name="T84" fmla="*/ 15 w 359"/>
                <a:gd name="T85" fmla="*/ 283 h 293"/>
                <a:gd name="T86" fmla="*/ 17 w 359"/>
                <a:gd name="T87" fmla="*/ 293 h 293"/>
                <a:gd name="T88" fmla="*/ 19 w 359"/>
                <a:gd name="T89" fmla="*/ 293 h 293"/>
                <a:gd name="T90" fmla="*/ 19 w 359"/>
                <a:gd name="T91" fmla="*/ 293 h 2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59"/>
                <a:gd name="T139" fmla="*/ 0 h 293"/>
                <a:gd name="T140" fmla="*/ 359 w 359"/>
                <a:gd name="T141" fmla="*/ 293 h 29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59" h="293">
                  <a:moveTo>
                    <a:pt x="19" y="293"/>
                  </a:moveTo>
                  <a:lnTo>
                    <a:pt x="172" y="241"/>
                  </a:lnTo>
                  <a:lnTo>
                    <a:pt x="170" y="236"/>
                  </a:lnTo>
                  <a:lnTo>
                    <a:pt x="165" y="232"/>
                  </a:lnTo>
                  <a:lnTo>
                    <a:pt x="162" y="229"/>
                  </a:lnTo>
                  <a:lnTo>
                    <a:pt x="160" y="222"/>
                  </a:lnTo>
                  <a:lnTo>
                    <a:pt x="118" y="192"/>
                  </a:lnTo>
                  <a:lnTo>
                    <a:pt x="118" y="190"/>
                  </a:lnTo>
                  <a:lnTo>
                    <a:pt x="113" y="187"/>
                  </a:lnTo>
                  <a:lnTo>
                    <a:pt x="111" y="187"/>
                  </a:lnTo>
                  <a:lnTo>
                    <a:pt x="106" y="185"/>
                  </a:lnTo>
                  <a:lnTo>
                    <a:pt x="74" y="155"/>
                  </a:lnTo>
                  <a:lnTo>
                    <a:pt x="51" y="140"/>
                  </a:lnTo>
                  <a:lnTo>
                    <a:pt x="51" y="138"/>
                  </a:lnTo>
                  <a:lnTo>
                    <a:pt x="51" y="135"/>
                  </a:lnTo>
                  <a:lnTo>
                    <a:pt x="54" y="133"/>
                  </a:lnTo>
                  <a:lnTo>
                    <a:pt x="61" y="133"/>
                  </a:lnTo>
                  <a:lnTo>
                    <a:pt x="66" y="133"/>
                  </a:lnTo>
                  <a:lnTo>
                    <a:pt x="69" y="135"/>
                  </a:lnTo>
                  <a:lnTo>
                    <a:pt x="86" y="148"/>
                  </a:lnTo>
                  <a:lnTo>
                    <a:pt x="103" y="160"/>
                  </a:lnTo>
                  <a:lnTo>
                    <a:pt x="120" y="170"/>
                  </a:lnTo>
                  <a:lnTo>
                    <a:pt x="138" y="180"/>
                  </a:lnTo>
                  <a:lnTo>
                    <a:pt x="145" y="185"/>
                  </a:lnTo>
                  <a:lnTo>
                    <a:pt x="152" y="187"/>
                  </a:lnTo>
                  <a:lnTo>
                    <a:pt x="160" y="192"/>
                  </a:lnTo>
                  <a:lnTo>
                    <a:pt x="167" y="195"/>
                  </a:lnTo>
                  <a:lnTo>
                    <a:pt x="172" y="190"/>
                  </a:lnTo>
                  <a:lnTo>
                    <a:pt x="179" y="185"/>
                  </a:lnTo>
                  <a:lnTo>
                    <a:pt x="187" y="182"/>
                  </a:lnTo>
                  <a:lnTo>
                    <a:pt x="194" y="182"/>
                  </a:lnTo>
                  <a:lnTo>
                    <a:pt x="246" y="69"/>
                  </a:lnTo>
                  <a:lnTo>
                    <a:pt x="256" y="74"/>
                  </a:lnTo>
                  <a:lnTo>
                    <a:pt x="256" y="76"/>
                  </a:lnTo>
                  <a:lnTo>
                    <a:pt x="258" y="76"/>
                  </a:lnTo>
                  <a:lnTo>
                    <a:pt x="244" y="111"/>
                  </a:lnTo>
                  <a:lnTo>
                    <a:pt x="231" y="148"/>
                  </a:lnTo>
                  <a:lnTo>
                    <a:pt x="221" y="187"/>
                  </a:lnTo>
                  <a:lnTo>
                    <a:pt x="214" y="227"/>
                  </a:lnTo>
                  <a:lnTo>
                    <a:pt x="357" y="180"/>
                  </a:lnTo>
                  <a:lnTo>
                    <a:pt x="359" y="165"/>
                  </a:lnTo>
                  <a:lnTo>
                    <a:pt x="357" y="150"/>
                  </a:lnTo>
                  <a:lnTo>
                    <a:pt x="352" y="135"/>
                  </a:lnTo>
                  <a:lnTo>
                    <a:pt x="349" y="121"/>
                  </a:lnTo>
                  <a:lnTo>
                    <a:pt x="344" y="103"/>
                  </a:lnTo>
                  <a:lnTo>
                    <a:pt x="337" y="89"/>
                  </a:lnTo>
                  <a:lnTo>
                    <a:pt x="330" y="74"/>
                  </a:lnTo>
                  <a:lnTo>
                    <a:pt x="322" y="59"/>
                  </a:lnTo>
                  <a:lnTo>
                    <a:pt x="312" y="47"/>
                  </a:lnTo>
                  <a:lnTo>
                    <a:pt x="303" y="34"/>
                  </a:lnTo>
                  <a:lnTo>
                    <a:pt x="290" y="25"/>
                  </a:lnTo>
                  <a:lnTo>
                    <a:pt x="276" y="15"/>
                  </a:lnTo>
                  <a:lnTo>
                    <a:pt x="253" y="7"/>
                  </a:lnTo>
                  <a:lnTo>
                    <a:pt x="231" y="2"/>
                  </a:lnTo>
                  <a:lnTo>
                    <a:pt x="209" y="0"/>
                  </a:lnTo>
                  <a:lnTo>
                    <a:pt x="187" y="0"/>
                  </a:lnTo>
                  <a:lnTo>
                    <a:pt x="165" y="5"/>
                  </a:lnTo>
                  <a:lnTo>
                    <a:pt x="143" y="7"/>
                  </a:lnTo>
                  <a:lnTo>
                    <a:pt x="120" y="15"/>
                  </a:lnTo>
                  <a:lnTo>
                    <a:pt x="101" y="25"/>
                  </a:lnTo>
                  <a:lnTo>
                    <a:pt x="88" y="34"/>
                  </a:lnTo>
                  <a:lnTo>
                    <a:pt x="76" y="42"/>
                  </a:lnTo>
                  <a:lnTo>
                    <a:pt x="66" y="49"/>
                  </a:lnTo>
                  <a:lnTo>
                    <a:pt x="54" y="59"/>
                  </a:lnTo>
                  <a:lnTo>
                    <a:pt x="47" y="69"/>
                  </a:lnTo>
                  <a:lnTo>
                    <a:pt x="39" y="81"/>
                  </a:lnTo>
                  <a:lnTo>
                    <a:pt x="32" y="91"/>
                  </a:lnTo>
                  <a:lnTo>
                    <a:pt x="24" y="103"/>
                  </a:lnTo>
                  <a:lnTo>
                    <a:pt x="17" y="116"/>
                  </a:lnTo>
                  <a:lnTo>
                    <a:pt x="15" y="128"/>
                  </a:lnTo>
                  <a:lnTo>
                    <a:pt x="10" y="140"/>
                  </a:lnTo>
                  <a:lnTo>
                    <a:pt x="5" y="153"/>
                  </a:lnTo>
                  <a:lnTo>
                    <a:pt x="2" y="172"/>
                  </a:lnTo>
                  <a:lnTo>
                    <a:pt x="2" y="190"/>
                  </a:lnTo>
                  <a:lnTo>
                    <a:pt x="0" y="209"/>
                  </a:lnTo>
                  <a:lnTo>
                    <a:pt x="0" y="229"/>
                  </a:lnTo>
                  <a:lnTo>
                    <a:pt x="2" y="241"/>
                  </a:lnTo>
                  <a:lnTo>
                    <a:pt x="2" y="251"/>
                  </a:lnTo>
                  <a:lnTo>
                    <a:pt x="5" y="264"/>
                  </a:lnTo>
                  <a:lnTo>
                    <a:pt x="7" y="276"/>
                  </a:lnTo>
                  <a:lnTo>
                    <a:pt x="12" y="281"/>
                  </a:lnTo>
                  <a:lnTo>
                    <a:pt x="15" y="283"/>
                  </a:lnTo>
                  <a:lnTo>
                    <a:pt x="15" y="288"/>
                  </a:lnTo>
                  <a:lnTo>
                    <a:pt x="17" y="293"/>
                  </a:lnTo>
                  <a:lnTo>
                    <a:pt x="19" y="2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21" name="Freeform 110"/>
            <p:cNvSpPr>
              <a:spLocks/>
            </p:cNvSpPr>
            <p:nvPr/>
          </p:nvSpPr>
          <p:spPr bwMode="auto">
            <a:xfrm>
              <a:off x="2316" y="2360"/>
              <a:ext cx="35" cy="19"/>
            </a:xfrm>
            <a:custGeom>
              <a:avLst/>
              <a:gdLst>
                <a:gd name="T0" fmla="*/ 5 w 35"/>
                <a:gd name="T1" fmla="*/ 19 h 19"/>
                <a:gd name="T2" fmla="*/ 32 w 35"/>
                <a:gd name="T3" fmla="*/ 7 h 19"/>
                <a:gd name="T4" fmla="*/ 35 w 35"/>
                <a:gd name="T5" fmla="*/ 5 h 19"/>
                <a:gd name="T6" fmla="*/ 35 w 35"/>
                <a:gd name="T7" fmla="*/ 2 h 19"/>
                <a:gd name="T8" fmla="*/ 35 w 35"/>
                <a:gd name="T9" fmla="*/ 0 h 19"/>
                <a:gd name="T10" fmla="*/ 32 w 35"/>
                <a:gd name="T11" fmla="*/ 0 h 19"/>
                <a:gd name="T12" fmla="*/ 22 w 35"/>
                <a:gd name="T13" fmla="*/ 0 h 19"/>
                <a:gd name="T14" fmla="*/ 15 w 35"/>
                <a:gd name="T15" fmla="*/ 2 h 19"/>
                <a:gd name="T16" fmla="*/ 8 w 35"/>
                <a:gd name="T17" fmla="*/ 7 h 19"/>
                <a:gd name="T18" fmla="*/ 0 w 35"/>
                <a:gd name="T19" fmla="*/ 15 h 19"/>
                <a:gd name="T20" fmla="*/ 0 w 35"/>
                <a:gd name="T21" fmla="*/ 17 h 19"/>
                <a:gd name="T22" fmla="*/ 0 w 35"/>
                <a:gd name="T23" fmla="*/ 17 h 19"/>
                <a:gd name="T24" fmla="*/ 3 w 35"/>
                <a:gd name="T25" fmla="*/ 19 h 19"/>
                <a:gd name="T26" fmla="*/ 5 w 35"/>
                <a:gd name="T27" fmla="*/ 19 h 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5"/>
                <a:gd name="T43" fmla="*/ 0 h 19"/>
                <a:gd name="T44" fmla="*/ 35 w 35"/>
                <a:gd name="T45" fmla="*/ 19 h 1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5" h="19">
                  <a:moveTo>
                    <a:pt x="5" y="19"/>
                  </a:moveTo>
                  <a:lnTo>
                    <a:pt x="32" y="7"/>
                  </a:lnTo>
                  <a:lnTo>
                    <a:pt x="35" y="5"/>
                  </a:lnTo>
                  <a:lnTo>
                    <a:pt x="35" y="2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15" y="2"/>
                  </a:lnTo>
                  <a:lnTo>
                    <a:pt x="8" y="7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22" name="Freeform 111"/>
            <p:cNvSpPr>
              <a:spLocks/>
            </p:cNvSpPr>
            <p:nvPr/>
          </p:nvSpPr>
          <p:spPr bwMode="auto">
            <a:xfrm>
              <a:off x="2306" y="2323"/>
              <a:ext cx="37" cy="15"/>
            </a:xfrm>
            <a:custGeom>
              <a:avLst/>
              <a:gdLst>
                <a:gd name="T0" fmla="*/ 5 w 37"/>
                <a:gd name="T1" fmla="*/ 12 h 15"/>
                <a:gd name="T2" fmla="*/ 37 w 37"/>
                <a:gd name="T3" fmla="*/ 7 h 15"/>
                <a:gd name="T4" fmla="*/ 37 w 37"/>
                <a:gd name="T5" fmla="*/ 5 h 15"/>
                <a:gd name="T6" fmla="*/ 37 w 37"/>
                <a:gd name="T7" fmla="*/ 5 h 15"/>
                <a:gd name="T8" fmla="*/ 37 w 37"/>
                <a:gd name="T9" fmla="*/ 2 h 15"/>
                <a:gd name="T10" fmla="*/ 37 w 37"/>
                <a:gd name="T11" fmla="*/ 0 h 15"/>
                <a:gd name="T12" fmla="*/ 0 w 37"/>
                <a:gd name="T13" fmla="*/ 5 h 15"/>
                <a:gd name="T14" fmla="*/ 0 w 37"/>
                <a:gd name="T15" fmla="*/ 5 h 15"/>
                <a:gd name="T16" fmla="*/ 0 w 37"/>
                <a:gd name="T17" fmla="*/ 7 h 15"/>
                <a:gd name="T18" fmla="*/ 0 w 37"/>
                <a:gd name="T19" fmla="*/ 7 h 15"/>
                <a:gd name="T20" fmla="*/ 0 w 37"/>
                <a:gd name="T21" fmla="*/ 10 h 15"/>
                <a:gd name="T22" fmla="*/ 0 w 37"/>
                <a:gd name="T23" fmla="*/ 10 h 15"/>
                <a:gd name="T24" fmla="*/ 0 w 37"/>
                <a:gd name="T25" fmla="*/ 12 h 15"/>
                <a:gd name="T26" fmla="*/ 0 w 37"/>
                <a:gd name="T27" fmla="*/ 12 h 15"/>
                <a:gd name="T28" fmla="*/ 3 w 37"/>
                <a:gd name="T29" fmla="*/ 15 h 15"/>
                <a:gd name="T30" fmla="*/ 5 w 37"/>
                <a:gd name="T31" fmla="*/ 12 h 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7"/>
                <a:gd name="T49" fmla="*/ 0 h 15"/>
                <a:gd name="T50" fmla="*/ 37 w 37"/>
                <a:gd name="T51" fmla="*/ 15 h 1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7" h="15">
                  <a:moveTo>
                    <a:pt x="5" y="12"/>
                  </a:moveTo>
                  <a:lnTo>
                    <a:pt x="37" y="7"/>
                  </a:lnTo>
                  <a:lnTo>
                    <a:pt x="37" y="5"/>
                  </a:lnTo>
                  <a:lnTo>
                    <a:pt x="37" y="2"/>
                  </a:lnTo>
                  <a:lnTo>
                    <a:pt x="37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3" y="15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23" name="Freeform 112"/>
            <p:cNvSpPr>
              <a:spLocks/>
            </p:cNvSpPr>
            <p:nvPr/>
          </p:nvSpPr>
          <p:spPr bwMode="auto">
            <a:xfrm>
              <a:off x="2461" y="2313"/>
              <a:ext cx="18" cy="22"/>
            </a:xfrm>
            <a:custGeom>
              <a:avLst/>
              <a:gdLst>
                <a:gd name="T0" fmla="*/ 13 w 18"/>
                <a:gd name="T1" fmla="*/ 20 h 22"/>
                <a:gd name="T2" fmla="*/ 15 w 18"/>
                <a:gd name="T3" fmla="*/ 20 h 22"/>
                <a:gd name="T4" fmla="*/ 18 w 18"/>
                <a:gd name="T5" fmla="*/ 15 h 22"/>
                <a:gd name="T6" fmla="*/ 18 w 18"/>
                <a:gd name="T7" fmla="*/ 10 h 22"/>
                <a:gd name="T8" fmla="*/ 15 w 18"/>
                <a:gd name="T9" fmla="*/ 5 h 22"/>
                <a:gd name="T10" fmla="*/ 13 w 18"/>
                <a:gd name="T11" fmla="*/ 0 h 22"/>
                <a:gd name="T12" fmla="*/ 3 w 18"/>
                <a:gd name="T13" fmla="*/ 5 h 22"/>
                <a:gd name="T14" fmla="*/ 3 w 18"/>
                <a:gd name="T15" fmla="*/ 7 h 22"/>
                <a:gd name="T16" fmla="*/ 0 w 18"/>
                <a:gd name="T17" fmla="*/ 10 h 22"/>
                <a:gd name="T18" fmla="*/ 0 w 18"/>
                <a:gd name="T19" fmla="*/ 15 h 22"/>
                <a:gd name="T20" fmla="*/ 0 w 18"/>
                <a:gd name="T21" fmla="*/ 17 h 22"/>
                <a:gd name="T22" fmla="*/ 13 w 18"/>
                <a:gd name="T23" fmla="*/ 22 h 22"/>
                <a:gd name="T24" fmla="*/ 13 w 18"/>
                <a:gd name="T25" fmla="*/ 20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22"/>
                <a:gd name="T41" fmla="*/ 18 w 18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22">
                  <a:moveTo>
                    <a:pt x="13" y="20"/>
                  </a:moveTo>
                  <a:lnTo>
                    <a:pt x="15" y="20"/>
                  </a:lnTo>
                  <a:lnTo>
                    <a:pt x="18" y="15"/>
                  </a:lnTo>
                  <a:lnTo>
                    <a:pt x="18" y="10"/>
                  </a:lnTo>
                  <a:lnTo>
                    <a:pt x="15" y="5"/>
                  </a:lnTo>
                  <a:lnTo>
                    <a:pt x="13" y="0"/>
                  </a:lnTo>
                  <a:lnTo>
                    <a:pt x="3" y="5"/>
                  </a:lnTo>
                  <a:lnTo>
                    <a:pt x="3" y="7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3" y="22"/>
                  </a:lnTo>
                  <a:lnTo>
                    <a:pt x="13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24" name="Freeform 113"/>
            <p:cNvSpPr>
              <a:spLocks/>
            </p:cNvSpPr>
            <p:nvPr/>
          </p:nvSpPr>
          <p:spPr bwMode="auto">
            <a:xfrm>
              <a:off x="2309" y="2276"/>
              <a:ext cx="37" cy="12"/>
            </a:xfrm>
            <a:custGeom>
              <a:avLst/>
              <a:gdLst>
                <a:gd name="T0" fmla="*/ 27 w 37"/>
                <a:gd name="T1" fmla="*/ 12 h 12"/>
                <a:gd name="T2" fmla="*/ 29 w 37"/>
                <a:gd name="T3" fmla="*/ 12 h 12"/>
                <a:gd name="T4" fmla="*/ 29 w 37"/>
                <a:gd name="T5" fmla="*/ 12 h 12"/>
                <a:gd name="T6" fmla="*/ 32 w 37"/>
                <a:gd name="T7" fmla="*/ 12 h 12"/>
                <a:gd name="T8" fmla="*/ 34 w 37"/>
                <a:gd name="T9" fmla="*/ 12 h 12"/>
                <a:gd name="T10" fmla="*/ 34 w 37"/>
                <a:gd name="T11" fmla="*/ 12 h 12"/>
                <a:gd name="T12" fmla="*/ 34 w 37"/>
                <a:gd name="T13" fmla="*/ 10 h 12"/>
                <a:gd name="T14" fmla="*/ 34 w 37"/>
                <a:gd name="T15" fmla="*/ 10 h 12"/>
                <a:gd name="T16" fmla="*/ 37 w 37"/>
                <a:gd name="T17" fmla="*/ 7 h 12"/>
                <a:gd name="T18" fmla="*/ 34 w 37"/>
                <a:gd name="T19" fmla="*/ 2 h 12"/>
                <a:gd name="T20" fmla="*/ 27 w 37"/>
                <a:gd name="T21" fmla="*/ 2 h 12"/>
                <a:gd name="T22" fmla="*/ 22 w 37"/>
                <a:gd name="T23" fmla="*/ 0 h 12"/>
                <a:gd name="T24" fmla="*/ 17 w 37"/>
                <a:gd name="T25" fmla="*/ 0 h 12"/>
                <a:gd name="T26" fmla="*/ 12 w 37"/>
                <a:gd name="T27" fmla="*/ 0 h 12"/>
                <a:gd name="T28" fmla="*/ 10 w 37"/>
                <a:gd name="T29" fmla="*/ 0 h 12"/>
                <a:gd name="T30" fmla="*/ 5 w 37"/>
                <a:gd name="T31" fmla="*/ 0 h 12"/>
                <a:gd name="T32" fmla="*/ 2 w 37"/>
                <a:gd name="T33" fmla="*/ 0 h 12"/>
                <a:gd name="T34" fmla="*/ 0 w 37"/>
                <a:gd name="T35" fmla="*/ 2 h 12"/>
                <a:gd name="T36" fmla="*/ 0 w 37"/>
                <a:gd name="T37" fmla="*/ 2 h 12"/>
                <a:gd name="T38" fmla="*/ 0 w 37"/>
                <a:gd name="T39" fmla="*/ 5 h 12"/>
                <a:gd name="T40" fmla="*/ 0 w 37"/>
                <a:gd name="T41" fmla="*/ 7 h 12"/>
                <a:gd name="T42" fmla="*/ 27 w 37"/>
                <a:gd name="T43" fmla="*/ 12 h 1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7"/>
                <a:gd name="T67" fmla="*/ 0 h 12"/>
                <a:gd name="T68" fmla="*/ 37 w 37"/>
                <a:gd name="T69" fmla="*/ 12 h 1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7" h="12">
                  <a:moveTo>
                    <a:pt x="27" y="12"/>
                  </a:moveTo>
                  <a:lnTo>
                    <a:pt x="29" y="12"/>
                  </a:lnTo>
                  <a:lnTo>
                    <a:pt x="32" y="12"/>
                  </a:lnTo>
                  <a:lnTo>
                    <a:pt x="34" y="12"/>
                  </a:lnTo>
                  <a:lnTo>
                    <a:pt x="34" y="10"/>
                  </a:lnTo>
                  <a:lnTo>
                    <a:pt x="37" y="7"/>
                  </a:lnTo>
                  <a:lnTo>
                    <a:pt x="34" y="2"/>
                  </a:lnTo>
                  <a:lnTo>
                    <a:pt x="27" y="2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27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25" name="Freeform 114"/>
            <p:cNvSpPr>
              <a:spLocks/>
            </p:cNvSpPr>
            <p:nvPr/>
          </p:nvSpPr>
          <p:spPr bwMode="auto">
            <a:xfrm>
              <a:off x="2594" y="2259"/>
              <a:ext cx="32" cy="19"/>
            </a:xfrm>
            <a:custGeom>
              <a:avLst/>
              <a:gdLst>
                <a:gd name="T0" fmla="*/ 3 w 32"/>
                <a:gd name="T1" fmla="*/ 19 h 19"/>
                <a:gd name="T2" fmla="*/ 32 w 32"/>
                <a:gd name="T3" fmla="*/ 10 h 19"/>
                <a:gd name="T4" fmla="*/ 30 w 32"/>
                <a:gd name="T5" fmla="*/ 0 h 19"/>
                <a:gd name="T6" fmla="*/ 0 w 32"/>
                <a:gd name="T7" fmla="*/ 10 h 19"/>
                <a:gd name="T8" fmla="*/ 0 w 32"/>
                <a:gd name="T9" fmla="*/ 10 h 19"/>
                <a:gd name="T10" fmla="*/ 0 w 32"/>
                <a:gd name="T11" fmla="*/ 12 h 19"/>
                <a:gd name="T12" fmla="*/ 0 w 32"/>
                <a:gd name="T13" fmla="*/ 15 h 19"/>
                <a:gd name="T14" fmla="*/ 0 w 32"/>
                <a:gd name="T15" fmla="*/ 17 h 19"/>
                <a:gd name="T16" fmla="*/ 0 w 32"/>
                <a:gd name="T17" fmla="*/ 17 h 19"/>
                <a:gd name="T18" fmla="*/ 3 w 32"/>
                <a:gd name="T19" fmla="*/ 17 h 19"/>
                <a:gd name="T20" fmla="*/ 3 w 32"/>
                <a:gd name="T21" fmla="*/ 17 h 19"/>
                <a:gd name="T22" fmla="*/ 3 w 32"/>
                <a:gd name="T23" fmla="*/ 19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"/>
                <a:gd name="T37" fmla="*/ 0 h 19"/>
                <a:gd name="T38" fmla="*/ 32 w 32"/>
                <a:gd name="T39" fmla="*/ 19 h 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" h="19">
                  <a:moveTo>
                    <a:pt x="3" y="19"/>
                  </a:moveTo>
                  <a:lnTo>
                    <a:pt x="32" y="10"/>
                  </a:lnTo>
                  <a:lnTo>
                    <a:pt x="30" y="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3" y="17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26" name="Freeform 115"/>
            <p:cNvSpPr>
              <a:spLocks/>
            </p:cNvSpPr>
            <p:nvPr/>
          </p:nvSpPr>
          <p:spPr bwMode="auto">
            <a:xfrm>
              <a:off x="2577" y="2214"/>
              <a:ext cx="30" cy="20"/>
            </a:xfrm>
            <a:custGeom>
              <a:avLst/>
              <a:gdLst>
                <a:gd name="T0" fmla="*/ 5 w 30"/>
                <a:gd name="T1" fmla="*/ 20 h 20"/>
                <a:gd name="T2" fmla="*/ 30 w 30"/>
                <a:gd name="T3" fmla="*/ 8 h 20"/>
                <a:gd name="T4" fmla="*/ 30 w 30"/>
                <a:gd name="T5" fmla="*/ 8 h 20"/>
                <a:gd name="T6" fmla="*/ 30 w 30"/>
                <a:gd name="T7" fmla="*/ 5 h 20"/>
                <a:gd name="T8" fmla="*/ 30 w 30"/>
                <a:gd name="T9" fmla="*/ 3 h 20"/>
                <a:gd name="T10" fmla="*/ 30 w 30"/>
                <a:gd name="T11" fmla="*/ 0 h 20"/>
                <a:gd name="T12" fmla="*/ 22 w 30"/>
                <a:gd name="T13" fmla="*/ 0 h 20"/>
                <a:gd name="T14" fmla="*/ 15 w 30"/>
                <a:gd name="T15" fmla="*/ 3 h 20"/>
                <a:gd name="T16" fmla="*/ 8 w 30"/>
                <a:gd name="T17" fmla="*/ 8 h 20"/>
                <a:gd name="T18" fmla="*/ 0 w 30"/>
                <a:gd name="T19" fmla="*/ 13 h 20"/>
                <a:gd name="T20" fmla="*/ 0 w 30"/>
                <a:gd name="T21" fmla="*/ 15 h 20"/>
                <a:gd name="T22" fmla="*/ 0 w 30"/>
                <a:gd name="T23" fmla="*/ 15 h 20"/>
                <a:gd name="T24" fmla="*/ 0 w 30"/>
                <a:gd name="T25" fmla="*/ 18 h 20"/>
                <a:gd name="T26" fmla="*/ 3 w 30"/>
                <a:gd name="T27" fmla="*/ 20 h 20"/>
                <a:gd name="T28" fmla="*/ 3 w 30"/>
                <a:gd name="T29" fmla="*/ 20 h 20"/>
                <a:gd name="T30" fmla="*/ 3 w 30"/>
                <a:gd name="T31" fmla="*/ 20 h 20"/>
                <a:gd name="T32" fmla="*/ 3 w 30"/>
                <a:gd name="T33" fmla="*/ 20 h 20"/>
                <a:gd name="T34" fmla="*/ 5 w 30"/>
                <a:gd name="T35" fmla="*/ 20 h 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0"/>
                <a:gd name="T55" fmla="*/ 0 h 20"/>
                <a:gd name="T56" fmla="*/ 30 w 30"/>
                <a:gd name="T57" fmla="*/ 20 h 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0" h="20">
                  <a:moveTo>
                    <a:pt x="5" y="20"/>
                  </a:moveTo>
                  <a:lnTo>
                    <a:pt x="30" y="8"/>
                  </a:lnTo>
                  <a:lnTo>
                    <a:pt x="30" y="5"/>
                  </a:lnTo>
                  <a:lnTo>
                    <a:pt x="30" y="3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5" y="3"/>
                  </a:lnTo>
                  <a:lnTo>
                    <a:pt x="8" y="8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3" y="20"/>
                  </a:lnTo>
                  <a:lnTo>
                    <a:pt x="5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27" name="Freeform 116"/>
            <p:cNvSpPr>
              <a:spLocks/>
            </p:cNvSpPr>
            <p:nvPr/>
          </p:nvSpPr>
          <p:spPr bwMode="auto">
            <a:xfrm>
              <a:off x="2346" y="2205"/>
              <a:ext cx="29" cy="17"/>
            </a:xfrm>
            <a:custGeom>
              <a:avLst/>
              <a:gdLst>
                <a:gd name="T0" fmla="*/ 29 w 29"/>
                <a:gd name="T1" fmla="*/ 17 h 17"/>
                <a:gd name="T2" fmla="*/ 29 w 29"/>
                <a:gd name="T3" fmla="*/ 7 h 17"/>
                <a:gd name="T4" fmla="*/ 2 w 29"/>
                <a:gd name="T5" fmla="*/ 0 h 17"/>
                <a:gd name="T6" fmla="*/ 2 w 29"/>
                <a:gd name="T7" fmla="*/ 0 h 17"/>
                <a:gd name="T8" fmla="*/ 2 w 29"/>
                <a:gd name="T9" fmla="*/ 0 h 17"/>
                <a:gd name="T10" fmla="*/ 0 w 29"/>
                <a:gd name="T11" fmla="*/ 2 h 17"/>
                <a:gd name="T12" fmla="*/ 0 w 29"/>
                <a:gd name="T13" fmla="*/ 4 h 17"/>
                <a:gd name="T14" fmla="*/ 29 w 29"/>
                <a:gd name="T15" fmla="*/ 17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"/>
                <a:gd name="T25" fmla="*/ 0 h 17"/>
                <a:gd name="T26" fmla="*/ 29 w 29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" h="17">
                  <a:moveTo>
                    <a:pt x="29" y="17"/>
                  </a:moveTo>
                  <a:lnTo>
                    <a:pt x="29" y="7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9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28" name="Freeform 117"/>
            <p:cNvSpPr>
              <a:spLocks/>
            </p:cNvSpPr>
            <p:nvPr/>
          </p:nvSpPr>
          <p:spPr bwMode="auto">
            <a:xfrm>
              <a:off x="2560" y="2177"/>
              <a:ext cx="27" cy="30"/>
            </a:xfrm>
            <a:custGeom>
              <a:avLst/>
              <a:gdLst>
                <a:gd name="T0" fmla="*/ 7 w 27"/>
                <a:gd name="T1" fmla="*/ 28 h 30"/>
                <a:gd name="T2" fmla="*/ 27 w 27"/>
                <a:gd name="T3" fmla="*/ 5 h 30"/>
                <a:gd name="T4" fmla="*/ 27 w 27"/>
                <a:gd name="T5" fmla="*/ 3 h 30"/>
                <a:gd name="T6" fmla="*/ 27 w 27"/>
                <a:gd name="T7" fmla="*/ 3 h 30"/>
                <a:gd name="T8" fmla="*/ 27 w 27"/>
                <a:gd name="T9" fmla="*/ 0 h 30"/>
                <a:gd name="T10" fmla="*/ 27 w 27"/>
                <a:gd name="T11" fmla="*/ 0 h 30"/>
                <a:gd name="T12" fmla="*/ 17 w 27"/>
                <a:gd name="T13" fmla="*/ 0 h 30"/>
                <a:gd name="T14" fmla="*/ 0 w 27"/>
                <a:gd name="T15" fmla="*/ 25 h 30"/>
                <a:gd name="T16" fmla="*/ 2 w 27"/>
                <a:gd name="T17" fmla="*/ 25 h 30"/>
                <a:gd name="T18" fmla="*/ 2 w 27"/>
                <a:gd name="T19" fmla="*/ 28 h 30"/>
                <a:gd name="T20" fmla="*/ 5 w 27"/>
                <a:gd name="T21" fmla="*/ 30 h 30"/>
                <a:gd name="T22" fmla="*/ 7 w 27"/>
                <a:gd name="T23" fmla="*/ 28 h 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"/>
                <a:gd name="T37" fmla="*/ 0 h 30"/>
                <a:gd name="T38" fmla="*/ 27 w 27"/>
                <a:gd name="T39" fmla="*/ 30 h 3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" h="30">
                  <a:moveTo>
                    <a:pt x="7" y="28"/>
                  </a:moveTo>
                  <a:lnTo>
                    <a:pt x="27" y="5"/>
                  </a:lnTo>
                  <a:lnTo>
                    <a:pt x="27" y="3"/>
                  </a:lnTo>
                  <a:lnTo>
                    <a:pt x="27" y="0"/>
                  </a:lnTo>
                  <a:lnTo>
                    <a:pt x="17" y="0"/>
                  </a:lnTo>
                  <a:lnTo>
                    <a:pt x="0" y="25"/>
                  </a:lnTo>
                  <a:lnTo>
                    <a:pt x="2" y="25"/>
                  </a:lnTo>
                  <a:lnTo>
                    <a:pt x="2" y="28"/>
                  </a:lnTo>
                  <a:lnTo>
                    <a:pt x="5" y="30"/>
                  </a:lnTo>
                  <a:lnTo>
                    <a:pt x="7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29" name="Freeform 118"/>
            <p:cNvSpPr>
              <a:spLocks/>
            </p:cNvSpPr>
            <p:nvPr/>
          </p:nvSpPr>
          <p:spPr bwMode="auto">
            <a:xfrm>
              <a:off x="2380" y="2163"/>
              <a:ext cx="22" cy="32"/>
            </a:xfrm>
            <a:custGeom>
              <a:avLst/>
              <a:gdLst>
                <a:gd name="T0" fmla="*/ 17 w 22"/>
                <a:gd name="T1" fmla="*/ 32 h 32"/>
                <a:gd name="T2" fmla="*/ 17 w 22"/>
                <a:gd name="T3" fmla="*/ 32 h 32"/>
                <a:gd name="T4" fmla="*/ 20 w 22"/>
                <a:gd name="T5" fmla="*/ 32 h 32"/>
                <a:gd name="T6" fmla="*/ 20 w 22"/>
                <a:gd name="T7" fmla="*/ 32 h 32"/>
                <a:gd name="T8" fmla="*/ 22 w 22"/>
                <a:gd name="T9" fmla="*/ 32 h 32"/>
                <a:gd name="T10" fmla="*/ 20 w 22"/>
                <a:gd name="T11" fmla="*/ 22 h 32"/>
                <a:gd name="T12" fmla="*/ 17 w 22"/>
                <a:gd name="T13" fmla="*/ 14 h 32"/>
                <a:gd name="T14" fmla="*/ 10 w 22"/>
                <a:gd name="T15" fmla="*/ 7 h 32"/>
                <a:gd name="T16" fmla="*/ 3 w 22"/>
                <a:gd name="T17" fmla="*/ 0 h 32"/>
                <a:gd name="T18" fmla="*/ 0 w 22"/>
                <a:gd name="T19" fmla="*/ 2 h 32"/>
                <a:gd name="T20" fmla="*/ 0 w 22"/>
                <a:gd name="T21" fmla="*/ 5 h 32"/>
                <a:gd name="T22" fmla="*/ 0 w 22"/>
                <a:gd name="T23" fmla="*/ 9 h 32"/>
                <a:gd name="T24" fmla="*/ 0 w 22"/>
                <a:gd name="T25" fmla="*/ 12 h 32"/>
                <a:gd name="T26" fmla="*/ 15 w 22"/>
                <a:gd name="T27" fmla="*/ 32 h 32"/>
                <a:gd name="T28" fmla="*/ 15 w 22"/>
                <a:gd name="T29" fmla="*/ 32 h 32"/>
                <a:gd name="T30" fmla="*/ 17 w 22"/>
                <a:gd name="T31" fmla="*/ 32 h 32"/>
                <a:gd name="T32" fmla="*/ 17 w 22"/>
                <a:gd name="T33" fmla="*/ 32 h 32"/>
                <a:gd name="T34" fmla="*/ 17 w 22"/>
                <a:gd name="T35" fmla="*/ 32 h 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"/>
                <a:gd name="T55" fmla="*/ 0 h 32"/>
                <a:gd name="T56" fmla="*/ 22 w 22"/>
                <a:gd name="T57" fmla="*/ 32 h 3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" h="32">
                  <a:moveTo>
                    <a:pt x="17" y="32"/>
                  </a:moveTo>
                  <a:lnTo>
                    <a:pt x="17" y="32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0" y="22"/>
                  </a:lnTo>
                  <a:lnTo>
                    <a:pt x="17" y="14"/>
                  </a:lnTo>
                  <a:lnTo>
                    <a:pt x="10" y="7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15" y="32"/>
                  </a:lnTo>
                  <a:lnTo>
                    <a:pt x="17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30" name="Freeform 119"/>
            <p:cNvSpPr>
              <a:spLocks/>
            </p:cNvSpPr>
            <p:nvPr/>
          </p:nvSpPr>
          <p:spPr bwMode="auto">
            <a:xfrm>
              <a:off x="2491" y="2133"/>
              <a:ext cx="12" cy="44"/>
            </a:xfrm>
            <a:custGeom>
              <a:avLst/>
              <a:gdLst>
                <a:gd name="T0" fmla="*/ 5 w 12"/>
                <a:gd name="T1" fmla="*/ 44 h 44"/>
                <a:gd name="T2" fmla="*/ 10 w 12"/>
                <a:gd name="T3" fmla="*/ 35 h 44"/>
                <a:gd name="T4" fmla="*/ 12 w 12"/>
                <a:gd name="T5" fmla="*/ 25 h 44"/>
                <a:gd name="T6" fmla="*/ 12 w 12"/>
                <a:gd name="T7" fmla="*/ 12 h 44"/>
                <a:gd name="T8" fmla="*/ 10 w 12"/>
                <a:gd name="T9" fmla="*/ 3 h 44"/>
                <a:gd name="T10" fmla="*/ 10 w 12"/>
                <a:gd name="T11" fmla="*/ 3 h 44"/>
                <a:gd name="T12" fmla="*/ 10 w 12"/>
                <a:gd name="T13" fmla="*/ 3 h 44"/>
                <a:gd name="T14" fmla="*/ 10 w 12"/>
                <a:gd name="T15" fmla="*/ 3 h 44"/>
                <a:gd name="T16" fmla="*/ 7 w 12"/>
                <a:gd name="T17" fmla="*/ 0 h 44"/>
                <a:gd name="T18" fmla="*/ 3 w 12"/>
                <a:gd name="T19" fmla="*/ 10 h 44"/>
                <a:gd name="T20" fmla="*/ 0 w 12"/>
                <a:gd name="T21" fmla="*/ 20 h 44"/>
                <a:gd name="T22" fmla="*/ 0 w 12"/>
                <a:gd name="T23" fmla="*/ 32 h 44"/>
                <a:gd name="T24" fmla="*/ 0 w 12"/>
                <a:gd name="T25" fmla="*/ 42 h 44"/>
                <a:gd name="T26" fmla="*/ 0 w 12"/>
                <a:gd name="T27" fmla="*/ 44 h 44"/>
                <a:gd name="T28" fmla="*/ 3 w 12"/>
                <a:gd name="T29" fmla="*/ 44 h 44"/>
                <a:gd name="T30" fmla="*/ 3 w 12"/>
                <a:gd name="T31" fmla="*/ 44 h 44"/>
                <a:gd name="T32" fmla="*/ 3 w 12"/>
                <a:gd name="T33" fmla="*/ 44 h 44"/>
                <a:gd name="T34" fmla="*/ 5 w 12"/>
                <a:gd name="T35" fmla="*/ 44 h 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"/>
                <a:gd name="T55" fmla="*/ 0 h 44"/>
                <a:gd name="T56" fmla="*/ 12 w 12"/>
                <a:gd name="T57" fmla="*/ 44 h 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" h="44">
                  <a:moveTo>
                    <a:pt x="5" y="44"/>
                  </a:moveTo>
                  <a:lnTo>
                    <a:pt x="10" y="35"/>
                  </a:lnTo>
                  <a:lnTo>
                    <a:pt x="12" y="25"/>
                  </a:lnTo>
                  <a:lnTo>
                    <a:pt x="12" y="12"/>
                  </a:lnTo>
                  <a:lnTo>
                    <a:pt x="10" y="3"/>
                  </a:lnTo>
                  <a:lnTo>
                    <a:pt x="7" y="0"/>
                  </a:lnTo>
                  <a:lnTo>
                    <a:pt x="3" y="10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3" y="44"/>
                  </a:lnTo>
                  <a:lnTo>
                    <a:pt x="5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31" name="Freeform 120"/>
            <p:cNvSpPr>
              <a:spLocks/>
            </p:cNvSpPr>
            <p:nvPr/>
          </p:nvSpPr>
          <p:spPr bwMode="auto">
            <a:xfrm>
              <a:off x="2429" y="2138"/>
              <a:ext cx="18" cy="32"/>
            </a:xfrm>
            <a:custGeom>
              <a:avLst/>
              <a:gdLst>
                <a:gd name="T0" fmla="*/ 13 w 18"/>
                <a:gd name="T1" fmla="*/ 32 h 32"/>
                <a:gd name="T2" fmla="*/ 15 w 18"/>
                <a:gd name="T3" fmla="*/ 32 h 32"/>
                <a:gd name="T4" fmla="*/ 15 w 18"/>
                <a:gd name="T5" fmla="*/ 32 h 32"/>
                <a:gd name="T6" fmla="*/ 18 w 18"/>
                <a:gd name="T7" fmla="*/ 32 h 32"/>
                <a:gd name="T8" fmla="*/ 18 w 18"/>
                <a:gd name="T9" fmla="*/ 30 h 32"/>
                <a:gd name="T10" fmla="*/ 8 w 18"/>
                <a:gd name="T11" fmla="*/ 0 h 32"/>
                <a:gd name="T12" fmla="*/ 8 w 18"/>
                <a:gd name="T13" fmla="*/ 0 h 32"/>
                <a:gd name="T14" fmla="*/ 8 w 18"/>
                <a:gd name="T15" fmla="*/ 0 h 32"/>
                <a:gd name="T16" fmla="*/ 5 w 18"/>
                <a:gd name="T17" fmla="*/ 0 h 32"/>
                <a:gd name="T18" fmla="*/ 5 w 18"/>
                <a:gd name="T19" fmla="*/ 0 h 32"/>
                <a:gd name="T20" fmla="*/ 0 w 18"/>
                <a:gd name="T21" fmla="*/ 7 h 32"/>
                <a:gd name="T22" fmla="*/ 5 w 18"/>
                <a:gd name="T23" fmla="*/ 25 h 32"/>
                <a:gd name="T24" fmla="*/ 13 w 18"/>
                <a:gd name="T25" fmla="*/ 32 h 32"/>
                <a:gd name="T26" fmla="*/ 13 w 18"/>
                <a:gd name="T27" fmla="*/ 32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"/>
                <a:gd name="T43" fmla="*/ 0 h 32"/>
                <a:gd name="T44" fmla="*/ 18 w 18"/>
                <a:gd name="T45" fmla="*/ 32 h 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" h="32">
                  <a:moveTo>
                    <a:pt x="13" y="32"/>
                  </a:moveTo>
                  <a:lnTo>
                    <a:pt x="15" y="32"/>
                  </a:lnTo>
                  <a:lnTo>
                    <a:pt x="18" y="32"/>
                  </a:lnTo>
                  <a:lnTo>
                    <a:pt x="18" y="30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7"/>
                  </a:lnTo>
                  <a:lnTo>
                    <a:pt x="5" y="25"/>
                  </a:lnTo>
                  <a:lnTo>
                    <a:pt x="13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32" name="Freeform 121"/>
            <p:cNvSpPr>
              <a:spLocks/>
            </p:cNvSpPr>
            <p:nvPr/>
          </p:nvSpPr>
          <p:spPr bwMode="auto">
            <a:xfrm>
              <a:off x="2863" y="1598"/>
              <a:ext cx="187" cy="404"/>
            </a:xfrm>
            <a:custGeom>
              <a:avLst/>
              <a:gdLst>
                <a:gd name="T0" fmla="*/ 160 w 187"/>
                <a:gd name="T1" fmla="*/ 0 h 404"/>
                <a:gd name="T2" fmla="*/ 27 w 187"/>
                <a:gd name="T3" fmla="*/ 254 h 404"/>
                <a:gd name="T4" fmla="*/ 96 w 187"/>
                <a:gd name="T5" fmla="*/ 207 h 404"/>
                <a:gd name="T6" fmla="*/ 0 w 187"/>
                <a:gd name="T7" fmla="*/ 404 h 404"/>
                <a:gd name="T8" fmla="*/ 187 w 187"/>
                <a:gd name="T9" fmla="*/ 131 h 404"/>
                <a:gd name="T10" fmla="*/ 108 w 187"/>
                <a:gd name="T11" fmla="*/ 173 h 404"/>
                <a:gd name="T12" fmla="*/ 160 w 187"/>
                <a:gd name="T13" fmla="*/ 0 h 4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7"/>
                <a:gd name="T22" fmla="*/ 0 h 404"/>
                <a:gd name="T23" fmla="*/ 187 w 187"/>
                <a:gd name="T24" fmla="*/ 404 h 4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7" h="404">
                  <a:moveTo>
                    <a:pt x="160" y="0"/>
                  </a:moveTo>
                  <a:lnTo>
                    <a:pt x="27" y="254"/>
                  </a:lnTo>
                  <a:lnTo>
                    <a:pt x="96" y="207"/>
                  </a:lnTo>
                  <a:lnTo>
                    <a:pt x="0" y="404"/>
                  </a:lnTo>
                  <a:lnTo>
                    <a:pt x="187" y="131"/>
                  </a:lnTo>
                  <a:lnTo>
                    <a:pt x="108" y="173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FFB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33" name="Freeform 122"/>
            <p:cNvSpPr>
              <a:spLocks/>
            </p:cNvSpPr>
            <p:nvPr/>
          </p:nvSpPr>
          <p:spPr bwMode="auto">
            <a:xfrm>
              <a:off x="2521" y="1480"/>
              <a:ext cx="101" cy="434"/>
            </a:xfrm>
            <a:custGeom>
              <a:avLst/>
              <a:gdLst>
                <a:gd name="T0" fmla="*/ 27 w 101"/>
                <a:gd name="T1" fmla="*/ 0 h 434"/>
                <a:gd name="T2" fmla="*/ 0 w 101"/>
                <a:gd name="T3" fmla="*/ 286 h 434"/>
                <a:gd name="T4" fmla="*/ 44 w 101"/>
                <a:gd name="T5" fmla="*/ 217 h 434"/>
                <a:gd name="T6" fmla="*/ 29 w 101"/>
                <a:gd name="T7" fmla="*/ 434 h 434"/>
                <a:gd name="T8" fmla="*/ 101 w 101"/>
                <a:gd name="T9" fmla="*/ 111 h 434"/>
                <a:gd name="T10" fmla="*/ 44 w 101"/>
                <a:gd name="T11" fmla="*/ 180 h 434"/>
                <a:gd name="T12" fmla="*/ 27 w 101"/>
                <a:gd name="T13" fmla="*/ 0 h 4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"/>
                <a:gd name="T22" fmla="*/ 0 h 434"/>
                <a:gd name="T23" fmla="*/ 101 w 101"/>
                <a:gd name="T24" fmla="*/ 434 h 4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" h="434">
                  <a:moveTo>
                    <a:pt x="27" y="0"/>
                  </a:moveTo>
                  <a:lnTo>
                    <a:pt x="0" y="286"/>
                  </a:lnTo>
                  <a:lnTo>
                    <a:pt x="44" y="217"/>
                  </a:lnTo>
                  <a:lnTo>
                    <a:pt x="29" y="434"/>
                  </a:lnTo>
                  <a:lnTo>
                    <a:pt x="101" y="111"/>
                  </a:lnTo>
                  <a:lnTo>
                    <a:pt x="44" y="18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B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34" name="Freeform 123"/>
            <p:cNvSpPr>
              <a:spLocks/>
            </p:cNvSpPr>
            <p:nvPr/>
          </p:nvSpPr>
          <p:spPr bwMode="auto">
            <a:xfrm>
              <a:off x="1967" y="1618"/>
              <a:ext cx="233" cy="367"/>
            </a:xfrm>
            <a:custGeom>
              <a:avLst/>
              <a:gdLst>
                <a:gd name="T0" fmla="*/ 2 w 233"/>
                <a:gd name="T1" fmla="*/ 0 h 367"/>
                <a:gd name="T2" fmla="*/ 179 w 233"/>
                <a:gd name="T3" fmla="*/ 227 h 367"/>
                <a:gd name="T4" fmla="*/ 103 w 233"/>
                <a:gd name="T5" fmla="*/ 190 h 367"/>
                <a:gd name="T6" fmla="*/ 233 w 233"/>
                <a:gd name="T7" fmla="*/ 367 h 367"/>
                <a:gd name="T8" fmla="*/ 0 w 233"/>
                <a:gd name="T9" fmla="*/ 133 h 367"/>
                <a:gd name="T10" fmla="*/ 83 w 233"/>
                <a:gd name="T11" fmla="*/ 160 h 367"/>
                <a:gd name="T12" fmla="*/ 2 w 233"/>
                <a:gd name="T13" fmla="*/ 0 h 3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3"/>
                <a:gd name="T22" fmla="*/ 0 h 367"/>
                <a:gd name="T23" fmla="*/ 233 w 233"/>
                <a:gd name="T24" fmla="*/ 367 h 3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3" h="367">
                  <a:moveTo>
                    <a:pt x="2" y="0"/>
                  </a:moveTo>
                  <a:lnTo>
                    <a:pt x="179" y="227"/>
                  </a:lnTo>
                  <a:lnTo>
                    <a:pt x="103" y="190"/>
                  </a:lnTo>
                  <a:lnTo>
                    <a:pt x="233" y="367"/>
                  </a:lnTo>
                  <a:lnTo>
                    <a:pt x="0" y="133"/>
                  </a:lnTo>
                  <a:lnTo>
                    <a:pt x="83" y="16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B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6869113" y="1908175"/>
          <a:ext cx="682625" cy="296863"/>
        </p:xfrm>
        <a:graphic>
          <a:graphicData uri="http://schemas.openxmlformats.org/presentationml/2006/ole">
            <p:oleObj spid="_x0000_s20485" name="Equation" r:id="rId7" imgW="520560" imgH="228600" progId="Equation.3">
              <p:embed/>
            </p:oleObj>
          </a:graphicData>
        </a:graphic>
      </p:graphicFrame>
      <p:sp>
        <p:nvSpPr>
          <p:cNvPr id="20500" name="Text Box 125"/>
          <p:cNvSpPr txBox="1">
            <a:spLocks noChangeArrowheads="1"/>
          </p:cNvSpPr>
          <p:nvPr/>
        </p:nvSpPr>
        <p:spPr bwMode="auto">
          <a:xfrm>
            <a:off x="539750" y="4652963"/>
            <a:ext cx="45989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>
                <a:solidFill>
                  <a:srgbClr val="000000"/>
                </a:solidFill>
              </a:rPr>
              <a:t>Exactement un détecteur observe le photon</a:t>
            </a:r>
          </a:p>
        </p:txBody>
      </p:sp>
      <p:sp>
        <p:nvSpPr>
          <p:cNvPr id="20501" name="Rectangle 126"/>
          <p:cNvSpPr>
            <a:spLocks noChangeArrowheads="1"/>
          </p:cNvSpPr>
          <p:nvPr/>
        </p:nvSpPr>
        <p:spPr bwMode="auto">
          <a:xfrm>
            <a:off x="323850" y="4437063"/>
            <a:ext cx="4968875" cy="23050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0502" name="Rectangle 127"/>
          <p:cNvSpPr>
            <a:spLocks noChangeArrowheads="1"/>
          </p:cNvSpPr>
          <p:nvPr/>
        </p:nvSpPr>
        <p:spPr bwMode="auto">
          <a:xfrm rot="-2340743">
            <a:off x="5940425" y="3141663"/>
            <a:ext cx="73025" cy="1223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468313" y="2205038"/>
            <a:ext cx="8229600" cy="2816225"/>
          </a:xfrm>
        </p:spPr>
        <p:txBody>
          <a:bodyPr/>
          <a:lstStyle/>
          <a:p>
            <a:pPr eaLnBrk="1" hangingPunct="1">
              <a:defRPr/>
            </a:pPr>
            <a:r>
              <a:rPr lang="fr-CA" smtClean="0"/>
              <a:t>Poids: 30 tonnes</a:t>
            </a:r>
          </a:p>
          <a:p>
            <a:pPr eaLnBrk="1" hangingPunct="1">
              <a:defRPr/>
            </a:pPr>
            <a:r>
              <a:rPr lang="fr-CA" smtClean="0"/>
              <a:t>Mémoire: 80 octets</a:t>
            </a:r>
          </a:p>
          <a:p>
            <a:pPr eaLnBrk="1" hangingPunct="1">
              <a:defRPr/>
            </a:pPr>
            <a:r>
              <a:rPr lang="fr-CA" smtClean="0"/>
              <a:t>Vitesse: 357 FLOPS</a:t>
            </a:r>
          </a:p>
          <a:p>
            <a:pPr eaLnBrk="1" hangingPunct="1">
              <a:defRPr/>
            </a:pPr>
            <a:r>
              <a:rPr lang="fr-CA" smtClean="0"/>
              <a:t>Prix: 487000$US</a:t>
            </a:r>
          </a:p>
        </p:txBody>
      </p:sp>
      <p:sp>
        <p:nvSpPr>
          <p:cNvPr id="16998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8313" y="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fr-CA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ENIAC 1946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Line 2"/>
          <p:cNvSpPr>
            <a:spLocks noChangeShapeType="1"/>
          </p:cNvSpPr>
          <p:nvPr/>
        </p:nvSpPr>
        <p:spPr bwMode="auto">
          <a:xfrm>
            <a:off x="1116013" y="1268413"/>
            <a:ext cx="19431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grpSp>
        <p:nvGrpSpPr>
          <p:cNvPr id="21512" name="Group 3"/>
          <p:cNvGrpSpPr>
            <a:grpSpLocks/>
          </p:cNvGrpSpPr>
          <p:nvPr/>
        </p:nvGrpSpPr>
        <p:grpSpPr bwMode="auto">
          <a:xfrm>
            <a:off x="179388" y="1052513"/>
            <a:ext cx="1512887" cy="431800"/>
            <a:chOff x="339" y="3113"/>
            <a:chExt cx="953" cy="272"/>
          </a:xfrm>
        </p:grpSpPr>
        <p:sp>
          <p:nvSpPr>
            <p:cNvPr id="21623" name="Rectangle 4"/>
            <p:cNvSpPr>
              <a:spLocks noChangeArrowheads="1"/>
            </p:cNvSpPr>
            <p:nvPr/>
          </p:nvSpPr>
          <p:spPr bwMode="auto">
            <a:xfrm>
              <a:off x="339" y="3113"/>
              <a:ext cx="817" cy="2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CA"/>
                <a:t>Source   </a:t>
              </a:r>
            </a:p>
          </p:txBody>
        </p:sp>
        <p:sp>
          <p:nvSpPr>
            <p:cNvPr id="21624" name="Rectangle 5"/>
            <p:cNvSpPr>
              <a:spLocks noChangeArrowheads="1"/>
            </p:cNvSpPr>
            <p:nvPr/>
          </p:nvSpPr>
          <p:spPr bwMode="auto">
            <a:xfrm>
              <a:off x="1156" y="3203"/>
              <a:ext cx="136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graphicFrame>
          <p:nvGraphicFramePr>
            <p:cNvPr id="21510" name="Object 6"/>
            <p:cNvGraphicFramePr>
              <a:graphicFrameLocks noChangeAspect="1"/>
            </p:cNvGraphicFramePr>
            <p:nvPr/>
          </p:nvGraphicFramePr>
          <p:xfrm>
            <a:off x="929" y="3158"/>
            <a:ext cx="153" cy="214"/>
          </p:xfrm>
          <a:graphic>
            <a:graphicData uri="http://schemas.openxmlformats.org/presentationml/2006/ole">
              <p:oleObj spid="_x0000_s21510" name="Equation" r:id="rId3" imgW="126720" imgH="177480" progId="Equation.3">
                <p:embed/>
              </p:oleObj>
            </a:graphicData>
          </a:graphic>
        </p:graphicFrame>
      </p:grpSp>
      <p:sp>
        <p:nvSpPr>
          <p:cNvPr id="21513" name="Rectangle 7"/>
          <p:cNvSpPr>
            <a:spLocks noChangeArrowheads="1"/>
          </p:cNvSpPr>
          <p:nvPr/>
        </p:nvSpPr>
        <p:spPr bwMode="auto">
          <a:xfrm rot="-2340743">
            <a:off x="3059113" y="692150"/>
            <a:ext cx="73025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1514" name="Line 8"/>
          <p:cNvSpPr>
            <a:spLocks noChangeShapeType="1"/>
          </p:cNvSpPr>
          <p:nvPr/>
        </p:nvSpPr>
        <p:spPr bwMode="auto">
          <a:xfrm flipH="1">
            <a:off x="3059113" y="1412875"/>
            <a:ext cx="0" cy="720725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15" name="Line 9"/>
          <p:cNvSpPr>
            <a:spLocks noChangeShapeType="1"/>
          </p:cNvSpPr>
          <p:nvPr/>
        </p:nvSpPr>
        <p:spPr bwMode="auto">
          <a:xfrm>
            <a:off x="3132138" y="1268413"/>
            <a:ext cx="3024187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16" name="Line 13"/>
          <p:cNvSpPr>
            <a:spLocks noChangeShapeType="1"/>
          </p:cNvSpPr>
          <p:nvPr/>
        </p:nvSpPr>
        <p:spPr bwMode="auto">
          <a:xfrm>
            <a:off x="5940425" y="3860800"/>
            <a:ext cx="0" cy="936625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17" name="Line 14"/>
          <p:cNvSpPr>
            <a:spLocks noChangeShapeType="1"/>
          </p:cNvSpPr>
          <p:nvPr/>
        </p:nvSpPr>
        <p:spPr bwMode="auto">
          <a:xfrm>
            <a:off x="6084888" y="3789363"/>
            <a:ext cx="1439862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grpSp>
        <p:nvGrpSpPr>
          <p:cNvPr id="21518" name="Group 15"/>
          <p:cNvGrpSpPr>
            <a:grpSpLocks/>
          </p:cNvGrpSpPr>
          <p:nvPr/>
        </p:nvGrpSpPr>
        <p:grpSpPr bwMode="auto">
          <a:xfrm>
            <a:off x="7667625" y="2852738"/>
            <a:ext cx="1008063" cy="1295400"/>
            <a:chOff x="1967" y="1480"/>
            <a:chExt cx="1083" cy="1518"/>
          </a:xfrm>
        </p:grpSpPr>
        <p:sp>
          <p:nvSpPr>
            <p:cNvPr id="21591" name="Freeform 16"/>
            <p:cNvSpPr>
              <a:spLocks/>
            </p:cNvSpPr>
            <p:nvPr/>
          </p:nvSpPr>
          <p:spPr bwMode="auto">
            <a:xfrm>
              <a:off x="2351" y="2483"/>
              <a:ext cx="61" cy="131"/>
            </a:xfrm>
            <a:custGeom>
              <a:avLst/>
              <a:gdLst>
                <a:gd name="T0" fmla="*/ 44 w 61"/>
                <a:gd name="T1" fmla="*/ 7 h 131"/>
                <a:gd name="T2" fmla="*/ 22 w 61"/>
                <a:gd name="T3" fmla="*/ 27 h 131"/>
                <a:gd name="T4" fmla="*/ 7 w 61"/>
                <a:gd name="T5" fmla="*/ 54 h 131"/>
                <a:gd name="T6" fmla="*/ 0 w 61"/>
                <a:gd name="T7" fmla="*/ 84 h 131"/>
                <a:gd name="T8" fmla="*/ 2 w 61"/>
                <a:gd name="T9" fmla="*/ 106 h 131"/>
                <a:gd name="T10" fmla="*/ 7 w 61"/>
                <a:gd name="T11" fmla="*/ 121 h 131"/>
                <a:gd name="T12" fmla="*/ 14 w 61"/>
                <a:gd name="T13" fmla="*/ 126 h 131"/>
                <a:gd name="T14" fmla="*/ 17 w 61"/>
                <a:gd name="T15" fmla="*/ 126 h 131"/>
                <a:gd name="T16" fmla="*/ 27 w 61"/>
                <a:gd name="T17" fmla="*/ 131 h 131"/>
                <a:gd name="T18" fmla="*/ 39 w 61"/>
                <a:gd name="T19" fmla="*/ 118 h 131"/>
                <a:gd name="T20" fmla="*/ 42 w 61"/>
                <a:gd name="T21" fmla="*/ 84 h 131"/>
                <a:gd name="T22" fmla="*/ 37 w 61"/>
                <a:gd name="T23" fmla="*/ 59 h 131"/>
                <a:gd name="T24" fmla="*/ 32 w 61"/>
                <a:gd name="T25" fmla="*/ 47 h 131"/>
                <a:gd name="T26" fmla="*/ 27 w 61"/>
                <a:gd name="T27" fmla="*/ 42 h 131"/>
                <a:gd name="T28" fmla="*/ 27 w 61"/>
                <a:gd name="T29" fmla="*/ 42 h 131"/>
                <a:gd name="T30" fmla="*/ 24 w 61"/>
                <a:gd name="T31" fmla="*/ 39 h 131"/>
                <a:gd name="T32" fmla="*/ 24 w 61"/>
                <a:gd name="T33" fmla="*/ 42 h 131"/>
                <a:gd name="T34" fmla="*/ 32 w 61"/>
                <a:gd name="T35" fmla="*/ 57 h 131"/>
                <a:gd name="T36" fmla="*/ 37 w 61"/>
                <a:gd name="T37" fmla="*/ 89 h 131"/>
                <a:gd name="T38" fmla="*/ 37 w 61"/>
                <a:gd name="T39" fmla="*/ 111 h 131"/>
                <a:gd name="T40" fmla="*/ 32 w 61"/>
                <a:gd name="T41" fmla="*/ 121 h 131"/>
                <a:gd name="T42" fmla="*/ 29 w 61"/>
                <a:gd name="T43" fmla="*/ 123 h 131"/>
                <a:gd name="T44" fmla="*/ 27 w 61"/>
                <a:gd name="T45" fmla="*/ 126 h 131"/>
                <a:gd name="T46" fmla="*/ 27 w 61"/>
                <a:gd name="T47" fmla="*/ 126 h 131"/>
                <a:gd name="T48" fmla="*/ 27 w 61"/>
                <a:gd name="T49" fmla="*/ 126 h 131"/>
                <a:gd name="T50" fmla="*/ 24 w 61"/>
                <a:gd name="T51" fmla="*/ 126 h 131"/>
                <a:gd name="T52" fmla="*/ 24 w 61"/>
                <a:gd name="T53" fmla="*/ 126 h 131"/>
                <a:gd name="T54" fmla="*/ 22 w 61"/>
                <a:gd name="T55" fmla="*/ 123 h 131"/>
                <a:gd name="T56" fmla="*/ 22 w 61"/>
                <a:gd name="T57" fmla="*/ 123 h 131"/>
                <a:gd name="T58" fmla="*/ 22 w 61"/>
                <a:gd name="T59" fmla="*/ 123 h 131"/>
                <a:gd name="T60" fmla="*/ 19 w 61"/>
                <a:gd name="T61" fmla="*/ 123 h 131"/>
                <a:gd name="T62" fmla="*/ 17 w 61"/>
                <a:gd name="T63" fmla="*/ 121 h 131"/>
                <a:gd name="T64" fmla="*/ 12 w 61"/>
                <a:gd name="T65" fmla="*/ 113 h 131"/>
                <a:gd name="T66" fmla="*/ 7 w 61"/>
                <a:gd name="T67" fmla="*/ 106 h 131"/>
                <a:gd name="T68" fmla="*/ 7 w 61"/>
                <a:gd name="T69" fmla="*/ 71 h 131"/>
                <a:gd name="T70" fmla="*/ 17 w 61"/>
                <a:gd name="T71" fmla="*/ 39 h 131"/>
                <a:gd name="T72" fmla="*/ 27 w 61"/>
                <a:gd name="T73" fmla="*/ 27 h 131"/>
                <a:gd name="T74" fmla="*/ 39 w 61"/>
                <a:gd name="T75" fmla="*/ 17 h 131"/>
                <a:gd name="T76" fmla="*/ 46 w 61"/>
                <a:gd name="T77" fmla="*/ 10 h 131"/>
                <a:gd name="T78" fmla="*/ 56 w 61"/>
                <a:gd name="T79" fmla="*/ 5 h 131"/>
                <a:gd name="T80" fmla="*/ 59 w 61"/>
                <a:gd name="T81" fmla="*/ 5 h 131"/>
                <a:gd name="T82" fmla="*/ 59 w 61"/>
                <a:gd name="T83" fmla="*/ 5 h 131"/>
                <a:gd name="T84" fmla="*/ 59 w 61"/>
                <a:gd name="T85" fmla="*/ 0 h 13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1"/>
                <a:gd name="T130" fmla="*/ 0 h 131"/>
                <a:gd name="T131" fmla="*/ 61 w 61"/>
                <a:gd name="T132" fmla="*/ 131 h 13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1" h="131">
                  <a:moveTo>
                    <a:pt x="59" y="0"/>
                  </a:moveTo>
                  <a:lnTo>
                    <a:pt x="44" y="7"/>
                  </a:lnTo>
                  <a:lnTo>
                    <a:pt x="32" y="15"/>
                  </a:lnTo>
                  <a:lnTo>
                    <a:pt x="22" y="27"/>
                  </a:lnTo>
                  <a:lnTo>
                    <a:pt x="12" y="39"/>
                  </a:lnTo>
                  <a:lnTo>
                    <a:pt x="7" y="54"/>
                  </a:lnTo>
                  <a:lnTo>
                    <a:pt x="2" y="69"/>
                  </a:lnTo>
                  <a:lnTo>
                    <a:pt x="0" y="84"/>
                  </a:lnTo>
                  <a:lnTo>
                    <a:pt x="0" y="99"/>
                  </a:lnTo>
                  <a:lnTo>
                    <a:pt x="2" y="106"/>
                  </a:lnTo>
                  <a:lnTo>
                    <a:pt x="5" y="113"/>
                  </a:lnTo>
                  <a:lnTo>
                    <a:pt x="7" y="121"/>
                  </a:lnTo>
                  <a:lnTo>
                    <a:pt x="12" y="126"/>
                  </a:lnTo>
                  <a:lnTo>
                    <a:pt x="14" y="126"/>
                  </a:lnTo>
                  <a:lnTo>
                    <a:pt x="17" y="126"/>
                  </a:lnTo>
                  <a:lnTo>
                    <a:pt x="17" y="128"/>
                  </a:lnTo>
                  <a:lnTo>
                    <a:pt x="27" y="131"/>
                  </a:lnTo>
                  <a:lnTo>
                    <a:pt x="29" y="131"/>
                  </a:lnTo>
                  <a:lnTo>
                    <a:pt x="39" y="118"/>
                  </a:lnTo>
                  <a:lnTo>
                    <a:pt x="42" y="101"/>
                  </a:lnTo>
                  <a:lnTo>
                    <a:pt x="42" y="84"/>
                  </a:lnTo>
                  <a:lnTo>
                    <a:pt x="39" y="67"/>
                  </a:lnTo>
                  <a:lnTo>
                    <a:pt x="37" y="59"/>
                  </a:lnTo>
                  <a:lnTo>
                    <a:pt x="34" y="54"/>
                  </a:lnTo>
                  <a:lnTo>
                    <a:pt x="32" y="47"/>
                  </a:lnTo>
                  <a:lnTo>
                    <a:pt x="29" y="42"/>
                  </a:lnTo>
                  <a:lnTo>
                    <a:pt x="27" y="42"/>
                  </a:lnTo>
                  <a:lnTo>
                    <a:pt x="24" y="39"/>
                  </a:lnTo>
                  <a:lnTo>
                    <a:pt x="24" y="42"/>
                  </a:lnTo>
                  <a:lnTo>
                    <a:pt x="32" y="57"/>
                  </a:lnTo>
                  <a:lnTo>
                    <a:pt x="34" y="71"/>
                  </a:lnTo>
                  <a:lnTo>
                    <a:pt x="37" y="89"/>
                  </a:lnTo>
                  <a:lnTo>
                    <a:pt x="37" y="106"/>
                  </a:lnTo>
                  <a:lnTo>
                    <a:pt x="37" y="111"/>
                  </a:lnTo>
                  <a:lnTo>
                    <a:pt x="34" y="116"/>
                  </a:lnTo>
                  <a:lnTo>
                    <a:pt x="32" y="121"/>
                  </a:lnTo>
                  <a:lnTo>
                    <a:pt x="29" y="123"/>
                  </a:lnTo>
                  <a:lnTo>
                    <a:pt x="27" y="126"/>
                  </a:lnTo>
                  <a:lnTo>
                    <a:pt x="24" y="126"/>
                  </a:lnTo>
                  <a:lnTo>
                    <a:pt x="24" y="123"/>
                  </a:lnTo>
                  <a:lnTo>
                    <a:pt x="22" y="123"/>
                  </a:lnTo>
                  <a:lnTo>
                    <a:pt x="19" y="123"/>
                  </a:lnTo>
                  <a:lnTo>
                    <a:pt x="17" y="121"/>
                  </a:lnTo>
                  <a:lnTo>
                    <a:pt x="14" y="118"/>
                  </a:lnTo>
                  <a:lnTo>
                    <a:pt x="12" y="113"/>
                  </a:lnTo>
                  <a:lnTo>
                    <a:pt x="10" y="111"/>
                  </a:lnTo>
                  <a:lnTo>
                    <a:pt x="7" y="106"/>
                  </a:lnTo>
                  <a:lnTo>
                    <a:pt x="5" y="89"/>
                  </a:lnTo>
                  <a:lnTo>
                    <a:pt x="7" y="71"/>
                  </a:lnTo>
                  <a:lnTo>
                    <a:pt x="12" y="54"/>
                  </a:lnTo>
                  <a:lnTo>
                    <a:pt x="17" y="39"/>
                  </a:lnTo>
                  <a:lnTo>
                    <a:pt x="22" y="34"/>
                  </a:lnTo>
                  <a:lnTo>
                    <a:pt x="27" y="27"/>
                  </a:lnTo>
                  <a:lnTo>
                    <a:pt x="34" y="22"/>
                  </a:lnTo>
                  <a:lnTo>
                    <a:pt x="39" y="17"/>
                  </a:lnTo>
                  <a:lnTo>
                    <a:pt x="44" y="15"/>
                  </a:lnTo>
                  <a:lnTo>
                    <a:pt x="46" y="10"/>
                  </a:lnTo>
                  <a:lnTo>
                    <a:pt x="51" y="7"/>
                  </a:lnTo>
                  <a:lnTo>
                    <a:pt x="56" y="5"/>
                  </a:lnTo>
                  <a:lnTo>
                    <a:pt x="59" y="5"/>
                  </a:lnTo>
                  <a:lnTo>
                    <a:pt x="61" y="5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92" name="Freeform 17"/>
            <p:cNvSpPr>
              <a:spLocks/>
            </p:cNvSpPr>
            <p:nvPr/>
          </p:nvSpPr>
          <p:spPr bwMode="auto">
            <a:xfrm>
              <a:off x="2292" y="2503"/>
              <a:ext cx="71" cy="108"/>
            </a:xfrm>
            <a:custGeom>
              <a:avLst/>
              <a:gdLst>
                <a:gd name="T0" fmla="*/ 32 w 71"/>
                <a:gd name="T1" fmla="*/ 2 h 108"/>
                <a:gd name="T2" fmla="*/ 17 w 71"/>
                <a:gd name="T3" fmla="*/ 14 h 108"/>
                <a:gd name="T4" fmla="*/ 5 w 71"/>
                <a:gd name="T5" fmla="*/ 37 h 108"/>
                <a:gd name="T6" fmla="*/ 2 w 71"/>
                <a:gd name="T7" fmla="*/ 49 h 108"/>
                <a:gd name="T8" fmla="*/ 2 w 71"/>
                <a:gd name="T9" fmla="*/ 51 h 108"/>
                <a:gd name="T10" fmla="*/ 0 w 71"/>
                <a:gd name="T11" fmla="*/ 64 h 108"/>
                <a:gd name="T12" fmla="*/ 0 w 71"/>
                <a:gd name="T13" fmla="*/ 86 h 108"/>
                <a:gd name="T14" fmla="*/ 7 w 71"/>
                <a:gd name="T15" fmla="*/ 98 h 108"/>
                <a:gd name="T16" fmla="*/ 7 w 71"/>
                <a:gd name="T17" fmla="*/ 101 h 108"/>
                <a:gd name="T18" fmla="*/ 9 w 71"/>
                <a:gd name="T19" fmla="*/ 101 h 108"/>
                <a:gd name="T20" fmla="*/ 9 w 71"/>
                <a:gd name="T21" fmla="*/ 103 h 108"/>
                <a:gd name="T22" fmla="*/ 17 w 71"/>
                <a:gd name="T23" fmla="*/ 108 h 108"/>
                <a:gd name="T24" fmla="*/ 32 w 71"/>
                <a:gd name="T25" fmla="*/ 103 h 108"/>
                <a:gd name="T26" fmla="*/ 32 w 71"/>
                <a:gd name="T27" fmla="*/ 98 h 108"/>
                <a:gd name="T28" fmla="*/ 37 w 71"/>
                <a:gd name="T29" fmla="*/ 88 h 108"/>
                <a:gd name="T30" fmla="*/ 37 w 71"/>
                <a:gd name="T31" fmla="*/ 76 h 108"/>
                <a:gd name="T32" fmla="*/ 37 w 71"/>
                <a:gd name="T33" fmla="*/ 71 h 108"/>
                <a:gd name="T34" fmla="*/ 37 w 71"/>
                <a:gd name="T35" fmla="*/ 71 h 108"/>
                <a:gd name="T36" fmla="*/ 37 w 71"/>
                <a:gd name="T37" fmla="*/ 69 h 108"/>
                <a:gd name="T38" fmla="*/ 37 w 71"/>
                <a:gd name="T39" fmla="*/ 69 h 108"/>
                <a:gd name="T40" fmla="*/ 37 w 71"/>
                <a:gd name="T41" fmla="*/ 66 h 108"/>
                <a:gd name="T42" fmla="*/ 37 w 71"/>
                <a:gd name="T43" fmla="*/ 64 h 108"/>
                <a:gd name="T44" fmla="*/ 34 w 71"/>
                <a:gd name="T45" fmla="*/ 59 h 108"/>
                <a:gd name="T46" fmla="*/ 34 w 71"/>
                <a:gd name="T47" fmla="*/ 54 h 108"/>
                <a:gd name="T48" fmla="*/ 27 w 71"/>
                <a:gd name="T49" fmla="*/ 34 h 108"/>
                <a:gd name="T50" fmla="*/ 22 w 71"/>
                <a:gd name="T51" fmla="*/ 29 h 108"/>
                <a:gd name="T52" fmla="*/ 19 w 71"/>
                <a:gd name="T53" fmla="*/ 32 h 108"/>
                <a:gd name="T54" fmla="*/ 22 w 71"/>
                <a:gd name="T55" fmla="*/ 37 h 108"/>
                <a:gd name="T56" fmla="*/ 32 w 71"/>
                <a:gd name="T57" fmla="*/ 69 h 108"/>
                <a:gd name="T58" fmla="*/ 27 w 71"/>
                <a:gd name="T59" fmla="*/ 101 h 108"/>
                <a:gd name="T60" fmla="*/ 24 w 71"/>
                <a:gd name="T61" fmla="*/ 101 h 108"/>
                <a:gd name="T62" fmla="*/ 22 w 71"/>
                <a:gd name="T63" fmla="*/ 101 h 108"/>
                <a:gd name="T64" fmla="*/ 17 w 71"/>
                <a:gd name="T65" fmla="*/ 101 h 108"/>
                <a:gd name="T66" fmla="*/ 12 w 71"/>
                <a:gd name="T67" fmla="*/ 98 h 108"/>
                <a:gd name="T68" fmla="*/ 5 w 71"/>
                <a:gd name="T69" fmla="*/ 69 h 108"/>
                <a:gd name="T70" fmla="*/ 12 w 71"/>
                <a:gd name="T71" fmla="*/ 37 h 108"/>
                <a:gd name="T72" fmla="*/ 22 w 71"/>
                <a:gd name="T73" fmla="*/ 17 h 108"/>
                <a:gd name="T74" fmla="*/ 37 w 71"/>
                <a:gd name="T75" fmla="*/ 5 h 108"/>
                <a:gd name="T76" fmla="*/ 49 w 71"/>
                <a:gd name="T77" fmla="*/ 5 h 108"/>
                <a:gd name="T78" fmla="*/ 59 w 71"/>
                <a:gd name="T79" fmla="*/ 7 h 108"/>
                <a:gd name="T80" fmla="*/ 66 w 71"/>
                <a:gd name="T81" fmla="*/ 12 h 108"/>
                <a:gd name="T82" fmla="*/ 71 w 71"/>
                <a:gd name="T83" fmla="*/ 12 h 108"/>
                <a:gd name="T84" fmla="*/ 71 w 71"/>
                <a:gd name="T85" fmla="*/ 10 h 108"/>
                <a:gd name="T86" fmla="*/ 71 w 71"/>
                <a:gd name="T87" fmla="*/ 7 h 108"/>
                <a:gd name="T88" fmla="*/ 69 w 71"/>
                <a:gd name="T89" fmla="*/ 5 h 108"/>
                <a:gd name="T90" fmla="*/ 69 w 71"/>
                <a:gd name="T91" fmla="*/ 5 h 10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1"/>
                <a:gd name="T139" fmla="*/ 0 h 108"/>
                <a:gd name="T140" fmla="*/ 71 w 71"/>
                <a:gd name="T141" fmla="*/ 108 h 10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1" h="108">
                  <a:moveTo>
                    <a:pt x="44" y="0"/>
                  </a:moveTo>
                  <a:lnTo>
                    <a:pt x="32" y="2"/>
                  </a:lnTo>
                  <a:lnTo>
                    <a:pt x="24" y="5"/>
                  </a:lnTo>
                  <a:lnTo>
                    <a:pt x="17" y="14"/>
                  </a:lnTo>
                  <a:lnTo>
                    <a:pt x="9" y="24"/>
                  </a:lnTo>
                  <a:lnTo>
                    <a:pt x="5" y="37"/>
                  </a:lnTo>
                  <a:lnTo>
                    <a:pt x="2" y="49"/>
                  </a:lnTo>
                  <a:lnTo>
                    <a:pt x="2" y="51"/>
                  </a:lnTo>
                  <a:lnTo>
                    <a:pt x="0" y="64"/>
                  </a:lnTo>
                  <a:lnTo>
                    <a:pt x="0" y="74"/>
                  </a:lnTo>
                  <a:lnTo>
                    <a:pt x="0" y="86"/>
                  </a:lnTo>
                  <a:lnTo>
                    <a:pt x="5" y="98"/>
                  </a:lnTo>
                  <a:lnTo>
                    <a:pt x="7" y="98"/>
                  </a:lnTo>
                  <a:lnTo>
                    <a:pt x="7" y="101"/>
                  </a:lnTo>
                  <a:lnTo>
                    <a:pt x="9" y="101"/>
                  </a:lnTo>
                  <a:lnTo>
                    <a:pt x="9" y="103"/>
                  </a:lnTo>
                  <a:lnTo>
                    <a:pt x="17" y="108"/>
                  </a:lnTo>
                  <a:lnTo>
                    <a:pt x="29" y="106"/>
                  </a:lnTo>
                  <a:lnTo>
                    <a:pt x="32" y="103"/>
                  </a:lnTo>
                  <a:lnTo>
                    <a:pt x="32" y="101"/>
                  </a:lnTo>
                  <a:lnTo>
                    <a:pt x="32" y="98"/>
                  </a:lnTo>
                  <a:lnTo>
                    <a:pt x="34" y="96"/>
                  </a:lnTo>
                  <a:lnTo>
                    <a:pt x="37" y="88"/>
                  </a:lnTo>
                  <a:lnTo>
                    <a:pt x="37" y="83"/>
                  </a:lnTo>
                  <a:lnTo>
                    <a:pt x="37" y="76"/>
                  </a:lnTo>
                  <a:lnTo>
                    <a:pt x="37" y="71"/>
                  </a:lnTo>
                  <a:lnTo>
                    <a:pt x="37" y="69"/>
                  </a:lnTo>
                  <a:lnTo>
                    <a:pt x="37" y="66"/>
                  </a:lnTo>
                  <a:lnTo>
                    <a:pt x="37" y="64"/>
                  </a:lnTo>
                  <a:lnTo>
                    <a:pt x="37" y="61"/>
                  </a:lnTo>
                  <a:lnTo>
                    <a:pt x="34" y="59"/>
                  </a:lnTo>
                  <a:lnTo>
                    <a:pt x="34" y="56"/>
                  </a:lnTo>
                  <a:lnTo>
                    <a:pt x="34" y="54"/>
                  </a:lnTo>
                  <a:lnTo>
                    <a:pt x="32" y="51"/>
                  </a:lnTo>
                  <a:lnTo>
                    <a:pt x="27" y="34"/>
                  </a:lnTo>
                  <a:lnTo>
                    <a:pt x="22" y="32"/>
                  </a:lnTo>
                  <a:lnTo>
                    <a:pt x="22" y="29"/>
                  </a:lnTo>
                  <a:lnTo>
                    <a:pt x="19" y="32"/>
                  </a:lnTo>
                  <a:lnTo>
                    <a:pt x="19" y="34"/>
                  </a:lnTo>
                  <a:lnTo>
                    <a:pt x="22" y="37"/>
                  </a:lnTo>
                  <a:lnTo>
                    <a:pt x="29" y="51"/>
                  </a:lnTo>
                  <a:lnTo>
                    <a:pt x="32" y="69"/>
                  </a:lnTo>
                  <a:lnTo>
                    <a:pt x="32" y="86"/>
                  </a:lnTo>
                  <a:lnTo>
                    <a:pt x="27" y="101"/>
                  </a:lnTo>
                  <a:lnTo>
                    <a:pt x="24" y="101"/>
                  </a:lnTo>
                  <a:lnTo>
                    <a:pt x="22" y="101"/>
                  </a:lnTo>
                  <a:lnTo>
                    <a:pt x="19" y="101"/>
                  </a:lnTo>
                  <a:lnTo>
                    <a:pt x="17" y="101"/>
                  </a:lnTo>
                  <a:lnTo>
                    <a:pt x="14" y="101"/>
                  </a:lnTo>
                  <a:lnTo>
                    <a:pt x="12" y="98"/>
                  </a:lnTo>
                  <a:lnTo>
                    <a:pt x="7" y="83"/>
                  </a:lnTo>
                  <a:lnTo>
                    <a:pt x="5" y="69"/>
                  </a:lnTo>
                  <a:lnTo>
                    <a:pt x="7" y="51"/>
                  </a:lnTo>
                  <a:lnTo>
                    <a:pt x="12" y="37"/>
                  </a:lnTo>
                  <a:lnTo>
                    <a:pt x="17" y="27"/>
                  </a:lnTo>
                  <a:lnTo>
                    <a:pt x="22" y="17"/>
                  </a:lnTo>
                  <a:lnTo>
                    <a:pt x="29" y="10"/>
                  </a:lnTo>
                  <a:lnTo>
                    <a:pt x="37" y="5"/>
                  </a:lnTo>
                  <a:lnTo>
                    <a:pt x="44" y="5"/>
                  </a:lnTo>
                  <a:lnTo>
                    <a:pt x="49" y="5"/>
                  </a:lnTo>
                  <a:lnTo>
                    <a:pt x="54" y="7"/>
                  </a:lnTo>
                  <a:lnTo>
                    <a:pt x="59" y="7"/>
                  </a:lnTo>
                  <a:lnTo>
                    <a:pt x="61" y="10"/>
                  </a:lnTo>
                  <a:lnTo>
                    <a:pt x="66" y="12"/>
                  </a:lnTo>
                  <a:lnTo>
                    <a:pt x="69" y="12"/>
                  </a:lnTo>
                  <a:lnTo>
                    <a:pt x="71" y="12"/>
                  </a:lnTo>
                  <a:lnTo>
                    <a:pt x="71" y="10"/>
                  </a:lnTo>
                  <a:lnTo>
                    <a:pt x="71" y="7"/>
                  </a:lnTo>
                  <a:lnTo>
                    <a:pt x="69" y="5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93" name="Freeform 18"/>
            <p:cNvSpPr>
              <a:spLocks/>
            </p:cNvSpPr>
            <p:nvPr/>
          </p:nvSpPr>
          <p:spPr bwMode="auto">
            <a:xfrm>
              <a:off x="2156" y="1961"/>
              <a:ext cx="828" cy="1037"/>
            </a:xfrm>
            <a:custGeom>
              <a:avLst/>
              <a:gdLst>
                <a:gd name="T0" fmla="*/ 502 w 828"/>
                <a:gd name="T1" fmla="*/ 1030 h 1037"/>
                <a:gd name="T2" fmla="*/ 574 w 828"/>
                <a:gd name="T3" fmla="*/ 1000 h 1037"/>
                <a:gd name="T4" fmla="*/ 643 w 828"/>
                <a:gd name="T5" fmla="*/ 973 h 1037"/>
                <a:gd name="T6" fmla="*/ 690 w 828"/>
                <a:gd name="T7" fmla="*/ 951 h 1037"/>
                <a:gd name="T8" fmla="*/ 724 w 828"/>
                <a:gd name="T9" fmla="*/ 938 h 1037"/>
                <a:gd name="T10" fmla="*/ 761 w 828"/>
                <a:gd name="T11" fmla="*/ 926 h 1037"/>
                <a:gd name="T12" fmla="*/ 773 w 828"/>
                <a:gd name="T13" fmla="*/ 924 h 1037"/>
                <a:gd name="T14" fmla="*/ 810 w 828"/>
                <a:gd name="T15" fmla="*/ 869 h 1037"/>
                <a:gd name="T16" fmla="*/ 813 w 828"/>
                <a:gd name="T17" fmla="*/ 756 h 1037"/>
                <a:gd name="T18" fmla="*/ 813 w 828"/>
                <a:gd name="T19" fmla="*/ 704 h 1037"/>
                <a:gd name="T20" fmla="*/ 813 w 828"/>
                <a:gd name="T21" fmla="*/ 660 h 1037"/>
                <a:gd name="T22" fmla="*/ 815 w 828"/>
                <a:gd name="T23" fmla="*/ 566 h 1037"/>
                <a:gd name="T24" fmla="*/ 823 w 828"/>
                <a:gd name="T25" fmla="*/ 362 h 1037"/>
                <a:gd name="T26" fmla="*/ 825 w 828"/>
                <a:gd name="T27" fmla="*/ 322 h 1037"/>
                <a:gd name="T28" fmla="*/ 828 w 828"/>
                <a:gd name="T29" fmla="*/ 261 h 1037"/>
                <a:gd name="T30" fmla="*/ 828 w 828"/>
                <a:gd name="T31" fmla="*/ 209 h 1037"/>
                <a:gd name="T32" fmla="*/ 828 w 828"/>
                <a:gd name="T33" fmla="*/ 199 h 1037"/>
                <a:gd name="T34" fmla="*/ 823 w 828"/>
                <a:gd name="T35" fmla="*/ 194 h 1037"/>
                <a:gd name="T36" fmla="*/ 512 w 828"/>
                <a:gd name="T37" fmla="*/ 9 h 1037"/>
                <a:gd name="T38" fmla="*/ 500 w 828"/>
                <a:gd name="T39" fmla="*/ 2 h 1037"/>
                <a:gd name="T40" fmla="*/ 475 w 828"/>
                <a:gd name="T41" fmla="*/ 7 h 1037"/>
                <a:gd name="T42" fmla="*/ 426 w 828"/>
                <a:gd name="T43" fmla="*/ 24 h 1037"/>
                <a:gd name="T44" fmla="*/ 345 w 828"/>
                <a:gd name="T45" fmla="*/ 49 h 1037"/>
                <a:gd name="T46" fmla="*/ 266 w 828"/>
                <a:gd name="T47" fmla="*/ 76 h 1037"/>
                <a:gd name="T48" fmla="*/ 212 w 828"/>
                <a:gd name="T49" fmla="*/ 93 h 1037"/>
                <a:gd name="T50" fmla="*/ 173 w 828"/>
                <a:gd name="T51" fmla="*/ 110 h 1037"/>
                <a:gd name="T52" fmla="*/ 131 w 828"/>
                <a:gd name="T53" fmla="*/ 123 h 1037"/>
                <a:gd name="T54" fmla="*/ 91 w 828"/>
                <a:gd name="T55" fmla="*/ 135 h 1037"/>
                <a:gd name="T56" fmla="*/ 52 w 828"/>
                <a:gd name="T57" fmla="*/ 147 h 1037"/>
                <a:gd name="T58" fmla="*/ 20 w 828"/>
                <a:gd name="T59" fmla="*/ 155 h 1037"/>
                <a:gd name="T60" fmla="*/ 5 w 828"/>
                <a:gd name="T61" fmla="*/ 167 h 1037"/>
                <a:gd name="T62" fmla="*/ 3 w 828"/>
                <a:gd name="T63" fmla="*/ 167 h 1037"/>
                <a:gd name="T64" fmla="*/ 12 w 828"/>
                <a:gd name="T65" fmla="*/ 236 h 1037"/>
                <a:gd name="T66" fmla="*/ 40 w 828"/>
                <a:gd name="T67" fmla="*/ 340 h 1037"/>
                <a:gd name="T68" fmla="*/ 69 w 828"/>
                <a:gd name="T69" fmla="*/ 446 h 1037"/>
                <a:gd name="T70" fmla="*/ 76 w 828"/>
                <a:gd name="T71" fmla="*/ 470 h 1037"/>
                <a:gd name="T72" fmla="*/ 84 w 828"/>
                <a:gd name="T73" fmla="*/ 500 h 1037"/>
                <a:gd name="T74" fmla="*/ 180 w 828"/>
                <a:gd name="T75" fmla="*/ 899 h 1037"/>
                <a:gd name="T76" fmla="*/ 185 w 828"/>
                <a:gd name="T77" fmla="*/ 904 h 1037"/>
                <a:gd name="T78" fmla="*/ 202 w 828"/>
                <a:gd name="T79" fmla="*/ 914 h 1037"/>
                <a:gd name="T80" fmla="*/ 229 w 828"/>
                <a:gd name="T81" fmla="*/ 926 h 1037"/>
                <a:gd name="T82" fmla="*/ 286 w 828"/>
                <a:gd name="T83" fmla="*/ 958 h 1037"/>
                <a:gd name="T84" fmla="*/ 345 w 828"/>
                <a:gd name="T85" fmla="*/ 988 h 1037"/>
                <a:gd name="T86" fmla="*/ 394 w 828"/>
                <a:gd name="T87" fmla="*/ 1012 h 1037"/>
                <a:gd name="T88" fmla="*/ 404 w 828"/>
                <a:gd name="T89" fmla="*/ 1017 h 1037"/>
                <a:gd name="T90" fmla="*/ 411 w 828"/>
                <a:gd name="T91" fmla="*/ 1020 h 1037"/>
                <a:gd name="T92" fmla="*/ 431 w 828"/>
                <a:gd name="T93" fmla="*/ 1032 h 1037"/>
                <a:gd name="T94" fmla="*/ 436 w 828"/>
                <a:gd name="T95" fmla="*/ 1035 h 103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28"/>
                <a:gd name="T145" fmla="*/ 0 h 1037"/>
                <a:gd name="T146" fmla="*/ 828 w 828"/>
                <a:gd name="T147" fmla="*/ 1037 h 10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28" h="1037">
                  <a:moveTo>
                    <a:pt x="441" y="1037"/>
                  </a:moveTo>
                  <a:lnTo>
                    <a:pt x="480" y="1037"/>
                  </a:lnTo>
                  <a:lnTo>
                    <a:pt x="502" y="1030"/>
                  </a:lnTo>
                  <a:lnTo>
                    <a:pt x="527" y="1020"/>
                  </a:lnTo>
                  <a:lnTo>
                    <a:pt x="549" y="1010"/>
                  </a:lnTo>
                  <a:lnTo>
                    <a:pt x="574" y="1000"/>
                  </a:lnTo>
                  <a:lnTo>
                    <a:pt x="596" y="993"/>
                  </a:lnTo>
                  <a:lnTo>
                    <a:pt x="621" y="983"/>
                  </a:lnTo>
                  <a:lnTo>
                    <a:pt x="643" y="973"/>
                  </a:lnTo>
                  <a:lnTo>
                    <a:pt x="665" y="963"/>
                  </a:lnTo>
                  <a:lnTo>
                    <a:pt x="677" y="958"/>
                  </a:lnTo>
                  <a:lnTo>
                    <a:pt x="690" y="951"/>
                  </a:lnTo>
                  <a:lnTo>
                    <a:pt x="702" y="946"/>
                  </a:lnTo>
                  <a:lnTo>
                    <a:pt x="714" y="943"/>
                  </a:lnTo>
                  <a:lnTo>
                    <a:pt x="724" y="938"/>
                  </a:lnTo>
                  <a:lnTo>
                    <a:pt x="736" y="934"/>
                  </a:lnTo>
                  <a:lnTo>
                    <a:pt x="749" y="931"/>
                  </a:lnTo>
                  <a:lnTo>
                    <a:pt x="761" y="926"/>
                  </a:lnTo>
                  <a:lnTo>
                    <a:pt x="766" y="926"/>
                  </a:lnTo>
                  <a:lnTo>
                    <a:pt x="771" y="924"/>
                  </a:lnTo>
                  <a:lnTo>
                    <a:pt x="773" y="924"/>
                  </a:lnTo>
                  <a:lnTo>
                    <a:pt x="778" y="924"/>
                  </a:lnTo>
                  <a:lnTo>
                    <a:pt x="810" y="909"/>
                  </a:lnTo>
                  <a:lnTo>
                    <a:pt x="810" y="869"/>
                  </a:lnTo>
                  <a:lnTo>
                    <a:pt x="813" y="832"/>
                  </a:lnTo>
                  <a:lnTo>
                    <a:pt x="813" y="793"/>
                  </a:lnTo>
                  <a:lnTo>
                    <a:pt x="813" y="756"/>
                  </a:lnTo>
                  <a:lnTo>
                    <a:pt x="813" y="739"/>
                  </a:lnTo>
                  <a:lnTo>
                    <a:pt x="813" y="722"/>
                  </a:lnTo>
                  <a:lnTo>
                    <a:pt x="813" y="704"/>
                  </a:lnTo>
                  <a:lnTo>
                    <a:pt x="813" y="687"/>
                  </a:lnTo>
                  <a:lnTo>
                    <a:pt x="815" y="675"/>
                  </a:lnTo>
                  <a:lnTo>
                    <a:pt x="813" y="660"/>
                  </a:lnTo>
                  <a:lnTo>
                    <a:pt x="813" y="648"/>
                  </a:lnTo>
                  <a:lnTo>
                    <a:pt x="813" y="635"/>
                  </a:lnTo>
                  <a:lnTo>
                    <a:pt x="815" y="566"/>
                  </a:lnTo>
                  <a:lnTo>
                    <a:pt x="818" y="497"/>
                  </a:lnTo>
                  <a:lnTo>
                    <a:pt x="820" y="428"/>
                  </a:lnTo>
                  <a:lnTo>
                    <a:pt x="823" y="362"/>
                  </a:lnTo>
                  <a:lnTo>
                    <a:pt x="823" y="349"/>
                  </a:lnTo>
                  <a:lnTo>
                    <a:pt x="823" y="335"/>
                  </a:lnTo>
                  <a:lnTo>
                    <a:pt x="825" y="322"/>
                  </a:lnTo>
                  <a:lnTo>
                    <a:pt x="828" y="310"/>
                  </a:lnTo>
                  <a:lnTo>
                    <a:pt x="828" y="285"/>
                  </a:lnTo>
                  <a:lnTo>
                    <a:pt x="828" y="261"/>
                  </a:lnTo>
                  <a:lnTo>
                    <a:pt x="828" y="236"/>
                  </a:lnTo>
                  <a:lnTo>
                    <a:pt x="828" y="211"/>
                  </a:lnTo>
                  <a:lnTo>
                    <a:pt x="828" y="209"/>
                  </a:lnTo>
                  <a:lnTo>
                    <a:pt x="828" y="207"/>
                  </a:lnTo>
                  <a:lnTo>
                    <a:pt x="828" y="202"/>
                  </a:lnTo>
                  <a:lnTo>
                    <a:pt x="828" y="199"/>
                  </a:lnTo>
                  <a:lnTo>
                    <a:pt x="825" y="197"/>
                  </a:lnTo>
                  <a:lnTo>
                    <a:pt x="825" y="194"/>
                  </a:lnTo>
                  <a:lnTo>
                    <a:pt x="823" y="194"/>
                  </a:lnTo>
                  <a:lnTo>
                    <a:pt x="823" y="192"/>
                  </a:lnTo>
                  <a:lnTo>
                    <a:pt x="522" y="12"/>
                  </a:lnTo>
                  <a:lnTo>
                    <a:pt x="512" y="9"/>
                  </a:lnTo>
                  <a:lnTo>
                    <a:pt x="510" y="7"/>
                  </a:lnTo>
                  <a:lnTo>
                    <a:pt x="505" y="4"/>
                  </a:lnTo>
                  <a:lnTo>
                    <a:pt x="500" y="2"/>
                  </a:lnTo>
                  <a:lnTo>
                    <a:pt x="495" y="0"/>
                  </a:lnTo>
                  <a:lnTo>
                    <a:pt x="485" y="4"/>
                  </a:lnTo>
                  <a:lnTo>
                    <a:pt x="475" y="7"/>
                  </a:lnTo>
                  <a:lnTo>
                    <a:pt x="463" y="12"/>
                  </a:lnTo>
                  <a:lnTo>
                    <a:pt x="453" y="17"/>
                  </a:lnTo>
                  <a:lnTo>
                    <a:pt x="426" y="24"/>
                  </a:lnTo>
                  <a:lnTo>
                    <a:pt x="399" y="34"/>
                  </a:lnTo>
                  <a:lnTo>
                    <a:pt x="372" y="41"/>
                  </a:lnTo>
                  <a:lnTo>
                    <a:pt x="345" y="49"/>
                  </a:lnTo>
                  <a:lnTo>
                    <a:pt x="318" y="59"/>
                  </a:lnTo>
                  <a:lnTo>
                    <a:pt x="291" y="66"/>
                  </a:lnTo>
                  <a:lnTo>
                    <a:pt x="266" y="76"/>
                  </a:lnTo>
                  <a:lnTo>
                    <a:pt x="239" y="86"/>
                  </a:lnTo>
                  <a:lnTo>
                    <a:pt x="224" y="91"/>
                  </a:lnTo>
                  <a:lnTo>
                    <a:pt x="212" y="93"/>
                  </a:lnTo>
                  <a:lnTo>
                    <a:pt x="200" y="98"/>
                  </a:lnTo>
                  <a:lnTo>
                    <a:pt x="185" y="103"/>
                  </a:lnTo>
                  <a:lnTo>
                    <a:pt x="173" y="110"/>
                  </a:lnTo>
                  <a:lnTo>
                    <a:pt x="160" y="115"/>
                  </a:lnTo>
                  <a:lnTo>
                    <a:pt x="145" y="118"/>
                  </a:lnTo>
                  <a:lnTo>
                    <a:pt x="131" y="123"/>
                  </a:lnTo>
                  <a:lnTo>
                    <a:pt x="118" y="128"/>
                  </a:lnTo>
                  <a:lnTo>
                    <a:pt x="104" y="130"/>
                  </a:lnTo>
                  <a:lnTo>
                    <a:pt x="91" y="135"/>
                  </a:lnTo>
                  <a:lnTo>
                    <a:pt x="79" y="138"/>
                  </a:lnTo>
                  <a:lnTo>
                    <a:pt x="64" y="142"/>
                  </a:lnTo>
                  <a:lnTo>
                    <a:pt x="52" y="147"/>
                  </a:lnTo>
                  <a:lnTo>
                    <a:pt x="40" y="150"/>
                  </a:lnTo>
                  <a:lnTo>
                    <a:pt x="27" y="155"/>
                  </a:lnTo>
                  <a:lnTo>
                    <a:pt x="20" y="155"/>
                  </a:lnTo>
                  <a:lnTo>
                    <a:pt x="12" y="160"/>
                  </a:lnTo>
                  <a:lnTo>
                    <a:pt x="10" y="162"/>
                  </a:lnTo>
                  <a:lnTo>
                    <a:pt x="5" y="167"/>
                  </a:lnTo>
                  <a:lnTo>
                    <a:pt x="3" y="167"/>
                  </a:lnTo>
                  <a:lnTo>
                    <a:pt x="0" y="170"/>
                  </a:lnTo>
                  <a:lnTo>
                    <a:pt x="5" y="202"/>
                  </a:lnTo>
                  <a:lnTo>
                    <a:pt x="12" y="236"/>
                  </a:lnTo>
                  <a:lnTo>
                    <a:pt x="22" y="268"/>
                  </a:lnTo>
                  <a:lnTo>
                    <a:pt x="27" y="303"/>
                  </a:lnTo>
                  <a:lnTo>
                    <a:pt x="40" y="340"/>
                  </a:lnTo>
                  <a:lnTo>
                    <a:pt x="49" y="377"/>
                  </a:lnTo>
                  <a:lnTo>
                    <a:pt x="62" y="411"/>
                  </a:lnTo>
                  <a:lnTo>
                    <a:pt x="69" y="446"/>
                  </a:lnTo>
                  <a:lnTo>
                    <a:pt x="69" y="453"/>
                  </a:lnTo>
                  <a:lnTo>
                    <a:pt x="74" y="460"/>
                  </a:lnTo>
                  <a:lnTo>
                    <a:pt x="76" y="470"/>
                  </a:lnTo>
                  <a:lnTo>
                    <a:pt x="76" y="478"/>
                  </a:lnTo>
                  <a:lnTo>
                    <a:pt x="81" y="487"/>
                  </a:lnTo>
                  <a:lnTo>
                    <a:pt x="84" y="500"/>
                  </a:lnTo>
                  <a:lnTo>
                    <a:pt x="89" y="510"/>
                  </a:lnTo>
                  <a:lnTo>
                    <a:pt x="91" y="522"/>
                  </a:lnTo>
                  <a:lnTo>
                    <a:pt x="180" y="899"/>
                  </a:lnTo>
                  <a:lnTo>
                    <a:pt x="180" y="901"/>
                  </a:lnTo>
                  <a:lnTo>
                    <a:pt x="182" y="901"/>
                  </a:lnTo>
                  <a:lnTo>
                    <a:pt x="185" y="904"/>
                  </a:lnTo>
                  <a:lnTo>
                    <a:pt x="187" y="906"/>
                  </a:lnTo>
                  <a:lnTo>
                    <a:pt x="192" y="914"/>
                  </a:lnTo>
                  <a:lnTo>
                    <a:pt x="202" y="914"/>
                  </a:lnTo>
                  <a:lnTo>
                    <a:pt x="212" y="919"/>
                  </a:lnTo>
                  <a:lnTo>
                    <a:pt x="219" y="924"/>
                  </a:lnTo>
                  <a:lnTo>
                    <a:pt x="229" y="926"/>
                  </a:lnTo>
                  <a:lnTo>
                    <a:pt x="249" y="936"/>
                  </a:lnTo>
                  <a:lnTo>
                    <a:pt x="266" y="948"/>
                  </a:lnTo>
                  <a:lnTo>
                    <a:pt x="286" y="958"/>
                  </a:lnTo>
                  <a:lnTo>
                    <a:pt x="305" y="968"/>
                  </a:lnTo>
                  <a:lnTo>
                    <a:pt x="325" y="980"/>
                  </a:lnTo>
                  <a:lnTo>
                    <a:pt x="345" y="988"/>
                  </a:lnTo>
                  <a:lnTo>
                    <a:pt x="365" y="998"/>
                  </a:lnTo>
                  <a:lnTo>
                    <a:pt x="384" y="1005"/>
                  </a:lnTo>
                  <a:lnTo>
                    <a:pt x="394" y="1012"/>
                  </a:lnTo>
                  <a:lnTo>
                    <a:pt x="399" y="1012"/>
                  </a:lnTo>
                  <a:lnTo>
                    <a:pt x="402" y="1015"/>
                  </a:lnTo>
                  <a:lnTo>
                    <a:pt x="404" y="1017"/>
                  </a:lnTo>
                  <a:lnTo>
                    <a:pt x="406" y="1020"/>
                  </a:lnTo>
                  <a:lnTo>
                    <a:pt x="409" y="1020"/>
                  </a:lnTo>
                  <a:lnTo>
                    <a:pt x="411" y="1020"/>
                  </a:lnTo>
                  <a:lnTo>
                    <a:pt x="414" y="1020"/>
                  </a:lnTo>
                  <a:lnTo>
                    <a:pt x="431" y="1032"/>
                  </a:lnTo>
                  <a:lnTo>
                    <a:pt x="434" y="1032"/>
                  </a:lnTo>
                  <a:lnTo>
                    <a:pt x="436" y="1035"/>
                  </a:lnTo>
                  <a:lnTo>
                    <a:pt x="438" y="1037"/>
                  </a:lnTo>
                  <a:lnTo>
                    <a:pt x="441" y="10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94" name="Freeform 19"/>
            <p:cNvSpPr>
              <a:spLocks/>
            </p:cNvSpPr>
            <p:nvPr/>
          </p:nvSpPr>
          <p:spPr bwMode="auto">
            <a:xfrm>
              <a:off x="2688" y="2022"/>
              <a:ext cx="261" cy="828"/>
            </a:xfrm>
            <a:custGeom>
              <a:avLst/>
              <a:gdLst>
                <a:gd name="T0" fmla="*/ 249 w 261"/>
                <a:gd name="T1" fmla="*/ 828 h 828"/>
                <a:gd name="T2" fmla="*/ 249 w 261"/>
                <a:gd name="T3" fmla="*/ 828 h 828"/>
                <a:gd name="T4" fmla="*/ 251 w 261"/>
                <a:gd name="T5" fmla="*/ 828 h 828"/>
                <a:gd name="T6" fmla="*/ 251 w 261"/>
                <a:gd name="T7" fmla="*/ 828 h 828"/>
                <a:gd name="T8" fmla="*/ 254 w 261"/>
                <a:gd name="T9" fmla="*/ 826 h 828"/>
                <a:gd name="T10" fmla="*/ 254 w 261"/>
                <a:gd name="T11" fmla="*/ 767 h 828"/>
                <a:gd name="T12" fmla="*/ 254 w 261"/>
                <a:gd name="T13" fmla="*/ 707 h 828"/>
                <a:gd name="T14" fmla="*/ 254 w 261"/>
                <a:gd name="T15" fmla="*/ 648 h 828"/>
                <a:gd name="T16" fmla="*/ 254 w 261"/>
                <a:gd name="T17" fmla="*/ 589 h 828"/>
                <a:gd name="T18" fmla="*/ 256 w 261"/>
                <a:gd name="T19" fmla="*/ 476 h 828"/>
                <a:gd name="T20" fmla="*/ 259 w 261"/>
                <a:gd name="T21" fmla="*/ 362 h 828"/>
                <a:gd name="T22" fmla="*/ 261 w 261"/>
                <a:gd name="T23" fmla="*/ 252 h 828"/>
                <a:gd name="T24" fmla="*/ 259 w 261"/>
                <a:gd name="T25" fmla="*/ 138 h 828"/>
                <a:gd name="T26" fmla="*/ 241 w 261"/>
                <a:gd name="T27" fmla="*/ 128 h 828"/>
                <a:gd name="T28" fmla="*/ 227 w 261"/>
                <a:gd name="T29" fmla="*/ 118 h 828"/>
                <a:gd name="T30" fmla="*/ 209 w 261"/>
                <a:gd name="T31" fmla="*/ 109 h 828"/>
                <a:gd name="T32" fmla="*/ 192 w 261"/>
                <a:gd name="T33" fmla="*/ 99 h 828"/>
                <a:gd name="T34" fmla="*/ 175 w 261"/>
                <a:gd name="T35" fmla="*/ 91 h 828"/>
                <a:gd name="T36" fmla="*/ 160 w 261"/>
                <a:gd name="T37" fmla="*/ 81 h 828"/>
                <a:gd name="T38" fmla="*/ 143 w 261"/>
                <a:gd name="T39" fmla="*/ 72 h 828"/>
                <a:gd name="T40" fmla="*/ 126 w 261"/>
                <a:gd name="T41" fmla="*/ 62 h 828"/>
                <a:gd name="T42" fmla="*/ 113 w 261"/>
                <a:gd name="T43" fmla="*/ 57 h 828"/>
                <a:gd name="T44" fmla="*/ 103 w 261"/>
                <a:gd name="T45" fmla="*/ 49 h 828"/>
                <a:gd name="T46" fmla="*/ 91 w 261"/>
                <a:gd name="T47" fmla="*/ 45 h 828"/>
                <a:gd name="T48" fmla="*/ 81 w 261"/>
                <a:gd name="T49" fmla="*/ 37 h 828"/>
                <a:gd name="T50" fmla="*/ 69 w 261"/>
                <a:gd name="T51" fmla="*/ 32 h 828"/>
                <a:gd name="T52" fmla="*/ 59 w 261"/>
                <a:gd name="T53" fmla="*/ 27 h 828"/>
                <a:gd name="T54" fmla="*/ 47 w 261"/>
                <a:gd name="T55" fmla="*/ 20 h 828"/>
                <a:gd name="T56" fmla="*/ 37 w 261"/>
                <a:gd name="T57" fmla="*/ 15 h 828"/>
                <a:gd name="T58" fmla="*/ 30 w 261"/>
                <a:gd name="T59" fmla="*/ 10 h 828"/>
                <a:gd name="T60" fmla="*/ 22 w 261"/>
                <a:gd name="T61" fmla="*/ 8 h 828"/>
                <a:gd name="T62" fmla="*/ 15 w 261"/>
                <a:gd name="T63" fmla="*/ 3 h 828"/>
                <a:gd name="T64" fmla="*/ 7 w 261"/>
                <a:gd name="T65" fmla="*/ 0 h 828"/>
                <a:gd name="T66" fmla="*/ 2 w 261"/>
                <a:gd name="T67" fmla="*/ 20 h 828"/>
                <a:gd name="T68" fmla="*/ 5 w 261"/>
                <a:gd name="T69" fmla="*/ 40 h 828"/>
                <a:gd name="T70" fmla="*/ 5 w 261"/>
                <a:gd name="T71" fmla="*/ 59 h 828"/>
                <a:gd name="T72" fmla="*/ 0 w 261"/>
                <a:gd name="T73" fmla="*/ 79 h 828"/>
                <a:gd name="T74" fmla="*/ 0 w 261"/>
                <a:gd name="T75" fmla="*/ 148 h 828"/>
                <a:gd name="T76" fmla="*/ 0 w 261"/>
                <a:gd name="T77" fmla="*/ 217 h 828"/>
                <a:gd name="T78" fmla="*/ 0 w 261"/>
                <a:gd name="T79" fmla="*/ 286 h 828"/>
                <a:gd name="T80" fmla="*/ 0 w 261"/>
                <a:gd name="T81" fmla="*/ 355 h 828"/>
                <a:gd name="T82" fmla="*/ 5 w 261"/>
                <a:gd name="T83" fmla="*/ 424 h 828"/>
                <a:gd name="T84" fmla="*/ 7 w 261"/>
                <a:gd name="T85" fmla="*/ 495 h 828"/>
                <a:gd name="T86" fmla="*/ 10 w 261"/>
                <a:gd name="T87" fmla="*/ 564 h 828"/>
                <a:gd name="T88" fmla="*/ 20 w 261"/>
                <a:gd name="T89" fmla="*/ 636 h 828"/>
                <a:gd name="T90" fmla="*/ 22 w 261"/>
                <a:gd name="T91" fmla="*/ 658 h 828"/>
                <a:gd name="T92" fmla="*/ 27 w 261"/>
                <a:gd name="T93" fmla="*/ 678 h 828"/>
                <a:gd name="T94" fmla="*/ 32 w 261"/>
                <a:gd name="T95" fmla="*/ 698 h 828"/>
                <a:gd name="T96" fmla="*/ 37 w 261"/>
                <a:gd name="T97" fmla="*/ 717 h 828"/>
                <a:gd name="T98" fmla="*/ 84 w 261"/>
                <a:gd name="T99" fmla="*/ 732 h 828"/>
                <a:gd name="T100" fmla="*/ 86 w 261"/>
                <a:gd name="T101" fmla="*/ 739 h 828"/>
                <a:gd name="T102" fmla="*/ 126 w 261"/>
                <a:gd name="T103" fmla="*/ 757 h 828"/>
                <a:gd name="T104" fmla="*/ 175 w 261"/>
                <a:gd name="T105" fmla="*/ 784 h 828"/>
                <a:gd name="T106" fmla="*/ 249 w 261"/>
                <a:gd name="T107" fmla="*/ 828 h 828"/>
                <a:gd name="T108" fmla="*/ 249 w 261"/>
                <a:gd name="T109" fmla="*/ 828 h 82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1"/>
                <a:gd name="T166" fmla="*/ 0 h 828"/>
                <a:gd name="T167" fmla="*/ 261 w 261"/>
                <a:gd name="T168" fmla="*/ 828 h 82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1" h="828">
                  <a:moveTo>
                    <a:pt x="249" y="828"/>
                  </a:moveTo>
                  <a:lnTo>
                    <a:pt x="249" y="828"/>
                  </a:lnTo>
                  <a:lnTo>
                    <a:pt x="251" y="828"/>
                  </a:lnTo>
                  <a:lnTo>
                    <a:pt x="254" y="826"/>
                  </a:lnTo>
                  <a:lnTo>
                    <a:pt x="254" y="767"/>
                  </a:lnTo>
                  <a:lnTo>
                    <a:pt x="254" y="707"/>
                  </a:lnTo>
                  <a:lnTo>
                    <a:pt x="254" y="648"/>
                  </a:lnTo>
                  <a:lnTo>
                    <a:pt x="254" y="589"/>
                  </a:lnTo>
                  <a:lnTo>
                    <a:pt x="256" y="476"/>
                  </a:lnTo>
                  <a:lnTo>
                    <a:pt x="259" y="362"/>
                  </a:lnTo>
                  <a:lnTo>
                    <a:pt x="261" y="252"/>
                  </a:lnTo>
                  <a:lnTo>
                    <a:pt x="259" y="138"/>
                  </a:lnTo>
                  <a:lnTo>
                    <a:pt x="241" y="128"/>
                  </a:lnTo>
                  <a:lnTo>
                    <a:pt x="227" y="118"/>
                  </a:lnTo>
                  <a:lnTo>
                    <a:pt x="209" y="109"/>
                  </a:lnTo>
                  <a:lnTo>
                    <a:pt x="192" y="99"/>
                  </a:lnTo>
                  <a:lnTo>
                    <a:pt x="175" y="91"/>
                  </a:lnTo>
                  <a:lnTo>
                    <a:pt x="160" y="81"/>
                  </a:lnTo>
                  <a:lnTo>
                    <a:pt x="143" y="72"/>
                  </a:lnTo>
                  <a:lnTo>
                    <a:pt x="126" y="62"/>
                  </a:lnTo>
                  <a:lnTo>
                    <a:pt x="113" y="57"/>
                  </a:lnTo>
                  <a:lnTo>
                    <a:pt x="103" y="49"/>
                  </a:lnTo>
                  <a:lnTo>
                    <a:pt x="91" y="45"/>
                  </a:lnTo>
                  <a:lnTo>
                    <a:pt x="81" y="37"/>
                  </a:lnTo>
                  <a:lnTo>
                    <a:pt x="69" y="32"/>
                  </a:lnTo>
                  <a:lnTo>
                    <a:pt x="59" y="27"/>
                  </a:lnTo>
                  <a:lnTo>
                    <a:pt x="47" y="20"/>
                  </a:lnTo>
                  <a:lnTo>
                    <a:pt x="37" y="15"/>
                  </a:lnTo>
                  <a:lnTo>
                    <a:pt x="30" y="10"/>
                  </a:lnTo>
                  <a:lnTo>
                    <a:pt x="22" y="8"/>
                  </a:lnTo>
                  <a:lnTo>
                    <a:pt x="15" y="3"/>
                  </a:lnTo>
                  <a:lnTo>
                    <a:pt x="7" y="0"/>
                  </a:lnTo>
                  <a:lnTo>
                    <a:pt x="2" y="20"/>
                  </a:lnTo>
                  <a:lnTo>
                    <a:pt x="5" y="40"/>
                  </a:lnTo>
                  <a:lnTo>
                    <a:pt x="5" y="59"/>
                  </a:lnTo>
                  <a:lnTo>
                    <a:pt x="0" y="79"/>
                  </a:lnTo>
                  <a:lnTo>
                    <a:pt x="0" y="148"/>
                  </a:lnTo>
                  <a:lnTo>
                    <a:pt x="0" y="217"/>
                  </a:lnTo>
                  <a:lnTo>
                    <a:pt x="0" y="286"/>
                  </a:lnTo>
                  <a:lnTo>
                    <a:pt x="0" y="355"/>
                  </a:lnTo>
                  <a:lnTo>
                    <a:pt x="5" y="424"/>
                  </a:lnTo>
                  <a:lnTo>
                    <a:pt x="7" y="495"/>
                  </a:lnTo>
                  <a:lnTo>
                    <a:pt x="10" y="564"/>
                  </a:lnTo>
                  <a:lnTo>
                    <a:pt x="20" y="636"/>
                  </a:lnTo>
                  <a:lnTo>
                    <a:pt x="22" y="658"/>
                  </a:lnTo>
                  <a:lnTo>
                    <a:pt x="27" y="678"/>
                  </a:lnTo>
                  <a:lnTo>
                    <a:pt x="32" y="698"/>
                  </a:lnTo>
                  <a:lnTo>
                    <a:pt x="37" y="717"/>
                  </a:lnTo>
                  <a:lnTo>
                    <a:pt x="84" y="732"/>
                  </a:lnTo>
                  <a:lnTo>
                    <a:pt x="86" y="739"/>
                  </a:lnTo>
                  <a:lnTo>
                    <a:pt x="126" y="757"/>
                  </a:lnTo>
                  <a:lnTo>
                    <a:pt x="175" y="784"/>
                  </a:lnTo>
                  <a:lnTo>
                    <a:pt x="249" y="828"/>
                  </a:lnTo>
                  <a:close/>
                </a:path>
              </a:pathLst>
            </a:custGeom>
            <a:solidFill>
              <a:srgbClr val="6899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95" name="Freeform 20"/>
            <p:cNvSpPr>
              <a:spLocks/>
            </p:cNvSpPr>
            <p:nvPr/>
          </p:nvSpPr>
          <p:spPr bwMode="auto">
            <a:xfrm>
              <a:off x="2186" y="1990"/>
              <a:ext cx="500" cy="858"/>
            </a:xfrm>
            <a:custGeom>
              <a:avLst/>
              <a:gdLst>
                <a:gd name="T0" fmla="*/ 408 w 500"/>
                <a:gd name="T1" fmla="*/ 779 h 858"/>
                <a:gd name="T2" fmla="*/ 411 w 500"/>
                <a:gd name="T3" fmla="*/ 776 h 858"/>
                <a:gd name="T4" fmla="*/ 411 w 500"/>
                <a:gd name="T5" fmla="*/ 774 h 858"/>
                <a:gd name="T6" fmla="*/ 500 w 500"/>
                <a:gd name="T7" fmla="*/ 744 h 858"/>
                <a:gd name="T8" fmla="*/ 497 w 500"/>
                <a:gd name="T9" fmla="*/ 641 h 858"/>
                <a:gd name="T10" fmla="*/ 490 w 500"/>
                <a:gd name="T11" fmla="*/ 535 h 858"/>
                <a:gd name="T12" fmla="*/ 490 w 500"/>
                <a:gd name="T13" fmla="*/ 429 h 858"/>
                <a:gd name="T14" fmla="*/ 490 w 500"/>
                <a:gd name="T15" fmla="*/ 323 h 858"/>
                <a:gd name="T16" fmla="*/ 485 w 500"/>
                <a:gd name="T17" fmla="*/ 163 h 858"/>
                <a:gd name="T18" fmla="*/ 477 w 500"/>
                <a:gd name="T19" fmla="*/ 5 h 858"/>
                <a:gd name="T20" fmla="*/ 465 w 500"/>
                <a:gd name="T21" fmla="*/ 0 h 858"/>
                <a:gd name="T22" fmla="*/ 450 w 500"/>
                <a:gd name="T23" fmla="*/ 3 h 858"/>
                <a:gd name="T24" fmla="*/ 416 w 500"/>
                <a:gd name="T25" fmla="*/ 12 h 858"/>
                <a:gd name="T26" fmla="*/ 381 w 500"/>
                <a:gd name="T27" fmla="*/ 22 h 858"/>
                <a:gd name="T28" fmla="*/ 342 w 500"/>
                <a:gd name="T29" fmla="*/ 35 h 858"/>
                <a:gd name="T30" fmla="*/ 305 w 500"/>
                <a:gd name="T31" fmla="*/ 47 h 858"/>
                <a:gd name="T32" fmla="*/ 268 w 500"/>
                <a:gd name="T33" fmla="*/ 62 h 858"/>
                <a:gd name="T34" fmla="*/ 231 w 500"/>
                <a:gd name="T35" fmla="*/ 74 h 858"/>
                <a:gd name="T36" fmla="*/ 172 w 500"/>
                <a:gd name="T37" fmla="*/ 94 h 858"/>
                <a:gd name="T38" fmla="*/ 113 w 500"/>
                <a:gd name="T39" fmla="*/ 111 h 858"/>
                <a:gd name="T40" fmla="*/ 56 w 500"/>
                <a:gd name="T41" fmla="*/ 131 h 858"/>
                <a:gd name="T42" fmla="*/ 0 w 500"/>
                <a:gd name="T43" fmla="*/ 155 h 858"/>
                <a:gd name="T44" fmla="*/ 22 w 500"/>
                <a:gd name="T45" fmla="*/ 269 h 858"/>
                <a:gd name="T46" fmla="*/ 51 w 500"/>
                <a:gd name="T47" fmla="*/ 382 h 858"/>
                <a:gd name="T48" fmla="*/ 66 w 500"/>
                <a:gd name="T49" fmla="*/ 431 h 858"/>
                <a:gd name="T50" fmla="*/ 79 w 500"/>
                <a:gd name="T51" fmla="*/ 481 h 858"/>
                <a:gd name="T52" fmla="*/ 86 w 500"/>
                <a:gd name="T53" fmla="*/ 508 h 858"/>
                <a:gd name="T54" fmla="*/ 91 w 500"/>
                <a:gd name="T55" fmla="*/ 540 h 858"/>
                <a:gd name="T56" fmla="*/ 101 w 500"/>
                <a:gd name="T57" fmla="*/ 574 h 858"/>
                <a:gd name="T58" fmla="*/ 111 w 500"/>
                <a:gd name="T59" fmla="*/ 609 h 858"/>
                <a:gd name="T60" fmla="*/ 115 w 500"/>
                <a:gd name="T61" fmla="*/ 636 h 858"/>
                <a:gd name="T62" fmla="*/ 120 w 500"/>
                <a:gd name="T63" fmla="*/ 661 h 858"/>
                <a:gd name="T64" fmla="*/ 128 w 500"/>
                <a:gd name="T65" fmla="*/ 693 h 858"/>
                <a:gd name="T66" fmla="*/ 135 w 500"/>
                <a:gd name="T67" fmla="*/ 725 h 858"/>
                <a:gd name="T68" fmla="*/ 155 w 500"/>
                <a:gd name="T69" fmla="*/ 791 h 858"/>
                <a:gd name="T70" fmla="*/ 175 w 500"/>
                <a:gd name="T71" fmla="*/ 858 h 8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0"/>
                <a:gd name="T109" fmla="*/ 0 h 858"/>
                <a:gd name="T110" fmla="*/ 500 w 500"/>
                <a:gd name="T111" fmla="*/ 858 h 8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0" h="858">
                  <a:moveTo>
                    <a:pt x="177" y="855"/>
                  </a:moveTo>
                  <a:lnTo>
                    <a:pt x="408" y="779"/>
                  </a:lnTo>
                  <a:lnTo>
                    <a:pt x="411" y="776"/>
                  </a:lnTo>
                  <a:lnTo>
                    <a:pt x="411" y="774"/>
                  </a:lnTo>
                  <a:lnTo>
                    <a:pt x="431" y="774"/>
                  </a:lnTo>
                  <a:lnTo>
                    <a:pt x="500" y="744"/>
                  </a:lnTo>
                  <a:lnTo>
                    <a:pt x="500" y="693"/>
                  </a:lnTo>
                  <a:lnTo>
                    <a:pt x="497" y="641"/>
                  </a:lnTo>
                  <a:lnTo>
                    <a:pt x="492" y="589"/>
                  </a:lnTo>
                  <a:lnTo>
                    <a:pt x="490" y="535"/>
                  </a:lnTo>
                  <a:lnTo>
                    <a:pt x="490" y="483"/>
                  </a:lnTo>
                  <a:lnTo>
                    <a:pt x="490" y="429"/>
                  </a:lnTo>
                  <a:lnTo>
                    <a:pt x="490" y="377"/>
                  </a:lnTo>
                  <a:lnTo>
                    <a:pt x="490" y="323"/>
                  </a:lnTo>
                  <a:lnTo>
                    <a:pt x="487" y="242"/>
                  </a:lnTo>
                  <a:lnTo>
                    <a:pt x="485" y="163"/>
                  </a:lnTo>
                  <a:lnTo>
                    <a:pt x="482" y="84"/>
                  </a:lnTo>
                  <a:lnTo>
                    <a:pt x="477" y="5"/>
                  </a:lnTo>
                  <a:lnTo>
                    <a:pt x="472" y="3"/>
                  </a:lnTo>
                  <a:lnTo>
                    <a:pt x="465" y="0"/>
                  </a:lnTo>
                  <a:lnTo>
                    <a:pt x="458" y="3"/>
                  </a:lnTo>
                  <a:lnTo>
                    <a:pt x="450" y="3"/>
                  </a:lnTo>
                  <a:lnTo>
                    <a:pt x="433" y="8"/>
                  </a:lnTo>
                  <a:lnTo>
                    <a:pt x="416" y="12"/>
                  </a:lnTo>
                  <a:lnTo>
                    <a:pt x="399" y="17"/>
                  </a:lnTo>
                  <a:lnTo>
                    <a:pt x="381" y="22"/>
                  </a:lnTo>
                  <a:lnTo>
                    <a:pt x="362" y="27"/>
                  </a:lnTo>
                  <a:lnTo>
                    <a:pt x="342" y="35"/>
                  </a:lnTo>
                  <a:lnTo>
                    <a:pt x="325" y="42"/>
                  </a:lnTo>
                  <a:lnTo>
                    <a:pt x="305" y="47"/>
                  </a:lnTo>
                  <a:lnTo>
                    <a:pt x="288" y="54"/>
                  </a:lnTo>
                  <a:lnTo>
                    <a:pt x="268" y="62"/>
                  </a:lnTo>
                  <a:lnTo>
                    <a:pt x="251" y="69"/>
                  </a:lnTo>
                  <a:lnTo>
                    <a:pt x="231" y="74"/>
                  </a:lnTo>
                  <a:lnTo>
                    <a:pt x="202" y="84"/>
                  </a:lnTo>
                  <a:lnTo>
                    <a:pt x="172" y="94"/>
                  </a:lnTo>
                  <a:lnTo>
                    <a:pt x="143" y="104"/>
                  </a:lnTo>
                  <a:lnTo>
                    <a:pt x="113" y="111"/>
                  </a:lnTo>
                  <a:lnTo>
                    <a:pt x="83" y="121"/>
                  </a:lnTo>
                  <a:lnTo>
                    <a:pt x="56" y="131"/>
                  </a:lnTo>
                  <a:lnTo>
                    <a:pt x="27" y="143"/>
                  </a:lnTo>
                  <a:lnTo>
                    <a:pt x="0" y="155"/>
                  </a:lnTo>
                  <a:lnTo>
                    <a:pt x="10" y="212"/>
                  </a:lnTo>
                  <a:lnTo>
                    <a:pt x="22" y="269"/>
                  </a:lnTo>
                  <a:lnTo>
                    <a:pt x="37" y="325"/>
                  </a:lnTo>
                  <a:lnTo>
                    <a:pt x="51" y="382"/>
                  </a:lnTo>
                  <a:lnTo>
                    <a:pt x="59" y="404"/>
                  </a:lnTo>
                  <a:lnTo>
                    <a:pt x="66" y="431"/>
                  </a:lnTo>
                  <a:lnTo>
                    <a:pt x="74" y="456"/>
                  </a:lnTo>
                  <a:lnTo>
                    <a:pt x="79" y="481"/>
                  </a:lnTo>
                  <a:lnTo>
                    <a:pt x="81" y="495"/>
                  </a:lnTo>
                  <a:lnTo>
                    <a:pt x="86" y="508"/>
                  </a:lnTo>
                  <a:lnTo>
                    <a:pt x="88" y="523"/>
                  </a:lnTo>
                  <a:lnTo>
                    <a:pt x="91" y="540"/>
                  </a:lnTo>
                  <a:lnTo>
                    <a:pt x="98" y="555"/>
                  </a:lnTo>
                  <a:lnTo>
                    <a:pt x="101" y="574"/>
                  </a:lnTo>
                  <a:lnTo>
                    <a:pt x="103" y="592"/>
                  </a:lnTo>
                  <a:lnTo>
                    <a:pt x="111" y="609"/>
                  </a:lnTo>
                  <a:lnTo>
                    <a:pt x="113" y="624"/>
                  </a:lnTo>
                  <a:lnTo>
                    <a:pt x="115" y="636"/>
                  </a:lnTo>
                  <a:lnTo>
                    <a:pt x="118" y="648"/>
                  </a:lnTo>
                  <a:lnTo>
                    <a:pt x="120" y="661"/>
                  </a:lnTo>
                  <a:lnTo>
                    <a:pt x="123" y="678"/>
                  </a:lnTo>
                  <a:lnTo>
                    <a:pt x="128" y="693"/>
                  </a:lnTo>
                  <a:lnTo>
                    <a:pt x="133" y="710"/>
                  </a:lnTo>
                  <a:lnTo>
                    <a:pt x="135" y="725"/>
                  </a:lnTo>
                  <a:lnTo>
                    <a:pt x="145" y="757"/>
                  </a:lnTo>
                  <a:lnTo>
                    <a:pt x="155" y="791"/>
                  </a:lnTo>
                  <a:lnTo>
                    <a:pt x="165" y="823"/>
                  </a:lnTo>
                  <a:lnTo>
                    <a:pt x="175" y="858"/>
                  </a:lnTo>
                  <a:lnTo>
                    <a:pt x="177" y="855"/>
                  </a:lnTo>
                  <a:close/>
                </a:path>
              </a:pathLst>
            </a:custGeom>
            <a:solidFill>
              <a:srgbClr val="CE3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96" name="Freeform 21"/>
            <p:cNvSpPr>
              <a:spLocks/>
            </p:cNvSpPr>
            <p:nvPr/>
          </p:nvSpPr>
          <p:spPr bwMode="auto">
            <a:xfrm>
              <a:off x="2326" y="2513"/>
              <a:ext cx="128" cy="113"/>
            </a:xfrm>
            <a:custGeom>
              <a:avLst/>
              <a:gdLst>
                <a:gd name="T0" fmla="*/ 86 w 128"/>
                <a:gd name="T1" fmla="*/ 113 h 113"/>
                <a:gd name="T2" fmla="*/ 108 w 128"/>
                <a:gd name="T3" fmla="*/ 108 h 113"/>
                <a:gd name="T4" fmla="*/ 118 w 128"/>
                <a:gd name="T5" fmla="*/ 93 h 113"/>
                <a:gd name="T6" fmla="*/ 126 w 128"/>
                <a:gd name="T7" fmla="*/ 73 h 113"/>
                <a:gd name="T8" fmla="*/ 128 w 128"/>
                <a:gd name="T9" fmla="*/ 54 h 113"/>
                <a:gd name="T10" fmla="*/ 126 w 128"/>
                <a:gd name="T11" fmla="*/ 34 h 113"/>
                <a:gd name="T12" fmla="*/ 121 w 128"/>
                <a:gd name="T13" fmla="*/ 24 h 113"/>
                <a:gd name="T14" fmla="*/ 116 w 128"/>
                <a:gd name="T15" fmla="*/ 14 h 113"/>
                <a:gd name="T16" fmla="*/ 113 w 128"/>
                <a:gd name="T17" fmla="*/ 7 h 113"/>
                <a:gd name="T18" fmla="*/ 106 w 128"/>
                <a:gd name="T19" fmla="*/ 2 h 113"/>
                <a:gd name="T20" fmla="*/ 96 w 128"/>
                <a:gd name="T21" fmla="*/ 0 h 113"/>
                <a:gd name="T22" fmla="*/ 86 w 128"/>
                <a:gd name="T23" fmla="*/ 0 h 113"/>
                <a:gd name="T24" fmla="*/ 74 w 128"/>
                <a:gd name="T25" fmla="*/ 0 h 113"/>
                <a:gd name="T26" fmla="*/ 64 w 128"/>
                <a:gd name="T27" fmla="*/ 0 h 113"/>
                <a:gd name="T28" fmla="*/ 54 w 128"/>
                <a:gd name="T29" fmla="*/ 2 h 113"/>
                <a:gd name="T30" fmla="*/ 44 w 128"/>
                <a:gd name="T31" fmla="*/ 4 h 113"/>
                <a:gd name="T32" fmla="*/ 35 w 128"/>
                <a:gd name="T33" fmla="*/ 4 h 113"/>
                <a:gd name="T34" fmla="*/ 25 w 128"/>
                <a:gd name="T35" fmla="*/ 7 h 113"/>
                <a:gd name="T36" fmla="*/ 17 w 128"/>
                <a:gd name="T37" fmla="*/ 14 h 113"/>
                <a:gd name="T38" fmla="*/ 12 w 128"/>
                <a:gd name="T39" fmla="*/ 19 h 113"/>
                <a:gd name="T40" fmla="*/ 7 w 128"/>
                <a:gd name="T41" fmla="*/ 24 h 113"/>
                <a:gd name="T42" fmla="*/ 3 w 128"/>
                <a:gd name="T43" fmla="*/ 29 h 113"/>
                <a:gd name="T44" fmla="*/ 0 w 128"/>
                <a:gd name="T45" fmla="*/ 46 h 113"/>
                <a:gd name="T46" fmla="*/ 3 w 128"/>
                <a:gd name="T47" fmla="*/ 61 h 113"/>
                <a:gd name="T48" fmla="*/ 7 w 128"/>
                <a:gd name="T49" fmla="*/ 76 h 113"/>
                <a:gd name="T50" fmla="*/ 15 w 128"/>
                <a:gd name="T51" fmla="*/ 88 h 113"/>
                <a:gd name="T52" fmla="*/ 17 w 128"/>
                <a:gd name="T53" fmla="*/ 91 h 113"/>
                <a:gd name="T54" fmla="*/ 20 w 128"/>
                <a:gd name="T55" fmla="*/ 93 h 113"/>
                <a:gd name="T56" fmla="*/ 22 w 128"/>
                <a:gd name="T57" fmla="*/ 96 h 113"/>
                <a:gd name="T58" fmla="*/ 22 w 128"/>
                <a:gd name="T59" fmla="*/ 98 h 113"/>
                <a:gd name="T60" fmla="*/ 86 w 128"/>
                <a:gd name="T61" fmla="*/ 113 h 11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"/>
                <a:gd name="T94" fmla="*/ 0 h 113"/>
                <a:gd name="T95" fmla="*/ 128 w 128"/>
                <a:gd name="T96" fmla="*/ 113 h 11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" h="113">
                  <a:moveTo>
                    <a:pt x="86" y="113"/>
                  </a:moveTo>
                  <a:lnTo>
                    <a:pt x="108" y="108"/>
                  </a:lnTo>
                  <a:lnTo>
                    <a:pt x="118" y="93"/>
                  </a:lnTo>
                  <a:lnTo>
                    <a:pt x="126" y="73"/>
                  </a:lnTo>
                  <a:lnTo>
                    <a:pt x="128" y="54"/>
                  </a:lnTo>
                  <a:lnTo>
                    <a:pt x="126" y="34"/>
                  </a:lnTo>
                  <a:lnTo>
                    <a:pt x="121" y="24"/>
                  </a:lnTo>
                  <a:lnTo>
                    <a:pt x="116" y="14"/>
                  </a:lnTo>
                  <a:lnTo>
                    <a:pt x="113" y="7"/>
                  </a:lnTo>
                  <a:lnTo>
                    <a:pt x="106" y="2"/>
                  </a:lnTo>
                  <a:lnTo>
                    <a:pt x="96" y="0"/>
                  </a:lnTo>
                  <a:lnTo>
                    <a:pt x="86" y="0"/>
                  </a:lnTo>
                  <a:lnTo>
                    <a:pt x="74" y="0"/>
                  </a:lnTo>
                  <a:lnTo>
                    <a:pt x="64" y="0"/>
                  </a:lnTo>
                  <a:lnTo>
                    <a:pt x="54" y="2"/>
                  </a:lnTo>
                  <a:lnTo>
                    <a:pt x="44" y="4"/>
                  </a:lnTo>
                  <a:lnTo>
                    <a:pt x="35" y="4"/>
                  </a:lnTo>
                  <a:lnTo>
                    <a:pt x="25" y="7"/>
                  </a:lnTo>
                  <a:lnTo>
                    <a:pt x="17" y="14"/>
                  </a:lnTo>
                  <a:lnTo>
                    <a:pt x="12" y="19"/>
                  </a:lnTo>
                  <a:lnTo>
                    <a:pt x="7" y="24"/>
                  </a:lnTo>
                  <a:lnTo>
                    <a:pt x="3" y="29"/>
                  </a:lnTo>
                  <a:lnTo>
                    <a:pt x="0" y="46"/>
                  </a:lnTo>
                  <a:lnTo>
                    <a:pt x="3" y="61"/>
                  </a:lnTo>
                  <a:lnTo>
                    <a:pt x="7" y="76"/>
                  </a:lnTo>
                  <a:lnTo>
                    <a:pt x="15" y="88"/>
                  </a:lnTo>
                  <a:lnTo>
                    <a:pt x="17" y="91"/>
                  </a:lnTo>
                  <a:lnTo>
                    <a:pt x="20" y="93"/>
                  </a:lnTo>
                  <a:lnTo>
                    <a:pt x="22" y="96"/>
                  </a:lnTo>
                  <a:lnTo>
                    <a:pt x="22" y="98"/>
                  </a:lnTo>
                  <a:lnTo>
                    <a:pt x="86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97" name="Freeform 22"/>
            <p:cNvSpPr>
              <a:spLocks/>
            </p:cNvSpPr>
            <p:nvPr/>
          </p:nvSpPr>
          <p:spPr bwMode="auto">
            <a:xfrm>
              <a:off x="2521" y="2485"/>
              <a:ext cx="115" cy="119"/>
            </a:xfrm>
            <a:custGeom>
              <a:avLst/>
              <a:gdLst>
                <a:gd name="T0" fmla="*/ 103 w 115"/>
                <a:gd name="T1" fmla="*/ 119 h 119"/>
                <a:gd name="T2" fmla="*/ 105 w 115"/>
                <a:gd name="T3" fmla="*/ 119 h 119"/>
                <a:gd name="T4" fmla="*/ 113 w 115"/>
                <a:gd name="T5" fmla="*/ 92 h 119"/>
                <a:gd name="T6" fmla="*/ 115 w 115"/>
                <a:gd name="T7" fmla="*/ 62 h 119"/>
                <a:gd name="T8" fmla="*/ 115 w 115"/>
                <a:gd name="T9" fmla="*/ 35 h 119"/>
                <a:gd name="T10" fmla="*/ 108 w 115"/>
                <a:gd name="T11" fmla="*/ 8 h 119"/>
                <a:gd name="T12" fmla="*/ 91 w 115"/>
                <a:gd name="T13" fmla="*/ 3 h 119"/>
                <a:gd name="T14" fmla="*/ 76 w 115"/>
                <a:gd name="T15" fmla="*/ 0 h 119"/>
                <a:gd name="T16" fmla="*/ 59 w 115"/>
                <a:gd name="T17" fmla="*/ 3 h 119"/>
                <a:gd name="T18" fmla="*/ 41 w 115"/>
                <a:gd name="T19" fmla="*/ 3 h 119"/>
                <a:gd name="T20" fmla="*/ 34 w 115"/>
                <a:gd name="T21" fmla="*/ 5 h 119"/>
                <a:gd name="T22" fmla="*/ 27 w 115"/>
                <a:gd name="T23" fmla="*/ 8 h 119"/>
                <a:gd name="T24" fmla="*/ 19 w 115"/>
                <a:gd name="T25" fmla="*/ 10 h 119"/>
                <a:gd name="T26" fmla="*/ 12 w 115"/>
                <a:gd name="T27" fmla="*/ 13 h 119"/>
                <a:gd name="T28" fmla="*/ 5 w 115"/>
                <a:gd name="T29" fmla="*/ 30 h 119"/>
                <a:gd name="T30" fmla="*/ 0 w 115"/>
                <a:gd name="T31" fmla="*/ 47 h 119"/>
                <a:gd name="T32" fmla="*/ 0 w 115"/>
                <a:gd name="T33" fmla="*/ 67 h 119"/>
                <a:gd name="T34" fmla="*/ 5 w 115"/>
                <a:gd name="T35" fmla="*/ 84 h 119"/>
                <a:gd name="T36" fmla="*/ 7 w 115"/>
                <a:gd name="T37" fmla="*/ 89 h 119"/>
                <a:gd name="T38" fmla="*/ 9 w 115"/>
                <a:gd name="T39" fmla="*/ 94 h 119"/>
                <a:gd name="T40" fmla="*/ 12 w 115"/>
                <a:gd name="T41" fmla="*/ 99 h 119"/>
                <a:gd name="T42" fmla="*/ 14 w 115"/>
                <a:gd name="T43" fmla="*/ 104 h 119"/>
                <a:gd name="T44" fmla="*/ 24 w 115"/>
                <a:gd name="T45" fmla="*/ 111 h 119"/>
                <a:gd name="T46" fmla="*/ 103 w 115"/>
                <a:gd name="T47" fmla="*/ 119 h 11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5"/>
                <a:gd name="T73" fmla="*/ 0 h 119"/>
                <a:gd name="T74" fmla="*/ 115 w 115"/>
                <a:gd name="T75" fmla="*/ 119 h 11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5" h="119">
                  <a:moveTo>
                    <a:pt x="103" y="119"/>
                  </a:moveTo>
                  <a:lnTo>
                    <a:pt x="105" y="119"/>
                  </a:lnTo>
                  <a:lnTo>
                    <a:pt x="113" y="92"/>
                  </a:lnTo>
                  <a:lnTo>
                    <a:pt x="115" y="62"/>
                  </a:lnTo>
                  <a:lnTo>
                    <a:pt x="115" y="35"/>
                  </a:lnTo>
                  <a:lnTo>
                    <a:pt x="108" y="8"/>
                  </a:lnTo>
                  <a:lnTo>
                    <a:pt x="91" y="3"/>
                  </a:lnTo>
                  <a:lnTo>
                    <a:pt x="76" y="0"/>
                  </a:lnTo>
                  <a:lnTo>
                    <a:pt x="59" y="3"/>
                  </a:lnTo>
                  <a:lnTo>
                    <a:pt x="41" y="3"/>
                  </a:lnTo>
                  <a:lnTo>
                    <a:pt x="34" y="5"/>
                  </a:lnTo>
                  <a:lnTo>
                    <a:pt x="27" y="8"/>
                  </a:lnTo>
                  <a:lnTo>
                    <a:pt x="19" y="10"/>
                  </a:lnTo>
                  <a:lnTo>
                    <a:pt x="12" y="13"/>
                  </a:lnTo>
                  <a:lnTo>
                    <a:pt x="5" y="30"/>
                  </a:lnTo>
                  <a:lnTo>
                    <a:pt x="0" y="47"/>
                  </a:lnTo>
                  <a:lnTo>
                    <a:pt x="0" y="67"/>
                  </a:lnTo>
                  <a:lnTo>
                    <a:pt x="5" y="84"/>
                  </a:lnTo>
                  <a:lnTo>
                    <a:pt x="7" y="89"/>
                  </a:lnTo>
                  <a:lnTo>
                    <a:pt x="9" y="94"/>
                  </a:lnTo>
                  <a:lnTo>
                    <a:pt x="12" y="99"/>
                  </a:lnTo>
                  <a:lnTo>
                    <a:pt x="14" y="104"/>
                  </a:lnTo>
                  <a:lnTo>
                    <a:pt x="24" y="111"/>
                  </a:lnTo>
                  <a:lnTo>
                    <a:pt x="103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98" name="Freeform 23"/>
            <p:cNvSpPr>
              <a:spLocks/>
            </p:cNvSpPr>
            <p:nvPr/>
          </p:nvSpPr>
          <p:spPr bwMode="auto">
            <a:xfrm>
              <a:off x="2577" y="2840"/>
              <a:ext cx="335" cy="133"/>
            </a:xfrm>
            <a:custGeom>
              <a:avLst/>
              <a:gdLst>
                <a:gd name="T0" fmla="*/ 37 w 335"/>
                <a:gd name="T1" fmla="*/ 133 h 133"/>
                <a:gd name="T2" fmla="*/ 37 w 335"/>
                <a:gd name="T3" fmla="*/ 131 h 133"/>
                <a:gd name="T4" fmla="*/ 40 w 335"/>
                <a:gd name="T5" fmla="*/ 131 h 133"/>
                <a:gd name="T6" fmla="*/ 40 w 335"/>
                <a:gd name="T7" fmla="*/ 128 h 133"/>
                <a:gd name="T8" fmla="*/ 40 w 335"/>
                <a:gd name="T9" fmla="*/ 128 h 133"/>
                <a:gd name="T10" fmla="*/ 40 w 335"/>
                <a:gd name="T11" fmla="*/ 126 h 133"/>
                <a:gd name="T12" fmla="*/ 42 w 335"/>
                <a:gd name="T13" fmla="*/ 124 h 133"/>
                <a:gd name="T14" fmla="*/ 45 w 335"/>
                <a:gd name="T15" fmla="*/ 124 h 133"/>
                <a:gd name="T16" fmla="*/ 47 w 335"/>
                <a:gd name="T17" fmla="*/ 121 h 133"/>
                <a:gd name="T18" fmla="*/ 49 w 335"/>
                <a:gd name="T19" fmla="*/ 121 h 133"/>
                <a:gd name="T20" fmla="*/ 49 w 335"/>
                <a:gd name="T21" fmla="*/ 124 h 133"/>
                <a:gd name="T22" fmla="*/ 49 w 335"/>
                <a:gd name="T23" fmla="*/ 124 h 133"/>
                <a:gd name="T24" fmla="*/ 52 w 335"/>
                <a:gd name="T25" fmla="*/ 126 h 133"/>
                <a:gd name="T26" fmla="*/ 52 w 335"/>
                <a:gd name="T27" fmla="*/ 126 h 133"/>
                <a:gd name="T28" fmla="*/ 54 w 335"/>
                <a:gd name="T29" fmla="*/ 124 h 133"/>
                <a:gd name="T30" fmla="*/ 54 w 335"/>
                <a:gd name="T31" fmla="*/ 121 h 133"/>
                <a:gd name="T32" fmla="*/ 54 w 335"/>
                <a:gd name="T33" fmla="*/ 119 h 133"/>
                <a:gd name="T34" fmla="*/ 118 w 335"/>
                <a:gd name="T35" fmla="*/ 99 h 133"/>
                <a:gd name="T36" fmla="*/ 298 w 335"/>
                <a:gd name="T37" fmla="*/ 32 h 133"/>
                <a:gd name="T38" fmla="*/ 335 w 335"/>
                <a:gd name="T39" fmla="*/ 18 h 133"/>
                <a:gd name="T40" fmla="*/ 335 w 335"/>
                <a:gd name="T41" fmla="*/ 10 h 133"/>
                <a:gd name="T42" fmla="*/ 330 w 335"/>
                <a:gd name="T43" fmla="*/ 8 h 133"/>
                <a:gd name="T44" fmla="*/ 325 w 335"/>
                <a:gd name="T45" fmla="*/ 3 h 133"/>
                <a:gd name="T46" fmla="*/ 320 w 335"/>
                <a:gd name="T47" fmla="*/ 0 h 133"/>
                <a:gd name="T48" fmla="*/ 313 w 335"/>
                <a:gd name="T49" fmla="*/ 0 h 133"/>
                <a:gd name="T50" fmla="*/ 45 w 335"/>
                <a:gd name="T51" fmla="*/ 96 h 133"/>
                <a:gd name="T52" fmla="*/ 40 w 335"/>
                <a:gd name="T53" fmla="*/ 99 h 133"/>
                <a:gd name="T54" fmla="*/ 37 w 335"/>
                <a:gd name="T55" fmla="*/ 99 h 133"/>
                <a:gd name="T56" fmla="*/ 32 w 335"/>
                <a:gd name="T57" fmla="*/ 101 h 133"/>
                <a:gd name="T58" fmla="*/ 27 w 335"/>
                <a:gd name="T59" fmla="*/ 101 h 133"/>
                <a:gd name="T60" fmla="*/ 0 w 335"/>
                <a:gd name="T61" fmla="*/ 114 h 133"/>
                <a:gd name="T62" fmla="*/ 37 w 335"/>
                <a:gd name="T63" fmla="*/ 133 h 13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35"/>
                <a:gd name="T97" fmla="*/ 0 h 133"/>
                <a:gd name="T98" fmla="*/ 335 w 335"/>
                <a:gd name="T99" fmla="*/ 133 h 13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35" h="133">
                  <a:moveTo>
                    <a:pt x="37" y="133"/>
                  </a:moveTo>
                  <a:lnTo>
                    <a:pt x="37" y="131"/>
                  </a:lnTo>
                  <a:lnTo>
                    <a:pt x="40" y="131"/>
                  </a:lnTo>
                  <a:lnTo>
                    <a:pt x="40" y="128"/>
                  </a:lnTo>
                  <a:lnTo>
                    <a:pt x="40" y="126"/>
                  </a:lnTo>
                  <a:lnTo>
                    <a:pt x="42" y="124"/>
                  </a:lnTo>
                  <a:lnTo>
                    <a:pt x="45" y="124"/>
                  </a:lnTo>
                  <a:lnTo>
                    <a:pt x="47" y="121"/>
                  </a:lnTo>
                  <a:lnTo>
                    <a:pt x="49" y="121"/>
                  </a:lnTo>
                  <a:lnTo>
                    <a:pt x="49" y="124"/>
                  </a:lnTo>
                  <a:lnTo>
                    <a:pt x="52" y="126"/>
                  </a:lnTo>
                  <a:lnTo>
                    <a:pt x="54" y="124"/>
                  </a:lnTo>
                  <a:lnTo>
                    <a:pt x="54" y="121"/>
                  </a:lnTo>
                  <a:lnTo>
                    <a:pt x="54" y="119"/>
                  </a:lnTo>
                  <a:lnTo>
                    <a:pt x="118" y="99"/>
                  </a:lnTo>
                  <a:lnTo>
                    <a:pt x="298" y="32"/>
                  </a:lnTo>
                  <a:lnTo>
                    <a:pt x="335" y="18"/>
                  </a:lnTo>
                  <a:lnTo>
                    <a:pt x="335" y="10"/>
                  </a:lnTo>
                  <a:lnTo>
                    <a:pt x="330" y="8"/>
                  </a:lnTo>
                  <a:lnTo>
                    <a:pt x="325" y="3"/>
                  </a:lnTo>
                  <a:lnTo>
                    <a:pt x="320" y="0"/>
                  </a:lnTo>
                  <a:lnTo>
                    <a:pt x="313" y="0"/>
                  </a:lnTo>
                  <a:lnTo>
                    <a:pt x="45" y="96"/>
                  </a:lnTo>
                  <a:lnTo>
                    <a:pt x="40" y="99"/>
                  </a:lnTo>
                  <a:lnTo>
                    <a:pt x="37" y="99"/>
                  </a:lnTo>
                  <a:lnTo>
                    <a:pt x="32" y="101"/>
                  </a:lnTo>
                  <a:lnTo>
                    <a:pt x="27" y="101"/>
                  </a:lnTo>
                  <a:lnTo>
                    <a:pt x="0" y="114"/>
                  </a:lnTo>
                  <a:lnTo>
                    <a:pt x="37" y="133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99" name="Freeform 24"/>
            <p:cNvSpPr>
              <a:spLocks/>
            </p:cNvSpPr>
            <p:nvPr/>
          </p:nvSpPr>
          <p:spPr bwMode="auto">
            <a:xfrm>
              <a:off x="2521" y="2826"/>
              <a:ext cx="349" cy="118"/>
            </a:xfrm>
            <a:custGeom>
              <a:avLst/>
              <a:gdLst>
                <a:gd name="T0" fmla="*/ 41 w 349"/>
                <a:gd name="T1" fmla="*/ 118 h 118"/>
                <a:gd name="T2" fmla="*/ 96 w 349"/>
                <a:gd name="T3" fmla="*/ 98 h 118"/>
                <a:gd name="T4" fmla="*/ 349 w 349"/>
                <a:gd name="T5" fmla="*/ 4 h 118"/>
                <a:gd name="T6" fmla="*/ 339 w 349"/>
                <a:gd name="T7" fmla="*/ 0 h 118"/>
                <a:gd name="T8" fmla="*/ 327 w 349"/>
                <a:gd name="T9" fmla="*/ 2 h 118"/>
                <a:gd name="T10" fmla="*/ 315 w 349"/>
                <a:gd name="T11" fmla="*/ 4 h 118"/>
                <a:gd name="T12" fmla="*/ 302 w 349"/>
                <a:gd name="T13" fmla="*/ 7 h 118"/>
                <a:gd name="T14" fmla="*/ 290 w 349"/>
                <a:gd name="T15" fmla="*/ 9 h 118"/>
                <a:gd name="T16" fmla="*/ 280 w 349"/>
                <a:gd name="T17" fmla="*/ 14 h 118"/>
                <a:gd name="T18" fmla="*/ 268 w 349"/>
                <a:gd name="T19" fmla="*/ 17 h 118"/>
                <a:gd name="T20" fmla="*/ 258 w 349"/>
                <a:gd name="T21" fmla="*/ 19 h 118"/>
                <a:gd name="T22" fmla="*/ 246 w 349"/>
                <a:gd name="T23" fmla="*/ 22 h 118"/>
                <a:gd name="T24" fmla="*/ 234 w 349"/>
                <a:gd name="T25" fmla="*/ 24 h 118"/>
                <a:gd name="T26" fmla="*/ 224 w 349"/>
                <a:gd name="T27" fmla="*/ 27 h 118"/>
                <a:gd name="T28" fmla="*/ 211 w 349"/>
                <a:gd name="T29" fmla="*/ 32 h 118"/>
                <a:gd name="T30" fmla="*/ 201 w 349"/>
                <a:gd name="T31" fmla="*/ 34 h 118"/>
                <a:gd name="T32" fmla="*/ 192 w 349"/>
                <a:gd name="T33" fmla="*/ 36 h 118"/>
                <a:gd name="T34" fmla="*/ 182 w 349"/>
                <a:gd name="T35" fmla="*/ 39 h 118"/>
                <a:gd name="T36" fmla="*/ 174 w 349"/>
                <a:gd name="T37" fmla="*/ 41 h 118"/>
                <a:gd name="T38" fmla="*/ 165 w 349"/>
                <a:gd name="T39" fmla="*/ 44 h 118"/>
                <a:gd name="T40" fmla="*/ 155 w 349"/>
                <a:gd name="T41" fmla="*/ 46 h 118"/>
                <a:gd name="T42" fmla="*/ 145 w 349"/>
                <a:gd name="T43" fmla="*/ 49 h 118"/>
                <a:gd name="T44" fmla="*/ 135 w 349"/>
                <a:gd name="T45" fmla="*/ 51 h 118"/>
                <a:gd name="T46" fmla="*/ 125 w 349"/>
                <a:gd name="T47" fmla="*/ 54 h 118"/>
                <a:gd name="T48" fmla="*/ 115 w 349"/>
                <a:gd name="T49" fmla="*/ 59 h 118"/>
                <a:gd name="T50" fmla="*/ 105 w 349"/>
                <a:gd name="T51" fmla="*/ 61 h 118"/>
                <a:gd name="T52" fmla="*/ 96 w 349"/>
                <a:gd name="T53" fmla="*/ 64 h 118"/>
                <a:gd name="T54" fmla="*/ 86 w 349"/>
                <a:gd name="T55" fmla="*/ 69 h 118"/>
                <a:gd name="T56" fmla="*/ 73 w 349"/>
                <a:gd name="T57" fmla="*/ 71 h 118"/>
                <a:gd name="T58" fmla="*/ 64 w 349"/>
                <a:gd name="T59" fmla="*/ 73 h 118"/>
                <a:gd name="T60" fmla="*/ 54 w 349"/>
                <a:gd name="T61" fmla="*/ 76 h 118"/>
                <a:gd name="T62" fmla="*/ 39 w 349"/>
                <a:gd name="T63" fmla="*/ 81 h 118"/>
                <a:gd name="T64" fmla="*/ 27 w 349"/>
                <a:gd name="T65" fmla="*/ 86 h 118"/>
                <a:gd name="T66" fmla="*/ 12 w 349"/>
                <a:gd name="T67" fmla="*/ 91 h 118"/>
                <a:gd name="T68" fmla="*/ 0 w 349"/>
                <a:gd name="T69" fmla="*/ 96 h 118"/>
                <a:gd name="T70" fmla="*/ 5 w 349"/>
                <a:gd name="T71" fmla="*/ 101 h 118"/>
                <a:gd name="T72" fmla="*/ 12 w 349"/>
                <a:gd name="T73" fmla="*/ 105 h 118"/>
                <a:gd name="T74" fmla="*/ 19 w 349"/>
                <a:gd name="T75" fmla="*/ 110 h 118"/>
                <a:gd name="T76" fmla="*/ 27 w 349"/>
                <a:gd name="T77" fmla="*/ 115 h 118"/>
                <a:gd name="T78" fmla="*/ 32 w 349"/>
                <a:gd name="T79" fmla="*/ 115 h 118"/>
                <a:gd name="T80" fmla="*/ 34 w 349"/>
                <a:gd name="T81" fmla="*/ 115 h 118"/>
                <a:gd name="T82" fmla="*/ 39 w 349"/>
                <a:gd name="T83" fmla="*/ 118 h 118"/>
                <a:gd name="T84" fmla="*/ 41 w 349"/>
                <a:gd name="T85" fmla="*/ 118 h 11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9"/>
                <a:gd name="T130" fmla="*/ 0 h 118"/>
                <a:gd name="T131" fmla="*/ 349 w 349"/>
                <a:gd name="T132" fmla="*/ 118 h 11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9" h="118">
                  <a:moveTo>
                    <a:pt x="41" y="118"/>
                  </a:moveTo>
                  <a:lnTo>
                    <a:pt x="96" y="98"/>
                  </a:lnTo>
                  <a:lnTo>
                    <a:pt x="349" y="4"/>
                  </a:lnTo>
                  <a:lnTo>
                    <a:pt x="339" y="0"/>
                  </a:lnTo>
                  <a:lnTo>
                    <a:pt x="327" y="2"/>
                  </a:lnTo>
                  <a:lnTo>
                    <a:pt x="315" y="4"/>
                  </a:lnTo>
                  <a:lnTo>
                    <a:pt x="302" y="7"/>
                  </a:lnTo>
                  <a:lnTo>
                    <a:pt x="290" y="9"/>
                  </a:lnTo>
                  <a:lnTo>
                    <a:pt x="280" y="14"/>
                  </a:lnTo>
                  <a:lnTo>
                    <a:pt x="268" y="17"/>
                  </a:lnTo>
                  <a:lnTo>
                    <a:pt x="258" y="19"/>
                  </a:lnTo>
                  <a:lnTo>
                    <a:pt x="246" y="22"/>
                  </a:lnTo>
                  <a:lnTo>
                    <a:pt x="234" y="24"/>
                  </a:lnTo>
                  <a:lnTo>
                    <a:pt x="224" y="27"/>
                  </a:lnTo>
                  <a:lnTo>
                    <a:pt x="211" y="32"/>
                  </a:lnTo>
                  <a:lnTo>
                    <a:pt x="201" y="34"/>
                  </a:lnTo>
                  <a:lnTo>
                    <a:pt x="192" y="36"/>
                  </a:lnTo>
                  <a:lnTo>
                    <a:pt x="182" y="39"/>
                  </a:lnTo>
                  <a:lnTo>
                    <a:pt x="174" y="41"/>
                  </a:lnTo>
                  <a:lnTo>
                    <a:pt x="165" y="44"/>
                  </a:lnTo>
                  <a:lnTo>
                    <a:pt x="155" y="46"/>
                  </a:lnTo>
                  <a:lnTo>
                    <a:pt x="145" y="49"/>
                  </a:lnTo>
                  <a:lnTo>
                    <a:pt x="135" y="51"/>
                  </a:lnTo>
                  <a:lnTo>
                    <a:pt x="125" y="54"/>
                  </a:lnTo>
                  <a:lnTo>
                    <a:pt x="115" y="59"/>
                  </a:lnTo>
                  <a:lnTo>
                    <a:pt x="105" y="61"/>
                  </a:lnTo>
                  <a:lnTo>
                    <a:pt x="96" y="64"/>
                  </a:lnTo>
                  <a:lnTo>
                    <a:pt x="86" y="69"/>
                  </a:lnTo>
                  <a:lnTo>
                    <a:pt x="73" y="71"/>
                  </a:lnTo>
                  <a:lnTo>
                    <a:pt x="64" y="73"/>
                  </a:lnTo>
                  <a:lnTo>
                    <a:pt x="54" y="76"/>
                  </a:lnTo>
                  <a:lnTo>
                    <a:pt x="39" y="81"/>
                  </a:lnTo>
                  <a:lnTo>
                    <a:pt x="27" y="86"/>
                  </a:lnTo>
                  <a:lnTo>
                    <a:pt x="12" y="91"/>
                  </a:lnTo>
                  <a:lnTo>
                    <a:pt x="0" y="96"/>
                  </a:lnTo>
                  <a:lnTo>
                    <a:pt x="5" y="101"/>
                  </a:lnTo>
                  <a:lnTo>
                    <a:pt x="12" y="105"/>
                  </a:lnTo>
                  <a:lnTo>
                    <a:pt x="19" y="110"/>
                  </a:lnTo>
                  <a:lnTo>
                    <a:pt x="27" y="115"/>
                  </a:lnTo>
                  <a:lnTo>
                    <a:pt x="32" y="115"/>
                  </a:lnTo>
                  <a:lnTo>
                    <a:pt x="34" y="115"/>
                  </a:lnTo>
                  <a:lnTo>
                    <a:pt x="39" y="118"/>
                  </a:lnTo>
                  <a:lnTo>
                    <a:pt x="41" y="118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00" name="Freeform 25"/>
            <p:cNvSpPr>
              <a:spLocks/>
            </p:cNvSpPr>
            <p:nvPr/>
          </p:nvSpPr>
          <p:spPr bwMode="auto">
            <a:xfrm>
              <a:off x="2476" y="2798"/>
              <a:ext cx="360" cy="114"/>
            </a:xfrm>
            <a:custGeom>
              <a:avLst/>
              <a:gdLst>
                <a:gd name="T0" fmla="*/ 20 w 360"/>
                <a:gd name="T1" fmla="*/ 114 h 114"/>
                <a:gd name="T2" fmla="*/ 212 w 360"/>
                <a:gd name="T3" fmla="*/ 55 h 114"/>
                <a:gd name="T4" fmla="*/ 357 w 360"/>
                <a:gd name="T5" fmla="*/ 15 h 114"/>
                <a:gd name="T6" fmla="*/ 360 w 360"/>
                <a:gd name="T7" fmla="*/ 13 h 114"/>
                <a:gd name="T8" fmla="*/ 360 w 360"/>
                <a:gd name="T9" fmla="*/ 13 h 114"/>
                <a:gd name="T10" fmla="*/ 357 w 360"/>
                <a:gd name="T11" fmla="*/ 10 h 114"/>
                <a:gd name="T12" fmla="*/ 355 w 360"/>
                <a:gd name="T13" fmla="*/ 8 h 114"/>
                <a:gd name="T14" fmla="*/ 355 w 360"/>
                <a:gd name="T15" fmla="*/ 8 h 114"/>
                <a:gd name="T16" fmla="*/ 355 w 360"/>
                <a:gd name="T17" fmla="*/ 8 h 114"/>
                <a:gd name="T18" fmla="*/ 352 w 360"/>
                <a:gd name="T19" fmla="*/ 8 h 114"/>
                <a:gd name="T20" fmla="*/ 352 w 360"/>
                <a:gd name="T21" fmla="*/ 8 h 114"/>
                <a:gd name="T22" fmla="*/ 343 w 360"/>
                <a:gd name="T23" fmla="*/ 3 h 114"/>
                <a:gd name="T24" fmla="*/ 333 w 360"/>
                <a:gd name="T25" fmla="*/ 0 h 114"/>
                <a:gd name="T26" fmla="*/ 323 w 360"/>
                <a:gd name="T27" fmla="*/ 0 h 114"/>
                <a:gd name="T28" fmla="*/ 313 w 360"/>
                <a:gd name="T29" fmla="*/ 3 h 114"/>
                <a:gd name="T30" fmla="*/ 301 w 360"/>
                <a:gd name="T31" fmla="*/ 3 h 114"/>
                <a:gd name="T32" fmla="*/ 291 w 360"/>
                <a:gd name="T33" fmla="*/ 8 h 114"/>
                <a:gd name="T34" fmla="*/ 281 w 360"/>
                <a:gd name="T35" fmla="*/ 10 h 114"/>
                <a:gd name="T36" fmla="*/ 271 w 360"/>
                <a:gd name="T37" fmla="*/ 13 h 114"/>
                <a:gd name="T38" fmla="*/ 266 w 360"/>
                <a:gd name="T39" fmla="*/ 23 h 114"/>
                <a:gd name="T40" fmla="*/ 246 w 360"/>
                <a:gd name="T41" fmla="*/ 23 h 114"/>
                <a:gd name="T42" fmla="*/ 232 w 360"/>
                <a:gd name="T43" fmla="*/ 28 h 114"/>
                <a:gd name="T44" fmla="*/ 214 w 360"/>
                <a:gd name="T45" fmla="*/ 30 h 114"/>
                <a:gd name="T46" fmla="*/ 200 w 360"/>
                <a:gd name="T47" fmla="*/ 37 h 114"/>
                <a:gd name="T48" fmla="*/ 185 w 360"/>
                <a:gd name="T49" fmla="*/ 42 h 114"/>
                <a:gd name="T50" fmla="*/ 170 w 360"/>
                <a:gd name="T51" fmla="*/ 47 h 114"/>
                <a:gd name="T52" fmla="*/ 155 w 360"/>
                <a:gd name="T53" fmla="*/ 52 h 114"/>
                <a:gd name="T54" fmla="*/ 143 w 360"/>
                <a:gd name="T55" fmla="*/ 57 h 114"/>
                <a:gd name="T56" fmla="*/ 128 w 360"/>
                <a:gd name="T57" fmla="*/ 62 h 114"/>
                <a:gd name="T58" fmla="*/ 121 w 360"/>
                <a:gd name="T59" fmla="*/ 62 h 114"/>
                <a:gd name="T60" fmla="*/ 116 w 360"/>
                <a:gd name="T61" fmla="*/ 64 h 114"/>
                <a:gd name="T62" fmla="*/ 109 w 360"/>
                <a:gd name="T63" fmla="*/ 67 h 114"/>
                <a:gd name="T64" fmla="*/ 104 w 360"/>
                <a:gd name="T65" fmla="*/ 67 h 114"/>
                <a:gd name="T66" fmla="*/ 101 w 360"/>
                <a:gd name="T67" fmla="*/ 67 h 114"/>
                <a:gd name="T68" fmla="*/ 101 w 360"/>
                <a:gd name="T69" fmla="*/ 67 h 114"/>
                <a:gd name="T70" fmla="*/ 101 w 360"/>
                <a:gd name="T71" fmla="*/ 69 h 114"/>
                <a:gd name="T72" fmla="*/ 99 w 360"/>
                <a:gd name="T73" fmla="*/ 69 h 114"/>
                <a:gd name="T74" fmla="*/ 0 w 360"/>
                <a:gd name="T75" fmla="*/ 104 h 114"/>
                <a:gd name="T76" fmla="*/ 3 w 360"/>
                <a:gd name="T77" fmla="*/ 109 h 114"/>
                <a:gd name="T78" fmla="*/ 5 w 360"/>
                <a:gd name="T79" fmla="*/ 111 h 114"/>
                <a:gd name="T80" fmla="*/ 10 w 360"/>
                <a:gd name="T81" fmla="*/ 111 h 114"/>
                <a:gd name="T82" fmla="*/ 15 w 360"/>
                <a:gd name="T83" fmla="*/ 114 h 114"/>
                <a:gd name="T84" fmla="*/ 20 w 360"/>
                <a:gd name="T85" fmla="*/ 114 h 1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60"/>
                <a:gd name="T130" fmla="*/ 0 h 114"/>
                <a:gd name="T131" fmla="*/ 360 w 360"/>
                <a:gd name="T132" fmla="*/ 114 h 11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60" h="114">
                  <a:moveTo>
                    <a:pt x="20" y="114"/>
                  </a:moveTo>
                  <a:lnTo>
                    <a:pt x="212" y="55"/>
                  </a:lnTo>
                  <a:lnTo>
                    <a:pt x="357" y="15"/>
                  </a:lnTo>
                  <a:lnTo>
                    <a:pt x="360" y="13"/>
                  </a:lnTo>
                  <a:lnTo>
                    <a:pt x="357" y="10"/>
                  </a:lnTo>
                  <a:lnTo>
                    <a:pt x="355" y="8"/>
                  </a:lnTo>
                  <a:lnTo>
                    <a:pt x="352" y="8"/>
                  </a:lnTo>
                  <a:lnTo>
                    <a:pt x="343" y="3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3"/>
                  </a:lnTo>
                  <a:lnTo>
                    <a:pt x="301" y="3"/>
                  </a:lnTo>
                  <a:lnTo>
                    <a:pt x="291" y="8"/>
                  </a:lnTo>
                  <a:lnTo>
                    <a:pt x="281" y="10"/>
                  </a:lnTo>
                  <a:lnTo>
                    <a:pt x="271" y="13"/>
                  </a:lnTo>
                  <a:lnTo>
                    <a:pt x="266" y="23"/>
                  </a:lnTo>
                  <a:lnTo>
                    <a:pt x="246" y="23"/>
                  </a:lnTo>
                  <a:lnTo>
                    <a:pt x="232" y="28"/>
                  </a:lnTo>
                  <a:lnTo>
                    <a:pt x="214" y="30"/>
                  </a:lnTo>
                  <a:lnTo>
                    <a:pt x="200" y="37"/>
                  </a:lnTo>
                  <a:lnTo>
                    <a:pt x="185" y="42"/>
                  </a:lnTo>
                  <a:lnTo>
                    <a:pt x="170" y="47"/>
                  </a:lnTo>
                  <a:lnTo>
                    <a:pt x="155" y="52"/>
                  </a:lnTo>
                  <a:lnTo>
                    <a:pt x="143" y="57"/>
                  </a:lnTo>
                  <a:lnTo>
                    <a:pt x="128" y="62"/>
                  </a:lnTo>
                  <a:lnTo>
                    <a:pt x="121" y="62"/>
                  </a:lnTo>
                  <a:lnTo>
                    <a:pt x="116" y="64"/>
                  </a:lnTo>
                  <a:lnTo>
                    <a:pt x="109" y="67"/>
                  </a:lnTo>
                  <a:lnTo>
                    <a:pt x="104" y="67"/>
                  </a:lnTo>
                  <a:lnTo>
                    <a:pt x="101" y="67"/>
                  </a:lnTo>
                  <a:lnTo>
                    <a:pt x="101" y="69"/>
                  </a:lnTo>
                  <a:lnTo>
                    <a:pt x="99" y="69"/>
                  </a:lnTo>
                  <a:lnTo>
                    <a:pt x="0" y="104"/>
                  </a:lnTo>
                  <a:lnTo>
                    <a:pt x="3" y="109"/>
                  </a:lnTo>
                  <a:lnTo>
                    <a:pt x="5" y="111"/>
                  </a:lnTo>
                  <a:lnTo>
                    <a:pt x="10" y="111"/>
                  </a:lnTo>
                  <a:lnTo>
                    <a:pt x="15" y="114"/>
                  </a:lnTo>
                  <a:lnTo>
                    <a:pt x="20" y="114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01" name="Freeform 26"/>
            <p:cNvSpPr>
              <a:spLocks/>
            </p:cNvSpPr>
            <p:nvPr/>
          </p:nvSpPr>
          <p:spPr bwMode="auto">
            <a:xfrm>
              <a:off x="2439" y="2781"/>
              <a:ext cx="338" cy="111"/>
            </a:xfrm>
            <a:custGeom>
              <a:avLst/>
              <a:gdLst>
                <a:gd name="T0" fmla="*/ 15 w 338"/>
                <a:gd name="T1" fmla="*/ 111 h 111"/>
                <a:gd name="T2" fmla="*/ 338 w 338"/>
                <a:gd name="T3" fmla="*/ 5 h 111"/>
                <a:gd name="T4" fmla="*/ 338 w 338"/>
                <a:gd name="T5" fmla="*/ 5 h 111"/>
                <a:gd name="T6" fmla="*/ 338 w 338"/>
                <a:gd name="T7" fmla="*/ 3 h 111"/>
                <a:gd name="T8" fmla="*/ 338 w 338"/>
                <a:gd name="T9" fmla="*/ 3 h 111"/>
                <a:gd name="T10" fmla="*/ 335 w 338"/>
                <a:gd name="T11" fmla="*/ 3 h 111"/>
                <a:gd name="T12" fmla="*/ 303 w 338"/>
                <a:gd name="T13" fmla="*/ 0 h 111"/>
                <a:gd name="T14" fmla="*/ 271 w 338"/>
                <a:gd name="T15" fmla="*/ 5 h 111"/>
                <a:gd name="T16" fmla="*/ 242 w 338"/>
                <a:gd name="T17" fmla="*/ 12 h 111"/>
                <a:gd name="T18" fmla="*/ 210 w 338"/>
                <a:gd name="T19" fmla="*/ 25 h 111"/>
                <a:gd name="T20" fmla="*/ 180 w 338"/>
                <a:gd name="T21" fmla="*/ 37 h 111"/>
                <a:gd name="T22" fmla="*/ 151 w 338"/>
                <a:gd name="T23" fmla="*/ 52 h 111"/>
                <a:gd name="T24" fmla="*/ 119 w 338"/>
                <a:gd name="T25" fmla="*/ 62 h 111"/>
                <a:gd name="T26" fmla="*/ 89 w 338"/>
                <a:gd name="T27" fmla="*/ 69 h 111"/>
                <a:gd name="T28" fmla="*/ 72 w 338"/>
                <a:gd name="T29" fmla="*/ 77 h 111"/>
                <a:gd name="T30" fmla="*/ 57 w 338"/>
                <a:gd name="T31" fmla="*/ 81 h 111"/>
                <a:gd name="T32" fmla="*/ 42 w 338"/>
                <a:gd name="T33" fmla="*/ 86 h 111"/>
                <a:gd name="T34" fmla="*/ 27 w 338"/>
                <a:gd name="T35" fmla="*/ 94 h 111"/>
                <a:gd name="T36" fmla="*/ 18 w 338"/>
                <a:gd name="T37" fmla="*/ 94 h 111"/>
                <a:gd name="T38" fmla="*/ 10 w 338"/>
                <a:gd name="T39" fmla="*/ 96 h 111"/>
                <a:gd name="T40" fmla="*/ 5 w 338"/>
                <a:gd name="T41" fmla="*/ 99 h 111"/>
                <a:gd name="T42" fmla="*/ 0 w 338"/>
                <a:gd name="T43" fmla="*/ 101 h 111"/>
                <a:gd name="T44" fmla="*/ 15 w 338"/>
                <a:gd name="T45" fmla="*/ 111 h 1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38"/>
                <a:gd name="T70" fmla="*/ 0 h 111"/>
                <a:gd name="T71" fmla="*/ 338 w 338"/>
                <a:gd name="T72" fmla="*/ 111 h 1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38" h="111">
                  <a:moveTo>
                    <a:pt x="15" y="111"/>
                  </a:moveTo>
                  <a:lnTo>
                    <a:pt x="338" y="5"/>
                  </a:lnTo>
                  <a:lnTo>
                    <a:pt x="338" y="3"/>
                  </a:lnTo>
                  <a:lnTo>
                    <a:pt x="335" y="3"/>
                  </a:lnTo>
                  <a:lnTo>
                    <a:pt x="303" y="0"/>
                  </a:lnTo>
                  <a:lnTo>
                    <a:pt x="271" y="5"/>
                  </a:lnTo>
                  <a:lnTo>
                    <a:pt x="242" y="12"/>
                  </a:lnTo>
                  <a:lnTo>
                    <a:pt x="210" y="25"/>
                  </a:lnTo>
                  <a:lnTo>
                    <a:pt x="180" y="37"/>
                  </a:lnTo>
                  <a:lnTo>
                    <a:pt x="151" y="52"/>
                  </a:lnTo>
                  <a:lnTo>
                    <a:pt x="119" y="62"/>
                  </a:lnTo>
                  <a:lnTo>
                    <a:pt x="89" y="69"/>
                  </a:lnTo>
                  <a:lnTo>
                    <a:pt x="72" y="77"/>
                  </a:lnTo>
                  <a:lnTo>
                    <a:pt x="57" y="81"/>
                  </a:lnTo>
                  <a:lnTo>
                    <a:pt x="42" y="86"/>
                  </a:lnTo>
                  <a:lnTo>
                    <a:pt x="27" y="94"/>
                  </a:lnTo>
                  <a:lnTo>
                    <a:pt x="18" y="94"/>
                  </a:lnTo>
                  <a:lnTo>
                    <a:pt x="10" y="96"/>
                  </a:lnTo>
                  <a:lnTo>
                    <a:pt x="5" y="99"/>
                  </a:lnTo>
                  <a:lnTo>
                    <a:pt x="0" y="101"/>
                  </a:lnTo>
                  <a:lnTo>
                    <a:pt x="15" y="111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02" name="Freeform 27"/>
            <p:cNvSpPr>
              <a:spLocks/>
            </p:cNvSpPr>
            <p:nvPr/>
          </p:nvSpPr>
          <p:spPr bwMode="auto">
            <a:xfrm>
              <a:off x="2388" y="2759"/>
              <a:ext cx="330" cy="116"/>
            </a:xfrm>
            <a:custGeom>
              <a:avLst/>
              <a:gdLst>
                <a:gd name="T0" fmla="*/ 27 w 330"/>
                <a:gd name="T1" fmla="*/ 116 h 116"/>
                <a:gd name="T2" fmla="*/ 330 w 330"/>
                <a:gd name="T3" fmla="*/ 5 h 116"/>
                <a:gd name="T4" fmla="*/ 317 w 330"/>
                <a:gd name="T5" fmla="*/ 0 h 116"/>
                <a:gd name="T6" fmla="*/ 302 w 330"/>
                <a:gd name="T7" fmla="*/ 0 h 116"/>
                <a:gd name="T8" fmla="*/ 288 w 330"/>
                <a:gd name="T9" fmla="*/ 2 h 116"/>
                <a:gd name="T10" fmla="*/ 273 w 330"/>
                <a:gd name="T11" fmla="*/ 5 h 116"/>
                <a:gd name="T12" fmla="*/ 256 w 330"/>
                <a:gd name="T13" fmla="*/ 12 h 116"/>
                <a:gd name="T14" fmla="*/ 241 w 330"/>
                <a:gd name="T15" fmla="*/ 20 h 116"/>
                <a:gd name="T16" fmla="*/ 224 w 330"/>
                <a:gd name="T17" fmla="*/ 25 h 116"/>
                <a:gd name="T18" fmla="*/ 206 w 330"/>
                <a:gd name="T19" fmla="*/ 32 h 116"/>
                <a:gd name="T20" fmla="*/ 199 w 330"/>
                <a:gd name="T21" fmla="*/ 32 h 116"/>
                <a:gd name="T22" fmla="*/ 194 w 330"/>
                <a:gd name="T23" fmla="*/ 34 h 116"/>
                <a:gd name="T24" fmla="*/ 187 w 330"/>
                <a:gd name="T25" fmla="*/ 37 h 116"/>
                <a:gd name="T26" fmla="*/ 182 w 330"/>
                <a:gd name="T27" fmla="*/ 37 h 116"/>
                <a:gd name="T28" fmla="*/ 177 w 330"/>
                <a:gd name="T29" fmla="*/ 42 h 116"/>
                <a:gd name="T30" fmla="*/ 170 w 330"/>
                <a:gd name="T31" fmla="*/ 42 h 116"/>
                <a:gd name="T32" fmla="*/ 162 w 330"/>
                <a:gd name="T33" fmla="*/ 44 h 116"/>
                <a:gd name="T34" fmla="*/ 155 w 330"/>
                <a:gd name="T35" fmla="*/ 47 h 116"/>
                <a:gd name="T36" fmla="*/ 142 w 330"/>
                <a:gd name="T37" fmla="*/ 49 h 116"/>
                <a:gd name="T38" fmla="*/ 130 w 330"/>
                <a:gd name="T39" fmla="*/ 54 h 116"/>
                <a:gd name="T40" fmla="*/ 118 w 330"/>
                <a:gd name="T41" fmla="*/ 57 h 116"/>
                <a:gd name="T42" fmla="*/ 106 w 330"/>
                <a:gd name="T43" fmla="*/ 62 h 116"/>
                <a:gd name="T44" fmla="*/ 93 w 330"/>
                <a:gd name="T45" fmla="*/ 64 h 116"/>
                <a:gd name="T46" fmla="*/ 83 w 330"/>
                <a:gd name="T47" fmla="*/ 69 h 116"/>
                <a:gd name="T48" fmla="*/ 71 w 330"/>
                <a:gd name="T49" fmla="*/ 71 h 116"/>
                <a:gd name="T50" fmla="*/ 59 w 330"/>
                <a:gd name="T51" fmla="*/ 76 h 116"/>
                <a:gd name="T52" fmla="*/ 44 w 330"/>
                <a:gd name="T53" fmla="*/ 86 h 116"/>
                <a:gd name="T54" fmla="*/ 29 w 330"/>
                <a:gd name="T55" fmla="*/ 94 h 116"/>
                <a:gd name="T56" fmla="*/ 14 w 330"/>
                <a:gd name="T57" fmla="*/ 99 h 116"/>
                <a:gd name="T58" fmla="*/ 0 w 330"/>
                <a:gd name="T59" fmla="*/ 103 h 116"/>
                <a:gd name="T60" fmla="*/ 27 w 330"/>
                <a:gd name="T61" fmla="*/ 116 h 116"/>
                <a:gd name="T62" fmla="*/ 27 w 330"/>
                <a:gd name="T63" fmla="*/ 116 h 1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30"/>
                <a:gd name="T97" fmla="*/ 0 h 116"/>
                <a:gd name="T98" fmla="*/ 330 w 330"/>
                <a:gd name="T99" fmla="*/ 116 h 1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30" h="116">
                  <a:moveTo>
                    <a:pt x="27" y="116"/>
                  </a:moveTo>
                  <a:lnTo>
                    <a:pt x="330" y="5"/>
                  </a:lnTo>
                  <a:lnTo>
                    <a:pt x="317" y="0"/>
                  </a:lnTo>
                  <a:lnTo>
                    <a:pt x="302" y="0"/>
                  </a:lnTo>
                  <a:lnTo>
                    <a:pt x="288" y="2"/>
                  </a:lnTo>
                  <a:lnTo>
                    <a:pt x="273" y="5"/>
                  </a:lnTo>
                  <a:lnTo>
                    <a:pt x="256" y="12"/>
                  </a:lnTo>
                  <a:lnTo>
                    <a:pt x="241" y="20"/>
                  </a:lnTo>
                  <a:lnTo>
                    <a:pt x="224" y="25"/>
                  </a:lnTo>
                  <a:lnTo>
                    <a:pt x="206" y="32"/>
                  </a:lnTo>
                  <a:lnTo>
                    <a:pt x="199" y="32"/>
                  </a:lnTo>
                  <a:lnTo>
                    <a:pt x="194" y="34"/>
                  </a:lnTo>
                  <a:lnTo>
                    <a:pt x="187" y="37"/>
                  </a:lnTo>
                  <a:lnTo>
                    <a:pt x="182" y="37"/>
                  </a:lnTo>
                  <a:lnTo>
                    <a:pt x="177" y="42"/>
                  </a:lnTo>
                  <a:lnTo>
                    <a:pt x="170" y="42"/>
                  </a:lnTo>
                  <a:lnTo>
                    <a:pt x="162" y="44"/>
                  </a:lnTo>
                  <a:lnTo>
                    <a:pt x="155" y="47"/>
                  </a:lnTo>
                  <a:lnTo>
                    <a:pt x="142" y="49"/>
                  </a:lnTo>
                  <a:lnTo>
                    <a:pt x="130" y="54"/>
                  </a:lnTo>
                  <a:lnTo>
                    <a:pt x="118" y="57"/>
                  </a:lnTo>
                  <a:lnTo>
                    <a:pt x="106" y="62"/>
                  </a:lnTo>
                  <a:lnTo>
                    <a:pt x="93" y="64"/>
                  </a:lnTo>
                  <a:lnTo>
                    <a:pt x="83" y="69"/>
                  </a:lnTo>
                  <a:lnTo>
                    <a:pt x="71" y="71"/>
                  </a:lnTo>
                  <a:lnTo>
                    <a:pt x="59" y="76"/>
                  </a:lnTo>
                  <a:lnTo>
                    <a:pt x="44" y="86"/>
                  </a:lnTo>
                  <a:lnTo>
                    <a:pt x="29" y="94"/>
                  </a:lnTo>
                  <a:lnTo>
                    <a:pt x="14" y="99"/>
                  </a:lnTo>
                  <a:lnTo>
                    <a:pt x="0" y="103"/>
                  </a:lnTo>
                  <a:lnTo>
                    <a:pt x="27" y="116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03" name="Freeform 28"/>
            <p:cNvSpPr>
              <a:spLocks/>
            </p:cNvSpPr>
            <p:nvPr/>
          </p:nvSpPr>
          <p:spPr bwMode="auto">
            <a:xfrm>
              <a:off x="2397" y="2535"/>
              <a:ext cx="40" cy="71"/>
            </a:xfrm>
            <a:custGeom>
              <a:avLst/>
              <a:gdLst>
                <a:gd name="T0" fmla="*/ 20 w 40"/>
                <a:gd name="T1" fmla="*/ 71 h 71"/>
                <a:gd name="T2" fmla="*/ 30 w 40"/>
                <a:gd name="T3" fmla="*/ 61 h 71"/>
                <a:gd name="T4" fmla="*/ 37 w 40"/>
                <a:gd name="T5" fmla="*/ 49 h 71"/>
                <a:gd name="T6" fmla="*/ 40 w 40"/>
                <a:gd name="T7" fmla="*/ 34 h 71"/>
                <a:gd name="T8" fmla="*/ 40 w 40"/>
                <a:gd name="T9" fmla="*/ 19 h 71"/>
                <a:gd name="T10" fmla="*/ 40 w 40"/>
                <a:gd name="T11" fmla="*/ 15 h 71"/>
                <a:gd name="T12" fmla="*/ 37 w 40"/>
                <a:gd name="T13" fmla="*/ 10 h 71"/>
                <a:gd name="T14" fmla="*/ 35 w 40"/>
                <a:gd name="T15" fmla="*/ 5 h 71"/>
                <a:gd name="T16" fmla="*/ 35 w 40"/>
                <a:gd name="T17" fmla="*/ 0 h 71"/>
                <a:gd name="T18" fmla="*/ 35 w 40"/>
                <a:gd name="T19" fmla="*/ 0 h 71"/>
                <a:gd name="T20" fmla="*/ 35 w 40"/>
                <a:gd name="T21" fmla="*/ 0 h 71"/>
                <a:gd name="T22" fmla="*/ 32 w 40"/>
                <a:gd name="T23" fmla="*/ 0 h 71"/>
                <a:gd name="T24" fmla="*/ 32 w 40"/>
                <a:gd name="T25" fmla="*/ 0 h 71"/>
                <a:gd name="T26" fmla="*/ 0 w 40"/>
                <a:gd name="T27" fmla="*/ 2 h 71"/>
                <a:gd name="T28" fmla="*/ 5 w 40"/>
                <a:gd name="T29" fmla="*/ 17 h 71"/>
                <a:gd name="T30" fmla="*/ 8 w 40"/>
                <a:gd name="T31" fmla="*/ 34 h 71"/>
                <a:gd name="T32" fmla="*/ 8 w 40"/>
                <a:gd name="T33" fmla="*/ 54 h 71"/>
                <a:gd name="T34" fmla="*/ 8 w 40"/>
                <a:gd name="T35" fmla="*/ 69 h 71"/>
                <a:gd name="T36" fmla="*/ 10 w 40"/>
                <a:gd name="T37" fmla="*/ 69 h 71"/>
                <a:gd name="T38" fmla="*/ 13 w 40"/>
                <a:gd name="T39" fmla="*/ 69 h 71"/>
                <a:gd name="T40" fmla="*/ 18 w 40"/>
                <a:gd name="T41" fmla="*/ 71 h 71"/>
                <a:gd name="T42" fmla="*/ 20 w 40"/>
                <a:gd name="T43" fmla="*/ 71 h 7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0"/>
                <a:gd name="T67" fmla="*/ 0 h 71"/>
                <a:gd name="T68" fmla="*/ 40 w 40"/>
                <a:gd name="T69" fmla="*/ 71 h 7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0" h="71">
                  <a:moveTo>
                    <a:pt x="20" y="71"/>
                  </a:moveTo>
                  <a:lnTo>
                    <a:pt x="30" y="61"/>
                  </a:lnTo>
                  <a:lnTo>
                    <a:pt x="37" y="49"/>
                  </a:lnTo>
                  <a:lnTo>
                    <a:pt x="40" y="34"/>
                  </a:lnTo>
                  <a:lnTo>
                    <a:pt x="40" y="19"/>
                  </a:lnTo>
                  <a:lnTo>
                    <a:pt x="40" y="15"/>
                  </a:lnTo>
                  <a:lnTo>
                    <a:pt x="37" y="10"/>
                  </a:lnTo>
                  <a:lnTo>
                    <a:pt x="35" y="5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0" y="2"/>
                  </a:lnTo>
                  <a:lnTo>
                    <a:pt x="5" y="17"/>
                  </a:lnTo>
                  <a:lnTo>
                    <a:pt x="8" y="34"/>
                  </a:lnTo>
                  <a:lnTo>
                    <a:pt x="8" y="54"/>
                  </a:lnTo>
                  <a:lnTo>
                    <a:pt x="8" y="69"/>
                  </a:lnTo>
                  <a:lnTo>
                    <a:pt x="10" y="69"/>
                  </a:lnTo>
                  <a:lnTo>
                    <a:pt x="13" y="69"/>
                  </a:lnTo>
                  <a:lnTo>
                    <a:pt x="18" y="71"/>
                  </a:lnTo>
                  <a:lnTo>
                    <a:pt x="20" y="71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04" name="Freeform 29"/>
            <p:cNvSpPr>
              <a:spLocks/>
            </p:cNvSpPr>
            <p:nvPr/>
          </p:nvSpPr>
          <p:spPr bwMode="auto">
            <a:xfrm>
              <a:off x="2353" y="2542"/>
              <a:ext cx="27" cy="59"/>
            </a:xfrm>
            <a:custGeom>
              <a:avLst/>
              <a:gdLst>
                <a:gd name="T0" fmla="*/ 10 w 27"/>
                <a:gd name="T1" fmla="*/ 59 h 59"/>
                <a:gd name="T2" fmla="*/ 17 w 27"/>
                <a:gd name="T3" fmla="*/ 57 h 59"/>
                <a:gd name="T4" fmla="*/ 25 w 27"/>
                <a:gd name="T5" fmla="*/ 52 h 59"/>
                <a:gd name="T6" fmla="*/ 27 w 27"/>
                <a:gd name="T7" fmla="*/ 42 h 59"/>
                <a:gd name="T8" fmla="*/ 27 w 27"/>
                <a:gd name="T9" fmla="*/ 32 h 59"/>
                <a:gd name="T10" fmla="*/ 25 w 27"/>
                <a:gd name="T11" fmla="*/ 20 h 59"/>
                <a:gd name="T12" fmla="*/ 25 w 27"/>
                <a:gd name="T13" fmla="*/ 15 h 59"/>
                <a:gd name="T14" fmla="*/ 22 w 27"/>
                <a:gd name="T15" fmla="*/ 8 h 59"/>
                <a:gd name="T16" fmla="*/ 20 w 27"/>
                <a:gd name="T17" fmla="*/ 3 h 59"/>
                <a:gd name="T18" fmla="*/ 15 w 27"/>
                <a:gd name="T19" fmla="*/ 0 h 59"/>
                <a:gd name="T20" fmla="*/ 12 w 27"/>
                <a:gd name="T21" fmla="*/ 0 h 59"/>
                <a:gd name="T22" fmla="*/ 12 w 27"/>
                <a:gd name="T23" fmla="*/ 0 h 59"/>
                <a:gd name="T24" fmla="*/ 10 w 27"/>
                <a:gd name="T25" fmla="*/ 0 h 59"/>
                <a:gd name="T26" fmla="*/ 10 w 27"/>
                <a:gd name="T27" fmla="*/ 3 h 59"/>
                <a:gd name="T28" fmla="*/ 5 w 27"/>
                <a:gd name="T29" fmla="*/ 15 h 59"/>
                <a:gd name="T30" fmla="*/ 0 w 27"/>
                <a:gd name="T31" fmla="*/ 27 h 59"/>
                <a:gd name="T32" fmla="*/ 0 w 27"/>
                <a:gd name="T33" fmla="*/ 42 h 59"/>
                <a:gd name="T34" fmla="*/ 3 w 27"/>
                <a:gd name="T35" fmla="*/ 54 h 59"/>
                <a:gd name="T36" fmla="*/ 5 w 27"/>
                <a:gd name="T37" fmla="*/ 57 h 59"/>
                <a:gd name="T38" fmla="*/ 5 w 27"/>
                <a:gd name="T39" fmla="*/ 57 h 59"/>
                <a:gd name="T40" fmla="*/ 5 w 27"/>
                <a:gd name="T41" fmla="*/ 59 h 59"/>
                <a:gd name="T42" fmla="*/ 8 w 27"/>
                <a:gd name="T43" fmla="*/ 59 h 59"/>
                <a:gd name="T44" fmla="*/ 10 w 27"/>
                <a:gd name="T45" fmla="*/ 59 h 5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7"/>
                <a:gd name="T70" fmla="*/ 0 h 59"/>
                <a:gd name="T71" fmla="*/ 27 w 27"/>
                <a:gd name="T72" fmla="*/ 59 h 5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7" h="59">
                  <a:moveTo>
                    <a:pt x="10" y="59"/>
                  </a:moveTo>
                  <a:lnTo>
                    <a:pt x="17" y="57"/>
                  </a:lnTo>
                  <a:lnTo>
                    <a:pt x="25" y="52"/>
                  </a:lnTo>
                  <a:lnTo>
                    <a:pt x="27" y="42"/>
                  </a:lnTo>
                  <a:lnTo>
                    <a:pt x="27" y="32"/>
                  </a:lnTo>
                  <a:lnTo>
                    <a:pt x="25" y="20"/>
                  </a:lnTo>
                  <a:lnTo>
                    <a:pt x="25" y="15"/>
                  </a:lnTo>
                  <a:lnTo>
                    <a:pt x="22" y="8"/>
                  </a:lnTo>
                  <a:lnTo>
                    <a:pt x="20" y="3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3"/>
                  </a:lnTo>
                  <a:lnTo>
                    <a:pt x="5" y="15"/>
                  </a:lnTo>
                  <a:lnTo>
                    <a:pt x="0" y="27"/>
                  </a:lnTo>
                  <a:lnTo>
                    <a:pt x="0" y="42"/>
                  </a:lnTo>
                  <a:lnTo>
                    <a:pt x="3" y="54"/>
                  </a:lnTo>
                  <a:lnTo>
                    <a:pt x="5" y="57"/>
                  </a:lnTo>
                  <a:lnTo>
                    <a:pt x="5" y="59"/>
                  </a:lnTo>
                  <a:lnTo>
                    <a:pt x="8" y="59"/>
                  </a:lnTo>
                  <a:lnTo>
                    <a:pt x="10" y="59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05" name="Freeform 30"/>
            <p:cNvSpPr>
              <a:spLocks/>
            </p:cNvSpPr>
            <p:nvPr/>
          </p:nvSpPr>
          <p:spPr bwMode="auto">
            <a:xfrm>
              <a:off x="2592" y="2510"/>
              <a:ext cx="30" cy="69"/>
            </a:xfrm>
            <a:custGeom>
              <a:avLst/>
              <a:gdLst>
                <a:gd name="T0" fmla="*/ 7 w 30"/>
                <a:gd name="T1" fmla="*/ 67 h 69"/>
                <a:gd name="T2" fmla="*/ 10 w 30"/>
                <a:gd name="T3" fmla="*/ 67 h 69"/>
                <a:gd name="T4" fmla="*/ 12 w 30"/>
                <a:gd name="T5" fmla="*/ 69 h 69"/>
                <a:gd name="T6" fmla="*/ 15 w 30"/>
                <a:gd name="T7" fmla="*/ 69 h 69"/>
                <a:gd name="T8" fmla="*/ 17 w 30"/>
                <a:gd name="T9" fmla="*/ 69 h 69"/>
                <a:gd name="T10" fmla="*/ 27 w 30"/>
                <a:gd name="T11" fmla="*/ 54 h 69"/>
                <a:gd name="T12" fmla="*/ 30 w 30"/>
                <a:gd name="T13" fmla="*/ 37 h 69"/>
                <a:gd name="T14" fmla="*/ 30 w 30"/>
                <a:gd name="T15" fmla="*/ 20 h 69"/>
                <a:gd name="T16" fmla="*/ 25 w 30"/>
                <a:gd name="T17" fmla="*/ 5 h 69"/>
                <a:gd name="T18" fmla="*/ 7 w 30"/>
                <a:gd name="T19" fmla="*/ 0 h 69"/>
                <a:gd name="T20" fmla="*/ 5 w 30"/>
                <a:gd name="T21" fmla="*/ 0 h 69"/>
                <a:gd name="T22" fmla="*/ 5 w 30"/>
                <a:gd name="T23" fmla="*/ 0 h 69"/>
                <a:gd name="T24" fmla="*/ 2 w 30"/>
                <a:gd name="T25" fmla="*/ 3 h 69"/>
                <a:gd name="T26" fmla="*/ 0 w 30"/>
                <a:gd name="T27" fmla="*/ 5 h 69"/>
                <a:gd name="T28" fmla="*/ 5 w 30"/>
                <a:gd name="T29" fmla="*/ 20 h 69"/>
                <a:gd name="T30" fmla="*/ 7 w 30"/>
                <a:gd name="T31" fmla="*/ 35 h 69"/>
                <a:gd name="T32" fmla="*/ 7 w 30"/>
                <a:gd name="T33" fmla="*/ 49 h 69"/>
                <a:gd name="T34" fmla="*/ 2 w 30"/>
                <a:gd name="T35" fmla="*/ 64 h 69"/>
                <a:gd name="T36" fmla="*/ 2 w 30"/>
                <a:gd name="T37" fmla="*/ 64 h 69"/>
                <a:gd name="T38" fmla="*/ 5 w 30"/>
                <a:gd name="T39" fmla="*/ 67 h 69"/>
                <a:gd name="T40" fmla="*/ 5 w 30"/>
                <a:gd name="T41" fmla="*/ 69 h 69"/>
                <a:gd name="T42" fmla="*/ 7 w 30"/>
                <a:gd name="T43" fmla="*/ 67 h 6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0"/>
                <a:gd name="T67" fmla="*/ 0 h 69"/>
                <a:gd name="T68" fmla="*/ 30 w 30"/>
                <a:gd name="T69" fmla="*/ 69 h 6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0" h="69">
                  <a:moveTo>
                    <a:pt x="7" y="67"/>
                  </a:moveTo>
                  <a:lnTo>
                    <a:pt x="10" y="67"/>
                  </a:lnTo>
                  <a:lnTo>
                    <a:pt x="12" y="69"/>
                  </a:lnTo>
                  <a:lnTo>
                    <a:pt x="15" y="69"/>
                  </a:lnTo>
                  <a:lnTo>
                    <a:pt x="17" y="69"/>
                  </a:lnTo>
                  <a:lnTo>
                    <a:pt x="27" y="54"/>
                  </a:lnTo>
                  <a:lnTo>
                    <a:pt x="30" y="37"/>
                  </a:lnTo>
                  <a:lnTo>
                    <a:pt x="30" y="20"/>
                  </a:lnTo>
                  <a:lnTo>
                    <a:pt x="25" y="5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5" y="20"/>
                  </a:lnTo>
                  <a:lnTo>
                    <a:pt x="7" y="35"/>
                  </a:lnTo>
                  <a:lnTo>
                    <a:pt x="7" y="49"/>
                  </a:lnTo>
                  <a:lnTo>
                    <a:pt x="2" y="64"/>
                  </a:lnTo>
                  <a:lnTo>
                    <a:pt x="5" y="67"/>
                  </a:lnTo>
                  <a:lnTo>
                    <a:pt x="5" y="69"/>
                  </a:lnTo>
                  <a:lnTo>
                    <a:pt x="7" y="67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06" name="Freeform 31"/>
            <p:cNvSpPr>
              <a:spLocks/>
            </p:cNvSpPr>
            <p:nvPr/>
          </p:nvSpPr>
          <p:spPr bwMode="auto">
            <a:xfrm>
              <a:off x="2540" y="2515"/>
              <a:ext cx="37" cy="57"/>
            </a:xfrm>
            <a:custGeom>
              <a:avLst/>
              <a:gdLst>
                <a:gd name="T0" fmla="*/ 5 w 37"/>
                <a:gd name="T1" fmla="*/ 57 h 57"/>
                <a:gd name="T2" fmla="*/ 22 w 37"/>
                <a:gd name="T3" fmla="*/ 57 h 57"/>
                <a:gd name="T4" fmla="*/ 27 w 37"/>
                <a:gd name="T5" fmla="*/ 52 h 57"/>
                <a:gd name="T6" fmla="*/ 30 w 37"/>
                <a:gd name="T7" fmla="*/ 47 h 57"/>
                <a:gd name="T8" fmla="*/ 35 w 37"/>
                <a:gd name="T9" fmla="*/ 44 h 57"/>
                <a:gd name="T10" fmla="*/ 37 w 37"/>
                <a:gd name="T11" fmla="*/ 39 h 57"/>
                <a:gd name="T12" fmla="*/ 27 w 37"/>
                <a:gd name="T13" fmla="*/ 0 h 57"/>
                <a:gd name="T14" fmla="*/ 20 w 37"/>
                <a:gd name="T15" fmla="*/ 0 h 57"/>
                <a:gd name="T16" fmla="*/ 13 w 37"/>
                <a:gd name="T17" fmla="*/ 10 h 57"/>
                <a:gd name="T18" fmla="*/ 8 w 37"/>
                <a:gd name="T19" fmla="*/ 22 h 57"/>
                <a:gd name="T20" fmla="*/ 5 w 37"/>
                <a:gd name="T21" fmla="*/ 35 h 57"/>
                <a:gd name="T22" fmla="*/ 0 w 37"/>
                <a:gd name="T23" fmla="*/ 47 h 57"/>
                <a:gd name="T24" fmla="*/ 3 w 37"/>
                <a:gd name="T25" fmla="*/ 57 h 57"/>
                <a:gd name="T26" fmla="*/ 5 w 37"/>
                <a:gd name="T27" fmla="*/ 57 h 5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7"/>
                <a:gd name="T43" fmla="*/ 0 h 57"/>
                <a:gd name="T44" fmla="*/ 37 w 37"/>
                <a:gd name="T45" fmla="*/ 57 h 5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7" h="57">
                  <a:moveTo>
                    <a:pt x="5" y="57"/>
                  </a:moveTo>
                  <a:lnTo>
                    <a:pt x="22" y="57"/>
                  </a:lnTo>
                  <a:lnTo>
                    <a:pt x="27" y="52"/>
                  </a:lnTo>
                  <a:lnTo>
                    <a:pt x="30" y="47"/>
                  </a:lnTo>
                  <a:lnTo>
                    <a:pt x="35" y="44"/>
                  </a:lnTo>
                  <a:lnTo>
                    <a:pt x="37" y="39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3" y="10"/>
                  </a:lnTo>
                  <a:lnTo>
                    <a:pt x="8" y="22"/>
                  </a:lnTo>
                  <a:lnTo>
                    <a:pt x="5" y="35"/>
                  </a:lnTo>
                  <a:lnTo>
                    <a:pt x="0" y="47"/>
                  </a:lnTo>
                  <a:lnTo>
                    <a:pt x="3" y="57"/>
                  </a:lnTo>
                  <a:lnTo>
                    <a:pt x="5" y="57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07" name="Freeform 32"/>
            <p:cNvSpPr>
              <a:spLocks/>
            </p:cNvSpPr>
            <p:nvPr/>
          </p:nvSpPr>
          <p:spPr bwMode="auto">
            <a:xfrm>
              <a:off x="2257" y="2094"/>
              <a:ext cx="404" cy="332"/>
            </a:xfrm>
            <a:custGeom>
              <a:avLst/>
              <a:gdLst>
                <a:gd name="T0" fmla="*/ 64 w 404"/>
                <a:gd name="T1" fmla="*/ 325 h 332"/>
                <a:gd name="T2" fmla="*/ 101 w 404"/>
                <a:gd name="T3" fmla="*/ 315 h 332"/>
                <a:gd name="T4" fmla="*/ 138 w 404"/>
                <a:gd name="T5" fmla="*/ 303 h 332"/>
                <a:gd name="T6" fmla="*/ 182 w 404"/>
                <a:gd name="T7" fmla="*/ 288 h 332"/>
                <a:gd name="T8" fmla="*/ 224 w 404"/>
                <a:gd name="T9" fmla="*/ 276 h 332"/>
                <a:gd name="T10" fmla="*/ 266 w 404"/>
                <a:gd name="T11" fmla="*/ 261 h 332"/>
                <a:gd name="T12" fmla="*/ 301 w 404"/>
                <a:gd name="T13" fmla="*/ 249 h 332"/>
                <a:gd name="T14" fmla="*/ 335 w 404"/>
                <a:gd name="T15" fmla="*/ 239 h 332"/>
                <a:gd name="T16" fmla="*/ 362 w 404"/>
                <a:gd name="T17" fmla="*/ 229 h 332"/>
                <a:gd name="T18" fmla="*/ 384 w 404"/>
                <a:gd name="T19" fmla="*/ 221 h 332"/>
                <a:gd name="T20" fmla="*/ 404 w 404"/>
                <a:gd name="T21" fmla="*/ 209 h 332"/>
                <a:gd name="T22" fmla="*/ 401 w 404"/>
                <a:gd name="T23" fmla="*/ 157 h 332"/>
                <a:gd name="T24" fmla="*/ 382 w 404"/>
                <a:gd name="T25" fmla="*/ 106 h 332"/>
                <a:gd name="T26" fmla="*/ 377 w 404"/>
                <a:gd name="T27" fmla="*/ 96 h 332"/>
                <a:gd name="T28" fmla="*/ 372 w 404"/>
                <a:gd name="T29" fmla="*/ 83 h 332"/>
                <a:gd name="T30" fmla="*/ 345 w 404"/>
                <a:gd name="T31" fmla="*/ 39 h 332"/>
                <a:gd name="T32" fmla="*/ 303 w 404"/>
                <a:gd name="T33" fmla="*/ 12 h 332"/>
                <a:gd name="T34" fmla="*/ 281 w 404"/>
                <a:gd name="T35" fmla="*/ 7 h 332"/>
                <a:gd name="T36" fmla="*/ 261 w 404"/>
                <a:gd name="T37" fmla="*/ 5 h 332"/>
                <a:gd name="T38" fmla="*/ 249 w 404"/>
                <a:gd name="T39" fmla="*/ 5 h 332"/>
                <a:gd name="T40" fmla="*/ 237 w 404"/>
                <a:gd name="T41" fmla="*/ 5 h 332"/>
                <a:gd name="T42" fmla="*/ 212 w 404"/>
                <a:gd name="T43" fmla="*/ 2 h 332"/>
                <a:gd name="T44" fmla="*/ 187 w 404"/>
                <a:gd name="T45" fmla="*/ 0 h 332"/>
                <a:gd name="T46" fmla="*/ 168 w 404"/>
                <a:gd name="T47" fmla="*/ 5 h 332"/>
                <a:gd name="T48" fmla="*/ 150 w 404"/>
                <a:gd name="T49" fmla="*/ 9 h 332"/>
                <a:gd name="T50" fmla="*/ 143 w 404"/>
                <a:gd name="T51" fmla="*/ 9 h 332"/>
                <a:gd name="T52" fmla="*/ 136 w 404"/>
                <a:gd name="T53" fmla="*/ 12 h 332"/>
                <a:gd name="T54" fmla="*/ 104 w 404"/>
                <a:gd name="T55" fmla="*/ 32 h 332"/>
                <a:gd name="T56" fmla="*/ 79 w 404"/>
                <a:gd name="T57" fmla="*/ 54 h 332"/>
                <a:gd name="T58" fmla="*/ 49 w 404"/>
                <a:gd name="T59" fmla="*/ 81 h 332"/>
                <a:gd name="T60" fmla="*/ 27 w 404"/>
                <a:gd name="T61" fmla="*/ 118 h 332"/>
                <a:gd name="T62" fmla="*/ 12 w 404"/>
                <a:gd name="T63" fmla="*/ 160 h 332"/>
                <a:gd name="T64" fmla="*/ 0 w 404"/>
                <a:gd name="T65" fmla="*/ 204 h 332"/>
                <a:gd name="T66" fmla="*/ 3 w 404"/>
                <a:gd name="T67" fmla="*/ 268 h 332"/>
                <a:gd name="T68" fmla="*/ 25 w 404"/>
                <a:gd name="T69" fmla="*/ 325 h 332"/>
                <a:gd name="T70" fmla="*/ 30 w 404"/>
                <a:gd name="T71" fmla="*/ 322 h 332"/>
                <a:gd name="T72" fmla="*/ 35 w 404"/>
                <a:gd name="T73" fmla="*/ 322 h 332"/>
                <a:gd name="T74" fmla="*/ 42 w 404"/>
                <a:gd name="T75" fmla="*/ 327 h 332"/>
                <a:gd name="T76" fmla="*/ 49 w 404"/>
                <a:gd name="T77" fmla="*/ 332 h 33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04"/>
                <a:gd name="T118" fmla="*/ 0 h 332"/>
                <a:gd name="T119" fmla="*/ 404 w 404"/>
                <a:gd name="T120" fmla="*/ 332 h 33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04" h="332">
                  <a:moveTo>
                    <a:pt x="49" y="332"/>
                  </a:moveTo>
                  <a:lnTo>
                    <a:pt x="64" y="325"/>
                  </a:lnTo>
                  <a:lnTo>
                    <a:pt x="81" y="320"/>
                  </a:lnTo>
                  <a:lnTo>
                    <a:pt x="101" y="315"/>
                  </a:lnTo>
                  <a:lnTo>
                    <a:pt x="118" y="310"/>
                  </a:lnTo>
                  <a:lnTo>
                    <a:pt x="138" y="303"/>
                  </a:lnTo>
                  <a:lnTo>
                    <a:pt x="160" y="295"/>
                  </a:lnTo>
                  <a:lnTo>
                    <a:pt x="182" y="288"/>
                  </a:lnTo>
                  <a:lnTo>
                    <a:pt x="202" y="281"/>
                  </a:lnTo>
                  <a:lnTo>
                    <a:pt x="224" y="276"/>
                  </a:lnTo>
                  <a:lnTo>
                    <a:pt x="246" y="268"/>
                  </a:lnTo>
                  <a:lnTo>
                    <a:pt x="266" y="261"/>
                  </a:lnTo>
                  <a:lnTo>
                    <a:pt x="286" y="253"/>
                  </a:lnTo>
                  <a:lnTo>
                    <a:pt x="301" y="249"/>
                  </a:lnTo>
                  <a:lnTo>
                    <a:pt x="318" y="244"/>
                  </a:lnTo>
                  <a:lnTo>
                    <a:pt x="335" y="239"/>
                  </a:lnTo>
                  <a:lnTo>
                    <a:pt x="350" y="234"/>
                  </a:lnTo>
                  <a:lnTo>
                    <a:pt x="362" y="229"/>
                  </a:lnTo>
                  <a:lnTo>
                    <a:pt x="374" y="224"/>
                  </a:lnTo>
                  <a:lnTo>
                    <a:pt x="384" y="221"/>
                  </a:lnTo>
                  <a:lnTo>
                    <a:pt x="397" y="219"/>
                  </a:lnTo>
                  <a:lnTo>
                    <a:pt x="404" y="209"/>
                  </a:lnTo>
                  <a:lnTo>
                    <a:pt x="404" y="182"/>
                  </a:lnTo>
                  <a:lnTo>
                    <a:pt x="401" y="157"/>
                  </a:lnTo>
                  <a:lnTo>
                    <a:pt x="394" y="130"/>
                  </a:lnTo>
                  <a:lnTo>
                    <a:pt x="382" y="106"/>
                  </a:lnTo>
                  <a:lnTo>
                    <a:pt x="379" y="101"/>
                  </a:lnTo>
                  <a:lnTo>
                    <a:pt x="377" y="96"/>
                  </a:lnTo>
                  <a:lnTo>
                    <a:pt x="374" y="91"/>
                  </a:lnTo>
                  <a:lnTo>
                    <a:pt x="372" y="83"/>
                  </a:lnTo>
                  <a:lnTo>
                    <a:pt x="360" y="61"/>
                  </a:lnTo>
                  <a:lnTo>
                    <a:pt x="345" y="39"/>
                  </a:lnTo>
                  <a:lnTo>
                    <a:pt x="325" y="24"/>
                  </a:lnTo>
                  <a:lnTo>
                    <a:pt x="303" y="12"/>
                  </a:lnTo>
                  <a:lnTo>
                    <a:pt x="291" y="9"/>
                  </a:lnTo>
                  <a:lnTo>
                    <a:pt x="281" y="7"/>
                  </a:lnTo>
                  <a:lnTo>
                    <a:pt x="271" y="7"/>
                  </a:lnTo>
                  <a:lnTo>
                    <a:pt x="261" y="5"/>
                  </a:lnTo>
                  <a:lnTo>
                    <a:pt x="256" y="5"/>
                  </a:lnTo>
                  <a:lnTo>
                    <a:pt x="249" y="5"/>
                  </a:lnTo>
                  <a:lnTo>
                    <a:pt x="241" y="5"/>
                  </a:lnTo>
                  <a:lnTo>
                    <a:pt x="237" y="5"/>
                  </a:lnTo>
                  <a:lnTo>
                    <a:pt x="224" y="2"/>
                  </a:lnTo>
                  <a:lnTo>
                    <a:pt x="212" y="2"/>
                  </a:lnTo>
                  <a:lnTo>
                    <a:pt x="200" y="2"/>
                  </a:lnTo>
                  <a:lnTo>
                    <a:pt x="187" y="0"/>
                  </a:lnTo>
                  <a:lnTo>
                    <a:pt x="177" y="2"/>
                  </a:lnTo>
                  <a:lnTo>
                    <a:pt x="168" y="5"/>
                  </a:lnTo>
                  <a:lnTo>
                    <a:pt x="158" y="7"/>
                  </a:lnTo>
                  <a:lnTo>
                    <a:pt x="150" y="9"/>
                  </a:lnTo>
                  <a:lnTo>
                    <a:pt x="145" y="9"/>
                  </a:lnTo>
                  <a:lnTo>
                    <a:pt x="143" y="9"/>
                  </a:lnTo>
                  <a:lnTo>
                    <a:pt x="138" y="12"/>
                  </a:lnTo>
                  <a:lnTo>
                    <a:pt x="136" y="12"/>
                  </a:lnTo>
                  <a:lnTo>
                    <a:pt x="118" y="22"/>
                  </a:lnTo>
                  <a:lnTo>
                    <a:pt x="104" y="32"/>
                  </a:lnTo>
                  <a:lnTo>
                    <a:pt x="91" y="42"/>
                  </a:lnTo>
                  <a:lnTo>
                    <a:pt x="79" y="54"/>
                  </a:lnTo>
                  <a:lnTo>
                    <a:pt x="62" y="66"/>
                  </a:lnTo>
                  <a:lnTo>
                    <a:pt x="49" y="81"/>
                  </a:lnTo>
                  <a:lnTo>
                    <a:pt x="37" y="101"/>
                  </a:lnTo>
                  <a:lnTo>
                    <a:pt x="27" y="118"/>
                  </a:lnTo>
                  <a:lnTo>
                    <a:pt x="20" y="140"/>
                  </a:lnTo>
                  <a:lnTo>
                    <a:pt x="12" y="160"/>
                  </a:lnTo>
                  <a:lnTo>
                    <a:pt x="8" y="182"/>
                  </a:lnTo>
                  <a:lnTo>
                    <a:pt x="0" y="204"/>
                  </a:lnTo>
                  <a:lnTo>
                    <a:pt x="0" y="236"/>
                  </a:lnTo>
                  <a:lnTo>
                    <a:pt x="3" y="268"/>
                  </a:lnTo>
                  <a:lnTo>
                    <a:pt x="10" y="298"/>
                  </a:lnTo>
                  <a:lnTo>
                    <a:pt x="25" y="325"/>
                  </a:lnTo>
                  <a:lnTo>
                    <a:pt x="27" y="325"/>
                  </a:lnTo>
                  <a:lnTo>
                    <a:pt x="30" y="322"/>
                  </a:lnTo>
                  <a:lnTo>
                    <a:pt x="32" y="322"/>
                  </a:lnTo>
                  <a:lnTo>
                    <a:pt x="35" y="322"/>
                  </a:lnTo>
                  <a:lnTo>
                    <a:pt x="40" y="322"/>
                  </a:lnTo>
                  <a:lnTo>
                    <a:pt x="42" y="327"/>
                  </a:lnTo>
                  <a:lnTo>
                    <a:pt x="44" y="330"/>
                  </a:lnTo>
                  <a:lnTo>
                    <a:pt x="49" y="3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08" name="Freeform 33"/>
            <p:cNvSpPr>
              <a:spLocks/>
            </p:cNvSpPr>
            <p:nvPr/>
          </p:nvSpPr>
          <p:spPr bwMode="auto">
            <a:xfrm>
              <a:off x="2282" y="2111"/>
              <a:ext cx="359" cy="293"/>
            </a:xfrm>
            <a:custGeom>
              <a:avLst/>
              <a:gdLst>
                <a:gd name="T0" fmla="*/ 172 w 359"/>
                <a:gd name="T1" fmla="*/ 241 h 293"/>
                <a:gd name="T2" fmla="*/ 165 w 359"/>
                <a:gd name="T3" fmla="*/ 232 h 293"/>
                <a:gd name="T4" fmla="*/ 160 w 359"/>
                <a:gd name="T5" fmla="*/ 222 h 293"/>
                <a:gd name="T6" fmla="*/ 118 w 359"/>
                <a:gd name="T7" fmla="*/ 190 h 293"/>
                <a:gd name="T8" fmla="*/ 111 w 359"/>
                <a:gd name="T9" fmla="*/ 187 h 293"/>
                <a:gd name="T10" fmla="*/ 74 w 359"/>
                <a:gd name="T11" fmla="*/ 155 h 293"/>
                <a:gd name="T12" fmla="*/ 51 w 359"/>
                <a:gd name="T13" fmla="*/ 138 h 293"/>
                <a:gd name="T14" fmla="*/ 51 w 359"/>
                <a:gd name="T15" fmla="*/ 135 h 293"/>
                <a:gd name="T16" fmla="*/ 54 w 359"/>
                <a:gd name="T17" fmla="*/ 133 h 293"/>
                <a:gd name="T18" fmla="*/ 66 w 359"/>
                <a:gd name="T19" fmla="*/ 133 h 293"/>
                <a:gd name="T20" fmla="*/ 86 w 359"/>
                <a:gd name="T21" fmla="*/ 148 h 293"/>
                <a:gd name="T22" fmla="*/ 120 w 359"/>
                <a:gd name="T23" fmla="*/ 170 h 293"/>
                <a:gd name="T24" fmla="*/ 145 w 359"/>
                <a:gd name="T25" fmla="*/ 185 h 293"/>
                <a:gd name="T26" fmla="*/ 160 w 359"/>
                <a:gd name="T27" fmla="*/ 192 h 293"/>
                <a:gd name="T28" fmla="*/ 172 w 359"/>
                <a:gd name="T29" fmla="*/ 190 h 293"/>
                <a:gd name="T30" fmla="*/ 187 w 359"/>
                <a:gd name="T31" fmla="*/ 182 h 293"/>
                <a:gd name="T32" fmla="*/ 246 w 359"/>
                <a:gd name="T33" fmla="*/ 69 h 293"/>
                <a:gd name="T34" fmla="*/ 256 w 359"/>
                <a:gd name="T35" fmla="*/ 74 h 293"/>
                <a:gd name="T36" fmla="*/ 256 w 359"/>
                <a:gd name="T37" fmla="*/ 76 h 293"/>
                <a:gd name="T38" fmla="*/ 244 w 359"/>
                <a:gd name="T39" fmla="*/ 111 h 293"/>
                <a:gd name="T40" fmla="*/ 221 w 359"/>
                <a:gd name="T41" fmla="*/ 187 h 293"/>
                <a:gd name="T42" fmla="*/ 357 w 359"/>
                <a:gd name="T43" fmla="*/ 180 h 293"/>
                <a:gd name="T44" fmla="*/ 357 w 359"/>
                <a:gd name="T45" fmla="*/ 150 h 293"/>
                <a:gd name="T46" fmla="*/ 349 w 359"/>
                <a:gd name="T47" fmla="*/ 121 h 293"/>
                <a:gd name="T48" fmla="*/ 337 w 359"/>
                <a:gd name="T49" fmla="*/ 89 h 293"/>
                <a:gd name="T50" fmla="*/ 322 w 359"/>
                <a:gd name="T51" fmla="*/ 59 h 293"/>
                <a:gd name="T52" fmla="*/ 303 w 359"/>
                <a:gd name="T53" fmla="*/ 34 h 293"/>
                <a:gd name="T54" fmla="*/ 276 w 359"/>
                <a:gd name="T55" fmla="*/ 15 h 293"/>
                <a:gd name="T56" fmla="*/ 231 w 359"/>
                <a:gd name="T57" fmla="*/ 2 h 293"/>
                <a:gd name="T58" fmla="*/ 187 w 359"/>
                <a:gd name="T59" fmla="*/ 0 h 293"/>
                <a:gd name="T60" fmla="*/ 143 w 359"/>
                <a:gd name="T61" fmla="*/ 7 h 293"/>
                <a:gd name="T62" fmla="*/ 101 w 359"/>
                <a:gd name="T63" fmla="*/ 25 h 293"/>
                <a:gd name="T64" fmla="*/ 76 w 359"/>
                <a:gd name="T65" fmla="*/ 42 h 293"/>
                <a:gd name="T66" fmla="*/ 54 w 359"/>
                <a:gd name="T67" fmla="*/ 59 h 293"/>
                <a:gd name="T68" fmla="*/ 39 w 359"/>
                <a:gd name="T69" fmla="*/ 81 h 293"/>
                <a:gd name="T70" fmla="*/ 24 w 359"/>
                <a:gd name="T71" fmla="*/ 103 h 293"/>
                <a:gd name="T72" fmla="*/ 15 w 359"/>
                <a:gd name="T73" fmla="*/ 128 h 293"/>
                <a:gd name="T74" fmla="*/ 5 w 359"/>
                <a:gd name="T75" fmla="*/ 153 h 293"/>
                <a:gd name="T76" fmla="*/ 2 w 359"/>
                <a:gd name="T77" fmla="*/ 190 h 293"/>
                <a:gd name="T78" fmla="*/ 0 w 359"/>
                <a:gd name="T79" fmla="*/ 229 h 293"/>
                <a:gd name="T80" fmla="*/ 2 w 359"/>
                <a:gd name="T81" fmla="*/ 251 h 293"/>
                <a:gd name="T82" fmla="*/ 7 w 359"/>
                <a:gd name="T83" fmla="*/ 276 h 293"/>
                <a:gd name="T84" fmla="*/ 15 w 359"/>
                <a:gd name="T85" fmla="*/ 283 h 293"/>
                <a:gd name="T86" fmla="*/ 17 w 359"/>
                <a:gd name="T87" fmla="*/ 293 h 293"/>
                <a:gd name="T88" fmla="*/ 19 w 359"/>
                <a:gd name="T89" fmla="*/ 293 h 293"/>
                <a:gd name="T90" fmla="*/ 19 w 359"/>
                <a:gd name="T91" fmla="*/ 293 h 2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59"/>
                <a:gd name="T139" fmla="*/ 0 h 293"/>
                <a:gd name="T140" fmla="*/ 359 w 359"/>
                <a:gd name="T141" fmla="*/ 293 h 29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59" h="293">
                  <a:moveTo>
                    <a:pt x="19" y="293"/>
                  </a:moveTo>
                  <a:lnTo>
                    <a:pt x="172" y="241"/>
                  </a:lnTo>
                  <a:lnTo>
                    <a:pt x="170" y="236"/>
                  </a:lnTo>
                  <a:lnTo>
                    <a:pt x="165" y="232"/>
                  </a:lnTo>
                  <a:lnTo>
                    <a:pt x="162" y="229"/>
                  </a:lnTo>
                  <a:lnTo>
                    <a:pt x="160" y="222"/>
                  </a:lnTo>
                  <a:lnTo>
                    <a:pt x="118" y="192"/>
                  </a:lnTo>
                  <a:lnTo>
                    <a:pt x="118" y="190"/>
                  </a:lnTo>
                  <a:lnTo>
                    <a:pt x="113" y="187"/>
                  </a:lnTo>
                  <a:lnTo>
                    <a:pt x="111" y="187"/>
                  </a:lnTo>
                  <a:lnTo>
                    <a:pt x="106" y="185"/>
                  </a:lnTo>
                  <a:lnTo>
                    <a:pt x="74" y="155"/>
                  </a:lnTo>
                  <a:lnTo>
                    <a:pt x="51" y="140"/>
                  </a:lnTo>
                  <a:lnTo>
                    <a:pt x="51" y="138"/>
                  </a:lnTo>
                  <a:lnTo>
                    <a:pt x="51" y="135"/>
                  </a:lnTo>
                  <a:lnTo>
                    <a:pt x="54" y="133"/>
                  </a:lnTo>
                  <a:lnTo>
                    <a:pt x="61" y="133"/>
                  </a:lnTo>
                  <a:lnTo>
                    <a:pt x="66" y="133"/>
                  </a:lnTo>
                  <a:lnTo>
                    <a:pt x="69" y="135"/>
                  </a:lnTo>
                  <a:lnTo>
                    <a:pt x="86" y="148"/>
                  </a:lnTo>
                  <a:lnTo>
                    <a:pt x="103" y="160"/>
                  </a:lnTo>
                  <a:lnTo>
                    <a:pt x="120" y="170"/>
                  </a:lnTo>
                  <a:lnTo>
                    <a:pt x="138" y="180"/>
                  </a:lnTo>
                  <a:lnTo>
                    <a:pt x="145" y="185"/>
                  </a:lnTo>
                  <a:lnTo>
                    <a:pt x="152" y="187"/>
                  </a:lnTo>
                  <a:lnTo>
                    <a:pt x="160" y="192"/>
                  </a:lnTo>
                  <a:lnTo>
                    <a:pt x="167" y="195"/>
                  </a:lnTo>
                  <a:lnTo>
                    <a:pt x="172" y="190"/>
                  </a:lnTo>
                  <a:lnTo>
                    <a:pt x="179" y="185"/>
                  </a:lnTo>
                  <a:lnTo>
                    <a:pt x="187" y="182"/>
                  </a:lnTo>
                  <a:lnTo>
                    <a:pt x="194" y="182"/>
                  </a:lnTo>
                  <a:lnTo>
                    <a:pt x="246" y="69"/>
                  </a:lnTo>
                  <a:lnTo>
                    <a:pt x="256" y="74"/>
                  </a:lnTo>
                  <a:lnTo>
                    <a:pt x="256" y="76"/>
                  </a:lnTo>
                  <a:lnTo>
                    <a:pt x="258" y="76"/>
                  </a:lnTo>
                  <a:lnTo>
                    <a:pt x="244" y="111"/>
                  </a:lnTo>
                  <a:lnTo>
                    <a:pt x="231" y="148"/>
                  </a:lnTo>
                  <a:lnTo>
                    <a:pt x="221" y="187"/>
                  </a:lnTo>
                  <a:lnTo>
                    <a:pt x="214" y="227"/>
                  </a:lnTo>
                  <a:lnTo>
                    <a:pt x="357" y="180"/>
                  </a:lnTo>
                  <a:lnTo>
                    <a:pt x="359" y="165"/>
                  </a:lnTo>
                  <a:lnTo>
                    <a:pt x="357" y="150"/>
                  </a:lnTo>
                  <a:lnTo>
                    <a:pt x="352" y="135"/>
                  </a:lnTo>
                  <a:lnTo>
                    <a:pt x="349" y="121"/>
                  </a:lnTo>
                  <a:lnTo>
                    <a:pt x="344" y="103"/>
                  </a:lnTo>
                  <a:lnTo>
                    <a:pt x="337" y="89"/>
                  </a:lnTo>
                  <a:lnTo>
                    <a:pt x="330" y="74"/>
                  </a:lnTo>
                  <a:lnTo>
                    <a:pt x="322" y="59"/>
                  </a:lnTo>
                  <a:lnTo>
                    <a:pt x="312" y="47"/>
                  </a:lnTo>
                  <a:lnTo>
                    <a:pt x="303" y="34"/>
                  </a:lnTo>
                  <a:lnTo>
                    <a:pt x="290" y="25"/>
                  </a:lnTo>
                  <a:lnTo>
                    <a:pt x="276" y="15"/>
                  </a:lnTo>
                  <a:lnTo>
                    <a:pt x="253" y="7"/>
                  </a:lnTo>
                  <a:lnTo>
                    <a:pt x="231" y="2"/>
                  </a:lnTo>
                  <a:lnTo>
                    <a:pt x="209" y="0"/>
                  </a:lnTo>
                  <a:lnTo>
                    <a:pt x="187" y="0"/>
                  </a:lnTo>
                  <a:lnTo>
                    <a:pt x="165" y="5"/>
                  </a:lnTo>
                  <a:lnTo>
                    <a:pt x="143" y="7"/>
                  </a:lnTo>
                  <a:lnTo>
                    <a:pt x="120" y="15"/>
                  </a:lnTo>
                  <a:lnTo>
                    <a:pt x="101" y="25"/>
                  </a:lnTo>
                  <a:lnTo>
                    <a:pt x="88" y="34"/>
                  </a:lnTo>
                  <a:lnTo>
                    <a:pt x="76" y="42"/>
                  </a:lnTo>
                  <a:lnTo>
                    <a:pt x="66" y="49"/>
                  </a:lnTo>
                  <a:lnTo>
                    <a:pt x="54" y="59"/>
                  </a:lnTo>
                  <a:lnTo>
                    <a:pt x="47" y="69"/>
                  </a:lnTo>
                  <a:lnTo>
                    <a:pt x="39" y="81"/>
                  </a:lnTo>
                  <a:lnTo>
                    <a:pt x="32" y="91"/>
                  </a:lnTo>
                  <a:lnTo>
                    <a:pt x="24" y="103"/>
                  </a:lnTo>
                  <a:lnTo>
                    <a:pt x="17" y="116"/>
                  </a:lnTo>
                  <a:lnTo>
                    <a:pt x="15" y="128"/>
                  </a:lnTo>
                  <a:lnTo>
                    <a:pt x="10" y="140"/>
                  </a:lnTo>
                  <a:lnTo>
                    <a:pt x="5" y="153"/>
                  </a:lnTo>
                  <a:lnTo>
                    <a:pt x="2" y="172"/>
                  </a:lnTo>
                  <a:lnTo>
                    <a:pt x="2" y="190"/>
                  </a:lnTo>
                  <a:lnTo>
                    <a:pt x="0" y="209"/>
                  </a:lnTo>
                  <a:lnTo>
                    <a:pt x="0" y="229"/>
                  </a:lnTo>
                  <a:lnTo>
                    <a:pt x="2" y="241"/>
                  </a:lnTo>
                  <a:lnTo>
                    <a:pt x="2" y="251"/>
                  </a:lnTo>
                  <a:lnTo>
                    <a:pt x="5" y="264"/>
                  </a:lnTo>
                  <a:lnTo>
                    <a:pt x="7" y="276"/>
                  </a:lnTo>
                  <a:lnTo>
                    <a:pt x="12" y="281"/>
                  </a:lnTo>
                  <a:lnTo>
                    <a:pt x="15" y="283"/>
                  </a:lnTo>
                  <a:lnTo>
                    <a:pt x="15" y="288"/>
                  </a:lnTo>
                  <a:lnTo>
                    <a:pt x="17" y="293"/>
                  </a:lnTo>
                  <a:lnTo>
                    <a:pt x="19" y="2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09" name="Freeform 34"/>
            <p:cNvSpPr>
              <a:spLocks/>
            </p:cNvSpPr>
            <p:nvPr/>
          </p:nvSpPr>
          <p:spPr bwMode="auto">
            <a:xfrm>
              <a:off x="2316" y="2360"/>
              <a:ext cx="35" cy="19"/>
            </a:xfrm>
            <a:custGeom>
              <a:avLst/>
              <a:gdLst>
                <a:gd name="T0" fmla="*/ 5 w 35"/>
                <a:gd name="T1" fmla="*/ 19 h 19"/>
                <a:gd name="T2" fmla="*/ 32 w 35"/>
                <a:gd name="T3" fmla="*/ 7 h 19"/>
                <a:gd name="T4" fmla="*/ 35 w 35"/>
                <a:gd name="T5" fmla="*/ 5 h 19"/>
                <a:gd name="T6" fmla="*/ 35 w 35"/>
                <a:gd name="T7" fmla="*/ 2 h 19"/>
                <a:gd name="T8" fmla="*/ 35 w 35"/>
                <a:gd name="T9" fmla="*/ 0 h 19"/>
                <a:gd name="T10" fmla="*/ 32 w 35"/>
                <a:gd name="T11" fmla="*/ 0 h 19"/>
                <a:gd name="T12" fmla="*/ 22 w 35"/>
                <a:gd name="T13" fmla="*/ 0 h 19"/>
                <a:gd name="T14" fmla="*/ 15 w 35"/>
                <a:gd name="T15" fmla="*/ 2 h 19"/>
                <a:gd name="T16" fmla="*/ 8 w 35"/>
                <a:gd name="T17" fmla="*/ 7 h 19"/>
                <a:gd name="T18" fmla="*/ 0 w 35"/>
                <a:gd name="T19" fmla="*/ 15 h 19"/>
                <a:gd name="T20" fmla="*/ 0 w 35"/>
                <a:gd name="T21" fmla="*/ 17 h 19"/>
                <a:gd name="T22" fmla="*/ 0 w 35"/>
                <a:gd name="T23" fmla="*/ 17 h 19"/>
                <a:gd name="T24" fmla="*/ 3 w 35"/>
                <a:gd name="T25" fmla="*/ 19 h 19"/>
                <a:gd name="T26" fmla="*/ 5 w 35"/>
                <a:gd name="T27" fmla="*/ 19 h 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5"/>
                <a:gd name="T43" fmla="*/ 0 h 19"/>
                <a:gd name="T44" fmla="*/ 35 w 35"/>
                <a:gd name="T45" fmla="*/ 19 h 1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5" h="19">
                  <a:moveTo>
                    <a:pt x="5" y="19"/>
                  </a:moveTo>
                  <a:lnTo>
                    <a:pt x="32" y="7"/>
                  </a:lnTo>
                  <a:lnTo>
                    <a:pt x="35" y="5"/>
                  </a:lnTo>
                  <a:lnTo>
                    <a:pt x="35" y="2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15" y="2"/>
                  </a:lnTo>
                  <a:lnTo>
                    <a:pt x="8" y="7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10" name="Freeform 35"/>
            <p:cNvSpPr>
              <a:spLocks/>
            </p:cNvSpPr>
            <p:nvPr/>
          </p:nvSpPr>
          <p:spPr bwMode="auto">
            <a:xfrm>
              <a:off x="2306" y="2323"/>
              <a:ext cx="37" cy="15"/>
            </a:xfrm>
            <a:custGeom>
              <a:avLst/>
              <a:gdLst>
                <a:gd name="T0" fmla="*/ 5 w 37"/>
                <a:gd name="T1" fmla="*/ 12 h 15"/>
                <a:gd name="T2" fmla="*/ 37 w 37"/>
                <a:gd name="T3" fmla="*/ 7 h 15"/>
                <a:gd name="T4" fmla="*/ 37 w 37"/>
                <a:gd name="T5" fmla="*/ 5 h 15"/>
                <a:gd name="T6" fmla="*/ 37 w 37"/>
                <a:gd name="T7" fmla="*/ 5 h 15"/>
                <a:gd name="T8" fmla="*/ 37 w 37"/>
                <a:gd name="T9" fmla="*/ 2 h 15"/>
                <a:gd name="T10" fmla="*/ 37 w 37"/>
                <a:gd name="T11" fmla="*/ 0 h 15"/>
                <a:gd name="T12" fmla="*/ 0 w 37"/>
                <a:gd name="T13" fmla="*/ 5 h 15"/>
                <a:gd name="T14" fmla="*/ 0 w 37"/>
                <a:gd name="T15" fmla="*/ 5 h 15"/>
                <a:gd name="T16" fmla="*/ 0 w 37"/>
                <a:gd name="T17" fmla="*/ 7 h 15"/>
                <a:gd name="T18" fmla="*/ 0 w 37"/>
                <a:gd name="T19" fmla="*/ 7 h 15"/>
                <a:gd name="T20" fmla="*/ 0 w 37"/>
                <a:gd name="T21" fmla="*/ 10 h 15"/>
                <a:gd name="T22" fmla="*/ 0 w 37"/>
                <a:gd name="T23" fmla="*/ 10 h 15"/>
                <a:gd name="T24" fmla="*/ 0 w 37"/>
                <a:gd name="T25" fmla="*/ 12 h 15"/>
                <a:gd name="T26" fmla="*/ 0 w 37"/>
                <a:gd name="T27" fmla="*/ 12 h 15"/>
                <a:gd name="T28" fmla="*/ 3 w 37"/>
                <a:gd name="T29" fmla="*/ 15 h 15"/>
                <a:gd name="T30" fmla="*/ 5 w 37"/>
                <a:gd name="T31" fmla="*/ 12 h 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7"/>
                <a:gd name="T49" fmla="*/ 0 h 15"/>
                <a:gd name="T50" fmla="*/ 37 w 37"/>
                <a:gd name="T51" fmla="*/ 15 h 1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7" h="15">
                  <a:moveTo>
                    <a:pt x="5" y="12"/>
                  </a:moveTo>
                  <a:lnTo>
                    <a:pt x="37" y="7"/>
                  </a:lnTo>
                  <a:lnTo>
                    <a:pt x="37" y="5"/>
                  </a:lnTo>
                  <a:lnTo>
                    <a:pt x="37" y="2"/>
                  </a:lnTo>
                  <a:lnTo>
                    <a:pt x="37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3" y="15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11" name="Freeform 36"/>
            <p:cNvSpPr>
              <a:spLocks/>
            </p:cNvSpPr>
            <p:nvPr/>
          </p:nvSpPr>
          <p:spPr bwMode="auto">
            <a:xfrm>
              <a:off x="2461" y="2313"/>
              <a:ext cx="18" cy="22"/>
            </a:xfrm>
            <a:custGeom>
              <a:avLst/>
              <a:gdLst>
                <a:gd name="T0" fmla="*/ 13 w 18"/>
                <a:gd name="T1" fmla="*/ 20 h 22"/>
                <a:gd name="T2" fmla="*/ 15 w 18"/>
                <a:gd name="T3" fmla="*/ 20 h 22"/>
                <a:gd name="T4" fmla="*/ 18 w 18"/>
                <a:gd name="T5" fmla="*/ 15 h 22"/>
                <a:gd name="T6" fmla="*/ 18 w 18"/>
                <a:gd name="T7" fmla="*/ 10 h 22"/>
                <a:gd name="T8" fmla="*/ 15 w 18"/>
                <a:gd name="T9" fmla="*/ 5 h 22"/>
                <a:gd name="T10" fmla="*/ 13 w 18"/>
                <a:gd name="T11" fmla="*/ 0 h 22"/>
                <a:gd name="T12" fmla="*/ 3 w 18"/>
                <a:gd name="T13" fmla="*/ 5 h 22"/>
                <a:gd name="T14" fmla="*/ 3 w 18"/>
                <a:gd name="T15" fmla="*/ 7 h 22"/>
                <a:gd name="T16" fmla="*/ 0 w 18"/>
                <a:gd name="T17" fmla="*/ 10 h 22"/>
                <a:gd name="T18" fmla="*/ 0 w 18"/>
                <a:gd name="T19" fmla="*/ 15 h 22"/>
                <a:gd name="T20" fmla="*/ 0 w 18"/>
                <a:gd name="T21" fmla="*/ 17 h 22"/>
                <a:gd name="T22" fmla="*/ 13 w 18"/>
                <a:gd name="T23" fmla="*/ 22 h 22"/>
                <a:gd name="T24" fmla="*/ 13 w 18"/>
                <a:gd name="T25" fmla="*/ 20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22"/>
                <a:gd name="T41" fmla="*/ 18 w 18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22">
                  <a:moveTo>
                    <a:pt x="13" y="20"/>
                  </a:moveTo>
                  <a:lnTo>
                    <a:pt x="15" y="20"/>
                  </a:lnTo>
                  <a:lnTo>
                    <a:pt x="18" y="15"/>
                  </a:lnTo>
                  <a:lnTo>
                    <a:pt x="18" y="10"/>
                  </a:lnTo>
                  <a:lnTo>
                    <a:pt x="15" y="5"/>
                  </a:lnTo>
                  <a:lnTo>
                    <a:pt x="13" y="0"/>
                  </a:lnTo>
                  <a:lnTo>
                    <a:pt x="3" y="5"/>
                  </a:lnTo>
                  <a:lnTo>
                    <a:pt x="3" y="7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3" y="22"/>
                  </a:lnTo>
                  <a:lnTo>
                    <a:pt x="13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12" name="Freeform 37"/>
            <p:cNvSpPr>
              <a:spLocks/>
            </p:cNvSpPr>
            <p:nvPr/>
          </p:nvSpPr>
          <p:spPr bwMode="auto">
            <a:xfrm>
              <a:off x="2309" y="2276"/>
              <a:ext cx="37" cy="12"/>
            </a:xfrm>
            <a:custGeom>
              <a:avLst/>
              <a:gdLst>
                <a:gd name="T0" fmla="*/ 27 w 37"/>
                <a:gd name="T1" fmla="*/ 12 h 12"/>
                <a:gd name="T2" fmla="*/ 29 w 37"/>
                <a:gd name="T3" fmla="*/ 12 h 12"/>
                <a:gd name="T4" fmla="*/ 29 w 37"/>
                <a:gd name="T5" fmla="*/ 12 h 12"/>
                <a:gd name="T6" fmla="*/ 32 w 37"/>
                <a:gd name="T7" fmla="*/ 12 h 12"/>
                <a:gd name="T8" fmla="*/ 34 w 37"/>
                <a:gd name="T9" fmla="*/ 12 h 12"/>
                <a:gd name="T10" fmla="*/ 34 w 37"/>
                <a:gd name="T11" fmla="*/ 12 h 12"/>
                <a:gd name="T12" fmla="*/ 34 w 37"/>
                <a:gd name="T13" fmla="*/ 10 h 12"/>
                <a:gd name="T14" fmla="*/ 34 w 37"/>
                <a:gd name="T15" fmla="*/ 10 h 12"/>
                <a:gd name="T16" fmla="*/ 37 w 37"/>
                <a:gd name="T17" fmla="*/ 7 h 12"/>
                <a:gd name="T18" fmla="*/ 34 w 37"/>
                <a:gd name="T19" fmla="*/ 2 h 12"/>
                <a:gd name="T20" fmla="*/ 27 w 37"/>
                <a:gd name="T21" fmla="*/ 2 h 12"/>
                <a:gd name="T22" fmla="*/ 22 w 37"/>
                <a:gd name="T23" fmla="*/ 0 h 12"/>
                <a:gd name="T24" fmla="*/ 17 w 37"/>
                <a:gd name="T25" fmla="*/ 0 h 12"/>
                <a:gd name="T26" fmla="*/ 12 w 37"/>
                <a:gd name="T27" fmla="*/ 0 h 12"/>
                <a:gd name="T28" fmla="*/ 10 w 37"/>
                <a:gd name="T29" fmla="*/ 0 h 12"/>
                <a:gd name="T30" fmla="*/ 5 w 37"/>
                <a:gd name="T31" fmla="*/ 0 h 12"/>
                <a:gd name="T32" fmla="*/ 2 w 37"/>
                <a:gd name="T33" fmla="*/ 0 h 12"/>
                <a:gd name="T34" fmla="*/ 0 w 37"/>
                <a:gd name="T35" fmla="*/ 2 h 12"/>
                <a:gd name="T36" fmla="*/ 0 w 37"/>
                <a:gd name="T37" fmla="*/ 2 h 12"/>
                <a:gd name="T38" fmla="*/ 0 w 37"/>
                <a:gd name="T39" fmla="*/ 5 h 12"/>
                <a:gd name="T40" fmla="*/ 0 w 37"/>
                <a:gd name="T41" fmla="*/ 7 h 12"/>
                <a:gd name="T42" fmla="*/ 27 w 37"/>
                <a:gd name="T43" fmla="*/ 12 h 1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7"/>
                <a:gd name="T67" fmla="*/ 0 h 12"/>
                <a:gd name="T68" fmla="*/ 37 w 37"/>
                <a:gd name="T69" fmla="*/ 12 h 1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7" h="12">
                  <a:moveTo>
                    <a:pt x="27" y="12"/>
                  </a:moveTo>
                  <a:lnTo>
                    <a:pt x="29" y="12"/>
                  </a:lnTo>
                  <a:lnTo>
                    <a:pt x="32" y="12"/>
                  </a:lnTo>
                  <a:lnTo>
                    <a:pt x="34" y="12"/>
                  </a:lnTo>
                  <a:lnTo>
                    <a:pt x="34" y="10"/>
                  </a:lnTo>
                  <a:lnTo>
                    <a:pt x="37" y="7"/>
                  </a:lnTo>
                  <a:lnTo>
                    <a:pt x="34" y="2"/>
                  </a:lnTo>
                  <a:lnTo>
                    <a:pt x="27" y="2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27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13" name="Freeform 38"/>
            <p:cNvSpPr>
              <a:spLocks/>
            </p:cNvSpPr>
            <p:nvPr/>
          </p:nvSpPr>
          <p:spPr bwMode="auto">
            <a:xfrm>
              <a:off x="2594" y="2259"/>
              <a:ext cx="32" cy="19"/>
            </a:xfrm>
            <a:custGeom>
              <a:avLst/>
              <a:gdLst>
                <a:gd name="T0" fmla="*/ 3 w 32"/>
                <a:gd name="T1" fmla="*/ 19 h 19"/>
                <a:gd name="T2" fmla="*/ 32 w 32"/>
                <a:gd name="T3" fmla="*/ 10 h 19"/>
                <a:gd name="T4" fmla="*/ 30 w 32"/>
                <a:gd name="T5" fmla="*/ 0 h 19"/>
                <a:gd name="T6" fmla="*/ 0 w 32"/>
                <a:gd name="T7" fmla="*/ 10 h 19"/>
                <a:gd name="T8" fmla="*/ 0 w 32"/>
                <a:gd name="T9" fmla="*/ 10 h 19"/>
                <a:gd name="T10" fmla="*/ 0 w 32"/>
                <a:gd name="T11" fmla="*/ 12 h 19"/>
                <a:gd name="T12" fmla="*/ 0 w 32"/>
                <a:gd name="T13" fmla="*/ 15 h 19"/>
                <a:gd name="T14" fmla="*/ 0 w 32"/>
                <a:gd name="T15" fmla="*/ 17 h 19"/>
                <a:gd name="T16" fmla="*/ 0 w 32"/>
                <a:gd name="T17" fmla="*/ 17 h 19"/>
                <a:gd name="T18" fmla="*/ 3 w 32"/>
                <a:gd name="T19" fmla="*/ 17 h 19"/>
                <a:gd name="T20" fmla="*/ 3 w 32"/>
                <a:gd name="T21" fmla="*/ 17 h 19"/>
                <a:gd name="T22" fmla="*/ 3 w 32"/>
                <a:gd name="T23" fmla="*/ 19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"/>
                <a:gd name="T37" fmla="*/ 0 h 19"/>
                <a:gd name="T38" fmla="*/ 32 w 32"/>
                <a:gd name="T39" fmla="*/ 19 h 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" h="19">
                  <a:moveTo>
                    <a:pt x="3" y="19"/>
                  </a:moveTo>
                  <a:lnTo>
                    <a:pt x="32" y="10"/>
                  </a:lnTo>
                  <a:lnTo>
                    <a:pt x="30" y="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3" y="17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14" name="Freeform 39"/>
            <p:cNvSpPr>
              <a:spLocks/>
            </p:cNvSpPr>
            <p:nvPr/>
          </p:nvSpPr>
          <p:spPr bwMode="auto">
            <a:xfrm>
              <a:off x="2577" y="2214"/>
              <a:ext cx="30" cy="20"/>
            </a:xfrm>
            <a:custGeom>
              <a:avLst/>
              <a:gdLst>
                <a:gd name="T0" fmla="*/ 5 w 30"/>
                <a:gd name="T1" fmla="*/ 20 h 20"/>
                <a:gd name="T2" fmla="*/ 30 w 30"/>
                <a:gd name="T3" fmla="*/ 8 h 20"/>
                <a:gd name="T4" fmla="*/ 30 w 30"/>
                <a:gd name="T5" fmla="*/ 8 h 20"/>
                <a:gd name="T6" fmla="*/ 30 w 30"/>
                <a:gd name="T7" fmla="*/ 5 h 20"/>
                <a:gd name="T8" fmla="*/ 30 w 30"/>
                <a:gd name="T9" fmla="*/ 3 h 20"/>
                <a:gd name="T10" fmla="*/ 30 w 30"/>
                <a:gd name="T11" fmla="*/ 0 h 20"/>
                <a:gd name="T12" fmla="*/ 22 w 30"/>
                <a:gd name="T13" fmla="*/ 0 h 20"/>
                <a:gd name="T14" fmla="*/ 15 w 30"/>
                <a:gd name="T15" fmla="*/ 3 h 20"/>
                <a:gd name="T16" fmla="*/ 8 w 30"/>
                <a:gd name="T17" fmla="*/ 8 h 20"/>
                <a:gd name="T18" fmla="*/ 0 w 30"/>
                <a:gd name="T19" fmla="*/ 13 h 20"/>
                <a:gd name="T20" fmla="*/ 0 w 30"/>
                <a:gd name="T21" fmla="*/ 15 h 20"/>
                <a:gd name="T22" fmla="*/ 0 w 30"/>
                <a:gd name="T23" fmla="*/ 15 h 20"/>
                <a:gd name="T24" fmla="*/ 0 w 30"/>
                <a:gd name="T25" fmla="*/ 18 h 20"/>
                <a:gd name="T26" fmla="*/ 3 w 30"/>
                <a:gd name="T27" fmla="*/ 20 h 20"/>
                <a:gd name="T28" fmla="*/ 3 w 30"/>
                <a:gd name="T29" fmla="*/ 20 h 20"/>
                <a:gd name="T30" fmla="*/ 3 w 30"/>
                <a:gd name="T31" fmla="*/ 20 h 20"/>
                <a:gd name="T32" fmla="*/ 3 w 30"/>
                <a:gd name="T33" fmla="*/ 20 h 20"/>
                <a:gd name="T34" fmla="*/ 5 w 30"/>
                <a:gd name="T35" fmla="*/ 20 h 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0"/>
                <a:gd name="T55" fmla="*/ 0 h 20"/>
                <a:gd name="T56" fmla="*/ 30 w 30"/>
                <a:gd name="T57" fmla="*/ 20 h 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0" h="20">
                  <a:moveTo>
                    <a:pt x="5" y="20"/>
                  </a:moveTo>
                  <a:lnTo>
                    <a:pt x="30" y="8"/>
                  </a:lnTo>
                  <a:lnTo>
                    <a:pt x="30" y="5"/>
                  </a:lnTo>
                  <a:lnTo>
                    <a:pt x="30" y="3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5" y="3"/>
                  </a:lnTo>
                  <a:lnTo>
                    <a:pt x="8" y="8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3" y="20"/>
                  </a:lnTo>
                  <a:lnTo>
                    <a:pt x="5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15" name="Freeform 40"/>
            <p:cNvSpPr>
              <a:spLocks/>
            </p:cNvSpPr>
            <p:nvPr/>
          </p:nvSpPr>
          <p:spPr bwMode="auto">
            <a:xfrm>
              <a:off x="2346" y="2205"/>
              <a:ext cx="29" cy="17"/>
            </a:xfrm>
            <a:custGeom>
              <a:avLst/>
              <a:gdLst>
                <a:gd name="T0" fmla="*/ 29 w 29"/>
                <a:gd name="T1" fmla="*/ 17 h 17"/>
                <a:gd name="T2" fmla="*/ 29 w 29"/>
                <a:gd name="T3" fmla="*/ 7 h 17"/>
                <a:gd name="T4" fmla="*/ 2 w 29"/>
                <a:gd name="T5" fmla="*/ 0 h 17"/>
                <a:gd name="T6" fmla="*/ 2 w 29"/>
                <a:gd name="T7" fmla="*/ 0 h 17"/>
                <a:gd name="T8" fmla="*/ 2 w 29"/>
                <a:gd name="T9" fmla="*/ 0 h 17"/>
                <a:gd name="T10" fmla="*/ 0 w 29"/>
                <a:gd name="T11" fmla="*/ 2 h 17"/>
                <a:gd name="T12" fmla="*/ 0 w 29"/>
                <a:gd name="T13" fmla="*/ 4 h 17"/>
                <a:gd name="T14" fmla="*/ 29 w 29"/>
                <a:gd name="T15" fmla="*/ 17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"/>
                <a:gd name="T25" fmla="*/ 0 h 17"/>
                <a:gd name="T26" fmla="*/ 29 w 29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" h="17">
                  <a:moveTo>
                    <a:pt x="29" y="17"/>
                  </a:moveTo>
                  <a:lnTo>
                    <a:pt x="29" y="7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9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16" name="Freeform 41"/>
            <p:cNvSpPr>
              <a:spLocks/>
            </p:cNvSpPr>
            <p:nvPr/>
          </p:nvSpPr>
          <p:spPr bwMode="auto">
            <a:xfrm>
              <a:off x="2560" y="2177"/>
              <a:ext cx="27" cy="30"/>
            </a:xfrm>
            <a:custGeom>
              <a:avLst/>
              <a:gdLst>
                <a:gd name="T0" fmla="*/ 7 w 27"/>
                <a:gd name="T1" fmla="*/ 28 h 30"/>
                <a:gd name="T2" fmla="*/ 27 w 27"/>
                <a:gd name="T3" fmla="*/ 5 h 30"/>
                <a:gd name="T4" fmla="*/ 27 w 27"/>
                <a:gd name="T5" fmla="*/ 3 h 30"/>
                <a:gd name="T6" fmla="*/ 27 w 27"/>
                <a:gd name="T7" fmla="*/ 3 h 30"/>
                <a:gd name="T8" fmla="*/ 27 w 27"/>
                <a:gd name="T9" fmla="*/ 0 h 30"/>
                <a:gd name="T10" fmla="*/ 27 w 27"/>
                <a:gd name="T11" fmla="*/ 0 h 30"/>
                <a:gd name="T12" fmla="*/ 17 w 27"/>
                <a:gd name="T13" fmla="*/ 0 h 30"/>
                <a:gd name="T14" fmla="*/ 0 w 27"/>
                <a:gd name="T15" fmla="*/ 25 h 30"/>
                <a:gd name="T16" fmla="*/ 2 w 27"/>
                <a:gd name="T17" fmla="*/ 25 h 30"/>
                <a:gd name="T18" fmla="*/ 2 w 27"/>
                <a:gd name="T19" fmla="*/ 28 h 30"/>
                <a:gd name="T20" fmla="*/ 5 w 27"/>
                <a:gd name="T21" fmla="*/ 30 h 30"/>
                <a:gd name="T22" fmla="*/ 7 w 27"/>
                <a:gd name="T23" fmla="*/ 28 h 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"/>
                <a:gd name="T37" fmla="*/ 0 h 30"/>
                <a:gd name="T38" fmla="*/ 27 w 27"/>
                <a:gd name="T39" fmla="*/ 30 h 3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" h="30">
                  <a:moveTo>
                    <a:pt x="7" y="28"/>
                  </a:moveTo>
                  <a:lnTo>
                    <a:pt x="27" y="5"/>
                  </a:lnTo>
                  <a:lnTo>
                    <a:pt x="27" y="3"/>
                  </a:lnTo>
                  <a:lnTo>
                    <a:pt x="27" y="0"/>
                  </a:lnTo>
                  <a:lnTo>
                    <a:pt x="17" y="0"/>
                  </a:lnTo>
                  <a:lnTo>
                    <a:pt x="0" y="25"/>
                  </a:lnTo>
                  <a:lnTo>
                    <a:pt x="2" y="25"/>
                  </a:lnTo>
                  <a:lnTo>
                    <a:pt x="2" y="28"/>
                  </a:lnTo>
                  <a:lnTo>
                    <a:pt x="5" y="30"/>
                  </a:lnTo>
                  <a:lnTo>
                    <a:pt x="7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17" name="Freeform 42"/>
            <p:cNvSpPr>
              <a:spLocks/>
            </p:cNvSpPr>
            <p:nvPr/>
          </p:nvSpPr>
          <p:spPr bwMode="auto">
            <a:xfrm>
              <a:off x="2380" y="2163"/>
              <a:ext cx="22" cy="32"/>
            </a:xfrm>
            <a:custGeom>
              <a:avLst/>
              <a:gdLst>
                <a:gd name="T0" fmla="*/ 17 w 22"/>
                <a:gd name="T1" fmla="*/ 32 h 32"/>
                <a:gd name="T2" fmla="*/ 17 w 22"/>
                <a:gd name="T3" fmla="*/ 32 h 32"/>
                <a:gd name="T4" fmla="*/ 20 w 22"/>
                <a:gd name="T5" fmla="*/ 32 h 32"/>
                <a:gd name="T6" fmla="*/ 20 w 22"/>
                <a:gd name="T7" fmla="*/ 32 h 32"/>
                <a:gd name="T8" fmla="*/ 22 w 22"/>
                <a:gd name="T9" fmla="*/ 32 h 32"/>
                <a:gd name="T10" fmla="*/ 20 w 22"/>
                <a:gd name="T11" fmla="*/ 22 h 32"/>
                <a:gd name="T12" fmla="*/ 17 w 22"/>
                <a:gd name="T13" fmla="*/ 14 h 32"/>
                <a:gd name="T14" fmla="*/ 10 w 22"/>
                <a:gd name="T15" fmla="*/ 7 h 32"/>
                <a:gd name="T16" fmla="*/ 3 w 22"/>
                <a:gd name="T17" fmla="*/ 0 h 32"/>
                <a:gd name="T18" fmla="*/ 0 w 22"/>
                <a:gd name="T19" fmla="*/ 2 h 32"/>
                <a:gd name="T20" fmla="*/ 0 w 22"/>
                <a:gd name="T21" fmla="*/ 5 h 32"/>
                <a:gd name="T22" fmla="*/ 0 w 22"/>
                <a:gd name="T23" fmla="*/ 9 h 32"/>
                <a:gd name="T24" fmla="*/ 0 w 22"/>
                <a:gd name="T25" fmla="*/ 12 h 32"/>
                <a:gd name="T26" fmla="*/ 15 w 22"/>
                <a:gd name="T27" fmla="*/ 32 h 32"/>
                <a:gd name="T28" fmla="*/ 15 w 22"/>
                <a:gd name="T29" fmla="*/ 32 h 32"/>
                <a:gd name="T30" fmla="*/ 17 w 22"/>
                <a:gd name="T31" fmla="*/ 32 h 32"/>
                <a:gd name="T32" fmla="*/ 17 w 22"/>
                <a:gd name="T33" fmla="*/ 32 h 32"/>
                <a:gd name="T34" fmla="*/ 17 w 22"/>
                <a:gd name="T35" fmla="*/ 32 h 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"/>
                <a:gd name="T55" fmla="*/ 0 h 32"/>
                <a:gd name="T56" fmla="*/ 22 w 22"/>
                <a:gd name="T57" fmla="*/ 32 h 3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" h="32">
                  <a:moveTo>
                    <a:pt x="17" y="32"/>
                  </a:moveTo>
                  <a:lnTo>
                    <a:pt x="17" y="32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0" y="22"/>
                  </a:lnTo>
                  <a:lnTo>
                    <a:pt x="17" y="14"/>
                  </a:lnTo>
                  <a:lnTo>
                    <a:pt x="10" y="7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15" y="32"/>
                  </a:lnTo>
                  <a:lnTo>
                    <a:pt x="17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18" name="Freeform 43"/>
            <p:cNvSpPr>
              <a:spLocks/>
            </p:cNvSpPr>
            <p:nvPr/>
          </p:nvSpPr>
          <p:spPr bwMode="auto">
            <a:xfrm>
              <a:off x="2491" y="2133"/>
              <a:ext cx="12" cy="44"/>
            </a:xfrm>
            <a:custGeom>
              <a:avLst/>
              <a:gdLst>
                <a:gd name="T0" fmla="*/ 5 w 12"/>
                <a:gd name="T1" fmla="*/ 44 h 44"/>
                <a:gd name="T2" fmla="*/ 10 w 12"/>
                <a:gd name="T3" fmla="*/ 35 h 44"/>
                <a:gd name="T4" fmla="*/ 12 w 12"/>
                <a:gd name="T5" fmla="*/ 25 h 44"/>
                <a:gd name="T6" fmla="*/ 12 w 12"/>
                <a:gd name="T7" fmla="*/ 12 h 44"/>
                <a:gd name="T8" fmla="*/ 10 w 12"/>
                <a:gd name="T9" fmla="*/ 3 h 44"/>
                <a:gd name="T10" fmla="*/ 10 w 12"/>
                <a:gd name="T11" fmla="*/ 3 h 44"/>
                <a:gd name="T12" fmla="*/ 10 w 12"/>
                <a:gd name="T13" fmla="*/ 3 h 44"/>
                <a:gd name="T14" fmla="*/ 10 w 12"/>
                <a:gd name="T15" fmla="*/ 3 h 44"/>
                <a:gd name="T16" fmla="*/ 7 w 12"/>
                <a:gd name="T17" fmla="*/ 0 h 44"/>
                <a:gd name="T18" fmla="*/ 3 w 12"/>
                <a:gd name="T19" fmla="*/ 10 h 44"/>
                <a:gd name="T20" fmla="*/ 0 w 12"/>
                <a:gd name="T21" fmla="*/ 20 h 44"/>
                <a:gd name="T22" fmla="*/ 0 w 12"/>
                <a:gd name="T23" fmla="*/ 32 h 44"/>
                <a:gd name="T24" fmla="*/ 0 w 12"/>
                <a:gd name="T25" fmla="*/ 42 h 44"/>
                <a:gd name="T26" fmla="*/ 0 w 12"/>
                <a:gd name="T27" fmla="*/ 44 h 44"/>
                <a:gd name="T28" fmla="*/ 3 w 12"/>
                <a:gd name="T29" fmla="*/ 44 h 44"/>
                <a:gd name="T30" fmla="*/ 3 w 12"/>
                <a:gd name="T31" fmla="*/ 44 h 44"/>
                <a:gd name="T32" fmla="*/ 3 w 12"/>
                <a:gd name="T33" fmla="*/ 44 h 44"/>
                <a:gd name="T34" fmla="*/ 5 w 12"/>
                <a:gd name="T35" fmla="*/ 44 h 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"/>
                <a:gd name="T55" fmla="*/ 0 h 44"/>
                <a:gd name="T56" fmla="*/ 12 w 12"/>
                <a:gd name="T57" fmla="*/ 44 h 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" h="44">
                  <a:moveTo>
                    <a:pt x="5" y="44"/>
                  </a:moveTo>
                  <a:lnTo>
                    <a:pt x="10" y="35"/>
                  </a:lnTo>
                  <a:lnTo>
                    <a:pt x="12" y="25"/>
                  </a:lnTo>
                  <a:lnTo>
                    <a:pt x="12" y="12"/>
                  </a:lnTo>
                  <a:lnTo>
                    <a:pt x="10" y="3"/>
                  </a:lnTo>
                  <a:lnTo>
                    <a:pt x="7" y="0"/>
                  </a:lnTo>
                  <a:lnTo>
                    <a:pt x="3" y="10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3" y="44"/>
                  </a:lnTo>
                  <a:lnTo>
                    <a:pt x="5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19" name="Freeform 44"/>
            <p:cNvSpPr>
              <a:spLocks/>
            </p:cNvSpPr>
            <p:nvPr/>
          </p:nvSpPr>
          <p:spPr bwMode="auto">
            <a:xfrm>
              <a:off x="2429" y="2138"/>
              <a:ext cx="18" cy="32"/>
            </a:xfrm>
            <a:custGeom>
              <a:avLst/>
              <a:gdLst>
                <a:gd name="T0" fmla="*/ 13 w 18"/>
                <a:gd name="T1" fmla="*/ 32 h 32"/>
                <a:gd name="T2" fmla="*/ 15 w 18"/>
                <a:gd name="T3" fmla="*/ 32 h 32"/>
                <a:gd name="T4" fmla="*/ 15 w 18"/>
                <a:gd name="T5" fmla="*/ 32 h 32"/>
                <a:gd name="T6" fmla="*/ 18 w 18"/>
                <a:gd name="T7" fmla="*/ 32 h 32"/>
                <a:gd name="T8" fmla="*/ 18 w 18"/>
                <a:gd name="T9" fmla="*/ 30 h 32"/>
                <a:gd name="T10" fmla="*/ 8 w 18"/>
                <a:gd name="T11" fmla="*/ 0 h 32"/>
                <a:gd name="T12" fmla="*/ 8 w 18"/>
                <a:gd name="T13" fmla="*/ 0 h 32"/>
                <a:gd name="T14" fmla="*/ 8 w 18"/>
                <a:gd name="T15" fmla="*/ 0 h 32"/>
                <a:gd name="T16" fmla="*/ 5 w 18"/>
                <a:gd name="T17" fmla="*/ 0 h 32"/>
                <a:gd name="T18" fmla="*/ 5 w 18"/>
                <a:gd name="T19" fmla="*/ 0 h 32"/>
                <a:gd name="T20" fmla="*/ 0 w 18"/>
                <a:gd name="T21" fmla="*/ 7 h 32"/>
                <a:gd name="T22" fmla="*/ 5 w 18"/>
                <a:gd name="T23" fmla="*/ 25 h 32"/>
                <a:gd name="T24" fmla="*/ 13 w 18"/>
                <a:gd name="T25" fmla="*/ 32 h 32"/>
                <a:gd name="T26" fmla="*/ 13 w 18"/>
                <a:gd name="T27" fmla="*/ 32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"/>
                <a:gd name="T43" fmla="*/ 0 h 32"/>
                <a:gd name="T44" fmla="*/ 18 w 18"/>
                <a:gd name="T45" fmla="*/ 32 h 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" h="32">
                  <a:moveTo>
                    <a:pt x="13" y="32"/>
                  </a:moveTo>
                  <a:lnTo>
                    <a:pt x="15" y="32"/>
                  </a:lnTo>
                  <a:lnTo>
                    <a:pt x="18" y="32"/>
                  </a:lnTo>
                  <a:lnTo>
                    <a:pt x="18" y="30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7"/>
                  </a:lnTo>
                  <a:lnTo>
                    <a:pt x="5" y="25"/>
                  </a:lnTo>
                  <a:lnTo>
                    <a:pt x="13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20" name="Freeform 45"/>
            <p:cNvSpPr>
              <a:spLocks/>
            </p:cNvSpPr>
            <p:nvPr/>
          </p:nvSpPr>
          <p:spPr bwMode="auto">
            <a:xfrm>
              <a:off x="2863" y="1598"/>
              <a:ext cx="187" cy="404"/>
            </a:xfrm>
            <a:custGeom>
              <a:avLst/>
              <a:gdLst>
                <a:gd name="T0" fmla="*/ 160 w 187"/>
                <a:gd name="T1" fmla="*/ 0 h 404"/>
                <a:gd name="T2" fmla="*/ 27 w 187"/>
                <a:gd name="T3" fmla="*/ 254 h 404"/>
                <a:gd name="T4" fmla="*/ 96 w 187"/>
                <a:gd name="T5" fmla="*/ 207 h 404"/>
                <a:gd name="T6" fmla="*/ 0 w 187"/>
                <a:gd name="T7" fmla="*/ 404 h 404"/>
                <a:gd name="T8" fmla="*/ 187 w 187"/>
                <a:gd name="T9" fmla="*/ 131 h 404"/>
                <a:gd name="T10" fmla="*/ 108 w 187"/>
                <a:gd name="T11" fmla="*/ 173 h 404"/>
                <a:gd name="T12" fmla="*/ 160 w 187"/>
                <a:gd name="T13" fmla="*/ 0 h 4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7"/>
                <a:gd name="T22" fmla="*/ 0 h 404"/>
                <a:gd name="T23" fmla="*/ 187 w 187"/>
                <a:gd name="T24" fmla="*/ 404 h 4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7" h="404">
                  <a:moveTo>
                    <a:pt x="160" y="0"/>
                  </a:moveTo>
                  <a:lnTo>
                    <a:pt x="27" y="254"/>
                  </a:lnTo>
                  <a:lnTo>
                    <a:pt x="96" y="207"/>
                  </a:lnTo>
                  <a:lnTo>
                    <a:pt x="0" y="404"/>
                  </a:lnTo>
                  <a:lnTo>
                    <a:pt x="187" y="131"/>
                  </a:lnTo>
                  <a:lnTo>
                    <a:pt x="108" y="173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FFB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21" name="Freeform 46"/>
            <p:cNvSpPr>
              <a:spLocks/>
            </p:cNvSpPr>
            <p:nvPr/>
          </p:nvSpPr>
          <p:spPr bwMode="auto">
            <a:xfrm>
              <a:off x="2521" y="1480"/>
              <a:ext cx="101" cy="434"/>
            </a:xfrm>
            <a:custGeom>
              <a:avLst/>
              <a:gdLst>
                <a:gd name="T0" fmla="*/ 27 w 101"/>
                <a:gd name="T1" fmla="*/ 0 h 434"/>
                <a:gd name="T2" fmla="*/ 0 w 101"/>
                <a:gd name="T3" fmla="*/ 286 h 434"/>
                <a:gd name="T4" fmla="*/ 44 w 101"/>
                <a:gd name="T5" fmla="*/ 217 h 434"/>
                <a:gd name="T6" fmla="*/ 29 w 101"/>
                <a:gd name="T7" fmla="*/ 434 h 434"/>
                <a:gd name="T8" fmla="*/ 101 w 101"/>
                <a:gd name="T9" fmla="*/ 111 h 434"/>
                <a:gd name="T10" fmla="*/ 44 w 101"/>
                <a:gd name="T11" fmla="*/ 180 h 434"/>
                <a:gd name="T12" fmla="*/ 27 w 101"/>
                <a:gd name="T13" fmla="*/ 0 h 4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"/>
                <a:gd name="T22" fmla="*/ 0 h 434"/>
                <a:gd name="T23" fmla="*/ 101 w 101"/>
                <a:gd name="T24" fmla="*/ 434 h 4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" h="434">
                  <a:moveTo>
                    <a:pt x="27" y="0"/>
                  </a:moveTo>
                  <a:lnTo>
                    <a:pt x="0" y="286"/>
                  </a:lnTo>
                  <a:lnTo>
                    <a:pt x="44" y="217"/>
                  </a:lnTo>
                  <a:lnTo>
                    <a:pt x="29" y="434"/>
                  </a:lnTo>
                  <a:lnTo>
                    <a:pt x="101" y="111"/>
                  </a:lnTo>
                  <a:lnTo>
                    <a:pt x="44" y="18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B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22" name="Freeform 47"/>
            <p:cNvSpPr>
              <a:spLocks/>
            </p:cNvSpPr>
            <p:nvPr/>
          </p:nvSpPr>
          <p:spPr bwMode="auto">
            <a:xfrm>
              <a:off x="1967" y="1618"/>
              <a:ext cx="233" cy="367"/>
            </a:xfrm>
            <a:custGeom>
              <a:avLst/>
              <a:gdLst>
                <a:gd name="T0" fmla="*/ 2 w 233"/>
                <a:gd name="T1" fmla="*/ 0 h 367"/>
                <a:gd name="T2" fmla="*/ 179 w 233"/>
                <a:gd name="T3" fmla="*/ 227 h 367"/>
                <a:gd name="T4" fmla="*/ 103 w 233"/>
                <a:gd name="T5" fmla="*/ 190 h 367"/>
                <a:gd name="T6" fmla="*/ 233 w 233"/>
                <a:gd name="T7" fmla="*/ 367 h 367"/>
                <a:gd name="T8" fmla="*/ 0 w 233"/>
                <a:gd name="T9" fmla="*/ 133 h 367"/>
                <a:gd name="T10" fmla="*/ 83 w 233"/>
                <a:gd name="T11" fmla="*/ 160 h 367"/>
                <a:gd name="T12" fmla="*/ 2 w 233"/>
                <a:gd name="T13" fmla="*/ 0 h 3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3"/>
                <a:gd name="T22" fmla="*/ 0 h 367"/>
                <a:gd name="T23" fmla="*/ 233 w 233"/>
                <a:gd name="T24" fmla="*/ 367 h 3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3" h="367">
                  <a:moveTo>
                    <a:pt x="2" y="0"/>
                  </a:moveTo>
                  <a:lnTo>
                    <a:pt x="179" y="227"/>
                  </a:lnTo>
                  <a:lnTo>
                    <a:pt x="103" y="190"/>
                  </a:lnTo>
                  <a:lnTo>
                    <a:pt x="233" y="367"/>
                  </a:lnTo>
                  <a:lnTo>
                    <a:pt x="0" y="133"/>
                  </a:lnTo>
                  <a:lnTo>
                    <a:pt x="83" y="16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B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8002588" y="4211638"/>
          <a:ext cx="665162" cy="280987"/>
        </p:xfrm>
        <a:graphic>
          <a:graphicData uri="http://schemas.openxmlformats.org/presentationml/2006/ole">
            <p:oleObj spid="_x0000_s21506" name="Equation" r:id="rId4" imgW="507960" imgH="215640" progId="Equation.3">
              <p:embed/>
            </p:oleObj>
          </a:graphicData>
        </a:graphic>
      </p:graphicFrame>
      <p:grpSp>
        <p:nvGrpSpPr>
          <p:cNvPr id="21519" name="Group 49"/>
          <p:cNvGrpSpPr>
            <a:grpSpLocks/>
          </p:cNvGrpSpPr>
          <p:nvPr/>
        </p:nvGrpSpPr>
        <p:grpSpPr bwMode="auto">
          <a:xfrm>
            <a:off x="5364163" y="4797425"/>
            <a:ext cx="1008062" cy="1295400"/>
            <a:chOff x="1967" y="1480"/>
            <a:chExt cx="1083" cy="1518"/>
          </a:xfrm>
        </p:grpSpPr>
        <p:sp>
          <p:nvSpPr>
            <p:cNvPr id="21559" name="Freeform 50"/>
            <p:cNvSpPr>
              <a:spLocks/>
            </p:cNvSpPr>
            <p:nvPr/>
          </p:nvSpPr>
          <p:spPr bwMode="auto">
            <a:xfrm>
              <a:off x="2351" y="2483"/>
              <a:ext cx="61" cy="131"/>
            </a:xfrm>
            <a:custGeom>
              <a:avLst/>
              <a:gdLst>
                <a:gd name="T0" fmla="*/ 44 w 61"/>
                <a:gd name="T1" fmla="*/ 7 h 131"/>
                <a:gd name="T2" fmla="*/ 22 w 61"/>
                <a:gd name="T3" fmla="*/ 27 h 131"/>
                <a:gd name="T4" fmla="*/ 7 w 61"/>
                <a:gd name="T5" fmla="*/ 54 h 131"/>
                <a:gd name="T6" fmla="*/ 0 w 61"/>
                <a:gd name="T7" fmla="*/ 84 h 131"/>
                <a:gd name="T8" fmla="*/ 2 w 61"/>
                <a:gd name="T9" fmla="*/ 106 h 131"/>
                <a:gd name="T10" fmla="*/ 7 w 61"/>
                <a:gd name="T11" fmla="*/ 121 h 131"/>
                <a:gd name="T12" fmla="*/ 14 w 61"/>
                <a:gd name="T13" fmla="*/ 126 h 131"/>
                <a:gd name="T14" fmla="*/ 17 w 61"/>
                <a:gd name="T15" fmla="*/ 126 h 131"/>
                <a:gd name="T16" fmla="*/ 27 w 61"/>
                <a:gd name="T17" fmla="*/ 131 h 131"/>
                <a:gd name="T18" fmla="*/ 39 w 61"/>
                <a:gd name="T19" fmla="*/ 118 h 131"/>
                <a:gd name="T20" fmla="*/ 42 w 61"/>
                <a:gd name="T21" fmla="*/ 84 h 131"/>
                <a:gd name="T22" fmla="*/ 37 w 61"/>
                <a:gd name="T23" fmla="*/ 59 h 131"/>
                <a:gd name="T24" fmla="*/ 32 w 61"/>
                <a:gd name="T25" fmla="*/ 47 h 131"/>
                <a:gd name="T26" fmla="*/ 27 w 61"/>
                <a:gd name="T27" fmla="*/ 42 h 131"/>
                <a:gd name="T28" fmla="*/ 27 w 61"/>
                <a:gd name="T29" fmla="*/ 42 h 131"/>
                <a:gd name="T30" fmla="*/ 24 w 61"/>
                <a:gd name="T31" fmla="*/ 39 h 131"/>
                <a:gd name="T32" fmla="*/ 24 w 61"/>
                <a:gd name="T33" fmla="*/ 42 h 131"/>
                <a:gd name="T34" fmla="*/ 32 w 61"/>
                <a:gd name="T35" fmla="*/ 57 h 131"/>
                <a:gd name="T36" fmla="*/ 37 w 61"/>
                <a:gd name="T37" fmla="*/ 89 h 131"/>
                <a:gd name="T38" fmla="*/ 37 w 61"/>
                <a:gd name="T39" fmla="*/ 111 h 131"/>
                <a:gd name="T40" fmla="*/ 32 w 61"/>
                <a:gd name="T41" fmla="*/ 121 h 131"/>
                <a:gd name="T42" fmla="*/ 29 w 61"/>
                <a:gd name="T43" fmla="*/ 123 h 131"/>
                <a:gd name="T44" fmla="*/ 27 w 61"/>
                <a:gd name="T45" fmla="*/ 126 h 131"/>
                <a:gd name="T46" fmla="*/ 27 w 61"/>
                <a:gd name="T47" fmla="*/ 126 h 131"/>
                <a:gd name="T48" fmla="*/ 27 w 61"/>
                <a:gd name="T49" fmla="*/ 126 h 131"/>
                <a:gd name="T50" fmla="*/ 24 w 61"/>
                <a:gd name="T51" fmla="*/ 126 h 131"/>
                <a:gd name="T52" fmla="*/ 24 w 61"/>
                <a:gd name="T53" fmla="*/ 126 h 131"/>
                <a:gd name="T54" fmla="*/ 22 w 61"/>
                <a:gd name="T55" fmla="*/ 123 h 131"/>
                <a:gd name="T56" fmla="*/ 22 w 61"/>
                <a:gd name="T57" fmla="*/ 123 h 131"/>
                <a:gd name="T58" fmla="*/ 22 w 61"/>
                <a:gd name="T59" fmla="*/ 123 h 131"/>
                <a:gd name="T60" fmla="*/ 19 w 61"/>
                <a:gd name="T61" fmla="*/ 123 h 131"/>
                <a:gd name="T62" fmla="*/ 17 w 61"/>
                <a:gd name="T63" fmla="*/ 121 h 131"/>
                <a:gd name="T64" fmla="*/ 12 w 61"/>
                <a:gd name="T65" fmla="*/ 113 h 131"/>
                <a:gd name="T66" fmla="*/ 7 w 61"/>
                <a:gd name="T67" fmla="*/ 106 h 131"/>
                <a:gd name="T68" fmla="*/ 7 w 61"/>
                <a:gd name="T69" fmla="*/ 71 h 131"/>
                <a:gd name="T70" fmla="*/ 17 w 61"/>
                <a:gd name="T71" fmla="*/ 39 h 131"/>
                <a:gd name="T72" fmla="*/ 27 w 61"/>
                <a:gd name="T73" fmla="*/ 27 h 131"/>
                <a:gd name="T74" fmla="*/ 39 w 61"/>
                <a:gd name="T75" fmla="*/ 17 h 131"/>
                <a:gd name="T76" fmla="*/ 46 w 61"/>
                <a:gd name="T77" fmla="*/ 10 h 131"/>
                <a:gd name="T78" fmla="*/ 56 w 61"/>
                <a:gd name="T79" fmla="*/ 5 h 131"/>
                <a:gd name="T80" fmla="*/ 59 w 61"/>
                <a:gd name="T81" fmla="*/ 5 h 131"/>
                <a:gd name="T82" fmla="*/ 59 w 61"/>
                <a:gd name="T83" fmla="*/ 5 h 131"/>
                <a:gd name="T84" fmla="*/ 59 w 61"/>
                <a:gd name="T85" fmla="*/ 0 h 13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1"/>
                <a:gd name="T130" fmla="*/ 0 h 131"/>
                <a:gd name="T131" fmla="*/ 61 w 61"/>
                <a:gd name="T132" fmla="*/ 131 h 13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1" h="131">
                  <a:moveTo>
                    <a:pt x="59" y="0"/>
                  </a:moveTo>
                  <a:lnTo>
                    <a:pt x="44" y="7"/>
                  </a:lnTo>
                  <a:lnTo>
                    <a:pt x="32" y="15"/>
                  </a:lnTo>
                  <a:lnTo>
                    <a:pt x="22" y="27"/>
                  </a:lnTo>
                  <a:lnTo>
                    <a:pt x="12" y="39"/>
                  </a:lnTo>
                  <a:lnTo>
                    <a:pt x="7" y="54"/>
                  </a:lnTo>
                  <a:lnTo>
                    <a:pt x="2" y="69"/>
                  </a:lnTo>
                  <a:lnTo>
                    <a:pt x="0" y="84"/>
                  </a:lnTo>
                  <a:lnTo>
                    <a:pt x="0" y="99"/>
                  </a:lnTo>
                  <a:lnTo>
                    <a:pt x="2" y="106"/>
                  </a:lnTo>
                  <a:lnTo>
                    <a:pt x="5" y="113"/>
                  </a:lnTo>
                  <a:lnTo>
                    <a:pt x="7" y="121"/>
                  </a:lnTo>
                  <a:lnTo>
                    <a:pt x="12" y="126"/>
                  </a:lnTo>
                  <a:lnTo>
                    <a:pt x="14" y="126"/>
                  </a:lnTo>
                  <a:lnTo>
                    <a:pt x="17" y="126"/>
                  </a:lnTo>
                  <a:lnTo>
                    <a:pt x="17" y="128"/>
                  </a:lnTo>
                  <a:lnTo>
                    <a:pt x="27" y="131"/>
                  </a:lnTo>
                  <a:lnTo>
                    <a:pt x="29" y="131"/>
                  </a:lnTo>
                  <a:lnTo>
                    <a:pt x="39" y="118"/>
                  </a:lnTo>
                  <a:lnTo>
                    <a:pt x="42" y="101"/>
                  </a:lnTo>
                  <a:lnTo>
                    <a:pt x="42" y="84"/>
                  </a:lnTo>
                  <a:lnTo>
                    <a:pt x="39" y="67"/>
                  </a:lnTo>
                  <a:lnTo>
                    <a:pt x="37" y="59"/>
                  </a:lnTo>
                  <a:lnTo>
                    <a:pt x="34" y="54"/>
                  </a:lnTo>
                  <a:lnTo>
                    <a:pt x="32" y="47"/>
                  </a:lnTo>
                  <a:lnTo>
                    <a:pt x="29" y="42"/>
                  </a:lnTo>
                  <a:lnTo>
                    <a:pt x="27" y="42"/>
                  </a:lnTo>
                  <a:lnTo>
                    <a:pt x="24" y="39"/>
                  </a:lnTo>
                  <a:lnTo>
                    <a:pt x="24" y="42"/>
                  </a:lnTo>
                  <a:lnTo>
                    <a:pt x="32" y="57"/>
                  </a:lnTo>
                  <a:lnTo>
                    <a:pt x="34" y="71"/>
                  </a:lnTo>
                  <a:lnTo>
                    <a:pt x="37" y="89"/>
                  </a:lnTo>
                  <a:lnTo>
                    <a:pt x="37" y="106"/>
                  </a:lnTo>
                  <a:lnTo>
                    <a:pt x="37" y="111"/>
                  </a:lnTo>
                  <a:lnTo>
                    <a:pt x="34" y="116"/>
                  </a:lnTo>
                  <a:lnTo>
                    <a:pt x="32" y="121"/>
                  </a:lnTo>
                  <a:lnTo>
                    <a:pt x="29" y="123"/>
                  </a:lnTo>
                  <a:lnTo>
                    <a:pt x="27" y="126"/>
                  </a:lnTo>
                  <a:lnTo>
                    <a:pt x="24" y="126"/>
                  </a:lnTo>
                  <a:lnTo>
                    <a:pt x="24" y="123"/>
                  </a:lnTo>
                  <a:lnTo>
                    <a:pt x="22" y="123"/>
                  </a:lnTo>
                  <a:lnTo>
                    <a:pt x="19" y="123"/>
                  </a:lnTo>
                  <a:lnTo>
                    <a:pt x="17" y="121"/>
                  </a:lnTo>
                  <a:lnTo>
                    <a:pt x="14" y="118"/>
                  </a:lnTo>
                  <a:lnTo>
                    <a:pt x="12" y="113"/>
                  </a:lnTo>
                  <a:lnTo>
                    <a:pt x="10" y="111"/>
                  </a:lnTo>
                  <a:lnTo>
                    <a:pt x="7" y="106"/>
                  </a:lnTo>
                  <a:lnTo>
                    <a:pt x="5" y="89"/>
                  </a:lnTo>
                  <a:lnTo>
                    <a:pt x="7" y="71"/>
                  </a:lnTo>
                  <a:lnTo>
                    <a:pt x="12" y="54"/>
                  </a:lnTo>
                  <a:lnTo>
                    <a:pt x="17" y="39"/>
                  </a:lnTo>
                  <a:lnTo>
                    <a:pt x="22" y="34"/>
                  </a:lnTo>
                  <a:lnTo>
                    <a:pt x="27" y="27"/>
                  </a:lnTo>
                  <a:lnTo>
                    <a:pt x="34" y="22"/>
                  </a:lnTo>
                  <a:lnTo>
                    <a:pt x="39" y="17"/>
                  </a:lnTo>
                  <a:lnTo>
                    <a:pt x="44" y="15"/>
                  </a:lnTo>
                  <a:lnTo>
                    <a:pt x="46" y="10"/>
                  </a:lnTo>
                  <a:lnTo>
                    <a:pt x="51" y="7"/>
                  </a:lnTo>
                  <a:lnTo>
                    <a:pt x="56" y="5"/>
                  </a:lnTo>
                  <a:lnTo>
                    <a:pt x="59" y="5"/>
                  </a:lnTo>
                  <a:lnTo>
                    <a:pt x="61" y="5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60" name="Freeform 51"/>
            <p:cNvSpPr>
              <a:spLocks/>
            </p:cNvSpPr>
            <p:nvPr/>
          </p:nvSpPr>
          <p:spPr bwMode="auto">
            <a:xfrm>
              <a:off x="2292" y="2503"/>
              <a:ext cx="71" cy="108"/>
            </a:xfrm>
            <a:custGeom>
              <a:avLst/>
              <a:gdLst>
                <a:gd name="T0" fmla="*/ 32 w 71"/>
                <a:gd name="T1" fmla="*/ 2 h 108"/>
                <a:gd name="T2" fmla="*/ 17 w 71"/>
                <a:gd name="T3" fmla="*/ 14 h 108"/>
                <a:gd name="T4" fmla="*/ 5 w 71"/>
                <a:gd name="T5" fmla="*/ 37 h 108"/>
                <a:gd name="T6" fmla="*/ 2 w 71"/>
                <a:gd name="T7" fmla="*/ 49 h 108"/>
                <a:gd name="T8" fmla="*/ 2 w 71"/>
                <a:gd name="T9" fmla="*/ 51 h 108"/>
                <a:gd name="T10" fmla="*/ 0 w 71"/>
                <a:gd name="T11" fmla="*/ 64 h 108"/>
                <a:gd name="T12" fmla="*/ 0 w 71"/>
                <a:gd name="T13" fmla="*/ 86 h 108"/>
                <a:gd name="T14" fmla="*/ 7 w 71"/>
                <a:gd name="T15" fmla="*/ 98 h 108"/>
                <a:gd name="T16" fmla="*/ 7 w 71"/>
                <a:gd name="T17" fmla="*/ 101 h 108"/>
                <a:gd name="T18" fmla="*/ 9 w 71"/>
                <a:gd name="T19" fmla="*/ 101 h 108"/>
                <a:gd name="T20" fmla="*/ 9 w 71"/>
                <a:gd name="T21" fmla="*/ 103 h 108"/>
                <a:gd name="T22" fmla="*/ 17 w 71"/>
                <a:gd name="T23" fmla="*/ 108 h 108"/>
                <a:gd name="T24" fmla="*/ 32 w 71"/>
                <a:gd name="T25" fmla="*/ 103 h 108"/>
                <a:gd name="T26" fmla="*/ 32 w 71"/>
                <a:gd name="T27" fmla="*/ 98 h 108"/>
                <a:gd name="T28" fmla="*/ 37 w 71"/>
                <a:gd name="T29" fmla="*/ 88 h 108"/>
                <a:gd name="T30" fmla="*/ 37 w 71"/>
                <a:gd name="T31" fmla="*/ 76 h 108"/>
                <a:gd name="T32" fmla="*/ 37 w 71"/>
                <a:gd name="T33" fmla="*/ 71 h 108"/>
                <a:gd name="T34" fmla="*/ 37 w 71"/>
                <a:gd name="T35" fmla="*/ 71 h 108"/>
                <a:gd name="T36" fmla="*/ 37 w 71"/>
                <a:gd name="T37" fmla="*/ 69 h 108"/>
                <a:gd name="T38" fmla="*/ 37 w 71"/>
                <a:gd name="T39" fmla="*/ 69 h 108"/>
                <a:gd name="T40" fmla="*/ 37 w 71"/>
                <a:gd name="T41" fmla="*/ 66 h 108"/>
                <a:gd name="T42" fmla="*/ 37 w 71"/>
                <a:gd name="T43" fmla="*/ 64 h 108"/>
                <a:gd name="T44" fmla="*/ 34 w 71"/>
                <a:gd name="T45" fmla="*/ 59 h 108"/>
                <a:gd name="T46" fmla="*/ 34 w 71"/>
                <a:gd name="T47" fmla="*/ 54 h 108"/>
                <a:gd name="T48" fmla="*/ 27 w 71"/>
                <a:gd name="T49" fmla="*/ 34 h 108"/>
                <a:gd name="T50" fmla="*/ 22 w 71"/>
                <a:gd name="T51" fmla="*/ 29 h 108"/>
                <a:gd name="T52" fmla="*/ 19 w 71"/>
                <a:gd name="T53" fmla="*/ 32 h 108"/>
                <a:gd name="T54" fmla="*/ 22 w 71"/>
                <a:gd name="T55" fmla="*/ 37 h 108"/>
                <a:gd name="T56" fmla="*/ 32 w 71"/>
                <a:gd name="T57" fmla="*/ 69 h 108"/>
                <a:gd name="T58" fmla="*/ 27 w 71"/>
                <a:gd name="T59" fmla="*/ 101 h 108"/>
                <a:gd name="T60" fmla="*/ 24 w 71"/>
                <a:gd name="T61" fmla="*/ 101 h 108"/>
                <a:gd name="T62" fmla="*/ 22 w 71"/>
                <a:gd name="T63" fmla="*/ 101 h 108"/>
                <a:gd name="T64" fmla="*/ 17 w 71"/>
                <a:gd name="T65" fmla="*/ 101 h 108"/>
                <a:gd name="T66" fmla="*/ 12 w 71"/>
                <a:gd name="T67" fmla="*/ 98 h 108"/>
                <a:gd name="T68" fmla="*/ 5 w 71"/>
                <a:gd name="T69" fmla="*/ 69 h 108"/>
                <a:gd name="T70" fmla="*/ 12 w 71"/>
                <a:gd name="T71" fmla="*/ 37 h 108"/>
                <a:gd name="T72" fmla="*/ 22 w 71"/>
                <a:gd name="T73" fmla="*/ 17 h 108"/>
                <a:gd name="T74" fmla="*/ 37 w 71"/>
                <a:gd name="T75" fmla="*/ 5 h 108"/>
                <a:gd name="T76" fmla="*/ 49 w 71"/>
                <a:gd name="T77" fmla="*/ 5 h 108"/>
                <a:gd name="T78" fmla="*/ 59 w 71"/>
                <a:gd name="T79" fmla="*/ 7 h 108"/>
                <a:gd name="T80" fmla="*/ 66 w 71"/>
                <a:gd name="T81" fmla="*/ 12 h 108"/>
                <a:gd name="T82" fmla="*/ 71 w 71"/>
                <a:gd name="T83" fmla="*/ 12 h 108"/>
                <a:gd name="T84" fmla="*/ 71 w 71"/>
                <a:gd name="T85" fmla="*/ 10 h 108"/>
                <a:gd name="T86" fmla="*/ 71 w 71"/>
                <a:gd name="T87" fmla="*/ 7 h 108"/>
                <a:gd name="T88" fmla="*/ 69 w 71"/>
                <a:gd name="T89" fmla="*/ 5 h 108"/>
                <a:gd name="T90" fmla="*/ 69 w 71"/>
                <a:gd name="T91" fmla="*/ 5 h 10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1"/>
                <a:gd name="T139" fmla="*/ 0 h 108"/>
                <a:gd name="T140" fmla="*/ 71 w 71"/>
                <a:gd name="T141" fmla="*/ 108 h 10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1" h="108">
                  <a:moveTo>
                    <a:pt x="44" y="0"/>
                  </a:moveTo>
                  <a:lnTo>
                    <a:pt x="32" y="2"/>
                  </a:lnTo>
                  <a:lnTo>
                    <a:pt x="24" y="5"/>
                  </a:lnTo>
                  <a:lnTo>
                    <a:pt x="17" y="14"/>
                  </a:lnTo>
                  <a:lnTo>
                    <a:pt x="9" y="24"/>
                  </a:lnTo>
                  <a:lnTo>
                    <a:pt x="5" y="37"/>
                  </a:lnTo>
                  <a:lnTo>
                    <a:pt x="2" y="49"/>
                  </a:lnTo>
                  <a:lnTo>
                    <a:pt x="2" y="51"/>
                  </a:lnTo>
                  <a:lnTo>
                    <a:pt x="0" y="64"/>
                  </a:lnTo>
                  <a:lnTo>
                    <a:pt x="0" y="74"/>
                  </a:lnTo>
                  <a:lnTo>
                    <a:pt x="0" y="86"/>
                  </a:lnTo>
                  <a:lnTo>
                    <a:pt x="5" y="98"/>
                  </a:lnTo>
                  <a:lnTo>
                    <a:pt x="7" y="98"/>
                  </a:lnTo>
                  <a:lnTo>
                    <a:pt x="7" y="101"/>
                  </a:lnTo>
                  <a:lnTo>
                    <a:pt x="9" y="101"/>
                  </a:lnTo>
                  <a:lnTo>
                    <a:pt x="9" y="103"/>
                  </a:lnTo>
                  <a:lnTo>
                    <a:pt x="17" y="108"/>
                  </a:lnTo>
                  <a:lnTo>
                    <a:pt x="29" y="106"/>
                  </a:lnTo>
                  <a:lnTo>
                    <a:pt x="32" y="103"/>
                  </a:lnTo>
                  <a:lnTo>
                    <a:pt x="32" y="101"/>
                  </a:lnTo>
                  <a:lnTo>
                    <a:pt x="32" y="98"/>
                  </a:lnTo>
                  <a:lnTo>
                    <a:pt x="34" y="96"/>
                  </a:lnTo>
                  <a:lnTo>
                    <a:pt x="37" y="88"/>
                  </a:lnTo>
                  <a:lnTo>
                    <a:pt x="37" y="83"/>
                  </a:lnTo>
                  <a:lnTo>
                    <a:pt x="37" y="76"/>
                  </a:lnTo>
                  <a:lnTo>
                    <a:pt x="37" y="71"/>
                  </a:lnTo>
                  <a:lnTo>
                    <a:pt x="37" y="69"/>
                  </a:lnTo>
                  <a:lnTo>
                    <a:pt x="37" y="66"/>
                  </a:lnTo>
                  <a:lnTo>
                    <a:pt x="37" y="64"/>
                  </a:lnTo>
                  <a:lnTo>
                    <a:pt x="37" y="61"/>
                  </a:lnTo>
                  <a:lnTo>
                    <a:pt x="34" y="59"/>
                  </a:lnTo>
                  <a:lnTo>
                    <a:pt x="34" y="56"/>
                  </a:lnTo>
                  <a:lnTo>
                    <a:pt x="34" y="54"/>
                  </a:lnTo>
                  <a:lnTo>
                    <a:pt x="32" y="51"/>
                  </a:lnTo>
                  <a:lnTo>
                    <a:pt x="27" y="34"/>
                  </a:lnTo>
                  <a:lnTo>
                    <a:pt x="22" y="32"/>
                  </a:lnTo>
                  <a:lnTo>
                    <a:pt x="22" y="29"/>
                  </a:lnTo>
                  <a:lnTo>
                    <a:pt x="19" y="32"/>
                  </a:lnTo>
                  <a:lnTo>
                    <a:pt x="19" y="34"/>
                  </a:lnTo>
                  <a:lnTo>
                    <a:pt x="22" y="37"/>
                  </a:lnTo>
                  <a:lnTo>
                    <a:pt x="29" y="51"/>
                  </a:lnTo>
                  <a:lnTo>
                    <a:pt x="32" y="69"/>
                  </a:lnTo>
                  <a:lnTo>
                    <a:pt x="32" y="86"/>
                  </a:lnTo>
                  <a:lnTo>
                    <a:pt x="27" y="101"/>
                  </a:lnTo>
                  <a:lnTo>
                    <a:pt x="24" y="101"/>
                  </a:lnTo>
                  <a:lnTo>
                    <a:pt x="22" y="101"/>
                  </a:lnTo>
                  <a:lnTo>
                    <a:pt x="19" y="101"/>
                  </a:lnTo>
                  <a:lnTo>
                    <a:pt x="17" y="101"/>
                  </a:lnTo>
                  <a:lnTo>
                    <a:pt x="14" y="101"/>
                  </a:lnTo>
                  <a:lnTo>
                    <a:pt x="12" y="98"/>
                  </a:lnTo>
                  <a:lnTo>
                    <a:pt x="7" y="83"/>
                  </a:lnTo>
                  <a:lnTo>
                    <a:pt x="5" y="69"/>
                  </a:lnTo>
                  <a:lnTo>
                    <a:pt x="7" y="51"/>
                  </a:lnTo>
                  <a:lnTo>
                    <a:pt x="12" y="37"/>
                  </a:lnTo>
                  <a:lnTo>
                    <a:pt x="17" y="27"/>
                  </a:lnTo>
                  <a:lnTo>
                    <a:pt x="22" y="17"/>
                  </a:lnTo>
                  <a:lnTo>
                    <a:pt x="29" y="10"/>
                  </a:lnTo>
                  <a:lnTo>
                    <a:pt x="37" y="5"/>
                  </a:lnTo>
                  <a:lnTo>
                    <a:pt x="44" y="5"/>
                  </a:lnTo>
                  <a:lnTo>
                    <a:pt x="49" y="5"/>
                  </a:lnTo>
                  <a:lnTo>
                    <a:pt x="54" y="7"/>
                  </a:lnTo>
                  <a:lnTo>
                    <a:pt x="59" y="7"/>
                  </a:lnTo>
                  <a:lnTo>
                    <a:pt x="61" y="10"/>
                  </a:lnTo>
                  <a:lnTo>
                    <a:pt x="66" y="12"/>
                  </a:lnTo>
                  <a:lnTo>
                    <a:pt x="69" y="12"/>
                  </a:lnTo>
                  <a:lnTo>
                    <a:pt x="71" y="12"/>
                  </a:lnTo>
                  <a:lnTo>
                    <a:pt x="71" y="10"/>
                  </a:lnTo>
                  <a:lnTo>
                    <a:pt x="71" y="7"/>
                  </a:lnTo>
                  <a:lnTo>
                    <a:pt x="69" y="5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61" name="Freeform 52"/>
            <p:cNvSpPr>
              <a:spLocks/>
            </p:cNvSpPr>
            <p:nvPr/>
          </p:nvSpPr>
          <p:spPr bwMode="auto">
            <a:xfrm>
              <a:off x="2156" y="1961"/>
              <a:ext cx="828" cy="1037"/>
            </a:xfrm>
            <a:custGeom>
              <a:avLst/>
              <a:gdLst>
                <a:gd name="T0" fmla="*/ 502 w 828"/>
                <a:gd name="T1" fmla="*/ 1030 h 1037"/>
                <a:gd name="T2" fmla="*/ 574 w 828"/>
                <a:gd name="T3" fmla="*/ 1000 h 1037"/>
                <a:gd name="T4" fmla="*/ 643 w 828"/>
                <a:gd name="T5" fmla="*/ 973 h 1037"/>
                <a:gd name="T6" fmla="*/ 690 w 828"/>
                <a:gd name="T7" fmla="*/ 951 h 1037"/>
                <a:gd name="T8" fmla="*/ 724 w 828"/>
                <a:gd name="T9" fmla="*/ 938 h 1037"/>
                <a:gd name="T10" fmla="*/ 761 w 828"/>
                <a:gd name="T11" fmla="*/ 926 h 1037"/>
                <a:gd name="T12" fmla="*/ 773 w 828"/>
                <a:gd name="T13" fmla="*/ 924 h 1037"/>
                <a:gd name="T14" fmla="*/ 810 w 828"/>
                <a:gd name="T15" fmla="*/ 869 h 1037"/>
                <a:gd name="T16" fmla="*/ 813 w 828"/>
                <a:gd name="T17" fmla="*/ 756 h 1037"/>
                <a:gd name="T18" fmla="*/ 813 w 828"/>
                <a:gd name="T19" fmla="*/ 704 h 1037"/>
                <a:gd name="T20" fmla="*/ 813 w 828"/>
                <a:gd name="T21" fmla="*/ 660 h 1037"/>
                <a:gd name="T22" fmla="*/ 815 w 828"/>
                <a:gd name="T23" fmla="*/ 566 h 1037"/>
                <a:gd name="T24" fmla="*/ 823 w 828"/>
                <a:gd name="T25" fmla="*/ 362 h 1037"/>
                <a:gd name="T26" fmla="*/ 825 w 828"/>
                <a:gd name="T27" fmla="*/ 322 h 1037"/>
                <a:gd name="T28" fmla="*/ 828 w 828"/>
                <a:gd name="T29" fmla="*/ 261 h 1037"/>
                <a:gd name="T30" fmla="*/ 828 w 828"/>
                <a:gd name="T31" fmla="*/ 209 h 1037"/>
                <a:gd name="T32" fmla="*/ 828 w 828"/>
                <a:gd name="T33" fmla="*/ 199 h 1037"/>
                <a:gd name="T34" fmla="*/ 823 w 828"/>
                <a:gd name="T35" fmla="*/ 194 h 1037"/>
                <a:gd name="T36" fmla="*/ 512 w 828"/>
                <a:gd name="T37" fmla="*/ 9 h 1037"/>
                <a:gd name="T38" fmla="*/ 500 w 828"/>
                <a:gd name="T39" fmla="*/ 2 h 1037"/>
                <a:gd name="T40" fmla="*/ 475 w 828"/>
                <a:gd name="T41" fmla="*/ 7 h 1037"/>
                <a:gd name="T42" fmla="*/ 426 w 828"/>
                <a:gd name="T43" fmla="*/ 24 h 1037"/>
                <a:gd name="T44" fmla="*/ 345 w 828"/>
                <a:gd name="T45" fmla="*/ 49 h 1037"/>
                <a:gd name="T46" fmla="*/ 266 w 828"/>
                <a:gd name="T47" fmla="*/ 76 h 1037"/>
                <a:gd name="T48" fmla="*/ 212 w 828"/>
                <a:gd name="T49" fmla="*/ 93 h 1037"/>
                <a:gd name="T50" fmla="*/ 173 w 828"/>
                <a:gd name="T51" fmla="*/ 110 h 1037"/>
                <a:gd name="T52" fmla="*/ 131 w 828"/>
                <a:gd name="T53" fmla="*/ 123 h 1037"/>
                <a:gd name="T54" fmla="*/ 91 w 828"/>
                <a:gd name="T55" fmla="*/ 135 h 1037"/>
                <a:gd name="T56" fmla="*/ 52 w 828"/>
                <a:gd name="T57" fmla="*/ 147 h 1037"/>
                <a:gd name="T58" fmla="*/ 20 w 828"/>
                <a:gd name="T59" fmla="*/ 155 h 1037"/>
                <a:gd name="T60" fmla="*/ 5 w 828"/>
                <a:gd name="T61" fmla="*/ 167 h 1037"/>
                <a:gd name="T62" fmla="*/ 3 w 828"/>
                <a:gd name="T63" fmla="*/ 167 h 1037"/>
                <a:gd name="T64" fmla="*/ 12 w 828"/>
                <a:gd name="T65" fmla="*/ 236 h 1037"/>
                <a:gd name="T66" fmla="*/ 40 w 828"/>
                <a:gd name="T67" fmla="*/ 340 h 1037"/>
                <a:gd name="T68" fmla="*/ 69 w 828"/>
                <a:gd name="T69" fmla="*/ 446 h 1037"/>
                <a:gd name="T70" fmla="*/ 76 w 828"/>
                <a:gd name="T71" fmla="*/ 470 h 1037"/>
                <a:gd name="T72" fmla="*/ 84 w 828"/>
                <a:gd name="T73" fmla="*/ 500 h 1037"/>
                <a:gd name="T74" fmla="*/ 180 w 828"/>
                <a:gd name="T75" fmla="*/ 899 h 1037"/>
                <a:gd name="T76" fmla="*/ 185 w 828"/>
                <a:gd name="T77" fmla="*/ 904 h 1037"/>
                <a:gd name="T78" fmla="*/ 202 w 828"/>
                <a:gd name="T79" fmla="*/ 914 h 1037"/>
                <a:gd name="T80" fmla="*/ 229 w 828"/>
                <a:gd name="T81" fmla="*/ 926 h 1037"/>
                <a:gd name="T82" fmla="*/ 286 w 828"/>
                <a:gd name="T83" fmla="*/ 958 h 1037"/>
                <a:gd name="T84" fmla="*/ 345 w 828"/>
                <a:gd name="T85" fmla="*/ 988 h 1037"/>
                <a:gd name="T86" fmla="*/ 394 w 828"/>
                <a:gd name="T87" fmla="*/ 1012 h 1037"/>
                <a:gd name="T88" fmla="*/ 404 w 828"/>
                <a:gd name="T89" fmla="*/ 1017 h 1037"/>
                <a:gd name="T90" fmla="*/ 411 w 828"/>
                <a:gd name="T91" fmla="*/ 1020 h 1037"/>
                <a:gd name="T92" fmla="*/ 431 w 828"/>
                <a:gd name="T93" fmla="*/ 1032 h 1037"/>
                <a:gd name="T94" fmla="*/ 436 w 828"/>
                <a:gd name="T95" fmla="*/ 1035 h 103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28"/>
                <a:gd name="T145" fmla="*/ 0 h 1037"/>
                <a:gd name="T146" fmla="*/ 828 w 828"/>
                <a:gd name="T147" fmla="*/ 1037 h 10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28" h="1037">
                  <a:moveTo>
                    <a:pt x="441" y="1037"/>
                  </a:moveTo>
                  <a:lnTo>
                    <a:pt x="480" y="1037"/>
                  </a:lnTo>
                  <a:lnTo>
                    <a:pt x="502" y="1030"/>
                  </a:lnTo>
                  <a:lnTo>
                    <a:pt x="527" y="1020"/>
                  </a:lnTo>
                  <a:lnTo>
                    <a:pt x="549" y="1010"/>
                  </a:lnTo>
                  <a:lnTo>
                    <a:pt x="574" y="1000"/>
                  </a:lnTo>
                  <a:lnTo>
                    <a:pt x="596" y="993"/>
                  </a:lnTo>
                  <a:lnTo>
                    <a:pt x="621" y="983"/>
                  </a:lnTo>
                  <a:lnTo>
                    <a:pt x="643" y="973"/>
                  </a:lnTo>
                  <a:lnTo>
                    <a:pt x="665" y="963"/>
                  </a:lnTo>
                  <a:lnTo>
                    <a:pt x="677" y="958"/>
                  </a:lnTo>
                  <a:lnTo>
                    <a:pt x="690" y="951"/>
                  </a:lnTo>
                  <a:lnTo>
                    <a:pt x="702" y="946"/>
                  </a:lnTo>
                  <a:lnTo>
                    <a:pt x="714" y="943"/>
                  </a:lnTo>
                  <a:lnTo>
                    <a:pt x="724" y="938"/>
                  </a:lnTo>
                  <a:lnTo>
                    <a:pt x="736" y="934"/>
                  </a:lnTo>
                  <a:lnTo>
                    <a:pt x="749" y="931"/>
                  </a:lnTo>
                  <a:lnTo>
                    <a:pt x="761" y="926"/>
                  </a:lnTo>
                  <a:lnTo>
                    <a:pt x="766" y="926"/>
                  </a:lnTo>
                  <a:lnTo>
                    <a:pt x="771" y="924"/>
                  </a:lnTo>
                  <a:lnTo>
                    <a:pt x="773" y="924"/>
                  </a:lnTo>
                  <a:lnTo>
                    <a:pt x="778" y="924"/>
                  </a:lnTo>
                  <a:lnTo>
                    <a:pt x="810" y="909"/>
                  </a:lnTo>
                  <a:lnTo>
                    <a:pt x="810" y="869"/>
                  </a:lnTo>
                  <a:lnTo>
                    <a:pt x="813" y="832"/>
                  </a:lnTo>
                  <a:lnTo>
                    <a:pt x="813" y="793"/>
                  </a:lnTo>
                  <a:lnTo>
                    <a:pt x="813" y="756"/>
                  </a:lnTo>
                  <a:lnTo>
                    <a:pt x="813" y="739"/>
                  </a:lnTo>
                  <a:lnTo>
                    <a:pt x="813" y="722"/>
                  </a:lnTo>
                  <a:lnTo>
                    <a:pt x="813" y="704"/>
                  </a:lnTo>
                  <a:lnTo>
                    <a:pt x="813" y="687"/>
                  </a:lnTo>
                  <a:lnTo>
                    <a:pt x="815" y="675"/>
                  </a:lnTo>
                  <a:lnTo>
                    <a:pt x="813" y="660"/>
                  </a:lnTo>
                  <a:lnTo>
                    <a:pt x="813" y="648"/>
                  </a:lnTo>
                  <a:lnTo>
                    <a:pt x="813" y="635"/>
                  </a:lnTo>
                  <a:lnTo>
                    <a:pt x="815" y="566"/>
                  </a:lnTo>
                  <a:lnTo>
                    <a:pt x="818" y="497"/>
                  </a:lnTo>
                  <a:lnTo>
                    <a:pt x="820" y="428"/>
                  </a:lnTo>
                  <a:lnTo>
                    <a:pt x="823" y="362"/>
                  </a:lnTo>
                  <a:lnTo>
                    <a:pt x="823" y="349"/>
                  </a:lnTo>
                  <a:lnTo>
                    <a:pt x="823" y="335"/>
                  </a:lnTo>
                  <a:lnTo>
                    <a:pt x="825" y="322"/>
                  </a:lnTo>
                  <a:lnTo>
                    <a:pt x="828" y="310"/>
                  </a:lnTo>
                  <a:lnTo>
                    <a:pt x="828" y="285"/>
                  </a:lnTo>
                  <a:lnTo>
                    <a:pt x="828" y="261"/>
                  </a:lnTo>
                  <a:lnTo>
                    <a:pt x="828" y="236"/>
                  </a:lnTo>
                  <a:lnTo>
                    <a:pt x="828" y="211"/>
                  </a:lnTo>
                  <a:lnTo>
                    <a:pt x="828" y="209"/>
                  </a:lnTo>
                  <a:lnTo>
                    <a:pt x="828" y="207"/>
                  </a:lnTo>
                  <a:lnTo>
                    <a:pt x="828" y="202"/>
                  </a:lnTo>
                  <a:lnTo>
                    <a:pt x="828" y="199"/>
                  </a:lnTo>
                  <a:lnTo>
                    <a:pt x="825" y="197"/>
                  </a:lnTo>
                  <a:lnTo>
                    <a:pt x="825" y="194"/>
                  </a:lnTo>
                  <a:lnTo>
                    <a:pt x="823" y="194"/>
                  </a:lnTo>
                  <a:lnTo>
                    <a:pt x="823" y="192"/>
                  </a:lnTo>
                  <a:lnTo>
                    <a:pt x="522" y="12"/>
                  </a:lnTo>
                  <a:lnTo>
                    <a:pt x="512" y="9"/>
                  </a:lnTo>
                  <a:lnTo>
                    <a:pt x="510" y="7"/>
                  </a:lnTo>
                  <a:lnTo>
                    <a:pt x="505" y="4"/>
                  </a:lnTo>
                  <a:lnTo>
                    <a:pt x="500" y="2"/>
                  </a:lnTo>
                  <a:lnTo>
                    <a:pt x="495" y="0"/>
                  </a:lnTo>
                  <a:lnTo>
                    <a:pt x="485" y="4"/>
                  </a:lnTo>
                  <a:lnTo>
                    <a:pt x="475" y="7"/>
                  </a:lnTo>
                  <a:lnTo>
                    <a:pt x="463" y="12"/>
                  </a:lnTo>
                  <a:lnTo>
                    <a:pt x="453" y="17"/>
                  </a:lnTo>
                  <a:lnTo>
                    <a:pt x="426" y="24"/>
                  </a:lnTo>
                  <a:lnTo>
                    <a:pt x="399" y="34"/>
                  </a:lnTo>
                  <a:lnTo>
                    <a:pt x="372" y="41"/>
                  </a:lnTo>
                  <a:lnTo>
                    <a:pt x="345" y="49"/>
                  </a:lnTo>
                  <a:lnTo>
                    <a:pt x="318" y="59"/>
                  </a:lnTo>
                  <a:lnTo>
                    <a:pt x="291" y="66"/>
                  </a:lnTo>
                  <a:lnTo>
                    <a:pt x="266" y="76"/>
                  </a:lnTo>
                  <a:lnTo>
                    <a:pt x="239" y="86"/>
                  </a:lnTo>
                  <a:lnTo>
                    <a:pt x="224" y="91"/>
                  </a:lnTo>
                  <a:lnTo>
                    <a:pt x="212" y="93"/>
                  </a:lnTo>
                  <a:lnTo>
                    <a:pt x="200" y="98"/>
                  </a:lnTo>
                  <a:lnTo>
                    <a:pt x="185" y="103"/>
                  </a:lnTo>
                  <a:lnTo>
                    <a:pt x="173" y="110"/>
                  </a:lnTo>
                  <a:lnTo>
                    <a:pt x="160" y="115"/>
                  </a:lnTo>
                  <a:lnTo>
                    <a:pt x="145" y="118"/>
                  </a:lnTo>
                  <a:lnTo>
                    <a:pt x="131" y="123"/>
                  </a:lnTo>
                  <a:lnTo>
                    <a:pt x="118" y="128"/>
                  </a:lnTo>
                  <a:lnTo>
                    <a:pt x="104" y="130"/>
                  </a:lnTo>
                  <a:lnTo>
                    <a:pt x="91" y="135"/>
                  </a:lnTo>
                  <a:lnTo>
                    <a:pt x="79" y="138"/>
                  </a:lnTo>
                  <a:lnTo>
                    <a:pt x="64" y="142"/>
                  </a:lnTo>
                  <a:lnTo>
                    <a:pt x="52" y="147"/>
                  </a:lnTo>
                  <a:lnTo>
                    <a:pt x="40" y="150"/>
                  </a:lnTo>
                  <a:lnTo>
                    <a:pt x="27" y="155"/>
                  </a:lnTo>
                  <a:lnTo>
                    <a:pt x="20" y="155"/>
                  </a:lnTo>
                  <a:lnTo>
                    <a:pt x="12" y="160"/>
                  </a:lnTo>
                  <a:lnTo>
                    <a:pt x="10" y="162"/>
                  </a:lnTo>
                  <a:lnTo>
                    <a:pt x="5" y="167"/>
                  </a:lnTo>
                  <a:lnTo>
                    <a:pt x="3" y="167"/>
                  </a:lnTo>
                  <a:lnTo>
                    <a:pt x="0" y="170"/>
                  </a:lnTo>
                  <a:lnTo>
                    <a:pt x="5" y="202"/>
                  </a:lnTo>
                  <a:lnTo>
                    <a:pt x="12" y="236"/>
                  </a:lnTo>
                  <a:lnTo>
                    <a:pt x="22" y="268"/>
                  </a:lnTo>
                  <a:lnTo>
                    <a:pt x="27" y="303"/>
                  </a:lnTo>
                  <a:lnTo>
                    <a:pt x="40" y="340"/>
                  </a:lnTo>
                  <a:lnTo>
                    <a:pt x="49" y="377"/>
                  </a:lnTo>
                  <a:lnTo>
                    <a:pt x="62" y="411"/>
                  </a:lnTo>
                  <a:lnTo>
                    <a:pt x="69" y="446"/>
                  </a:lnTo>
                  <a:lnTo>
                    <a:pt x="69" y="453"/>
                  </a:lnTo>
                  <a:lnTo>
                    <a:pt x="74" y="460"/>
                  </a:lnTo>
                  <a:lnTo>
                    <a:pt x="76" y="470"/>
                  </a:lnTo>
                  <a:lnTo>
                    <a:pt x="76" y="478"/>
                  </a:lnTo>
                  <a:lnTo>
                    <a:pt x="81" y="487"/>
                  </a:lnTo>
                  <a:lnTo>
                    <a:pt x="84" y="500"/>
                  </a:lnTo>
                  <a:lnTo>
                    <a:pt x="89" y="510"/>
                  </a:lnTo>
                  <a:lnTo>
                    <a:pt x="91" y="522"/>
                  </a:lnTo>
                  <a:lnTo>
                    <a:pt x="180" y="899"/>
                  </a:lnTo>
                  <a:lnTo>
                    <a:pt x="180" y="901"/>
                  </a:lnTo>
                  <a:lnTo>
                    <a:pt x="182" y="901"/>
                  </a:lnTo>
                  <a:lnTo>
                    <a:pt x="185" y="904"/>
                  </a:lnTo>
                  <a:lnTo>
                    <a:pt x="187" y="906"/>
                  </a:lnTo>
                  <a:lnTo>
                    <a:pt x="192" y="914"/>
                  </a:lnTo>
                  <a:lnTo>
                    <a:pt x="202" y="914"/>
                  </a:lnTo>
                  <a:lnTo>
                    <a:pt x="212" y="919"/>
                  </a:lnTo>
                  <a:lnTo>
                    <a:pt x="219" y="924"/>
                  </a:lnTo>
                  <a:lnTo>
                    <a:pt x="229" y="926"/>
                  </a:lnTo>
                  <a:lnTo>
                    <a:pt x="249" y="936"/>
                  </a:lnTo>
                  <a:lnTo>
                    <a:pt x="266" y="948"/>
                  </a:lnTo>
                  <a:lnTo>
                    <a:pt x="286" y="958"/>
                  </a:lnTo>
                  <a:lnTo>
                    <a:pt x="305" y="968"/>
                  </a:lnTo>
                  <a:lnTo>
                    <a:pt x="325" y="980"/>
                  </a:lnTo>
                  <a:lnTo>
                    <a:pt x="345" y="988"/>
                  </a:lnTo>
                  <a:lnTo>
                    <a:pt x="365" y="998"/>
                  </a:lnTo>
                  <a:lnTo>
                    <a:pt x="384" y="1005"/>
                  </a:lnTo>
                  <a:lnTo>
                    <a:pt x="394" y="1012"/>
                  </a:lnTo>
                  <a:lnTo>
                    <a:pt x="399" y="1012"/>
                  </a:lnTo>
                  <a:lnTo>
                    <a:pt x="402" y="1015"/>
                  </a:lnTo>
                  <a:lnTo>
                    <a:pt x="404" y="1017"/>
                  </a:lnTo>
                  <a:lnTo>
                    <a:pt x="406" y="1020"/>
                  </a:lnTo>
                  <a:lnTo>
                    <a:pt x="409" y="1020"/>
                  </a:lnTo>
                  <a:lnTo>
                    <a:pt x="411" y="1020"/>
                  </a:lnTo>
                  <a:lnTo>
                    <a:pt x="414" y="1020"/>
                  </a:lnTo>
                  <a:lnTo>
                    <a:pt x="431" y="1032"/>
                  </a:lnTo>
                  <a:lnTo>
                    <a:pt x="434" y="1032"/>
                  </a:lnTo>
                  <a:lnTo>
                    <a:pt x="436" y="1035"/>
                  </a:lnTo>
                  <a:lnTo>
                    <a:pt x="438" y="1037"/>
                  </a:lnTo>
                  <a:lnTo>
                    <a:pt x="441" y="10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62" name="Freeform 53"/>
            <p:cNvSpPr>
              <a:spLocks/>
            </p:cNvSpPr>
            <p:nvPr/>
          </p:nvSpPr>
          <p:spPr bwMode="auto">
            <a:xfrm>
              <a:off x="2688" y="2022"/>
              <a:ext cx="261" cy="828"/>
            </a:xfrm>
            <a:custGeom>
              <a:avLst/>
              <a:gdLst>
                <a:gd name="T0" fmla="*/ 249 w 261"/>
                <a:gd name="T1" fmla="*/ 828 h 828"/>
                <a:gd name="T2" fmla="*/ 249 w 261"/>
                <a:gd name="T3" fmla="*/ 828 h 828"/>
                <a:gd name="T4" fmla="*/ 251 w 261"/>
                <a:gd name="T5" fmla="*/ 828 h 828"/>
                <a:gd name="T6" fmla="*/ 251 w 261"/>
                <a:gd name="T7" fmla="*/ 828 h 828"/>
                <a:gd name="T8" fmla="*/ 254 w 261"/>
                <a:gd name="T9" fmla="*/ 826 h 828"/>
                <a:gd name="T10" fmla="*/ 254 w 261"/>
                <a:gd name="T11" fmla="*/ 767 h 828"/>
                <a:gd name="T12" fmla="*/ 254 w 261"/>
                <a:gd name="T13" fmla="*/ 707 h 828"/>
                <a:gd name="T14" fmla="*/ 254 w 261"/>
                <a:gd name="T15" fmla="*/ 648 h 828"/>
                <a:gd name="T16" fmla="*/ 254 w 261"/>
                <a:gd name="T17" fmla="*/ 589 h 828"/>
                <a:gd name="T18" fmla="*/ 256 w 261"/>
                <a:gd name="T19" fmla="*/ 476 h 828"/>
                <a:gd name="T20" fmla="*/ 259 w 261"/>
                <a:gd name="T21" fmla="*/ 362 h 828"/>
                <a:gd name="T22" fmla="*/ 261 w 261"/>
                <a:gd name="T23" fmla="*/ 252 h 828"/>
                <a:gd name="T24" fmla="*/ 259 w 261"/>
                <a:gd name="T25" fmla="*/ 138 h 828"/>
                <a:gd name="T26" fmla="*/ 241 w 261"/>
                <a:gd name="T27" fmla="*/ 128 h 828"/>
                <a:gd name="T28" fmla="*/ 227 w 261"/>
                <a:gd name="T29" fmla="*/ 118 h 828"/>
                <a:gd name="T30" fmla="*/ 209 w 261"/>
                <a:gd name="T31" fmla="*/ 109 h 828"/>
                <a:gd name="T32" fmla="*/ 192 w 261"/>
                <a:gd name="T33" fmla="*/ 99 h 828"/>
                <a:gd name="T34" fmla="*/ 175 w 261"/>
                <a:gd name="T35" fmla="*/ 91 h 828"/>
                <a:gd name="T36" fmla="*/ 160 w 261"/>
                <a:gd name="T37" fmla="*/ 81 h 828"/>
                <a:gd name="T38" fmla="*/ 143 w 261"/>
                <a:gd name="T39" fmla="*/ 72 h 828"/>
                <a:gd name="T40" fmla="*/ 126 w 261"/>
                <a:gd name="T41" fmla="*/ 62 h 828"/>
                <a:gd name="T42" fmla="*/ 113 w 261"/>
                <a:gd name="T43" fmla="*/ 57 h 828"/>
                <a:gd name="T44" fmla="*/ 103 w 261"/>
                <a:gd name="T45" fmla="*/ 49 h 828"/>
                <a:gd name="T46" fmla="*/ 91 w 261"/>
                <a:gd name="T47" fmla="*/ 45 h 828"/>
                <a:gd name="T48" fmla="*/ 81 w 261"/>
                <a:gd name="T49" fmla="*/ 37 h 828"/>
                <a:gd name="T50" fmla="*/ 69 w 261"/>
                <a:gd name="T51" fmla="*/ 32 h 828"/>
                <a:gd name="T52" fmla="*/ 59 w 261"/>
                <a:gd name="T53" fmla="*/ 27 h 828"/>
                <a:gd name="T54" fmla="*/ 47 w 261"/>
                <a:gd name="T55" fmla="*/ 20 h 828"/>
                <a:gd name="T56" fmla="*/ 37 w 261"/>
                <a:gd name="T57" fmla="*/ 15 h 828"/>
                <a:gd name="T58" fmla="*/ 30 w 261"/>
                <a:gd name="T59" fmla="*/ 10 h 828"/>
                <a:gd name="T60" fmla="*/ 22 w 261"/>
                <a:gd name="T61" fmla="*/ 8 h 828"/>
                <a:gd name="T62" fmla="*/ 15 w 261"/>
                <a:gd name="T63" fmla="*/ 3 h 828"/>
                <a:gd name="T64" fmla="*/ 7 w 261"/>
                <a:gd name="T65" fmla="*/ 0 h 828"/>
                <a:gd name="T66" fmla="*/ 2 w 261"/>
                <a:gd name="T67" fmla="*/ 20 h 828"/>
                <a:gd name="T68" fmla="*/ 5 w 261"/>
                <a:gd name="T69" fmla="*/ 40 h 828"/>
                <a:gd name="T70" fmla="*/ 5 w 261"/>
                <a:gd name="T71" fmla="*/ 59 h 828"/>
                <a:gd name="T72" fmla="*/ 0 w 261"/>
                <a:gd name="T73" fmla="*/ 79 h 828"/>
                <a:gd name="T74" fmla="*/ 0 w 261"/>
                <a:gd name="T75" fmla="*/ 148 h 828"/>
                <a:gd name="T76" fmla="*/ 0 w 261"/>
                <a:gd name="T77" fmla="*/ 217 h 828"/>
                <a:gd name="T78" fmla="*/ 0 w 261"/>
                <a:gd name="T79" fmla="*/ 286 h 828"/>
                <a:gd name="T80" fmla="*/ 0 w 261"/>
                <a:gd name="T81" fmla="*/ 355 h 828"/>
                <a:gd name="T82" fmla="*/ 5 w 261"/>
                <a:gd name="T83" fmla="*/ 424 h 828"/>
                <a:gd name="T84" fmla="*/ 7 w 261"/>
                <a:gd name="T85" fmla="*/ 495 h 828"/>
                <a:gd name="T86" fmla="*/ 10 w 261"/>
                <a:gd name="T87" fmla="*/ 564 h 828"/>
                <a:gd name="T88" fmla="*/ 20 w 261"/>
                <a:gd name="T89" fmla="*/ 636 h 828"/>
                <a:gd name="T90" fmla="*/ 22 w 261"/>
                <a:gd name="T91" fmla="*/ 658 h 828"/>
                <a:gd name="T92" fmla="*/ 27 w 261"/>
                <a:gd name="T93" fmla="*/ 678 h 828"/>
                <a:gd name="T94" fmla="*/ 32 w 261"/>
                <a:gd name="T95" fmla="*/ 698 h 828"/>
                <a:gd name="T96" fmla="*/ 37 w 261"/>
                <a:gd name="T97" fmla="*/ 717 h 828"/>
                <a:gd name="T98" fmla="*/ 84 w 261"/>
                <a:gd name="T99" fmla="*/ 732 h 828"/>
                <a:gd name="T100" fmla="*/ 86 w 261"/>
                <a:gd name="T101" fmla="*/ 739 h 828"/>
                <a:gd name="T102" fmla="*/ 126 w 261"/>
                <a:gd name="T103" fmla="*/ 757 h 828"/>
                <a:gd name="T104" fmla="*/ 175 w 261"/>
                <a:gd name="T105" fmla="*/ 784 h 828"/>
                <a:gd name="T106" fmla="*/ 249 w 261"/>
                <a:gd name="T107" fmla="*/ 828 h 828"/>
                <a:gd name="T108" fmla="*/ 249 w 261"/>
                <a:gd name="T109" fmla="*/ 828 h 82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1"/>
                <a:gd name="T166" fmla="*/ 0 h 828"/>
                <a:gd name="T167" fmla="*/ 261 w 261"/>
                <a:gd name="T168" fmla="*/ 828 h 82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1" h="828">
                  <a:moveTo>
                    <a:pt x="249" y="828"/>
                  </a:moveTo>
                  <a:lnTo>
                    <a:pt x="249" y="828"/>
                  </a:lnTo>
                  <a:lnTo>
                    <a:pt x="251" y="828"/>
                  </a:lnTo>
                  <a:lnTo>
                    <a:pt x="254" y="826"/>
                  </a:lnTo>
                  <a:lnTo>
                    <a:pt x="254" y="767"/>
                  </a:lnTo>
                  <a:lnTo>
                    <a:pt x="254" y="707"/>
                  </a:lnTo>
                  <a:lnTo>
                    <a:pt x="254" y="648"/>
                  </a:lnTo>
                  <a:lnTo>
                    <a:pt x="254" y="589"/>
                  </a:lnTo>
                  <a:lnTo>
                    <a:pt x="256" y="476"/>
                  </a:lnTo>
                  <a:lnTo>
                    <a:pt x="259" y="362"/>
                  </a:lnTo>
                  <a:lnTo>
                    <a:pt x="261" y="252"/>
                  </a:lnTo>
                  <a:lnTo>
                    <a:pt x="259" y="138"/>
                  </a:lnTo>
                  <a:lnTo>
                    <a:pt x="241" y="128"/>
                  </a:lnTo>
                  <a:lnTo>
                    <a:pt x="227" y="118"/>
                  </a:lnTo>
                  <a:lnTo>
                    <a:pt x="209" y="109"/>
                  </a:lnTo>
                  <a:lnTo>
                    <a:pt x="192" y="99"/>
                  </a:lnTo>
                  <a:lnTo>
                    <a:pt x="175" y="91"/>
                  </a:lnTo>
                  <a:lnTo>
                    <a:pt x="160" y="81"/>
                  </a:lnTo>
                  <a:lnTo>
                    <a:pt x="143" y="72"/>
                  </a:lnTo>
                  <a:lnTo>
                    <a:pt x="126" y="62"/>
                  </a:lnTo>
                  <a:lnTo>
                    <a:pt x="113" y="57"/>
                  </a:lnTo>
                  <a:lnTo>
                    <a:pt x="103" y="49"/>
                  </a:lnTo>
                  <a:lnTo>
                    <a:pt x="91" y="45"/>
                  </a:lnTo>
                  <a:lnTo>
                    <a:pt x="81" y="37"/>
                  </a:lnTo>
                  <a:lnTo>
                    <a:pt x="69" y="32"/>
                  </a:lnTo>
                  <a:lnTo>
                    <a:pt x="59" y="27"/>
                  </a:lnTo>
                  <a:lnTo>
                    <a:pt x="47" y="20"/>
                  </a:lnTo>
                  <a:lnTo>
                    <a:pt x="37" y="15"/>
                  </a:lnTo>
                  <a:lnTo>
                    <a:pt x="30" y="10"/>
                  </a:lnTo>
                  <a:lnTo>
                    <a:pt x="22" y="8"/>
                  </a:lnTo>
                  <a:lnTo>
                    <a:pt x="15" y="3"/>
                  </a:lnTo>
                  <a:lnTo>
                    <a:pt x="7" y="0"/>
                  </a:lnTo>
                  <a:lnTo>
                    <a:pt x="2" y="20"/>
                  </a:lnTo>
                  <a:lnTo>
                    <a:pt x="5" y="40"/>
                  </a:lnTo>
                  <a:lnTo>
                    <a:pt x="5" y="59"/>
                  </a:lnTo>
                  <a:lnTo>
                    <a:pt x="0" y="79"/>
                  </a:lnTo>
                  <a:lnTo>
                    <a:pt x="0" y="148"/>
                  </a:lnTo>
                  <a:lnTo>
                    <a:pt x="0" y="217"/>
                  </a:lnTo>
                  <a:lnTo>
                    <a:pt x="0" y="286"/>
                  </a:lnTo>
                  <a:lnTo>
                    <a:pt x="0" y="355"/>
                  </a:lnTo>
                  <a:lnTo>
                    <a:pt x="5" y="424"/>
                  </a:lnTo>
                  <a:lnTo>
                    <a:pt x="7" y="495"/>
                  </a:lnTo>
                  <a:lnTo>
                    <a:pt x="10" y="564"/>
                  </a:lnTo>
                  <a:lnTo>
                    <a:pt x="20" y="636"/>
                  </a:lnTo>
                  <a:lnTo>
                    <a:pt x="22" y="658"/>
                  </a:lnTo>
                  <a:lnTo>
                    <a:pt x="27" y="678"/>
                  </a:lnTo>
                  <a:lnTo>
                    <a:pt x="32" y="698"/>
                  </a:lnTo>
                  <a:lnTo>
                    <a:pt x="37" y="717"/>
                  </a:lnTo>
                  <a:lnTo>
                    <a:pt x="84" y="732"/>
                  </a:lnTo>
                  <a:lnTo>
                    <a:pt x="86" y="739"/>
                  </a:lnTo>
                  <a:lnTo>
                    <a:pt x="126" y="757"/>
                  </a:lnTo>
                  <a:lnTo>
                    <a:pt x="175" y="784"/>
                  </a:lnTo>
                  <a:lnTo>
                    <a:pt x="249" y="828"/>
                  </a:lnTo>
                  <a:close/>
                </a:path>
              </a:pathLst>
            </a:custGeom>
            <a:solidFill>
              <a:srgbClr val="6899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63" name="Freeform 54"/>
            <p:cNvSpPr>
              <a:spLocks/>
            </p:cNvSpPr>
            <p:nvPr/>
          </p:nvSpPr>
          <p:spPr bwMode="auto">
            <a:xfrm>
              <a:off x="2186" y="1990"/>
              <a:ext cx="500" cy="858"/>
            </a:xfrm>
            <a:custGeom>
              <a:avLst/>
              <a:gdLst>
                <a:gd name="T0" fmla="*/ 408 w 500"/>
                <a:gd name="T1" fmla="*/ 779 h 858"/>
                <a:gd name="T2" fmla="*/ 411 w 500"/>
                <a:gd name="T3" fmla="*/ 776 h 858"/>
                <a:gd name="T4" fmla="*/ 411 w 500"/>
                <a:gd name="T5" fmla="*/ 774 h 858"/>
                <a:gd name="T6" fmla="*/ 500 w 500"/>
                <a:gd name="T7" fmla="*/ 744 h 858"/>
                <a:gd name="T8" fmla="*/ 497 w 500"/>
                <a:gd name="T9" fmla="*/ 641 h 858"/>
                <a:gd name="T10" fmla="*/ 490 w 500"/>
                <a:gd name="T11" fmla="*/ 535 h 858"/>
                <a:gd name="T12" fmla="*/ 490 w 500"/>
                <a:gd name="T13" fmla="*/ 429 h 858"/>
                <a:gd name="T14" fmla="*/ 490 w 500"/>
                <a:gd name="T15" fmla="*/ 323 h 858"/>
                <a:gd name="T16" fmla="*/ 485 w 500"/>
                <a:gd name="T17" fmla="*/ 163 h 858"/>
                <a:gd name="T18" fmla="*/ 477 w 500"/>
                <a:gd name="T19" fmla="*/ 5 h 858"/>
                <a:gd name="T20" fmla="*/ 465 w 500"/>
                <a:gd name="T21" fmla="*/ 0 h 858"/>
                <a:gd name="T22" fmla="*/ 450 w 500"/>
                <a:gd name="T23" fmla="*/ 3 h 858"/>
                <a:gd name="T24" fmla="*/ 416 w 500"/>
                <a:gd name="T25" fmla="*/ 12 h 858"/>
                <a:gd name="T26" fmla="*/ 381 w 500"/>
                <a:gd name="T27" fmla="*/ 22 h 858"/>
                <a:gd name="T28" fmla="*/ 342 w 500"/>
                <a:gd name="T29" fmla="*/ 35 h 858"/>
                <a:gd name="T30" fmla="*/ 305 w 500"/>
                <a:gd name="T31" fmla="*/ 47 h 858"/>
                <a:gd name="T32" fmla="*/ 268 w 500"/>
                <a:gd name="T33" fmla="*/ 62 h 858"/>
                <a:gd name="T34" fmla="*/ 231 w 500"/>
                <a:gd name="T35" fmla="*/ 74 h 858"/>
                <a:gd name="T36" fmla="*/ 172 w 500"/>
                <a:gd name="T37" fmla="*/ 94 h 858"/>
                <a:gd name="T38" fmla="*/ 113 w 500"/>
                <a:gd name="T39" fmla="*/ 111 h 858"/>
                <a:gd name="T40" fmla="*/ 56 w 500"/>
                <a:gd name="T41" fmla="*/ 131 h 858"/>
                <a:gd name="T42" fmla="*/ 0 w 500"/>
                <a:gd name="T43" fmla="*/ 155 h 858"/>
                <a:gd name="T44" fmla="*/ 22 w 500"/>
                <a:gd name="T45" fmla="*/ 269 h 858"/>
                <a:gd name="T46" fmla="*/ 51 w 500"/>
                <a:gd name="T47" fmla="*/ 382 h 858"/>
                <a:gd name="T48" fmla="*/ 66 w 500"/>
                <a:gd name="T49" fmla="*/ 431 h 858"/>
                <a:gd name="T50" fmla="*/ 79 w 500"/>
                <a:gd name="T51" fmla="*/ 481 h 858"/>
                <a:gd name="T52" fmla="*/ 86 w 500"/>
                <a:gd name="T53" fmla="*/ 508 h 858"/>
                <a:gd name="T54" fmla="*/ 91 w 500"/>
                <a:gd name="T55" fmla="*/ 540 h 858"/>
                <a:gd name="T56" fmla="*/ 101 w 500"/>
                <a:gd name="T57" fmla="*/ 574 h 858"/>
                <a:gd name="T58" fmla="*/ 111 w 500"/>
                <a:gd name="T59" fmla="*/ 609 h 858"/>
                <a:gd name="T60" fmla="*/ 115 w 500"/>
                <a:gd name="T61" fmla="*/ 636 h 858"/>
                <a:gd name="T62" fmla="*/ 120 w 500"/>
                <a:gd name="T63" fmla="*/ 661 h 858"/>
                <a:gd name="T64" fmla="*/ 128 w 500"/>
                <a:gd name="T65" fmla="*/ 693 h 858"/>
                <a:gd name="T66" fmla="*/ 135 w 500"/>
                <a:gd name="T67" fmla="*/ 725 h 858"/>
                <a:gd name="T68" fmla="*/ 155 w 500"/>
                <a:gd name="T69" fmla="*/ 791 h 858"/>
                <a:gd name="T70" fmla="*/ 175 w 500"/>
                <a:gd name="T71" fmla="*/ 858 h 8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0"/>
                <a:gd name="T109" fmla="*/ 0 h 858"/>
                <a:gd name="T110" fmla="*/ 500 w 500"/>
                <a:gd name="T111" fmla="*/ 858 h 8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0" h="858">
                  <a:moveTo>
                    <a:pt x="177" y="855"/>
                  </a:moveTo>
                  <a:lnTo>
                    <a:pt x="408" y="779"/>
                  </a:lnTo>
                  <a:lnTo>
                    <a:pt x="411" y="776"/>
                  </a:lnTo>
                  <a:lnTo>
                    <a:pt x="411" y="774"/>
                  </a:lnTo>
                  <a:lnTo>
                    <a:pt x="431" y="774"/>
                  </a:lnTo>
                  <a:lnTo>
                    <a:pt x="500" y="744"/>
                  </a:lnTo>
                  <a:lnTo>
                    <a:pt x="500" y="693"/>
                  </a:lnTo>
                  <a:lnTo>
                    <a:pt x="497" y="641"/>
                  </a:lnTo>
                  <a:lnTo>
                    <a:pt x="492" y="589"/>
                  </a:lnTo>
                  <a:lnTo>
                    <a:pt x="490" y="535"/>
                  </a:lnTo>
                  <a:lnTo>
                    <a:pt x="490" y="483"/>
                  </a:lnTo>
                  <a:lnTo>
                    <a:pt x="490" y="429"/>
                  </a:lnTo>
                  <a:lnTo>
                    <a:pt x="490" y="377"/>
                  </a:lnTo>
                  <a:lnTo>
                    <a:pt x="490" y="323"/>
                  </a:lnTo>
                  <a:lnTo>
                    <a:pt x="487" y="242"/>
                  </a:lnTo>
                  <a:lnTo>
                    <a:pt x="485" y="163"/>
                  </a:lnTo>
                  <a:lnTo>
                    <a:pt x="482" y="84"/>
                  </a:lnTo>
                  <a:lnTo>
                    <a:pt x="477" y="5"/>
                  </a:lnTo>
                  <a:lnTo>
                    <a:pt x="472" y="3"/>
                  </a:lnTo>
                  <a:lnTo>
                    <a:pt x="465" y="0"/>
                  </a:lnTo>
                  <a:lnTo>
                    <a:pt x="458" y="3"/>
                  </a:lnTo>
                  <a:lnTo>
                    <a:pt x="450" y="3"/>
                  </a:lnTo>
                  <a:lnTo>
                    <a:pt x="433" y="8"/>
                  </a:lnTo>
                  <a:lnTo>
                    <a:pt x="416" y="12"/>
                  </a:lnTo>
                  <a:lnTo>
                    <a:pt x="399" y="17"/>
                  </a:lnTo>
                  <a:lnTo>
                    <a:pt x="381" y="22"/>
                  </a:lnTo>
                  <a:lnTo>
                    <a:pt x="362" y="27"/>
                  </a:lnTo>
                  <a:lnTo>
                    <a:pt x="342" y="35"/>
                  </a:lnTo>
                  <a:lnTo>
                    <a:pt x="325" y="42"/>
                  </a:lnTo>
                  <a:lnTo>
                    <a:pt x="305" y="47"/>
                  </a:lnTo>
                  <a:lnTo>
                    <a:pt x="288" y="54"/>
                  </a:lnTo>
                  <a:lnTo>
                    <a:pt x="268" y="62"/>
                  </a:lnTo>
                  <a:lnTo>
                    <a:pt x="251" y="69"/>
                  </a:lnTo>
                  <a:lnTo>
                    <a:pt x="231" y="74"/>
                  </a:lnTo>
                  <a:lnTo>
                    <a:pt x="202" y="84"/>
                  </a:lnTo>
                  <a:lnTo>
                    <a:pt x="172" y="94"/>
                  </a:lnTo>
                  <a:lnTo>
                    <a:pt x="143" y="104"/>
                  </a:lnTo>
                  <a:lnTo>
                    <a:pt x="113" y="111"/>
                  </a:lnTo>
                  <a:lnTo>
                    <a:pt x="83" y="121"/>
                  </a:lnTo>
                  <a:lnTo>
                    <a:pt x="56" y="131"/>
                  </a:lnTo>
                  <a:lnTo>
                    <a:pt x="27" y="143"/>
                  </a:lnTo>
                  <a:lnTo>
                    <a:pt x="0" y="155"/>
                  </a:lnTo>
                  <a:lnTo>
                    <a:pt x="10" y="212"/>
                  </a:lnTo>
                  <a:lnTo>
                    <a:pt x="22" y="269"/>
                  </a:lnTo>
                  <a:lnTo>
                    <a:pt x="37" y="325"/>
                  </a:lnTo>
                  <a:lnTo>
                    <a:pt x="51" y="382"/>
                  </a:lnTo>
                  <a:lnTo>
                    <a:pt x="59" y="404"/>
                  </a:lnTo>
                  <a:lnTo>
                    <a:pt x="66" y="431"/>
                  </a:lnTo>
                  <a:lnTo>
                    <a:pt x="74" y="456"/>
                  </a:lnTo>
                  <a:lnTo>
                    <a:pt x="79" y="481"/>
                  </a:lnTo>
                  <a:lnTo>
                    <a:pt x="81" y="495"/>
                  </a:lnTo>
                  <a:lnTo>
                    <a:pt x="86" y="508"/>
                  </a:lnTo>
                  <a:lnTo>
                    <a:pt x="88" y="523"/>
                  </a:lnTo>
                  <a:lnTo>
                    <a:pt x="91" y="540"/>
                  </a:lnTo>
                  <a:lnTo>
                    <a:pt x="98" y="555"/>
                  </a:lnTo>
                  <a:lnTo>
                    <a:pt x="101" y="574"/>
                  </a:lnTo>
                  <a:lnTo>
                    <a:pt x="103" y="592"/>
                  </a:lnTo>
                  <a:lnTo>
                    <a:pt x="111" y="609"/>
                  </a:lnTo>
                  <a:lnTo>
                    <a:pt x="113" y="624"/>
                  </a:lnTo>
                  <a:lnTo>
                    <a:pt x="115" y="636"/>
                  </a:lnTo>
                  <a:lnTo>
                    <a:pt x="118" y="648"/>
                  </a:lnTo>
                  <a:lnTo>
                    <a:pt x="120" y="661"/>
                  </a:lnTo>
                  <a:lnTo>
                    <a:pt x="123" y="678"/>
                  </a:lnTo>
                  <a:lnTo>
                    <a:pt x="128" y="693"/>
                  </a:lnTo>
                  <a:lnTo>
                    <a:pt x="133" y="710"/>
                  </a:lnTo>
                  <a:lnTo>
                    <a:pt x="135" y="725"/>
                  </a:lnTo>
                  <a:lnTo>
                    <a:pt x="145" y="757"/>
                  </a:lnTo>
                  <a:lnTo>
                    <a:pt x="155" y="791"/>
                  </a:lnTo>
                  <a:lnTo>
                    <a:pt x="165" y="823"/>
                  </a:lnTo>
                  <a:lnTo>
                    <a:pt x="175" y="858"/>
                  </a:lnTo>
                  <a:lnTo>
                    <a:pt x="177" y="855"/>
                  </a:lnTo>
                  <a:close/>
                </a:path>
              </a:pathLst>
            </a:custGeom>
            <a:solidFill>
              <a:srgbClr val="CE3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64" name="Freeform 55"/>
            <p:cNvSpPr>
              <a:spLocks/>
            </p:cNvSpPr>
            <p:nvPr/>
          </p:nvSpPr>
          <p:spPr bwMode="auto">
            <a:xfrm>
              <a:off x="2326" y="2513"/>
              <a:ext cx="128" cy="113"/>
            </a:xfrm>
            <a:custGeom>
              <a:avLst/>
              <a:gdLst>
                <a:gd name="T0" fmla="*/ 86 w 128"/>
                <a:gd name="T1" fmla="*/ 113 h 113"/>
                <a:gd name="T2" fmla="*/ 108 w 128"/>
                <a:gd name="T3" fmla="*/ 108 h 113"/>
                <a:gd name="T4" fmla="*/ 118 w 128"/>
                <a:gd name="T5" fmla="*/ 93 h 113"/>
                <a:gd name="T6" fmla="*/ 126 w 128"/>
                <a:gd name="T7" fmla="*/ 73 h 113"/>
                <a:gd name="T8" fmla="*/ 128 w 128"/>
                <a:gd name="T9" fmla="*/ 54 h 113"/>
                <a:gd name="T10" fmla="*/ 126 w 128"/>
                <a:gd name="T11" fmla="*/ 34 h 113"/>
                <a:gd name="T12" fmla="*/ 121 w 128"/>
                <a:gd name="T13" fmla="*/ 24 h 113"/>
                <a:gd name="T14" fmla="*/ 116 w 128"/>
                <a:gd name="T15" fmla="*/ 14 h 113"/>
                <a:gd name="T16" fmla="*/ 113 w 128"/>
                <a:gd name="T17" fmla="*/ 7 h 113"/>
                <a:gd name="T18" fmla="*/ 106 w 128"/>
                <a:gd name="T19" fmla="*/ 2 h 113"/>
                <a:gd name="T20" fmla="*/ 96 w 128"/>
                <a:gd name="T21" fmla="*/ 0 h 113"/>
                <a:gd name="T22" fmla="*/ 86 w 128"/>
                <a:gd name="T23" fmla="*/ 0 h 113"/>
                <a:gd name="T24" fmla="*/ 74 w 128"/>
                <a:gd name="T25" fmla="*/ 0 h 113"/>
                <a:gd name="T26" fmla="*/ 64 w 128"/>
                <a:gd name="T27" fmla="*/ 0 h 113"/>
                <a:gd name="T28" fmla="*/ 54 w 128"/>
                <a:gd name="T29" fmla="*/ 2 h 113"/>
                <a:gd name="T30" fmla="*/ 44 w 128"/>
                <a:gd name="T31" fmla="*/ 4 h 113"/>
                <a:gd name="T32" fmla="*/ 35 w 128"/>
                <a:gd name="T33" fmla="*/ 4 h 113"/>
                <a:gd name="T34" fmla="*/ 25 w 128"/>
                <a:gd name="T35" fmla="*/ 7 h 113"/>
                <a:gd name="T36" fmla="*/ 17 w 128"/>
                <a:gd name="T37" fmla="*/ 14 h 113"/>
                <a:gd name="T38" fmla="*/ 12 w 128"/>
                <a:gd name="T39" fmla="*/ 19 h 113"/>
                <a:gd name="T40" fmla="*/ 7 w 128"/>
                <a:gd name="T41" fmla="*/ 24 h 113"/>
                <a:gd name="T42" fmla="*/ 3 w 128"/>
                <a:gd name="T43" fmla="*/ 29 h 113"/>
                <a:gd name="T44" fmla="*/ 0 w 128"/>
                <a:gd name="T45" fmla="*/ 46 h 113"/>
                <a:gd name="T46" fmla="*/ 3 w 128"/>
                <a:gd name="T47" fmla="*/ 61 h 113"/>
                <a:gd name="T48" fmla="*/ 7 w 128"/>
                <a:gd name="T49" fmla="*/ 76 h 113"/>
                <a:gd name="T50" fmla="*/ 15 w 128"/>
                <a:gd name="T51" fmla="*/ 88 h 113"/>
                <a:gd name="T52" fmla="*/ 17 w 128"/>
                <a:gd name="T53" fmla="*/ 91 h 113"/>
                <a:gd name="T54" fmla="*/ 20 w 128"/>
                <a:gd name="T55" fmla="*/ 93 h 113"/>
                <a:gd name="T56" fmla="*/ 22 w 128"/>
                <a:gd name="T57" fmla="*/ 96 h 113"/>
                <a:gd name="T58" fmla="*/ 22 w 128"/>
                <a:gd name="T59" fmla="*/ 98 h 113"/>
                <a:gd name="T60" fmla="*/ 86 w 128"/>
                <a:gd name="T61" fmla="*/ 113 h 11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"/>
                <a:gd name="T94" fmla="*/ 0 h 113"/>
                <a:gd name="T95" fmla="*/ 128 w 128"/>
                <a:gd name="T96" fmla="*/ 113 h 11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" h="113">
                  <a:moveTo>
                    <a:pt x="86" y="113"/>
                  </a:moveTo>
                  <a:lnTo>
                    <a:pt x="108" y="108"/>
                  </a:lnTo>
                  <a:lnTo>
                    <a:pt x="118" y="93"/>
                  </a:lnTo>
                  <a:lnTo>
                    <a:pt x="126" y="73"/>
                  </a:lnTo>
                  <a:lnTo>
                    <a:pt x="128" y="54"/>
                  </a:lnTo>
                  <a:lnTo>
                    <a:pt x="126" y="34"/>
                  </a:lnTo>
                  <a:lnTo>
                    <a:pt x="121" y="24"/>
                  </a:lnTo>
                  <a:lnTo>
                    <a:pt x="116" y="14"/>
                  </a:lnTo>
                  <a:lnTo>
                    <a:pt x="113" y="7"/>
                  </a:lnTo>
                  <a:lnTo>
                    <a:pt x="106" y="2"/>
                  </a:lnTo>
                  <a:lnTo>
                    <a:pt x="96" y="0"/>
                  </a:lnTo>
                  <a:lnTo>
                    <a:pt x="86" y="0"/>
                  </a:lnTo>
                  <a:lnTo>
                    <a:pt x="74" y="0"/>
                  </a:lnTo>
                  <a:lnTo>
                    <a:pt x="64" y="0"/>
                  </a:lnTo>
                  <a:lnTo>
                    <a:pt x="54" y="2"/>
                  </a:lnTo>
                  <a:lnTo>
                    <a:pt x="44" y="4"/>
                  </a:lnTo>
                  <a:lnTo>
                    <a:pt x="35" y="4"/>
                  </a:lnTo>
                  <a:lnTo>
                    <a:pt x="25" y="7"/>
                  </a:lnTo>
                  <a:lnTo>
                    <a:pt x="17" y="14"/>
                  </a:lnTo>
                  <a:lnTo>
                    <a:pt x="12" y="19"/>
                  </a:lnTo>
                  <a:lnTo>
                    <a:pt x="7" y="24"/>
                  </a:lnTo>
                  <a:lnTo>
                    <a:pt x="3" y="29"/>
                  </a:lnTo>
                  <a:lnTo>
                    <a:pt x="0" y="46"/>
                  </a:lnTo>
                  <a:lnTo>
                    <a:pt x="3" y="61"/>
                  </a:lnTo>
                  <a:lnTo>
                    <a:pt x="7" y="76"/>
                  </a:lnTo>
                  <a:lnTo>
                    <a:pt x="15" y="88"/>
                  </a:lnTo>
                  <a:lnTo>
                    <a:pt x="17" y="91"/>
                  </a:lnTo>
                  <a:lnTo>
                    <a:pt x="20" y="93"/>
                  </a:lnTo>
                  <a:lnTo>
                    <a:pt x="22" y="96"/>
                  </a:lnTo>
                  <a:lnTo>
                    <a:pt x="22" y="98"/>
                  </a:lnTo>
                  <a:lnTo>
                    <a:pt x="86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65" name="Freeform 56"/>
            <p:cNvSpPr>
              <a:spLocks/>
            </p:cNvSpPr>
            <p:nvPr/>
          </p:nvSpPr>
          <p:spPr bwMode="auto">
            <a:xfrm>
              <a:off x="2521" y="2485"/>
              <a:ext cx="115" cy="119"/>
            </a:xfrm>
            <a:custGeom>
              <a:avLst/>
              <a:gdLst>
                <a:gd name="T0" fmla="*/ 103 w 115"/>
                <a:gd name="T1" fmla="*/ 119 h 119"/>
                <a:gd name="T2" fmla="*/ 105 w 115"/>
                <a:gd name="T3" fmla="*/ 119 h 119"/>
                <a:gd name="T4" fmla="*/ 113 w 115"/>
                <a:gd name="T5" fmla="*/ 92 h 119"/>
                <a:gd name="T6" fmla="*/ 115 w 115"/>
                <a:gd name="T7" fmla="*/ 62 h 119"/>
                <a:gd name="T8" fmla="*/ 115 w 115"/>
                <a:gd name="T9" fmla="*/ 35 h 119"/>
                <a:gd name="T10" fmla="*/ 108 w 115"/>
                <a:gd name="T11" fmla="*/ 8 h 119"/>
                <a:gd name="T12" fmla="*/ 91 w 115"/>
                <a:gd name="T13" fmla="*/ 3 h 119"/>
                <a:gd name="T14" fmla="*/ 76 w 115"/>
                <a:gd name="T15" fmla="*/ 0 h 119"/>
                <a:gd name="T16" fmla="*/ 59 w 115"/>
                <a:gd name="T17" fmla="*/ 3 h 119"/>
                <a:gd name="T18" fmla="*/ 41 w 115"/>
                <a:gd name="T19" fmla="*/ 3 h 119"/>
                <a:gd name="T20" fmla="*/ 34 w 115"/>
                <a:gd name="T21" fmla="*/ 5 h 119"/>
                <a:gd name="T22" fmla="*/ 27 w 115"/>
                <a:gd name="T23" fmla="*/ 8 h 119"/>
                <a:gd name="T24" fmla="*/ 19 w 115"/>
                <a:gd name="T25" fmla="*/ 10 h 119"/>
                <a:gd name="T26" fmla="*/ 12 w 115"/>
                <a:gd name="T27" fmla="*/ 13 h 119"/>
                <a:gd name="T28" fmla="*/ 5 w 115"/>
                <a:gd name="T29" fmla="*/ 30 h 119"/>
                <a:gd name="T30" fmla="*/ 0 w 115"/>
                <a:gd name="T31" fmla="*/ 47 h 119"/>
                <a:gd name="T32" fmla="*/ 0 w 115"/>
                <a:gd name="T33" fmla="*/ 67 h 119"/>
                <a:gd name="T34" fmla="*/ 5 w 115"/>
                <a:gd name="T35" fmla="*/ 84 h 119"/>
                <a:gd name="T36" fmla="*/ 7 w 115"/>
                <a:gd name="T37" fmla="*/ 89 h 119"/>
                <a:gd name="T38" fmla="*/ 9 w 115"/>
                <a:gd name="T39" fmla="*/ 94 h 119"/>
                <a:gd name="T40" fmla="*/ 12 w 115"/>
                <a:gd name="T41" fmla="*/ 99 h 119"/>
                <a:gd name="T42" fmla="*/ 14 w 115"/>
                <a:gd name="T43" fmla="*/ 104 h 119"/>
                <a:gd name="T44" fmla="*/ 24 w 115"/>
                <a:gd name="T45" fmla="*/ 111 h 119"/>
                <a:gd name="T46" fmla="*/ 103 w 115"/>
                <a:gd name="T47" fmla="*/ 119 h 11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5"/>
                <a:gd name="T73" fmla="*/ 0 h 119"/>
                <a:gd name="T74" fmla="*/ 115 w 115"/>
                <a:gd name="T75" fmla="*/ 119 h 11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5" h="119">
                  <a:moveTo>
                    <a:pt x="103" y="119"/>
                  </a:moveTo>
                  <a:lnTo>
                    <a:pt x="105" y="119"/>
                  </a:lnTo>
                  <a:lnTo>
                    <a:pt x="113" y="92"/>
                  </a:lnTo>
                  <a:lnTo>
                    <a:pt x="115" y="62"/>
                  </a:lnTo>
                  <a:lnTo>
                    <a:pt x="115" y="35"/>
                  </a:lnTo>
                  <a:lnTo>
                    <a:pt x="108" y="8"/>
                  </a:lnTo>
                  <a:lnTo>
                    <a:pt x="91" y="3"/>
                  </a:lnTo>
                  <a:lnTo>
                    <a:pt x="76" y="0"/>
                  </a:lnTo>
                  <a:lnTo>
                    <a:pt x="59" y="3"/>
                  </a:lnTo>
                  <a:lnTo>
                    <a:pt x="41" y="3"/>
                  </a:lnTo>
                  <a:lnTo>
                    <a:pt x="34" y="5"/>
                  </a:lnTo>
                  <a:lnTo>
                    <a:pt x="27" y="8"/>
                  </a:lnTo>
                  <a:lnTo>
                    <a:pt x="19" y="10"/>
                  </a:lnTo>
                  <a:lnTo>
                    <a:pt x="12" y="13"/>
                  </a:lnTo>
                  <a:lnTo>
                    <a:pt x="5" y="30"/>
                  </a:lnTo>
                  <a:lnTo>
                    <a:pt x="0" y="47"/>
                  </a:lnTo>
                  <a:lnTo>
                    <a:pt x="0" y="67"/>
                  </a:lnTo>
                  <a:lnTo>
                    <a:pt x="5" y="84"/>
                  </a:lnTo>
                  <a:lnTo>
                    <a:pt x="7" y="89"/>
                  </a:lnTo>
                  <a:lnTo>
                    <a:pt x="9" y="94"/>
                  </a:lnTo>
                  <a:lnTo>
                    <a:pt x="12" y="99"/>
                  </a:lnTo>
                  <a:lnTo>
                    <a:pt x="14" y="104"/>
                  </a:lnTo>
                  <a:lnTo>
                    <a:pt x="24" y="111"/>
                  </a:lnTo>
                  <a:lnTo>
                    <a:pt x="103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66" name="Freeform 57"/>
            <p:cNvSpPr>
              <a:spLocks/>
            </p:cNvSpPr>
            <p:nvPr/>
          </p:nvSpPr>
          <p:spPr bwMode="auto">
            <a:xfrm>
              <a:off x="2577" y="2840"/>
              <a:ext cx="335" cy="133"/>
            </a:xfrm>
            <a:custGeom>
              <a:avLst/>
              <a:gdLst>
                <a:gd name="T0" fmla="*/ 37 w 335"/>
                <a:gd name="T1" fmla="*/ 133 h 133"/>
                <a:gd name="T2" fmla="*/ 37 w 335"/>
                <a:gd name="T3" fmla="*/ 131 h 133"/>
                <a:gd name="T4" fmla="*/ 40 w 335"/>
                <a:gd name="T5" fmla="*/ 131 h 133"/>
                <a:gd name="T6" fmla="*/ 40 w 335"/>
                <a:gd name="T7" fmla="*/ 128 h 133"/>
                <a:gd name="T8" fmla="*/ 40 w 335"/>
                <a:gd name="T9" fmla="*/ 128 h 133"/>
                <a:gd name="T10" fmla="*/ 40 w 335"/>
                <a:gd name="T11" fmla="*/ 126 h 133"/>
                <a:gd name="T12" fmla="*/ 42 w 335"/>
                <a:gd name="T13" fmla="*/ 124 h 133"/>
                <a:gd name="T14" fmla="*/ 45 w 335"/>
                <a:gd name="T15" fmla="*/ 124 h 133"/>
                <a:gd name="T16" fmla="*/ 47 w 335"/>
                <a:gd name="T17" fmla="*/ 121 h 133"/>
                <a:gd name="T18" fmla="*/ 49 w 335"/>
                <a:gd name="T19" fmla="*/ 121 h 133"/>
                <a:gd name="T20" fmla="*/ 49 w 335"/>
                <a:gd name="T21" fmla="*/ 124 h 133"/>
                <a:gd name="T22" fmla="*/ 49 w 335"/>
                <a:gd name="T23" fmla="*/ 124 h 133"/>
                <a:gd name="T24" fmla="*/ 52 w 335"/>
                <a:gd name="T25" fmla="*/ 126 h 133"/>
                <a:gd name="T26" fmla="*/ 52 w 335"/>
                <a:gd name="T27" fmla="*/ 126 h 133"/>
                <a:gd name="T28" fmla="*/ 54 w 335"/>
                <a:gd name="T29" fmla="*/ 124 h 133"/>
                <a:gd name="T30" fmla="*/ 54 w 335"/>
                <a:gd name="T31" fmla="*/ 121 h 133"/>
                <a:gd name="T32" fmla="*/ 54 w 335"/>
                <a:gd name="T33" fmla="*/ 119 h 133"/>
                <a:gd name="T34" fmla="*/ 118 w 335"/>
                <a:gd name="T35" fmla="*/ 99 h 133"/>
                <a:gd name="T36" fmla="*/ 298 w 335"/>
                <a:gd name="T37" fmla="*/ 32 h 133"/>
                <a:gd name="T38" fmla="*/ 335 w 335"/>
                <a:gd name="T39" fmla="*/ 18 h 133"/>
                <a:gd name="T40" fmla="*/ 335 w 335"/>
                <a:gd name="T41" fmla="*/ 10 h 133"/>
                <a:gd name="T42" fmla="*/ 330 w 335"/>
                <a:gd name="T43" fmla="*/ 8 h 133"/>
                <a:gd name="T44" fmla="*/ 325 w 335"/>
                <a:gd name="T45" fmla="*/ 3 h 133"/>
                <a:gd name="T46" fmla="*/ 320 w 335"/>
                <a:gd name="T47" fmla="*/ 0 h 133"/>
                <a:gd name="T48" fmla="*/ 313 w 335"/>
                <a:gd name="T49" fmla="*/ 0 h 133"/>
                <a:gd name="T50" fmla="*/ 45 w 335"/>
                <a:gd name="T51" fmla="*/ 96 h 133"/>
                <a:gd name="T52" fmla="*/ 40 w 335"/>
                <a:gd name="T53" fmla="*/ 99 h 133"/>
                <a:gd name="T54" fmla="*/ 37 w 335"/>
                <a:gd name="T55" fmla="*/ 99 h 133"/>
                <a:gd name="T56" fmla="*/ 32 w 335"/>
                <a:gd name="T57" fmla="*/ 101 h 133"/>
                <a:gd name="T58" fmla="*/ 27 w 335"/>
                <a:gd name="T59" fmla="*/ 101 h 133"/>
                <a:gd name="T60" fmla="*/ 0 w 335"/>
                <a:gd name="T61" fmla="*/ 114 h 133"/>
                <a:gd name="T62" fmla="*/ 37 w 335"/>
                <a:gd name="T63" fmla="*/ 133 h 13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35"/>
                <a:gd name="T97" fmla="*/ 0 h 133"/>
                <a:gd name="T98" fmla="*/ 335 w 335"/>
                <a:gd name="T99" fmla="*/ 133 h 13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35" h="133">
                  <a:moveTo>
                    <a:pt x="37" y="133"/>
                  </a:moveTo>
                  <a:lnTo>
                    <a:pt x="37" y="131"/>
                  </a:lnTo>
                  <a:lnTo>
                    <a:pt x="40" y="131"/>
                  </a:lnTo>
                  <a:lnTo>
                    <a:pt x="40" y="128"/>
                  </a:lnTo>
                  <a:lnTo>
                    <a:pt x="40" y="126"/>
                  </a:lnTo>
                  <a:lnTo>
                    <a:pt x="42" y="124"/>
                  </a:lnTo>
                  <a:lnTo>
                    <a:pt x="45" y="124"/>
                  </a:lnTo>
                  <a:lnTo>
                    <a:pt x="47" y="121"/>
                  </a:lnTo>
                  <a:lnTo>
                    <a:pt x="49" y="121"/>
                  </a:lnTo>
                  <a:lnTo>
                    <a:pt x="49" y="124"/>
                  </a:lnTo>
                  <a:lnTo>
                    <a:pt x="52" y="126"/>
                  </a:lnTo>
                  <a:lnTo>
                    <a:pt x="54" y="124"/>
                  </a:lnTo>
                  <a:lnTo>
                    <a:pt x="54" y="121"/>
                  </a:lnTo>
                  <a:lnTo>
                    <a:pt x="54" y="119"/>
                  </a:lnTo>
                  <a:lnTo>
                    <a:pt x="118" y="99"/>
                  </a:lnTo>
                  <a:lnTo>
                    <a:pt x="298" y="32"/>
                  </a:lnTo>
                  <a:lnTo>
                    <a:pt x="335" y="18"/>
                  </a:lnTo>
                  <a:lnTo>
                    <a:pt x="335" y="10"/>
                  </a:lnTo>
                  <a:lnTo>
                    <a:pt x="330" y="8"/>
                  </a:lnTo>
                  <a:lnTo>
                    <a:pt x="325" y="3"/>
                  </a:lnTo>
                  <a:lnTo>
                    <a:pt x="320" y="0"/>
                  </a:lnTo>
                  <a:lnTo>
                    <a:pt x="313" y="0"/>
                  </a:lnTo>
                  <a:lnTo>
                    <a:pt x="45" y="96"/>
                  </a:lnTo>
                  <a:lnTo>
                    <a:pt x="40" y="99"/>
                  </a:lnTo>
                  <a:lnTo>
                    <a:pt x="37" y="99"/>
                  </a:lnTo>
                  <a:lnTo>
                    <a:pt x="32" y="101"/>
                  </a:lnTo>
                  <a:lnTo>
                    <a:pt x="27" y="101"/>
                  </a:lnTo>
                  <a:lnTo>
                    <a:pt x="0" y="114"/>
                  </a:lnTo>
                  <a:lnTo>
                    <a:pt x="37" y="133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67" name="Freeform 58"/>
            <p:cNvSpPr>
              <a:spLocks/>
            </p:cNvSpPr>
            <p:nvPr/>
          </p:nvSpPr>
          <p:spPr bwMode="auto">
            <a:xfrm>
              <a:off x="2521" y="2826"/>
              <a:ext cx="349" cy="118"/>
            </a:xfrm>
            <a:custGeom>
              <a:avLst/>
              <a:gdLst>
                <a:gd name="T0" fmla="*/ 41 w 349"/>
                <a:gd name="T1" fmla="*/ 118 h 118"/>
                <a:gd name="T2" fmla="*/ 96 w 349"/>
                <a:gd name="T3" fmla="*/ 98 h 118"/>
                <a:gd name="T4" fmla="*/ 349 w 349"/>
                <a:gd name="T5" fmla="*/ 4 h 118"/>
                <a:gd name="T6" fmla="*/ 339 w 349"/>
                <a:gd name="T7" fmla="*/ 0 h 118"/>
                <a:gd name="T8" fmla="*/ 327 w 349"/>
                <a:gd name="T9" fmla="*/ 2 h 118"/>
                <a:gd name="T10" fmla="*/ 315 w 349"/>
                <a:gd name="T11" fmla="*/ 4 h 118"/>
                <a:gd name="T12" fmla="*/ 302 w 349"/>
                <a:gd name="T13" fmla="*/ 7 h 118"/>
                <a:gd name="T14" fmla="*/ 290 w 349"/>
                <a:gd name="T15" fmla="*/ 9 h 118"/>
                <a:gd name="T16" fmla="*/ 280 w 349"/>
                <a:gd name="T17" fmla="*/ 14 h 118"/>
                <a:gd name="T18" fmla="*/ 268 w 349"/>
                <a:gd name="T19" fmla="*/ 17 h 118"/>
                <a:gd name="T20" fmla="*/ 258 w 349"/>
                <a:gd name="T21" fmla="*/ 19 h 118"/>
                <a:gd name="T22" fmla="*/ 246 w 349"/>
                <a:gd name="T23" fmla="*/ 22 h 118"/>
                <a:gd name="T24" fmla="*/ 234 w 349"/>
                <a:gd name="T25" fmla="*/ 24 h 118"/>
                <a:gd name="T26" fmla="*/ 224 w 349"/>
                <a:gd name="T27" fmla="*/ 27 h 118"/>
                <a:gd name="T28" fmla="*/ 211 w 349"/>
                <a:gd name="T29" fmla="*/ 32 h 118"/>
                <a:gd name="T30" fmla="*/ 201 w 349"/>
                <a:gd name="T31" fmla="*/ 34 h 118"/>
                <a:gd name="T32" fmla="*/ 192 w 349"/>
                <a:gd name="T33" fmla="*/ 36 h 118"/>
                <a:gd name="T34" fmla="*/ 182 w 349"/>
                <a:gd name="T35" fmla="*/ 39 h 118"/>
                <a:gd name="T36" fmla="*/ 174 w 349"/>
                <a:gd name="T37" fmla="*/ 41 h 118"/>
                <a:gd name="T38" fmla="*/ 165 w 349"/>
                <a:gd name="T39" fmla="*/ 44 h 118"/>
                <a:gd name="T40" fmla="*/ 155 w 349"/>
                <a:gd name="T41" fmla="*/ 46 h 118"/>
                <a:gd name="T42" fmla="*/ 145 w 349"/>
                <a:gd name="T43" fmla="*/ 49 h 118"/>
                <a:gd name="T44" fmla="*/ 135 w 349"/>
                <a:gd name="T45" fmla="*/ 51 h 118"/>
                <a:gd name="T46" fmla="*/ 125 w 349"/>
                <a:gd name="T47" fmla="*/ 54 h 118"/>
                <a:gd name="T48" fmla="*/ 115 w 349"/>
                <a:gd name="T49" fmla="*/ 59 h 118"/>
                <a:gd name="T50" fmla="*/ 105 w 349"/>
                <a:gd name="T51" fmla="*/ 61 h 118"/>
                <a:gd name="T52" fmla="*/ 96 w 349"/>
                <a:gd name="T53" fmla="*/ 64 h 118"/>
                <a:gd name="T54" fmla="*/ 86 w 349"/>
                <a:gd name="T55" fmla="*/ 69 h 118"/>
                <a:gd name="T56" fmla="*/ 73 w 349"/>
                <a:gd name="T57" fmla="*/ 71 h 118"/>
                <a:gd name="T58" fmla="*/ 64 w 349"/>
                <a:gd name="T59" fmla="*/ 73 h 118"/>
                <a:gd name="T60" fmla="*/ 54 w 349"/>
                <a:gd name="T61" fmla="*/ 76 h 118"/>
                <a:gd name="T62" fmla="*/ 39 w 349"/>
                <a:gd name="T63" fmla="*/ 81 h 118"/>
                <a:gd name="T64" fmla="*/ 27 w 349"/>
                <a:gd name="T65" fmla="*/ 86 h 118"/>
                <a:gd name="T66" fmla="*/ 12 w 349"/>
                <a:gd name="T67" fmla="*/ 91 h 118"/>
                <a:gd name="T68" fmla="*/ 0 w 349"/>
                <a:gd name="T69" fmla="*/ 96 h 118"/>
                <a:gd name="T70" fmla="*/ 5 w 349"/>
                <a:gd name="T71" fmla="*/ 101 h 118"/>
                <a:gd name="T72" fmla="*/ 12 w 349"/>
                <a:gd name="T73" fmla="*/ 105 h 118"/>
                <a:gd name="T74" fmla="*/ 19 w 349"/>
                <a:gd name="T75" fmla="*/ 110 h 118"/>
                <a:gd name="T76" fmla="*/ 27 w 349"/>
                <a:gd name="T77" fmla="*/ 115 h 118"/>
                <a:gd name="T78" fmla="*/ 32 w 349"/>
                <a:gd name="T79" fmla="*/ 115 h 118"/>
                <a:gd name="T80" fmla="*/ 34 w 349"/>
                <a:gd name="T81" fmla="*/ 115 h 118"/>
                <a:gd name="T82" fmla="*/ 39 w 349"/>
                <a:gd name="T83" fmla="*/ 118 h 118"/>
                <a:gd name="T84" fmla="*/ 41 w 349"/>
                <a:gd name="T85" fmla="*/ 118 h 11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9"/>
                <a:gd name="T130" fmla="*/ 0 h 118"/>
                <a:gd name="T131" fmla="*/ 349 w 349"/>
                <a:gd name="T132" fmla="*/ 118 h 11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9" h="118">
                  <a:moveTo>
                    <a:pt x="41" y="118"/>
                  </a:moveTo>
                  <a:lnTo>
                    <a:pt x="96" y="98"/>
                  </a:lnTo>
                  <a:lnTo>
                    <a:pt x="349" y="4"/>
                  </a:lnTo>
                  <a:lnTo>
                    <a:pt x="339" y="0"/>
                  </a:lnTo>
                  <a:lnTo>
                    <a:pt x="327" y="2"/>
                  </a:lnTo>
                  <a:lnTo>
                    <a:pt x="315" y="4"/>
                  </a:lnTo>
                  <a:lnTo>
                    <a:pt x="302" y="7"/>
                  </a:lnTo>
                  <a:lnTo>
                    <a:pt x="290" y="9"/>
                  </a:lnTo>
                  <a:lnTo>
                    <a:pt x="280" y="14"/>
                  </a:lnTo>
                  <a:lnTo>
                    <a:pt x="268" y="17"/>
                  </a:lnTo>
                  <a:lnTo>
                    <a:pt x="258" y="19"/>
                  </a:lnTo>
                  <a:lnTo>
                    <a:pt x="246" y="22"/>
                  </a:lnTo>
                  <a:lnTo>
                    <a:pt x="234" y="24"/>
                  </a:lnTo>
                  <a:lnTo>
                    <a:pt x="224" y="27"/>
                  </a:lnTo>
                  <a:lnTo>
                    <a:pt x="211" y="32"/>
                  </a:lnTo>
                  <a:lnTo>
                    <a:pt x="201" y="34"/>
                  </a:lnTo>
                  <a:lnTo>
                    <a:pt x="192" y="36"/>
                  </a:lnTo>
                  <a:lnTo>
                    <a:pt x="182" y="39"/>
                  </a:lnTo>
                  <a:lnTo>
                    <a:pt x="174" y="41"/>
                  </a:lnTo>
                  <a:lnTo>
                    <a:pt x="165" y="44"/>
                  </a:lnTo>
                  <a:lnTo>
                    <a:pt x="155" y="46"/>
                  </a:lnTo>
                  <a:lnTo>
                    <a:pt x="145" y="49"/>
                  </a:lnTo>
                  <a:lnTo>
                    <a:pt x="135" y="51"/>
                  </a:lnTo>
                  <a:lnTo>
                    <a:pt x="125" y="54"/>
                  </a:lnTo>
                  <a:lnTo>
                    <a:pt x="115" y="59"/>
                  </a:lnTo>
                  <a:lnTo>
                    <a:pt x="105" y="61"/>
                  </a:lnTo>
                  <a:lnTo>
                    <a:pt x="96" y="64"/>
                  </a:lnTo>
                  <a:lnTo>
                    <a:pt x="86" y="69"/>
                  </a:lnTo>
                  <a:lnTo>
                    <a:pt x="73" y="71"/>
                  </a:lnTo>
                  <a:lnTo>
                    <a:pt x="64" y="73"/>
                  </a:lnTo>
                  <a:lnTo>
                    <a:pt x="54" y="76"/>
                  </a:lnTo>
                  <a:lnTo>
                    <a:pt x="39" y="81"/>
                  </a:lnTo>
                  <a:lnTo>
                    <a:pt x="27" y="86"/>
                  </a:lnTo>
                  <a:lnTo>
                    <a:pt x="12" y="91"/>
                  </a:lnTo>
                  <a:lnTo>
                    <a:pt x="0" y="96"/>
                  </a:lnTo>
                  <a:lnTo>
                    <a:pt x="5" y="101"/>
                  </a:lnTo>
                  <a:lnTo>
                    <a:pt x="12" y="105"/>
                  </a:lnTo>
                  <a:lnTo>
                    <a:pt x="19" y="110"/>
                  </a:lnTo>
                  <a:lnTo>
                    <a:pt x="27" y="115"/>
                  </a:lnTo>
                  <a:lnTo>
                    <a:pt x="32" y="115"/>
                  </a:lnTo>
                  <a:lnTo>
                    <a:pt x="34" y="115"/>
                  </a:lnTo>
                  <a:lnTo>
                    <a:pt x="39" y="118"/>
                  </a:lnTo>
                  <a:lnTo>
                    <a:pt x="41" y="118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68" name="Freeform 59"/>
            <p:cNvSpPr>
              <a:spLocks/>
            </p:cNvSpPr>
            <p:nvPr/>
          </p:nvSpPr>
          <p:spPr bwMode="auto">
            <a:xfrm>
              <a:off x="2476" y="2798"/>
              <a:ext cx="360" cy="114"/>
            </a:xfrm>
            <a:custGeom>
              <a:avLst/>
              <a:gdLst>
                <a:gd name="T0" fmla="*/ 20 w 360"/>
                <a:gd name="T1" fmla="*/ 114 h 114"/>
                <a:gd name="T2" fmla="*/ 212 w 360"/>
                <a:gd name="T3" fmla="*/ 55 h 114"/>
                <a:gd name="T4" fmla="*/ 357 w 360"/>
                <a:gd name="T5" fmla="*/ 15 h 114"/>
                <a:gd name="T6" fmla="*/ 360 w 360"/>
                <a:gd name="T7" fmla="*/ 13 h 114"/>
                <a:gd name="T8" fmla="*/ 360 w 360"/>
                <a:gd name="T9" fmla="*/ 13 h 114"/>
                <a:gd name="T10" fmla="*/ 357 w 360"/>
                <a:gd name="T11" fmla="*/ 10 h 114"/>
                <a:gd name="T12" fmla="*/ 355 w 360"/>
                <a:gd name="T13" fmla="*/ 8 h 114"/>
                <a:gd name="T14" fmla="*/ 355 w 360"/>
                <a:gd name="T15" fmla="*/ 8 h 114"/>
                <a:gd name="T16" fmla="*/ 355 w 360"/>
                <a:gd name="T17" fmla="*/ 8 h 114"/>
                <a:gd name="T18" fmla="*/ 352 w 360"/>
                <a:gd name="T19" fmla="*/ 8 h 114"/>
                <a:gd name="T20" fmla="*/ 352 w 360"/>
                <a:gd name="T21" fmla="*/ 8 h 114"/>
                <a:gd name="T22" fmla="*/ 343 w 360"/>
                <a:gd name="T23" fmla="*/ 3 h 114"/>
                <a:gd name="T24" fmla="*/ 333 w 360"/>
                <a:gd name="T25" fmla="*/ 0 h 114"/>
                <a:gd name="T26" fmla="*/ 323 w 360"/>
                <a:gd name="T27" fmla="*/ 0 h 114"/>
                <a:gd name="T28" fmla="*/ 313 w 360"/>
                <a:gd name="T29" fmla="*/ 3 h 114"/>
                <a:gd name="T30" fmla="*/ 301 w 360"/>
                <a:gd name="T31" fmla="*/ 3 h 114"/>
                <a:gd name="T32" fmla="*/ 291 w 360"/>
                <a:gd name="T33" fmla="*/ 8 h 114"/>
                <a:gd name="T34" fmla="*/ 281 w 360"/>
                <a:gd name="T35" fmla="*/ 10 h 114"/>
                <a:gd name="T36" fmla="*/ 271 w 360"/>
                <a:gd name="T37" fmla="*/ 13 h 114"/>
                <a:gd name="T38" fmla="*/ 266 w 360"/>
                <a:gd name="T39" fmla="*/ 23 h 114"/>
                <a:gd name="T40" fmla="*/ 246 w 360"/>
                <a:gd name="T41" fmla="*/ 23 h 114"/>
                <a:gd name="T42" fmla="*/ 232 w 360"/>
                <a:gd name="T43" fmla="*/ 28 h 114"/>
                <a:gd name="T44" fmla="*/ 214 w 360"/>
                <a:gd name="T45" fmla="*/ 30 h 114"/>
                <a:gd name="T46" fmla="*/ 200 w 360"/>
                <a:gd name="T47" fmla="*/ 37 h 114"/>
                <a:gd name="T48" fmla="*/ 185 w 360"/>
                <a:gd name="T49" fmla="*/ 42 h 114"/>
                <a:gd name="T50" fmla="*/ 170 w 360"/>
                <a:gd name="T51" fmla="*/ 47 h 114"/>
                <a:gd name="T52" fmla="*/ 155 w 360"/>
                <a:gd name="T53" fmla="*/ 52 h 114"/>
                <a:gd name="T54" fmla="*/ 143 w 360"/>
                <a:gd name="T55" fmla="*/ 57 h 114"/>
                <a:gd name="T56" fmla="*/ 128 w 360"/>
                <a:gd name="T57" fmla="*/ 62 h 114"/>
                <a:gd name="T58" fmla="*/ 121 w 360"/>
                <a:gd name="T59" fmla="*/ 62 h 114"/>
                <a:gd name="T60" fmla="*/ 116 w 360"/>
                <a:gd name="T61" fmla="*/ 64 h 114"/>
                <a:gd name="T62" fmla="*/ 109 w 360"/>
                <a:gd name="T63" fmla="*/ 67 h 114"/>
                <a:gd name="T64" fmla="*/ 104 w 360"/>
                <a:gd name="T65" fmla="*/ 67 h 114"/>
                <a:gd name="T66" fmla="*/ 101 w 360"/>
                <a:gd name="T67" fmla="*/ 67 h 114"/>
                <a:gd name="T68" fmla="*/ 101 w 360"/>
                <a:gd name="T69" fmla="*/ 67 h 114"/>
                <a:gd name="T70" fmla="*/ 101 w 360"/>
                <a:gd name="T71" fmla="*/ 69 h 114"/>
                <a:gd name="T72" fmla="*/ 99 w 360"/>
                <a:gd name="T73" fmla="*/ 69 h 114"/>
                <a:gd name="T74" fmla="*/ 0 w 360"/>
                <a:gd name="T75" fmla="*/ 104 h 114"/>
                <a:gd name="T76" fmla="*/ 3 w 360"/>
                <a:gd name="T77" fmla="*/ 109 h 114"/>
                <a:gd name="T78" fmla="*/ 5 w 360"/>
                <a:gd name="T79" fmla="*/ 111 h 114"/>
                <a:gd name="T80" fmla="*/ 10 w 360"/>
                <a:gd name="T81" fmla="*/ 111 h 114"/>
                <a:gd name="T82" fmla="*/ 15 w 360"/>
                <a:gd name="T83" fmla="*/ 114 h 114"/>
                <a:gd name="T84" fmla="*/ 20 w 360"/>
                <a:gd name="T85" fmla="*/ 114 h 1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60"/>
                <a:gd name="T130" fmla="*/ 0 h 114"/>
                <a:gd name="T131" fmla="*/ 360 w 360"/>
                <a:gd name="T132" fmla="*/ 114 h 11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60" h="114">
                  <a:moveTo>
                    <a:pt x="20" y="114"/>
                  </a:moveTo>
                  <a:lnTo>
                    <a:pt x="212" y="55"/>
                  </a:lnTo>
                  <a:lnTo>
                    <a:pt x="357" y="15"/>
                  </a:lnTo>
                  <a:lnTo>
                    <a:pt x="360" y="13"/>
                  </a:lnTo>
                  <a:lnTo>
                    <a:pt x="357" y="10"/>
                  </a:lnTo>
                  <a:lnTo>
                    <a:pt x="355" y="8"/>
                  </a:lnTo>
                  <a:lnTo>
                    <a:pt x="352" y="8"/>
                  </a:lnTo>
                  <a:lnTo>
                    <a:pt x="343" y="3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3"/>
                  </a:lnTo>
                  <a:lnTo>
                    <a:pt x="301" y="3"/>
                  </a:lnTo>
                  <a:lnTo>
                    <a:pt x="291" y="8"/>
                  </a:lnTo>
                  <a:lnTo>
                    <a:pt x="281" y="10"/>
                  </a:lnTo>
                  <a:lnTo>
                    <a:pt x="271" y="13"/>
                  </a:lnTo>
                  <a:lnTo>
                    <a:pt x="266" y="23"/>
                  </a:lnTo>
                  <a:lnTo>
                    <a:pt x="246" y="23"/>
                  </a:lnTo>
                  <a:lnTo>
                    <a:pt x="232" y="28"/>
                  </a:lnTo>
                  <a:lnTo>
                    <a:pt x="214" y="30"/>
                  </a:lnTo>
                  <a:lnTo>
                    <a:pt x="200" y="37"/>
                  </a:lnTo>
                  <a:lnTo>
                    <a:pt x="185" y="42"/>
                  </a:lnTo>
                  <a:lnTo>
                    <a:pt x="170" y="47"/>
                  </a:lnTo>
                  <a:lnTo>
                    <a:pt x="155" y="52"/>
                  </a:lnTo>
                  <a:lnTo>
                    <a:pt x="143" y="57"/>
                  </a:lnTo>
                  <a:lnTo>
                    <a:pt x="128" y="62"/>
                  </a:lnTo>
                  <a:lnTo>
                    <a:pt x="121" y="62"/>
                  </a:lnTo>
                  <a:lnTo>
                    <a:pt x="116" y="64"/>
                  </a:lnTo>
                  <a:lnTo>
                    <a:pt x="109" y="67"/>
                  </a:lnTo>
                  <a:lnTo>
                    <a:pt x="104" y="67"/>
                  </a:lnTo>
                  <a:lnTo>
                    <a:pt x="101" y="67"/>
                  </a:lnTo>
                  <a:lnTo>
                    <a:pt x="101" y="69"/>
                  </a:lnTo>
                  <a:lnTo>
                    <a:pt x="99" y="69"/>
                  </a:lnTo>
                  <a:lnTo>
                    <a:pt x="0" y="104"/>
                  </a:lnTo>
                  <a:lnTo>
                    <a:pt x="3" y="109"/>
                  </a:lnTo>
                  <a:lnTo>
                    <a:pt x="5" y="111"/>
                  </a:lnTo>
                  <a:lnTo>
                    <a:pt x="10" y="111"/>
                  </a:lnTo>
                  <a:lnTo>
                    <a:pt x="15" y="114"/>
                  </a:lnTo>
                  <a:lnTo>
                    <a:pt x="20" y="114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69" name="Freeform 60"/>
            <p:cNvSpPr>
              <a:spLocks/>
            </p:cNvSpPr>
            <p:nvPr/>
          </p:nvSpPr>
          <p:spPr bwMode="auto">
            <a:xfrm>
              <a:off x="2439" y="2781"/>
              <a:ext cx="338" cy="111"/>
            </a:xfrm>
            <a:custGeom>
              <a:avLst/>
              <a:gdLst>
                <a:gd name="T0" fmla="*/ 15 w 338"/>
                <a:gd name="T1" fmla="*/ 111 h 111"/>
                <a:gd name="T2" fmla="*/ 338 w 338"/>
                <a:gd name="T3" fmla="*/ 5 h 111"/>
                <a:gd name="T4" fmla="*/ 338 w 338"/>
                <a:gd name="T5" fmla="*/ 5 h 111"/>
                <a:gd name="T6" fmla="*/ 338 w 338"/>
                <a:gd name="T7" fmla="*/ 3 h 111"/>
                <a:gd name="T8" fmla="*/ 338 w 338"/>
                <a:gd name="T9" fmla="*/ 3 h 111"/>
                <a:gd name="T10" fmla="*/ 335 w 338"/>
                <a:gd name="T11" fmla="*/ 3 h 111"/>
                <a:gd name="T12" fmla="*/ 303 w 338"/>
                <a:gd name="T13" fmla="*/ 0 h 111"/>
                <a:gd name="T14" fmla="*/ 271 w 338"/>
                <a:gd name="T15" fmla="*/ 5 h 111"/>
                <a:gd name="T16" fmla="*/ 242 w 338"/>
                <a:gd name="T17" fmla="*/ 12 h 111"/>
                <a:gd name="T18" fmla="*/ 210 w 338"/>
                <a:gd name="T19" fmla="*/ 25 h 111"/>
                <a:gd name="T20" fmla="*/ 180 w 338"/>
                <a:gd name="T21" fmla="*/ 37 h 111"/>
                <a:gd name="T22" fmla="*/ 151 w 338"/>
                <a:gd name="T23" fmla="*/ 52 h 111"/>
                <a:gd name="T24" fmla="*/ 119 w 338"/>
                <a:gd name="T25" fmla="*/ 62 h 111"/>
                <a:gd name="T26" fmla="*/ 89 w 338"/>
                <a:gd name="T27" fmla="*/ 69 h 111"/>
                <a:gd name="T28" fmla="*/ 72 w 338"/>
                <a:gd name="T29" fmla="*/ 77 h 111"/>
                <a:gd name="T30" fmla="*/ 57 w 338"/>
                <a:gd name="T31" fmla="*/ 81 h 111"/>
                <a:gd name="T32" fmla="*/ 42 w 338"/>
                <a:gd name="T33" fmla="*/ 86 h 111"/>
                <a:gd name="T34" fmla="*/ 27 w 338"/>
                <a:gd name="T35" fmla="*/ 94 h 111"/>
                <a:gd name="T36" fmla="*/ 18 w 338"/>
                <a:gd name="T37" fmla="*/ 94 h 111"/>
                <a:gd name="T38" fmla="*/ 10 w 338"/>
                <a:gd name="T39" fmla="*/ 96 h 111"/>
                <a:gd name="T40" fmla="*/ 5 w 338"/>
                <a:gd name="T41" fmla="*/ 99 h 111"/>
                <a:gd name="T42" fmla="*/ 0 w 338"/>
                <a:gd name="T43" fmla="*/ 101 h 111"/>
                <a:gd name="T44" fmla="*/ 15 w 338"/>
                <a:gd name="T45" fmla="*/ 111 h 1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38"/>
                <a:gd name="T70" fmla="*/ 0 h 111"/>
                <a:gd name="T71" fmla="*/ 338 w 338"/>
                <a:gd name="T72" fmla="*/ 111 h 1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38" h="111">
                  <a:moveTo>
                    <a:pt x="15" y="111"/>
                  </a:moveTo>
                  <a:lnTo>
                    <a:pt x="338" y="5"/>
                  </a:lnTo>
                  <a:lnTo>
                    <a:pt x="338" y="3"/>
                  </a:lnTo>
                  <a:lnTo>
                    <a:pt x="335" y="3"/>
                  </a:lnTo>
                  <a:lnTo>
                    <a:pt x="303" y="0"/>
                  </a:lnTo>
                  <a:lnTo>
                    <a:pt x="271" y="5"/>
                  </a:lnTo>
                  <a:lnTo>
                    <a:pt x="242" y="12"/>
                  </a:lnTo>
                  <a:lnTo>
                    <a:pt x="210" y="25"/>
                  </a:lnTo>
                  <a:lnTo>
                    <a:pt x="180" y="37"/>
                  </a:lnTo>
                  <a:lnTo>
                    <a:pt x="151" y="52"/>
                  </a:lnTo>
                  <a:lnTo>
                    <a:pt x="119" y="62"/>
                  </a:lnTo>
                  <a:lnTo>
                    <a:pt x="89" y="69"/>
                  </a:lnTo>
                  <a:lnTo>
                    <a:pt x="72" y="77"/>
                  </a:lnTo>
                  <a:lnTo>
                    <a:pt x="57" y="81"/>
                  </a:lnTo>
                  <a:lnTo>
                    <a:pt x="42" y="86"/>
                  </a:lnTo>
                  <a:lnTo>
                    <a:pt x="27" y="94"/>
                  </a:lnTo>
                  <a:lnTo>
                    <a:pt x="18" y="94"/>
                  </a:lnTo>
                  <a:lnTo>
                    <a:pt x="10" y="96"/>
                  </a:lnTo>
                  <a:lnTo>
                    <a:pt x="5" y="99"/>
                  </a:lnTo>
                  <a:lnTo>
                    <a:pt x="0" y="101"/>
                  </a:lnTo>
                  <a:lnTo>
                    <a:pt x="15" y="111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70" name="Freeform 61"/>
            <p:cNvSpPr>
              <a:spLocks/>
            </p:cNvSpPr>
            <p:nvPr/>
          </p:nvSpPr>
          <p:spPr bwMode="auto">
            <a:xfrm>
              <a:off x="2388" y="2759"/>
              <a:ext cx="330" cy="116"/>
            </a:xfrm>
            <a:custGeom>
              <a:avLst/>
              <a:gdLst>
                <a:gd name="T0" fmla="*/ 27 w 330"/>
                <a:gd name="T1" fmla="*/ 116 h 116"/>
                <a:gd name="T2" fmla="*/ 330 w 330"/>
                <a:gd name="T3" fmla="*/ 5 h 116"/>
                <a:gd name="T4" fmla="*/ 317 w 330"/>
                <a:gd name="T5" fmla="*/ 0 h 116"/>
                <a:gd name="T6" fmla="*/ 302 w 330"/>
                <a:gd name="T7" fmla="*/ 0 h 116"/>
                <a:gd name="T8" fmla="*/ 288 w 330"/>
                <a:gd name="T9" fmla="*/ 2 h 116"/>
                <a:gd name="T10" fmla="*/ 273 w 330"/>
                <a:gd name="T11" fmla="*/ 5 h 116"/>
                <a:gd name="T12" fmla="*/ 256 w 330"/>
                <a:gd name="T13" fmla="*/ 12 h 116"/>
                <a:gd name="T14" fmla="*/ 241 w 330"/>
                <a:gd name="T15" fmla="*/ 20 h 116"/>
                <a:gd name="T16" fmla="*/ 224 w 330"/>
                <a:gd name="T17" fmla="*/ 25 h 116"/>
                <a:gd name="T18" fmla="*/ 206 w 330"/>
                <a:gd name="T19" fmla="*/ 32 h 116"/>
                <a:gd name="T20" fmla="*/ 199 w 330"/>
                <a:gd name="T21" fmla="*/ 32 h 116"/>
                <a:gd name="T22" fmla="*/ 194 w 330"/>
                <a:gd name="T23" fmla="*/ 34 h 116"/>
                <a:gd name="T24" fmla="*/ 187 w 330"/>
                <a:gd name="T25" fmla="*/ 37 h 116"/>
                <a:gd name="T26" fmla="*/ 182 w 330"/>
                <a:gd name="T27" fmla="*/ 37 h 116"/>
                <a:gd name="T28" fmla="*/ 177 w 330"/>
                <a:gd name="T29" fmla="*/ 42 h 116"/>
                <a:gd name="T30" fmla="*/ 170 w 330"/>
                <a:gd name="T31" fmla="*/ 42 h 116"/>
                <a:gd name="T32" fmla="*/ 162 w 330"/>
                <a:gd name="T33" fmla="*/ 44 h 116"/>
                <a:gd name="T34" fmla="*/ 155 w 330"/>
                <a:gd name="T35" fmla="*/ 47 h 116"/>
                <a:gd name="T36" fmla="*/ 142 w 330"/>
                <a:gd name="T37" fmla="*/ 49 h 116"/>
                <a:gd name="T38" fmla="*/ 130 w 330"/>
                <a:gd name="T39" fmla="*/ 54 h 116"/>
                <a:gd name="T40" fmla="*/ 118 w 330"/>
                <a:gd name="T41" fmla="*/ 57 h 116"/>
                <a:gd name="T42" fmla="*/ 106 w 330"/>
                <a:gd name="T43" fmla="*/ 62 h 116"/>
                <a:gd name="T44" fmla="*/ 93 w 330"/>
                <a:gd name="T45" fmla="*/ 64 h 116"/>
                <a:gd name="T46" fmla="*/ 83 w 330"/>
                <a:gd name="T47" fmla="*/ 69 h 116"/>
                <a:gd name="T48" fmla="*/ 71 w 330"/>
                <a:gd name="T49" fmla="*/ 71 h 116"/>
                <a:gd name="T50" fmla="*/ 59 w 330"/>
                <a:gd name="T51" fmla="*/ 76 h 116"/>
                <a:gd name="T52" fmla="*/ 44 w 330"/>
                <a:gd name="T53" fmla="*/ 86 h 116"/>
                <a:gd name="T54" fmla="*/ 29 w 330"/>
                <a:gd name="T55" fmla="*/ 94 h 116"/>
                <a:gd name="T56" fmla="*/ 14 w 330"/>
                <a:gd name="T57" fmla="*/ 99 h 116"/>
                <a:gd name="T58" fmla="*/ 0 w 330"/>
                <a:gd name="T59" fmla="*/ 103 h 116"/>
                <a:gd name="T60" fmla="*/ 27 w 330"/>
                <a:gd name="T61" fmla="*/ 116 h 116"/>
                <a:gd name="T62" fmla="*/ 27 w 330"/>
                <a:gd name="T63" fmla="*/ 116 h 1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30"/>
                <a:gd name="T97" fmla="*/ 0 h 116"/>
                <a:gd name="T98" fmla="*/ 330 w 330"/>
                <a:gd name="T99" fmla="*/ 116 h 1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30" h="116">
                  <a:moveTo>
                    <a:pt x="27" y="116"/>
                  </a:moveTo>
                  <a:lnTo>
                    <a:pt x="330" y="5"/>
                  </a:lnTo>
                  <a:lnTo>
                    <a:pt x="317" y="0"/>
                  </a:lnTo>
                  <a:lnTo>
                    <a:pt x="302" y="0"/>
                  </a:lnTo>
                  <a:lnTo>
                    <a:pt x="288" y="2"/>
                  </a:lnTo>
                  <a:lnTo>
                    <a:pt x="273" y="5"/>
                  </a:lnTo>
                  <a:lnTo>
                    <a:pt x="256" y="12"/>
                  </a:lnTo>
                  <a:lnTo>
                    <a:pt x="241" y="20"/>
                  </a:lnTo>
                  <a:lnTo>
                    <a:pt x="224" y="25"/>
                  </a:lnTo>
                  <a:lnTo>
                    <a:pt x="206" y="32"/>
                  </a:lnTo>
                  <a:lnTo>
                    <a:pt x="199" y="32"/>
                  </a:lnTo>
                  <a:lnTo>
                    <a:pt x="194" y="34"/>
                  </a:lnTo>
                  <a:lnTo>
                    <a:pt x="187" y="37"/>
                  </a:lnTo>
                  <a:lnTo>
                    <a:pt x="182" y="37"/>
                  </a:lnTo>
                  <a:lnTo>
                    <a:pt x="177" y="42"/>
                  </a:lnTo>
                  <a:lnTo>
                    <a:pt x="170" y="42"/>
                  </a:lnTo>
                  <a:lnTo>
                    <a:pt x="162" y="44"/>
                  </a:lnTo>
                  <a:lnTo>
                    <a:pt x="155" y="47"/>
                  </a:lnTo>
                  <a:lnTo>
                    <a:pt x="142" y="49"/>
                  </a:lnTo>
                  <a:lnTo>
                    <a:pt x="130" y="54"/>
                  </a:lnTo>
                  <a:lnTo>
                    <a:pt x="118" y="57"/>
                  </a:lnTo>
                  <a:lnTo>
                    <a:pt x="106" y="62"/>
                  </a:lnTo>
                  <a:lnTo>
                    <a:pt x="93" y="64"/>
                  </a:lnTo>
                  <a:lnTo>
                    <a:pt x="83" y="69"/>
                  </a:lnTo>
                  <a:lnTo>
                    <a:pt x="71" y="71"/>
                  </a:lnTo>
                  <a:lnTo>
                    <a:pt x="59" y="76"/>
                  </a:lnTo>
                  <a:lnTo>
                    <a:pt x="44" y="86"/>
                  </a:lnTo>
                  <a:lnTo>
                    <a:pt x="29" y="94"/>
                  </a:lnTo>
                  <a:lnTo>
                    <a:pt x="14" y="99"/>
                  </a:lnTo>
                  <a:lnTo>
                    <a:pt x="0" y="103"/>
                  </a:lnTo>
                  <a:lnTo>
                    <a:pt x="27" y="116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71" name="Freeform 62"/>
            <p:cNvSpPr>
              <a:spLocks/>
            </p:cNvSpPr>
            <p:nvPr/>
          </p:nvSpPr>
          <p:spPr bwMode="auto">
            <a:xfrm>
              <a:off x="2397" y="2535"/>
              <a:ext cx="40" cy="71"/>
            </a:xfrm>
            <a:custGeom>
              <a:avLst/>
              <a:gdLst>
                <a:gd name="T0" fmla="*/ 20 w 40"/>
                <a:gd name="T1" fmla="*/ 71 h 71"/>
                <a:gd name="T2" fmla="*/ 30 w 40"/>
                <a:gd name="T3" fmla="*/ 61 h 71"/>
                <a:gd name="T4" fmla="*/ 37 w 40"/>
                <a:gd name="T5" fmla="*/ 49 h 71"/>
                <a:gd name="T6" fmla="*/ 40 w 40"/>
                <a:gd name="T7" fmla="*/ 34 h 71"/>
                <a:gd name="T8" fmla="*/ 40 w 40"/>
                <a:gd name="T9" fmla="*/ 19 h 71"/>
                <a:gd name="T10" fmla="*/ 40 w 40"/>
                <a:gd name="T11" fmla="*/ 15 h 71"/>
                <a:gd name="T12" fmla="*/ 37 w 40"/>
                <a:gd name="T13" fmla="*/ 10 h 71"/>
                <a:gd name="T14" fmla="*/ 35 w 40"/>
                <a:gd name="T15" fmla="*/ 5 h 71"/>
                <a:gd name="T16" fmla="*/ 35 w 40"/>
                <a:gd name="T17" fmla="*/ 0 h 71"/>
                <a:gd name="T18" fmla="*/ 35 w 40"/>
                <a:gd name="T19" fmla="*/ 0 h 71"/>
                <a:gd name="T20" fmla="*/ 35 w 40"/>
                <a:gd name="T21" fmla="*/ 0 h 71"/>
                <a:gd name="T22" fmla="*/ 32 w 40"/>
                <a:gd name="T23" fmla="*/ 0 h 71"/>
                <a:gd name="T24" fmla="*/ 32 w 40"/>
                <a:gd name="T25" fmla="*/ 0 h 71"/>
                <a:gd name="T26" fmla="*/ 0 w 40"/>
                <a:gd name="T27" fmla="*/ 2 h 71"/>
                <a:gd name="T28" fmla="*/ 5 w 40"/>
                <a:gd name="T29" fmla="*/ 17 h 71"/>
                <a:gd name="T30" fmla="*/ 8 w 40"/>
                <a:gd name="T31" fmla="*/ 34 h 71"/>
                <a:gd name="T32" fmla="*/ 8 w 40"/>
                <a:gd name="T33" fmla="*/ 54 h 71"/>
                <a:gd name="T34" fmla="*/ 8 w 40"/>
                <a:gd name="T35" fmla="*/ 69 h 71"/>
                <a:gd name="T36" fmla="*/ 10 w 40"/>
                <a:gd name="T37" fmla="*/ 69 h 71"/>
                <a:gd name="T38" fmla="*/ 13 w 40"/>
                <a:gd name="T39" fmla="*/ 69 h 71"/>
                <a:gd name="T40" fmla="*/ 18 w 40"/>
                <a:gd name="T41" fmla="*/ 71 h 71"/>
                <a:gd name="T42" fmla="*/ 20 w 40"/>
                <a:gd name="T43" fmla="*/ 71 h 7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0"/>
                <a:gd name="T67" fmla="*/ 0 h 71"/>
                <a:gd name="T68" fmla="*/ 40 w 40"/>
                <a:gd name="T69" fmla="*/ 71 h 7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0" h="71">
                  <a:moveTo>
                    <a:pt x="20" y="71"/>
                  </a:moveTo>
                  <a:lnTo>
                    <a:pt x="30" y="61"/>
                  </a:lnTo>
                  <a:lnTo>
                    <a:pt x="37" y="49"/>
                  </a:lnTo>
                  <a:lnTo>
                    <a:pt x="40" y="34"/>
                  </a:lnTo>
                  <a:lnTo>
                    <a:pt x="40" y="19"/>
                  </a:lnTo>
                  <a:lnTo>
                    <a:pt x="40" y="15"/>
                  </a:lnTo>
                  <a:lnTo>
                    <a:pt x="37" y="10"/>
                  </a:lnTo>
                  <a:lnTo>
                    <a:pt x="35" y="5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0" y="2"/>
                  </a:lnTo>
                  <a:lnTo>
                    <a:pt x="5" y="17"/>
                  </a:lnTo>
                  <a:lnTo>
                    <a:pt x="8" y="34"/>
                  </a:lnTo>
                  <a:lnTo>
                    <a:pt x="8" y="54"/>
                  </a:lnTo>
                  <a:lnTo>
                    <a:pt x="8" y="69"/>
                  </a:lnTo>
                  <a:lnTo>
                    <a:pt x="10" y="69"/>
                  </a:lnTo>
                  <a:lnTo>
                    <a:pt x="13" y="69"/>
                  </a:lnTo>
                  <a:lnTo>
                    <a:pt x="18" y="71"/>
                  </a:lnTo>
                  <a:lnTo>
                    <a:pt x="20" y="71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72" name="Freeform 63"/>
            <p:cNvSpPr>
              <a:spLocks/>
            </p:cNvSpPr>
            <p:nvPr/>
          </p:nvSpPr>
          <p:spPr bwMode="auto">
            <a:xfrm>
              <a:off x="2353" y="2542"/>
              <a:ext cx="27" cy="59"/>
            </a:xfrm>
            <a:custGeom>
              <a:avLst/>
              <a:gdLst>
                <a:gd name="T0" fmla="*/ 10 w 27"/>
                <a:gd name="T1" fmla="*/ 59 h 59"/>
                <a:gd name="T2" fmla="*/ 17 w 27"/>
                <a:gd name="T3" fmla="*/ 57 h 59"/>
                <a:gd name="T4" fmla="*/ 25 w 27"/>
                <a:gd name="T5" fmla="*/ 52 h 59"/>
                <a:gd name="T6" fmla="*/ 27 w 27"/>
                <a:gd name="T7" fmla="*/ 42 h 59"/>
                <a:gd name="T8" fmla="*/ 27 w 27"/>
                <a:gd name="T9" fmla="*/ 32 h 59"/>
                <a:gd name="T10" fmla="*/ 25 w 27"/>
                <a:gd name="T11" fmla="*/ 20 h 59"/>
                <a:gd name="T12" fmla="*/ 25 w 27"/>
                <a:gd name="T13" fmla="*/ 15 h 59"/>
                <a:gd name="T14" fmla="*/ 22 w 27"/>
                <a:gd name="T15" fmla="*/ 8 h 59"/>
                <a:gd name="T16" fmla="*/ 20 w 27"/>
                <a:gd name="T17" fmla="*/ 3 h 59"/>
                <a:gd name="T18" fmla="*/ 15 w 27"/>
                <a:gd name="T19" fmla="*/ 0 h 59"/>
                <a:gd name="T20" fmla="*/ 12 w 27"/>
                <a:gd name="T21" fmla="*/ 0 h 59"/>
                <a:gd name="T22" fmla="*/ 12 w 27"/>
                <a:gd name="T23" fmla="*/ 0 h 59"/>
                <a:gd name="T24" fmla="*/ 10 w 27"/>
                <a:gd name="T25" fmla="*/ 0 h 59"/>
                <a:gd name="T26" fmla="*/ 10 w 27"/>
                <a:gd name="T27" fmla="*/ 3 h 59"/>
                <a:gd name="T28" fmla="*/ 5 w 27"/>
                <a:gd name="T29" fmla="*/ 15 h 59"/>
                <a:gd name="T30" fmla="*/ 0 w 27"/>
                <a:gd name="T31" fmla="*/ 27 h 59"/>
                <a:gd name="T32" fmla="*/ 0 w 27"/>
                <a:gd name="T33" fmla="*/ 42 h 59"/>
                <a:gd name="T34" fmla="*/ 3 w 27"/>
                <a:gd name="T35" fmla="*/ 54 h 59"/>
                <a:gd name="T36" fmla="*/ 5 w 27"/>
                <a:gd name="T37" fmla="*/ 57 h 59"/>
                <a:gd name="T38" fmla="*/ 5 w 27"/>
                <a:gd name="T39" fmla="*/ 57 h 59"/>
                <a:gd name="T40" fmla="*/ 5 w 27"/>
                <a:gd name="T41" fmla="*/ 59 h 59"/>
                <a:gd name="T42" fmla="*/ 8 w 27"/>
                <a:gd name="T43" fmla="*/ 59 h 59"/>
                <a:gd name="T44" fmla="*/ 10 w 27"/>
                <a:gd name="T45" fmla="*/ 59 h 5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7"/>
                <a:gd name="T70" fmla="*/ 0 h 59"/>
                <a:gd name="T71" fmla="*/ 27 w 27"/>
                <a:gd name="T72" fmla="*/ 59 h 5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7" h="59">
                  <a:moveTo>
                    <a:pt x="10" y="59"/>
                  </a:moveTo>
                  <a:lnTo>
                    <a:pt x="17" y="57"/>
                  </a:lnTo>
                  <a:lnTo>
                    <a:pt x="25" y="52"/>
                  </a:lnTo>
                  <a:lnTo>
                    <a:pt x="27" y="42"/>
                  </a:lnTo>
                  <a:lnTo>
                    <a:pt x="27" y="32"/>
                  </a:lnTo>
                  <a:lnTo>
                    <a:pt x="25" y="20"/>
                  </a:lnTo>
                  <a:lnTo>
                    <a:pt x="25" y="15"/>
                  </a:lnTo>
                  <a:lnTo>
                    <a:pt x="22" y="8"/>
                  </a:lnTo>
                  <a:lnTo>
                    <a:pt x="20" y="3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3"/>
                  </a:lnTo>
                  <a:lnTo>
                    <a:pt x="5" y="15"/>
                  </a:lnTo>
                  <a:lnTo>
                    <a:pt x="0" y="27"/>
                  </a:lnTo>
                  <a:lnTo>
                    <a:pt x="0" y="42"/>
                  </a:lnTo>
                  <a:lnTo>
                    <a:pt x="3" y="54"/>
                  </a:lnTo>
                  <a:lnTo>
                    <a:pt x="5" y="57"/>
                  </a:lnTo>
                  <a:lnTo>
                    <a:pt x="5" y="59"/>
                  </a:lnTo>
                  <a:lnTo>
                    <a:pt x="8" y="59"/>
                  </a:lnTo>
                  <a:lnTo>
                    <a:pt x="10" y="59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73" name="Freeform 64"/>
            <p:cNvSpPr>
              <a:spLocks/>
            </p:cNvSpPr>
            <p:nvPr/>
          </p:nvSpPr>
          <p:spPr bwMode="auto">
            <a:xfrm>
              <a:off x="2592" y="2510"/>
              <a:ext cx="30" cy="69"/>
            </a:xfrm>
            <a:custGeom>
              <a:avLst/>
              <a:gdLst>
                <a:gd name="T0" fmla="*/ 7 w 30"/>
                <a:gd name="T1" fmla="*/ 67 h 69"/>
                <a:gd name="T2" fmla="*/ 10 w 30"/>
                <a:gd name="T3" fmla="*/ 67 h 69"/>
                <a:gd name="T4" fmla="*/ 12 w 30"/>
                <a:gd name="T5" fmla="*/ 69 h 69"/>
                <a:gd name="T6" fmla="*/ 15 w 30"/>
                <a:gd name="T7" fmla="*/ 69 h 69"/>
                <a:gd name="T8" fmla="*/ 17 w 30"/>
                <a:gd name="T9" fmla="*/ 69 h 69"/>
                <a:gd name="T10" fmla="*/ 27 w 30"/>
                <a:gd name="T11" fmla="*/ 54 h 69"/>
                <a:gd name="T12" fmla="*/ 30 w 30"/>
                <a:gd name="T13" fmla="*/ 37 h 69"/>
                <a:gd name="T14" fmla="*/ 30 w 30"/>
                <a:gd name="T15" fmla="*/ 20 h 69"/>
                <a:gd name="T16" fmla="*/ 25 w 30"/>
                <a:gd name="T17" fmla="*/ 5 h 69"/>
                <a:gd name="T18" fmla="*/ 7 w 30"/>
                <a:gd name="T19" fmla="*/ 0 h 69"/>
                <a:gd name="T20" fmla="*/ 5 w 30"/>
                <a:gd name="T21" fmla="*/ 0 h 69"/>
                <a:gd name="T22" fmla="*/ 5 w 30"/>
                <a:gd name="T23" fmla="*/ 0 h 69"/>
                <a:gd name="T24" fmla="*/ 2 w 30"/>
                <a:gd name="T25" fmla="*/ 3 h 69"/>
                <a:gd name="T26" fmla="*/ 0 w 30"/>
                <a:gd name="T27" fmla="*/ 5 h 69"/>
                <a:gd name="T28" fmla="*/ 5 w 30"/>
                <a:gd name="T29" fmla="*/ 20 h 69"/>
                <a:gd name="T30" fmla="*/ 7 w 30"/>
                <a:gd name="T31" fmla="*/ 35 h 69"/>
                <a:gd name="T32" fmla="*/ 7 w 30"/>
                <a:gd name="T33" fmla="*/ 49 h 69"/>
                <a:gd name="T34" fmla="*/ 2 w 30"/>
                <a:gd name="T35" fmla="*/ 64 h 69"/>
                <a:gd name="T36" fmla="*/ 2 w 30"/>
                <a:gd name="T37" fmla="*/ 64 h 69"/>
                <a:gd name="T38" fmla="*/ 5 w 30"/>
                <a:gd name="T39" fmla="*/ 67 h 69"/>
                <a:gd name="T40" fmla="*/ 5 w 30"/>
                <a:gd name="T41" fmla="*/ 69 h 69"/>
                <a:gd name="T42" fmla="*/ 7 w 30"/>
                <a:gd name="T43" fmla="*/ 67 h 6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0"/>
                <a:gd name="T67" fmla="*/ 0 h 69"/>
                <a:gd name="T68" fmla="*/ 30 w 30"/>
                <a:gd name="T69" fmla="*/ 69 h 6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0" h="69">
                  <a:moveTo>
                    <a:pt x="7" y="67"/>
                  </a:moveTo>
                  <a:lnTo>
                    <a:pt x="10" y="67"/>
                  </a:lnTo>
                  <a:lnTo>
                    <a:pt x="12" y="69"/>
                  </a:lnTo>
                  <a:lnTo>
                    <a:pt x="15" y="69"/>
                  </a:lnTo>
                  <a:lnTo>
                    <a:pt x="17" y="69"/>
                  </a:lnTo>
                  <a:lnTo>
                    <a:pt x="27" y="54"/>
                  </a:lnTo>
                  <a:lnTo>
                    <a:pt x="30" y="37"/>
                  </a:lnTo>
                  <a:lnTo>
                    <a:pt x="30" y="20"/>
                  </a:lnTo>
                  <a:lnTo>
                    <a:pt x="25" y="5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5" y="20"/>
                  </a:lnTo>
                  <a:lnTo>
                    <a:pt x="7" y="35"/>
                  </a:lnTo>
                  <a:lnTo>
                    <a:pt x="7" y="49"/>
                  </a:lnTo>
                  <a:lnTo>
                    <a:pt x="2" y="64"/>
                  </a:lnTo>
                  <a:lnTo>
                    <a:pt x="5" y="67"/>
                  </a:lnTo>
                  <a:lnTo>
                    <a:pt x="5" y="69"/>
                  </a:lnTo>
                  <a:lnTo>
                    <a:pt x="7" y="67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74" name="Freeform 65"/>
            <p:cNvSpPr>
              <a:spLocks/>
            </p:cNvSpPr>
            <p:nvPr/>
          </p:nvSpPr>
          <p:spPr bwMode="auto">
            <a:xfrm>
              <a:off x="2540" y="2515"/>
              <a:ext cx="37" cy="57"/>
            </a:xfrm>
            <a:custGeom>
              <a:avLst/>
              <a:gdLst>
                <a:gd name="T0" fmla="*/ 5 w 37"/>
                <a:gd name="T1" fmla="*/ 57 h 57"/>
                <a:gd name="T2" fmla="*/ 22 w 37"/>
                <a:gd name="T3" fmla="*/ 57 h 57"/>
                <a:gd name="T4" fmla="*/ 27 w 37"/>
                <a:gd name="T5" fmla="*/ 52 h 57"/>
                <a:gd name="T6" fmla="*/ 30 w 37"/>
                <a:gd name="T7" fmla="*/ 47 h 57"/>
                <a:gd name="T8" fmla="*/ 35 w 37"/>
                <a:gd name="T9" fmla="*/ 44 h 57"/>
                <a:gd name="T10" fmla="*/ 37 w 37"/>
                <a:gd name="T11" fmla="*/ 39 h 57"/>
                <a:gd name="T12" fmla="*/ 27 w 37"/>
                <a:gd name="T13" fmla="*/ 0 h 57"/>
                <a:gd name="T14" fmla="*/ 20 w 37"/>
                <a:gd name="T15" fmla="*/ 0 h 57"/>
                <a:gd name="T16" fmla="*/ 13 w 37"/>
                <a:gd name="T17" fmla="*/ 10 h 57"/>
                <a:gd name="T18" fmla="*/ 8 w 37"/>
                <a:gd name="T19" fmla="*/ 22 h 57"/>
                <a:gd name="T20" fmla="*/ 5 w 37"/>
                <a:gd name="T21" fmla="*/ 35 h 57"/>
                <a:gd name="T22" fmla="*/ 0 w 37"/>
                <a:gd name="T23" fmla="*/ 47 h 57"/>
                <a:gd name="T24" fmla="*/ 3 w 37"/>
                <a:gd name="T25" fmla="*/ 57 h 57"/>
                <a:gd name="T26" fmla="*/ 5 w 37"/>
                <a:gd name="T27" fmla="*/ 57 h 5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7"/>
                <a:gd name="T43" fmla="*/ 0 h 57"/>
                <a:gd name="T44" fmla="*/ 37 w 37"/>
                <a:gd name="T45" fmla="*/ 57 h 5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7" h="57">
                  <a:moveTo>
                    <a:pt x="5" y="57"/>
                  </a:moveTo>
                  <a:lnTo>
                    <a:pt x="22" y="57"/>
                  </a:lnTo>
                  <a:lnTo>
                    <a:pt x="27" y="52"/>
                  </a:lnTo>
                  <a:lnTo>
                    <a:pt x="30" y="47"/>
                  </a:lnTo>
                  <a:lnTo>
                    <a:pt x="35" y="44"/>
                  </a:lnTo>
                  <a:lnTo>
                    <a:pt x="37" y="39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3" y="10"/>
                  </a:lnTo>
                  <a:lnTo>
                    <a:pt x="8" y="22"/>
                  </a:lnTo>
                  <a:lnTo>
                    <a:pt x="5" y="35"/>
                  </a:lnTo>
                  <a:lnTo>
                    <a:pt x="0" y="47"/>
                  </a:lnTo>
                  <a:lnTo>
                    <a:pt x="3" y="57"/>
                  </a:lnTo>
                  <a:lnTo>
                    <a:pt x="5" y="57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75" name="Freeform 66"/>
            <p:cNvSpPr>
              <a:spLocks/>
            </p:cNvSpPr>
            <p:nvPr/>
          </p:nvSpPr>
          <p:spPr bwMode="auto">
            <a:xfrm>
              <a:off x="2257" y="2094"/>
              <a:ext cx="404" cy="332"/>
            </a:xfrm>
            <a:custGeom>
              <a:avLst/>
              <a:gdLst>
                <a:gd name="T0" fmla="*/ 64 w 404"/>
                <a:gd name="T1" fmla="*/ 325 h 332"/>
                <a:gd name="T2" fmla="*/ 101 w 404"/>
                <a:gd name="T3" fmla="*/ 315 h 332"/>
                <a:gd name="T4" fmla="*/ 138 w 404"/>
                <a:gd name="T5" fmla="*/ 303 h 332"/>
                <a:gd name="T6" fmla="*/ 182 w 404"/>
                <a:gd name="T7" fmla="*/ 288 h 332"/>
                <a:gd name="T8" fmla="*/ 224 w 404"/>
                <a:gd name="T9" fmla="*/ 276 h 332"/>
                <a:gd name="T10" fmla="*/ 266 w 404"/>
                <a:gd name="T11" fmla="*/ 261 h 332"/>
                <a:gd name="T12" fmla="*/ 301 w 404"/>
                <a:gd name="T13" fmla="*/ 249 h 332"/>
                <a:gd name="T14" fmla="*/ 335 w 404"/>
                <a:gd name="T15" fmla="*/ 239 h 332"/>
                <a:gd name="T16" fmla="*/ 362 w 404"/>
                <a:gd name="T17" fmla="*/ 229 h 332"/>
                <a:gd name="T18" fmla="*/ 384 w 404"/>
                <a:gd name="T19" fmla="*/ 221 h 332"/>
                <a:gd name="T20" fmla="*/ 404 w 404"/>
                <a:gd name="T21" fmla="*/ 209 h 332"/>
                <a:gd name="T22" fmla="*/ 401 w 404"/>
                <a:gd name="T23" fmla="*/ 157 h 332"/>
                <a:gd name="T24" fmla="*/ 382 w 404"/>
                <a:gd name="T25" fmla="*/ 106 h 332"/>
                <a:gd name="T26" fmla="*/ 377 w 404"/>
                <a:gd name="T27" fmla="*/ 96 h 332"/>
                <a:gd name="T28" fmla="*/ 372 w 404"/>
                <a:gd name="T29" fmla="*/ 83 h 332"/>
                <a:gd name="T30" fmla="*/ 345 w 404"/>
                <a:gd name="T31" fmla="*/ 39 h 332"/>
                <a:gd name="T32" fmla="*/ 303 w 404"/>
                <a:gd name="T33" fmla="*/ 12 h 332"/>
                <a:gd name="T34" fmla="*/ 281 w 404"/>
                <a:gd name="T35" fmla="*/ 7 h 332"/>
                <a:gd name="T36" fmla="*/ 261 w 404"/>
                <a:gd name="T37" fmla="*/ 5 h 332"/>
                <a:gd name="T38" fmla="*/ 249 w 404"/>
                <a:gd name="T39" fmla="*/ 5 h 332"/>
                <a:gd name="T40" fmla="*/ 237 w 404"/>
                <a:gd name="T41" fmla="*/ 5 h 332"/>
                <a:gd name="T42" fmla="*/ 212 w 404"/>
                <a:gd name="T43" fmla="*/ 2 h 332"/>
                <a:gd name="T44" fmla="*/ 187 w 404"/>
                <a:gd name="T45" fmla="*/ 0 h 332"/>
                <a:gd name="T46" fmla="*/ 168 w 404"/>
                <a:gd name="T47" fmla="*/ 5 h 332"/>
                <a:gd name="T48" fmla="*/ 150 w 404"/>
                <a:gd name="T49" fmla="*/ 9 h 332"/>
                <a:gd name="T50" fmla="*/ 143 w 404"/>
                <a:gd name="T51" fmla="*/ 9 h 332"/>
                <a:gd name="T52" fmla="*/ 136 w 404"/>
                <a:gd name="T53" fmla="*/ 12 h 332"/>
                <a:gd name="T54" fmla="*/ 104 w 404"/>
                <a:gd name="T55" fmla="*/ 32 h 332"/>
                <a:gd name="T56" fmla="*/ 79 w 404"/>
                <a:gd name="T57" fmla="*/ 54 h 332"/>
                <a:gd name="T58" fmla="*/ 49 w 404"/>
                <a:gd name="T59" fmla="*/ 81 h 332"/>
                <a:gd name="T60" fmla="*/ 27 w 404"/>
                <a:gd name="T61" fmla="*/ 118 h 332"/>
                <a:gd name="T62" fmla="*/ 12 w 404"/>
                <a:gd name="T63" fmla="*/ 160 h 332"/>
                <a:gd name="T64" fmla="*/ 0 w 404"/>
                <a:gd name="T65" fmla="*/ 204 h 332"/>
                <a:gd name="T66" fmla="*/ 3 w 404"/>
                <a:gd name="T67" fmla="*/ 268 h 332"/>
                <a:gd name="T68" fmla="*/ 25 w 404"/>
                <a:gd name="T69" fmla="*/ 325 h 332"/>
                <a:gd name="T70" fmla="*/ 30 w 404"/>
                <a:gd name="T71" fmla="*/ 322 h 332"/>
                <a:gd name="T72" fmla="*/ 35 w 404"/>
                <a:gd name="T73" fmla="*/ 322 h 332"/>
                <a:gd name="T74" fmla="*/ 42 w 404"/>
                <a:gd name="T75" fmla="*/ 327 h 332"/>
                <a:gd name="T76" fmla="*/ 49 w 404"/>
                <a:gd name="T77" fmla="*/ 332 h 33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04"/>
                <a:gd name="T118" fmla="*/ 0 h 332"/>
                <a:gd name="T119" fmla="*/ 404 w 404"/>
                <a:gd name="T120" fmla="*/ 332 h 33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04" h="332">
                  <a:moveTo>
                    <a:pt x="49" y="332"/>
                  </a:moveTo>
                  <a:lnTo>
                    <a:pt x="64" y="325"/>
                  </a:lnTo>
                  <a:lnTo>
                    <a:pt x="81" y="320"/>
                  </a:lnTo>
                  <a:lnTo>
                    <a:pt x="101" y="315"/>
                  </a:lnTo>
                  <a:lnTo>
                    <a:pt x="118" y="310"/>
                  </a:lnTo>
                  <a:lnTo>
                    <a:pt x="138" y="303"/>
                  </a:lnTo>
                  <a:lnTo>
                    <a:pt x="160" y="295"/>
                  </a:lnTo>
                  <a:lnTo>
                    <a:pt x="182" y="288"/>
                  </a:lnTo>
                  <a:lnTo>
                    <a:pt x="202" y="281"/>
                  </a:lnTo>
                  <a:lnTo>
                    <a:pt x="224" y="276"/>
                  </a:lnTo>
                  <a:lnTo>
                    <a:pt x="246" y="268"/>
                  </a:lnTo>
                  <a:lnTo>
                    <a:pt x="266" y="261"/>
                  </a:lnTo>
                  <a:lnTo>
                    <a:pt x="286" y="253"/>
                  </a:lnTo>
                  <a:lnTo>
                    <a:pt x="301" y="249"/>
                  </a:lnTo>
                  <a:lnTo>
                    <a:pt x="318" y="244"/>
                  </a:lnTo>
                  <a:lnTo>
                    <a:pt x="335" y="239"/>
                  </a:lnTo>
                  <a:lnTo>
                    <a:pt x="350" y="234"/>
                  </a:lnTo>
                  <a:lnTo>
                    <a:pt x="362" y="229"/>
                  </a:lnTo>
                  <a:lnTo>
                    <a:pt x="374" y="224"/>
                  </a:lnTo>
                  <a:lnTo>
                    <a:pt x="384" y="221"/>
                  </a:lnTo>
                  <a:lnTo>
                    <a:pt x="397" y="219"/>
                  </a:lnTo>
                  <a:lnTo>
                    <a:pt x="404" y="209"/>
                  </a:lnTo>
                  <a:lnTo>
                    <a:pt x="404" y="182"/>
                  </a:lnTo>
                  <a:lnTo>
                    <a:pt x="401" y="157"/>
                  </a:lnTo>
                  <a:lnTo>
                    <a:pt x="394" y="130"/>
                  </a:lnTo>
                  <a:lnTo>
                    <a:pt x="382" y="106"/>
                  </a:lnTo>
                  <a:lnTo>
                    <a:pt x="379" y="101"/>
                  </a:lnTo>
                  <a:lnTo>
                    <a:pt x="377" y="96"/>
                  </a:lnTo>
                  <a:lnTo>
                    <a:pt x="374" y="91"/>
                  </a:lnTo>
                  <a:lnTo>
                    <a:pt x="372" y="83"/>
                  </a:lnTo>
                  <a:lnTo>
                    <a:pt x="360" y="61"/>
                  </a:lnTo>
                  <a:lnTo>
                    <a:pt x="345" y="39"/>
                  </a:lnTo>
                  <a:lnTo>
                    <a:pt x="325" y="24"/>
                  </a:lnTo>
                  <a:lnTo>
                    <a:pt x="303" y="12"/>
                  </a:lnTo>
                  <a:lnTo>
                    <a:pt x="291" y="9"/>
                  </a:lnTo>
                  <a:lnTo>
                    <a:pt x="281" y="7"/>
                  </a:lnTo>
                  <a:lnTo>
                    <a:pt x="271" y="7"/>
                  </a:lnTo>
                  <a:lnTo>
                    <a:pt x="261" y="5"/>
                  </a:lnTo>
                  <a:lnTo>
                    <a:pt x="256" y="5"/>
                  </a:lnTo>
                  <a:lnTo>
                    <a:pt x="249" y="5"/>
                  </a:lnTo>
                  <a:lnTo>
                    <a:pt x="241" y="5"/>
                  </a:lnTo>
                  <a:lnTo>
                    <a:pt x="237" y="5"/>
                  </a:lnTo>
                  <a:lnTo>
                    <a:pt x="224" y="2"/>
                  </a:lnTo>
                  <a:lnTo>
                    <a:pt x="212" y="2"/>
                  </a:lnTo>
                  <a:lnTo>
                    <a:pt x="200" y="2"/>
                  </a:lnTo>
                  <a:lnTo>
                    <a:pt x="187" y="0"/>
                  </a:lnTo>
                  <a:lnTo>
                    <a:pt x="177" y="2"/>
                  </a:lnTo>
                  <a:lnTo>
                    <a:pt x="168" y="5"/>
                  </a:lnTo>
                  <a:lnTo>
                    <a:pt x="158" y="7"/>
                  </a:lnTo>
                  <a:lnTo>
                    <a:pt x="150" y="9"/>
                  </a:lnTo>
                  <a:lnTo>
                    <a:pt x="145" y="9"/>
                  </a:lnTo>
                  <a:lnTo>
                    <a:pt x="143" y="9"/>
                  </a:lnTo>
                  <a:lnTo>
                    <a:pt x="138" y="12"/>
                  </a:lnTo>
                  <a:lnTo>
                    <a:pt x="136" y="12"/>
                  </a:lnTo>
                  <a:lnTo>
                    <a:pt x="118" y="22"/>
                  </a:lnTo>
                  <a:lnTo>
                    <a:pt x="104" y="32"/>
                  </a:lnTo>
                  <a:lnTo>
                    <a:pt x="91" y="42"/>
                  </a:lnTo>
                  <a:lnTo>
                    <a:pt x="79" y="54"/>
                  </a:lnTo>
                  <a:lnTo>
                    <a:pt x="62" y="66"/>
                  </a:lnTo>
                  <a:lnTo>
                    <a:pt x="49" y="81"/>
                  </a:lnTo>
                  <a:lnTo>
                    <a:pt x="37" y="101"/>
                  </a:lnTo>
                  <a:lnTo>
                    <a:pt x="27" y="118"/>
                  </a:lnTo>
                  <a:lnTo>
                    <a:pt x="20" y="140"/>
                  </a:lnTo>
                  <a:lnTo>
                    <a:pt x="12" y="160"/>
                  </a:lnTo>
                  <a:lnTo>
                    <a:pt x="8" y="182"/>
                  </a:lnTo>
                  <a:lnTo>
                    <a:pt x="0" y="204"/>
                  </a:lnTo>
                  <a:lnTo>
                    <a:pt x="0" y="236"/>
                  </a:lnTo>
                  <a:lnTo>
                    <a:pt x="3" y="268"/>
                  </a:lnTo>
                  <a:lnTo>
                    <a:pt x="10" y="298"/>
                  </a:lnTo>
                  <a:lnTo>
                    <a:pt x="25" y="325"/>
                  </a:lnTo>
                  <a:lnTo>
                    <a:pt x="27" y="325"/>
                  </a:lnTo>
                  <a:lnTo>
                    <a:pt x="30" y="322"/>
                  </a:lnTo>
                  <a:lnTo>
                    <a:pt x="32" y="322"/>
                  </a:lnTo>
                  <a:lnTo>
                    <a:pt x="35" y="322"/>
                  </a:lnTo>
                  <a:lnTo>
                    <a:pt x="40" y="322"/>
                  </a:lnTo>
                  <a:lnTo>
                    <a:pt x="42" y="327"/>
                  </a:lnTo>
                  <a:lnTo>
                    <a:pt x="44" y="330"/>
                  </a:lnTo>
                  <a:lnTo>
                    <a:pt x="49" y="3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76" name="Freeform 67"/>
            <p:cNvSpPr>
              <a:spLocks/>
            </p:cNvSpPr>
            <p:nvPr/>
          </p:nvSpPr>
          <p:spPr bwMode="auto">
            <a:xfrm>
              <a:off x="2282" y="2111"/>
              <a:ext cx="359" cy="293"/>
            </a:xfrm>
            <a:custGeom>
              <a:avLst/>
              <a:gdLst>
                <a:gd name="T0" fmla="*/ 172 w 359"/>
                <a:gd name="T1" fmla="*/ 241 h 293"/>
                <a:gd name="T2" fmla="*/ 165 w 359"/>
                <a:gd name="T3" fmla="*/ 232 h 293"/>
                <a:gd name="T4" fmla="*/ 160 w 359"/>
                <a:gd name="T5" fmla="*/ 222 h 293"/>
                <a:gd name="T6" fmla="*/ 118 w 359"/>
                <a:gd name="T7" fmla="*/ 190 h 293"/>
                <a:gd name="T8" fmla="*/ 111 w 359"/>
                <a:gd name="T9" fmla="*/ 187 h 293"/>
                <a:gd name="T10" fmla="*/ 74 w 359"/>
                <a:gd name="T11" fmla="*/ 155 h 293"/>
                <a:gd name="T12" fmla="*/ 51 w 359"/>
                <a:gd name="T13" fmla="*/ 138 h 293"/>
                <a:gd name="T14" fmla="*/ 51 w 359"/>
                <a:gd name="T15" fmla="*/ 135 h 293"/>
                <a:gd name="T16" fmla="*/ 54 w 359"/>
                <a:gd name="T17" fmla="*/ 133 h 293"/>
                <a:gd name="T18" fmla="*/ 66 w 359"/>
                <a:gd name="T19" fmla="*/ 133 h 293"/>
                <a:gd name="T20" fmla="*/ 86 w 359"/>
                <a:gd name="T21" fmla="*/ 148 h 293"/>
                <a:gd name="T22" fmla="*/ 120 w 359"/>
                <a:gd name="T23" fmla="*/ 170 h 293"/>
                <a:gd name="T24" fmla="*/ 145 w 359"/>
                <a:gd name="T25" fmla="*/ 185 h 293"/>
                <a:gd name="T26" fmla="*/ 160 w 359"/>
                <a:gd name="T27" fmla="*/ 192 h 293"/>
                <a:gd name="T28" fmla="*/ 172 w 359"/>
                <a:gd name="T29" fmla="*/ 190 h 293"/>
                <a:gd name="T30" fmla="*/ 187 w 359"/>
                <a:gd name="T31" fmla="*/ 182 h 293"/>
                <a:gd name="T32" fmla="*/ 246 w 359"/>
                <a:gd name="T33" fmla="*/ 69 h 293"/>
                <a:gd name="T34" fmla="*/ 256 w 359"/>
                <a:gd name="T35" fmla="*/ 74 h 293"/>
                <a:gd name="T36" fmla="*/ 256 w 359"/>
                <a:gd name="T37" fmla="*/ 76 h 293"/>
                <a:gd name="T38" fmla="*/ 244 w 359"/>
                <a:gd name="T39" fmla="*/ 111 h 293"/>
                <a:gd name="T40" fmla="*/ 221 w 359"/>
                <a:gd name="T41" fmla="*/ 187 h 293"/>
                <a:gd name="T42" fmla="*/ 357 w 359"/>
                <a:gd name="T43" fmla="*/ 180 h 293"/>
                <a:gd name="T44" fmla="*/ 357 w 359"/>
                <a:gd name="T45" fmla="*/ 150 h 293"/>
                <a:gd name="T46" fmla="*/ 349 w 359"/>
                <a:gd name="T47" fmla="*/ 121 h 293"/>
                <a:gd name="T48" fmla="*/ 337 w 359"/>
                <a:gd name="T49" fmla="*/ 89 h 293"/>
                <a:gd name="T50" fmla="*/ 322 w 359"/>
                <a:gd name="T51" fmla="*/ 59 h 293"/>
                <a:gd name="T52" fmla="*/ 303 w 359"/>
                <a:gd name="T53" fmla="*/ 34 h 293"/>
                <a:gd name="T54" fmla="*/ 276 w 359"/>
                <a:gd name="T55" fmla="*/ 15 h 293"/>
                <a:gd name="T56" fmla="*/ 231 w 359"/>
                <a:gd name="T57" fmla="*/ 2 h 293"/>
                <a:gd name="T58" fmla="*/ 187 w 359"/>
                <a:gd name="T59" fmla="*/ 0 h 293"/>
                <a:gd name="T60" fmla="*/ 143 w 359"/>
                <a:gd name="T61" fmla="*/ 7 h 293"/>
                <a:gd name="T62" fmla="*/ 101 w 359"/>
                <a:gd name="T63" fmla="*/ 25 h 293"/>
                <a:gd name="T64" fmla="*/ 76 w 359"/>
                <a:gd name="T65" fmla="*/ 42 h 293"/>
                <a:gd name="T66" fmla="*/ 54 w 359"/>
                <a:gd name="T67" fmla="*/ 59 h 293"/>
                <a:gd name="T68" fmla="*/ 39 w 359"/>
                <a:gd name="T69" fmla="*/ 81 h 293"/>
                <a:gd name="T70" fmla="*/ 24 w 359"/>
                <a:gd name="T71" fmla="*/ 103 h 293"/>
                <a:gd name="T72" fmla="*/ 15 w 359"/>
                <a:gd name="T73" fmla="*/ 128 h 293"/>
                <a:gd name="T74" fmla="*/ 5 w 359"/>
                <a:gd name="T75" fmla="*/ 153 h 293"/>
                <a:gd name="T76" fmla="*/ 2 w 359"/>
                <a:gd name="T77" fmla="*/ 190 h 293"/>
                <a:gd name="T78" fmla="*/ 0 w 359"/>
                <a:gd name="T79" fmla="*/ 229 h 293"/>
                <a:gd name="T80" fmla="*/ 2 w 359"/>
                <a:gd name="T81" fmla="*/ 251 h 293"/>
                <a:gd name="T82" fmla="*/ 7 w 359"/>
                <a:gd name="T83" fmla="*/ 276 h 293"/>
                <a:gd name="T84" fmla="*/ 15 w 359"/>
                <a:gd name="T85" fmla="*/ 283 h 293"/>
                <a:gd name="T86" fmla="*/ 17 w 359"/>
                <a:gd name="T87" fmla="*/ 293 h 293"/>
                <a:gd name="T88" fmla="*/ 19 w 359"/>
                <a:gd name="T89" fmla="*/ 293 h 293"/>
                <a:gd name="T90" fmla="*/ 19 w 359"/>
                <a:gd name="T91" fmla="*/ 293 h 2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59"/>
                <a:gd name="T139" fmla="*/ 0 h 293"/>
                <a:gd name="T140" fmla="*/ 359 w 359"/>
                <a:gd name="T141" fmla="*/ 293 h 29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59" h="293">
                  <a:moveTo>
                    <a:pt x="19" y="293"/>
                  </a:moveTo>
                  <a:lnTo>
                    <a:pt x="172" y="241"/>
                  </a:lnTo>
                  <a:lnTo>
                    <a:pt x="170" y="236"/>
                  </a:lnTo>
                  <a:lnTo>
                    <a:pt x="165" y="232"/>
                  </a:lnTo>
                  <a:lnTo>
                    <a:pt x="162" y="229"/>
                  </a:lnTo>
                  <a:lnTo>
                    <a:pt x="160" y="222"/>
                  </a:lnTo>
                  <a:lnTo>
                    <a:pt x="118" y="192"/>
                  </a:lnTo>
                  <a:lnTo>
                    <a:pt x="118" y="190"/>
                  </a:lnTo>
                  <a:lnTo>
                    <a:pt x="113" y="187"/>
                  </a:lnTo>
                  <a:lnTo>
                    <a:pt x="111" y="187"/>
                  </a:lnTo>
                  <a:lnTo>
                    <a:pt x="106" y="185"/>
                  </a:lnTo>
                  <a:lnTo>
                    <a:pt x="74" y="155"/>
                  </a:lnTo>
                  <a:lnTo>
                    <a:pt x="51" y="140"/>
                  </a:lnTo>
                  <a:lnTo>
                    <a:pt x="51" y="138"/>
                  </a:lnTo>
                  <a:lnTo>
                    <a:pt x="51" y="135"/>
                  </a:lnTo>
                  <a:lnTo>
                    <a:pt x="54" y="133"/>
                  </a:lnTo>
                  <a:lnTo>
                    <a:pt x="61" y="133"/>
                  </a:lnTo>
                  <a:lnTo>
                    <a:pt x="66" y="133"/>
                  </a:lnTo>
                  <a:lnTo>
                    <a:pt x="69" y="135"/>
                  </a:lnTo>
                  <a:lnTo>
                    <a:pt x="86" y="148"/>
                  </a:lnTo>
                  <a:lnTo>
                    <a:pt x="103" y="160"/>
                  </a:lnTo>
                  <a:lnTo>
                    <a:pt x="120" y="170"/>
                  </a:lnTo>
                  <a:lnTo>
                    <a:pt x="138" y="180"/>
                  </a:lnTo>
                  <a:lnTo>
                    <a:pt x="145" y="185"/>
                  </a:lnTo>
                  <a:lnTo>
                    <a:pt x="152" y="187"/>
                  </a:lnTo>
                  <a:lnTo>
                    <a:pt x="160" y="192"/>
                  </a:lnTo>
                  <a:lnTo>
                    <a:pt x="167" y="195"/>
                  </a:lnTo>
                  <a:lnTo>
                    <a:pt x="172" y="190"/>
                  </a:lnTo>
                  <a:lnTo>
                    <a:pt x="179" y="185"/>
                  </a:lnTo>
                  <a:lnTo>
                    <a:pt x="187" y="182"/>
                  </a:lnTo>
                  <a:lnTo>
                    <a:pt x="194" y="182"/>
                  </a:lnTo>
                  <a:lnTo>
                    <a:pt x="246" y="69"/>
                  </a:lnTo>
                  <a:lnTo>
                    <a:pt x="256" y="74"/>
                  </a:lnTo>
                  <a:lnTo>
                    <a:pt x="256" y="76"/>
                  </a:lnTo>
                  <a:lnTo>
                    <a:pt x="258" y="76"/>
                  </a:lnTo>
                  <a:lnTo>
                    <a:pt x="244" y="111"/>
                  </a:lnTo>
                  <a:lnTo>
                    <a:pt x="231" y="148"/>
                  </a:lnTo>
                  <a:lnTo>
                    <a:pt x="221" y="187"/>
                  </a:lnTo>
                  <a:lnTo>
                    <a:pt x="214" y="227"/>
                  </a:lnTo>
                  <a:lnTo>
                    <a:pt x="357" y="180"/>
                  </a:lnTo>
                  <a:lnTo>
                    <a:pt x="359" y="165"/>
                  </a:lnTo>
                  <a:lnTo>
                    <a:pt x="357" y="150"/>
                  </a:lnTo>
                  <a:lnTo>
                    <a:pt x="352" y="135"/>
                  </a:lnTo>
                  <a:lnTo>
                    <a:pt x="349" y="121"/>
                  </a:lnTo>
                  <a:lnTo>
                    <a:pt x="344" y="103"/>
                  </a:lnTo>
                  <a:lnTo>
                    <a:pt x="337" y="89"/>
                  </a:lnTo>
                  <a:lnTo>
                    <a:pt x="330" y="74"/>
                  </a:lnTo>
                  <a:lnTo>
                    <a:pt x="322" y="59"/>
                  </a:lnTo>
                  <a:lnTo>
                    <a:pt x="312" y="47"/>
                  </a:lnTo>
                  <a:lnTo>
                    <a:pt x="303" y="34"/>
                  </a:lnTo>
                  <a:lnTo>
                    <a:pt x="290" y="25"/>
                  </a:lnTo>
                  <a:lnTo>
                    <a:pt x="276" y="15"/>
                  </a:lnTo>
                  <a:lnTo>
                    <a:pt x="253" y="7"/>
                  </a:lnTo>
                  <a:lnTo>
                    <a:pt x="231" y="2"/>
                  </a:lnTo>
                  <a:lnTo>
                    <a:pt x="209" y="0"/>
                  </a:lnTo>
                  <a:lnTo>
                    <a:pt x="187" y="0"/>
                  </a:lnTo>
                  <a:lnTo>
                    <a:pt x="165" y="5"/>
                  </a:lnTo>
                  <a:lnTo>
                    <a:pt x="143" y="7"/>
                  </a:lnTo>
                  <a:lnTo>
                    <a:pt x="120" y="15"/>
                  </a:lnTo>
                  <a:lnTo>
                    <a:pt x="101" y="25"/>
                  </a:lnTo>
                  <a:lnTo>
                    <a:pt x="88" y="34"/>
                  </a:lnTo>
                  <a:lnTo>
                    <a:pt x="76" y="42"/>
                  </a:lnTo>
                  <a:lnTo>
                    <a:pt x="66" y="49"/>
                  </a:lnTo>
                  <a:lnTo>
                    <a:pt x="54" y="59"/>
                  </a:lnTo>
                  <a:lnTo>
                    <a:pt x="47" y="69"/>
                  </a:lnTo>
                  <a:lnTo>
                    <a:pt x="39" y="81"/>
                  </a:lnTo>
                  <a:lnTo>
                    <a:pt x="32" y="91"/>
                  </a:lnTo>
                  <a:lnTo>
                    <a:pt x="24" y="103"/>
                  </a:lnTo>
                  <a:lnTo>
                    <a:pt x="17" y="116"/>
                  </a:lnTo>
                  <a:lnTo>
                    <a:pt x="15" y="128"/>
                  </a:lnTo>
                  <a:lnTo>
                    <a:pt x="10" y="140"/>
                  </a:lnTo>
                  <a:lnTo>
                    <a:pt x="5" y="153"/>
                  </a:lnTo>
                  <a:lnTo>
                    <a:pt x="2" y="172"/>
                  </a:lnTo>
                  <a:lnTo>
                    <a:pt x="2" y="190"/>
                  </a:lnTo>
                  <a:lnTo>
                    <a:pt x="0" y="209"/>
                  </a:lnTo>
                  <a:lnTo>
                    <a:pt x="0" y="229"/>
                  </a:lnTo>
                  <a:lnTo>
                    <a:pt x="2" y="241"/>
                  </a:lnTo>
                  <a:lnTo>
                    <a:pt x="2" y="251"/>
                  </a:lnTo>
                  <a:lnTo>
                    <a:pt x="5" y="264"/>
                  </a:lnTo>
                  <a:lnTo>
                    <a:pt x="7" y="276"/>
                  </a:lnTo>
                  <a:lnTo>
                    <a:pt x="12" y="281"/>
                  </a:lnTo>
                  <a:lnTo>
                    <a:pt x="15" y="283"/>
                  </a:lnTo>
                  <a:lnTo>
                    <a:pt x="15" y="288"/>
                  </a:lnTo>
                  <a:lnTo>
                    <a:pt x="17" y="293"/>
                  </a:lnTo>
                  <a:lnTo>
                    <a:pt x="19" y="2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77" name="Freeform 68"/>
            <p:cNvSpPr>
              <a:spLocks/>
            </p:cNvSpPr>
            <p:nvPr/>
          </p:nvSpPr>
          <p:spPr bwMode="auto">
            <a:xfrm>
              <a:off x="2316" y="2360"/>
              <a:ext cx="35" cy="19"/>
            </a:xfrm>
            <a:custGeom>
              <a:avLst/>
              <a:gdLst>
                <a:gd name="T0" fmla="*/ 5 w 35"/>
                <a:gd name="T1" fmla="*/ 19 h 19"/>
                <a:gd name="T2" fmla="*/ 32 w 35"/>
                <a:gd name="T3" fmla="*/ 7 h 19"/>
                <a:gd name="T4" fmla="*/ 35 w 35"/>
                <a:gd name="T5" fmla="*/ 5 h 19"/>
                <a:gd name="T6" fmla="*/ 35 w 35"/>
                <a:gd name="T7" fmla="*/ 2 h 19"/>
                <a:gd name="T8" fmla="*/ 35 w 35"/>
                <a:gd name="T9" fmla="*/ 0 h 19"/>
                <a:gd name="T10" fmla="*/ 32 w 35"/>
                <a:gd name="T11" fmla="*/ 0 h 19"/>
                <a:gd name="T12" fmla="*/ 22 w 35"/>
                <a:gd name="T13" fmla="*/ 0 h 19"/>
                <a:gd name="T14" fmla="*/ 15 w 35"/>
                <a:gd name="T15" fmla="*/ 2 h 19"/>
                <a:gd name="T16" fmla="*/ 8 w 35"/>
                <a:gd name="T17" fmla="*/ 7 h 19"/>
                <a:gd name="T18" fmla="*/ 0 w 35"/>
                <a:gd name="T19" fmla="*/ 15 h 19"/>
                <a:gd name="T20" fmla="*/ 0 w 35"/>
                <a:gd name="T21" fmla="*/ 17 h 19"/>
                <a:gd name="T22" fmla="*/ 0 w 35"/>
                <a:gd name="T23" fmla="*/ 17 h 19"/>
                <a:gd name="T24" fmla="*/ 3 w 35"/>
                <a:gd name="T25" fmla="*/ 19 h 19"/>
                <a:gd name="T26" fmla="*/ 5 w 35"/>
                <a:gd name="T27" fmla="*/ 19 h 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5"/>
                <a:gd name="T43" fmla="*/ 0 h 19"/>
                <a:gd name="T44" fmla="*/ 35 w 35"/>
                <a:gd name="T45" fmla="*/ 19 h 1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5" h="19">
                  <a:moveTo>
                    <a:pt x="5" y="19"/>
                  </a:moveTo>
                  <a:lnTo>
                    <a:pt x="32" y="7"/>
                  </a:lnTo>
                  <a:lnTo>
                    <a:pt x="35" y="5"/>
                  </a:lnTo>
                  <a:lnTo>
                    <a:pt x="35" y="2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15" y="2"/>
                  </a:lnTo>
                  <a:lnTo>
                    <a:pt x="8" y="7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78" name="Freeform 69"/>
            <p:cNvSpPr>
              <a:spLocks/>
            </p:cNvSpPr>
            <p:nvPr/>
          </p:nvSpPr>
          <p:spPr bwMode="auto">
            <a:xfrm>
              <a:off x="2306" y="2323"/>
              <a:ext cx="37" cy="15"/>
            </a:xfrm>
            <a:custGeom>
              <a:avLst/>
              <a:gdLst>
                <a:gd name="T0" fmla="*/ 5 w 37"/>
                <a:gd name="T1" fmla="*/ 12 h 15"/>
                <a:gd name="T2" fmla="*/ 37 w 37"/>
                <a:gd name="T3" fmla="*/ 7 h 15"/>
                <a:gd name="T4" fmla="*/ 37 w 37"/>
                <a:gd name="T5" fmla="*/ 5 h 15"/>
                <a:gd name="T6" fmla="*/ 37 w 37"/>
                <a:gd name="T7" fmla="*/ 5 h 15"/>
                <a:gd name="T8" fmla="*/ 37 w 37"/>
                <a:gd name="T9" fmla="*/ 2 h 15"/>
                <a:gd name="T10" fmla="*/ 37 w 37"/>
                <a:gd name="T11" fmla="*/ 0 h 15"/>
                <a:gd name="T12" fmla="*/ 0 w 37"/>
                <a:gd name="T13" fmla="*/ 5 h 15"/>
                <a:gd name="T14" fmla="*/ 0 w 37"/>
                <a:gd name="T15" fmla="*/ 5 h 15"/>
                <a:gd name="T16" fmla="*/ 0 w 37"/>
                <a:gd name="T17" fmla="*/ 7 h 15"/>
                <a:gd name="T18" fmla="*/ 0 w 37"/>
                <a:gd name="T19" fmla="*/ 7 h 15"/>
                <a:gd name="T20" fmla="*/ 0 w 37"/>
                <a:gd name="T21" fmla="*/ 10 h 15"/>
                <a:gd name="T22" fmla="*/ 0 w 37"/>
                <a:gd name="T23" fmla="*/ 10 h 15"/>
                <a:gd name="T24" fmla="*/ 0 w 37"/>
                <a:gd name="T25" fmla="*/ 12 h 15"/>
                <a:gd name="T26" fmla="*/ 0 w 37"/>
                <a:gd name="T27" fmla="*/ 12 h 15"/>
                <a:gd name="T28" fmla="*/ 3 w 37"/>
                <a:gd name="T29" fmla="*/ 15 h 15"/>
                <a:gd name="T30" fmla="*/ 5 w 37"/>
                <a:gd name="T31" fmla="*/ 12 h 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7"/>
                <a:gd name="T49" fmla="*/ 0 h 15"/>
                <a:gd name="T50" fmla="*/ 37 w 37"/>
                <a:gd name="T51" fmla="*/ 15 h 1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7" h="15">
                  <a:moveTo>
                    <a:pt x="5" y="12"/>
                  </a:moveTo>
                  <a:lnTo>
                    <a:pt x="37" y="7"/>
                  </a:lnTo>
                  <a:lnTo>
                    <a:pt x="37" y="5"/>
                  </a:lnTo>
                  <a:lnTo>
                    <a:pt x="37" y="2"/>
                  </a:lnTo>
                  <a:lnTo>
                    <a:pt x="37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3" y="15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79" name="Freeform 70"/>
            <p:cNvSpPr>
              <a:spLocks/>
            </p:cNvSpPr>
            <p:nvPr/>
          </p:nvSpPr>
          <p:spPr bwMode="auto">
            <a:xfrm>
              <a:off x="2461" y="2313"/>
              <a:ext cx="18" cy="22"/>
            </a:xfrm>
            <a:custGeom>
              <a:avLst/>
              <a:gdLst>
                <a:gd name="T0" fmla="*/ 13 w 18"/>
                <a:gd name="T1" fmla="*/ 20 h 22"/>
                <a:gd name="T2" fmla="*/ 15 w 18"/>
                <a:gd name="T3" fmla="*/ 20 h 22"/>
                <a:gd name="T4" fmla="*/ 18 w 18"/>
                <a:gd name="T5" fmla="*/ 15 h 22"/>
                <a:gd name="T6" fmla="*/ 18 w 18"/>
                <a:gd name="T7" fmla="*/ 10 h 22"/>
                <a:gd name="T8" fmla="*/ 15 w 18"/>
                <a:gd name="T9" fmla="*/ 5 h 22"/>
                <a:gd name="T10" fmla="*/ 13 w 18"/>
                <a:gd name="T11" fmla="*/ 0 h 22"/>
                <a:gd name="T12" fmla="*/ 3 w 18"/>
                <a:gd name="T13" fmla="*/ 5 h 22"/>
                <a:gd name="T14" fmla="*/ 3 w 18"/>
                <a:gd name="T15" fmla="*/ 7 h 22"/>
                <a:gd name="T16" fmla="*/ 0 w 18"/>
                <a:gd name="T17" fmla="*/ 10 h 22"/>
                <a:gd name="T18" fmla="*/ 0 w 18"/>
                <a:gd name="T19" fmla="*/ 15 h 22"/>
                <a:gd name="T20" fmla="*/ 0 w 18"/>
                <a:gd name="T21" fmla="*/ 17 h 22"/>
                <a:gd name="T22" fmla="*/ 13 w 18"/>
                <a:gd name="T23" fmla="*/ 22 h 22"/>
                <a:gd name="T24" fmla="*/ 13 w 18"/>
                <a:gd name="T25" fmla="*/ 20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22"/>
                <a:gd name="T41" fmla="*/ 18 w 18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22">
                  <a:moveTo>
                    <a:pt x="13" y="20"/>
                  </a:moveTo>
                  <a:lnTo>
                    <a:pt x="15" y="20"/>
                  </a:lnTo>
                  <a:lnTo>
                    <a:pt x="18" y="15"/>
                  </a:lnTo>
                  <a:lnTo>
                    <a:pt x="18" y="10"/>
                  </a:lnTo>
                  <a:lnTo>
                    <a:pt x="15" y="5"/>
                  </a:lnTo>
                  <a:lnTo>
                    <a:pt x="13" y="0"/>
                  </a:lnTo>
                  <a:lnTo>
                    <a:pt x="3" y="5"/>
                  </a:lnTo>
                  <a:lnTo>
                    <a:pt x="3" y="7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3" y="22"/>
                  </a:lnTo>
                  <a:lnTo>
                    <a:pt x="13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80" name="Freeform 71"/>
            <p:cNvSpPr>
              <a:spLocks/>
            </p:cNvSpPr>
            <p:nvPr/>
          </p:nvSpPr>
          <p:spPr bwMode="auto">
            <a:xfrm>
              <a:off x="2309" y="2276"/>
              <a:ext cx="37" cy="12"/>
            </a:xfrm>
            <a:custGeom>
              <a:avLst/>
              <a:gdLst>
                <a:gd name="T0" fmla="*/ 27 w 37"/>
                <a:gd name="T1" fmla="*/ 12 h 12"/>
                <a:gd name="T2" fmla="*/ 29 w 37"/>
                <a:gd name="T3" fmla="*/ 12 h 12"/>
                <a:gd name="T4" fmla="*/ 29 w 37"/>
                <a:gd name="T5" fmla="*/ 12 h 12"/>
                <a:gd name="T6" fmla="*/ 32 w 37"/>
                <a:gd name="T7" fmla="*/ 12 h 12"/>
                <a:gd name="T8" fmla="*/ 34 w 37"/>
                <a:gd name="T9" fmla="*/ 12 h 12"/>
                <a:gd name="T10" fmla="*/ 34 w 37"/>
                <a:gd name="T11" fmla="*/ 12 h 12"/>
                <a:gd name="T12" fmla="*/ 34 w 37"/>
                <a:gd name="T13" fmla="*/ 10 h 12"/>
                <a:gd name="T14" fmla="*/ 34 w 37"/>
                <a:gd name="T15" fmla="*/ 10 h 12"/>
                <a:gd name="T16" fmla="*/ 37 w 37"/>
                <a:gd name="T17" fmla="*/ 7 h 12"/>
                <a:gd name="T18" fmla="*/ 34 w 37"/>
                <a:gd name="T19" fmla="*/ 2 h 12"/>
                <a:gd name="T20" fmla="*/ 27 w 37"/>
                <a:gd name="T21" fmla="*/ 2 h 12"/>
                <a:gd name="T22" fmla="*/ 22 w 37"/>
                <a:gd name="T23" fmla="*/ 0 h 12"/>
                <a:gd name="T24" fmla="*/ 17 w 37"/>
                <a:gd name="T25" fmla="*/ 0 h 12"/>
                <a:gd name="T26" fmla="*/ 12 w 37"/>
                <a:gd name="T27" fmla="*/ 0 h 12"/>
                <a:gd name="T28" fmla="*/ 10 w 37"/>
                <a:gd name="T29" fmla="*/ 0 h 12"/>
                <a:gd name="T30" fmla="*/ 5 w 37"/>
                <a:gd name="T31" fmla="*/ 0 h 12"/>
                <a:gd name="T32" fmla="*/ 2 w 37"/>
                <a:gd name="T33" fmla="*/ 0 h 12"/>
                <a:gd name="T34" fmla="*/ 0 w 37"/>
                <a:gd name="T35" fmla="*/ 2 h 12"/>
                <a:gd name="T36" fmla="*/ 0 w 37"/>
                <a:gd name="T37" fmla="*/ 2 h 12"/>
                <a:gd name="T38" fmla="*/ 0 w 37"/>
                <a:gd name="T39" fmla="*/ 5 h 12"/>
                <a:gd name="T40" fmla="*/ 0 w 37"/>
                <a:gd name="T41" fmla="*/ 7 h 12"/>
                <a:gd name="T42" fmla="*/ 27 w 37"/>
                <a:gd name="T43" fmla="*/ 12 h 1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7"/>
                <a:gd name="T67" fmla="*/ 0 h 12"/>
                <a:gd name="T68" fmla="*/ 37 w 37"/>
                <a:gd name="T69" fmla="*/ 12 h 1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7" h="12">
                  <a:moveTo>
                    <a:pt x="27" y="12"/>
                  </a:moveTo>
                  <a:lnTo>
                    <a:pt x="29" y="12"/>
                  </a:lnTo>
                  <a:lnTo>
                    <a:pt x="32" y="12"/>
                  </a:lnTo>
                  <a:lnTo>
                    <a:pt x="34" y="12"/>
                  </a:lnTo>
                  <a:lnTo>
                    <a:pt x="34" y="10"/>
                  </a:lnTo>
                  <a:lnTo>
                    <a:pt x="37" y="7"/>
                  </a:lnTo>
                  <a:lnTo>
                    <a:pt x="34" y="2"/>
                  </a:lnTo>
                  <a:lnTo>
                    <a:pt x="27" y="2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27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81" name="Freeform 72"/>
            <p:cNvSpPr>
              <a:spLocks/>
            </p:cNvSpPr>
            <p:nvPr/>
          </p:nvSpPr>
          <p:spPr bwMode="auto">
            <a:xfrm>
              <a:off x="2594" y="2259"/>
              <a:ext cx="32" cy="19"/>
            </a:xfrm>
            <a:custGeom>
              <a:avLst/>
              <a:gdLst>
                <a:gd name="T0" fmla="*/ 3 w 32"/>
                <a:gd name="T1" fmla="*/ 19 h 19"/>
                <a:gd name="T2" fmla="*/ 32 w 32"/>
                <a:gd name="T3" fmla="*/ 10 h 19"/>
                <a:gd name="T4" fmla="*/ 30 w 32"/>
                <a:gd name="T5" fmla="*/ 0 h 19"/>
                <a:gd name="T6" fmla="*/ 0 w 32"/>
                <a:gd name="T7" fmla="*/ 10 h 19"/>
                <a:gd name="T8" fmla="*/ 0 w 32"/>
                <a:gd name="T9" fmla="*/ 10 h 19"/>
                <a:gd name="T10" fmla="*/ 0 w 32"/>
                <a:gd name="T11" fmla="*/ 12 h 19"/>
                <a:gd name="T12" fmla="*/ 0 w 32"/>
                <a:gd name="T13" fmla="*/ 15 h 19"/>
                <a:gd name="T14" fmla="*/ 0 w 32"/>
                <a:gd name="T15" fmla="*/ 17 h 19"/>
                <a:gd name="T16" fmla="*/ 0 w 32"/>
                <a:gd name="T17" fmla="*/ 17 h 19"/>
                <a:gd name="T18" fmla="*/ 3 w 32"/>
                <a:gd name="T19" fmla="*/ 17 h 19"/>
                <a:gd name="T20" fmla="*/ 3 w 32"/>
                <a:gd name="T21" fmla="*/ 17 h 19"/>
                <a:gd name="T22" fmla="*/ 3 w 32"/>
                <a:gd name="T23" fmla="*/ 19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"/>
                <a:gd name="T37" fmla="*/ 0 h 19"/>
                <a:gd name="T38" fmla="*/ 32 w 32"/>
                <a:gd name="T39" fmla="*/ 19 h 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" h="19">
                  <a:moveTo>
                    <a:pt x="3" y="19"/>
                  </a:moveTo>
                  <a:lnTo>
                    <a:pt x="32" y="10"/>
                  </a:lnTo>
                  <a:lnTo>
                    <a:pt x="30" y="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3" y="17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82" name="Freeform 73"/>
            <p:cNvSpPr>
              <a:spLocks/>
            </p:cNvSpPr>
            <p:nvPr/>
          </p:nvSpPr>
          <p:spPr bwMode="auto">
            <a:xfrm>
              <a:off x="2577" y="2214"/>
              <a:ext cx="30" cy="20"/>
            </a:xfrm>
            <a:custGeom>
              <a:avLst/>
              <a:gdLst>
                <a:gd name="T0" fmla="*/ 5 w 30"/>
                <a:gd name="T1" fmla="*/ 20 h 20"/>
                <a:gd name="T2" fmla="*/ 30 w 30"/>
                <a:gd name="T3" fmla="*/ 8 h 20"/>
                <a:gd name="T4" fmla="*/ 30 w 30"/>
                <a:gd name="T5" fmla="*/ 8 h 20"/>
                <a:gd name="T6" fmla="*/ 30 w 30"/>
                <a:gd name="T7" fmla="*/ 5 h 20"/>
                <a:gd name="T8" fmla="*/ 30 w 30"/>
                <a:gd name="T9" fmla="*/ 3 h 20"/>
                <a:gd name="T10" fmla="*/ 30 w 30"/>
                <a:gd name="T11" fmla="*/ 0 h 20"/>
                <a:gd name="T12" fmla="*/ 22 w 30"/>
                <a:gd name="T13" fmla="*/ 0 h 20"/>
                <a:gd name="T14" fmla="*/ 15 w 30"/>
                <a:gd name="T15" fmla="*/ 3 h 20"/>
                <a:gd name="T16" fmla="*/ 8 w 30"/>
                <a:gd name="T17" fmla="*/ 8 h 20"/>
                <a:gd name="T18" fmla="*/ 0 w 30"/>
                <a:gd name="T19" fmla="*/ 13 h 20"/>
                <a:gd name="T20" fmla="*/ 0 w 30"/>
                <a:gd name="T21" fmla="*/ 15 h 20"/>
                <a:gd name="T22" fmla="*/ 0 w 30"/>
                <a:gd name="T23" fmla="*/ 15 h 20"/>
                <a:gd name="T24" fmla="*/ 0 w 30"/>
                <a:gd name="T25" fmla="*/ 18 h 20"/>
                <a:gd name="T26" fmla="*/ 3 w 30"/>
                <a:gd name="T27" fmla="*/ 20 h 20"/>
                <a:gd name="T28" fmla="*/ 3 w 30"/>
                <a:gd name="T29" fmla="*/ 20 h 20"/>
                <a:gd name="T30" fmla="*/ 3 w 30"/>
                <a:gd name="T31" fmla="*/ 20 h 20"/>
                <a:gd name="T32" fmla="*/ 3 w 30"/>
                <a:gd name="T33" fmla="*/ 20 h 20"/>
                <a:gd name="T34" fmla="*/ 5 w 30"/>
                <a:gd name="T35" fmla="*/ 20 h 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0"/>
                <a:gd name="T55" fmla="*/ 0 h 20"/>
                <a:gd name="T56" fmla="*/ 30 w 30"/>
                <a:gd name="T57" fmla="*/ 20 h 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0" h="20">
                  <a:moveTo>
                    <a:pt x="5" y="20"/>
                  </a:moveTo>
                  <a:lnTo>
                    <a:pt x="30" y="8"/>
                  </a:lnTo>
                  <a:lnTo>
                    <a:pt x="30" y="5"/>
                  </a:lnTo>
                  <a:lnTo>
                    <a:pt x="30" y="3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5" y="3"/>
                  </a:lnTo>
                  <a:lnTo>
                    <a:pt x="8" y="8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3" y="20"/>
                  </a:lnTo>
                  <a:lnTo>
                    <a:pt x="5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83" name="Freeform 74"/>
            <p:cNvSpPr>
              <a:spLocks/>
            </p:cNvSpPr>
            <p:nvPr/>
          </p:nvSpPr>
          <p:spPr bwMode="auto">
            <a:xfrm>
              <a:off x="2346" y="2205"/>
              <a:ext cx="29" cy="17"/>
            </a:xfrm>
            <a:custGeom>
              <a:avLst/>
              <a:gdLst>
                <a:gd name="T0" fmla="*/ 29 w 29"/>
                <a:gd name="T1" fmla="*/ 17 h 17"/>
                <a:gd name="T2" fmla="*/ 29 w 29"/>
                <a:gd name="T3" fmla="*/ 7 h 17"/>
                <a:gd name="T4" fmla="*/ 2 w 29"/>
                <a:gd name="T5" fmla="*/ 0 h 17"/>
                <a:gd name="T6" fmla="*/ 2 w 29"/>
                <a:gd name="T7" fmla="*/ 0 h 17"/>
                <a:gd name="T8" fmla="*/ 2 w 29"/>
                <a:gd name="T9" fmla="*/ 0 h 17"/>
                <a:gd name="T10" fmla="*/ 0 w 29"/>
                <a:gd name="T11" fmla="*/ 2 h 17"/>
                <a:gd name="T12" fmla="*/ 0 w 29"/>
                <a:gd name="T13" fmla="*/ 4 h 17"/>
                <a:gd name="T14" fmla="*/ 29 w 29"/>
                <a:gd name="T15" fmla="*/ 17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"/>
                <a:gd name="T25" fmla="*/ 0 h 17"/>
                <a:gd name="T26" fmla="*/ 29 w 29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" h="17">
                  <a:moveTo>
                    <a:pt x="29" y="17"/>
                  </a:moveTo>
                  <a:lnTo>
                    <a:pt x="29" y="7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9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84" name="Freeform 75"/>
            <p:cNvSpPr>
              <a:spLocks/>
            </p:cNvSpPr>
            <p:nvPr/>
          </p:nvSpPr>
          <p:spPr bwMode="auto">
            <a:xfrm>
              <a:off x="2560" y="2177"/>
              <a:ext cx="27" cy="30"/>
            </a:xfrm>
            <a:custGeom>
              <a:avLst/>
              <a:gdLst>
                <a:gd name="T0" fmla="*/ 7 w 27"/>
                <a:gd name="T1" fmla="*/ 28 h 30"/>
                <a:gd name="T2" fmla="*/ 27 w 27"/>
                <a:gd name="T3" fmla="*/ 5 h 30"/>
                <a:gd name="T4" fmla="*/ 27 w 27"/>
                <a:gd name="T5" fmla="*/ 3 h 30"/>
                <a:gd name="T6" fmla="*/ 27 w 27"/>
                <a:gd name="T7" fmla="*/ 3 h 30"/>
                <a:gd name="T8" fmla="*/ 27 w 27"/>
                <a:gd name="T9" fmla="*/ 0 h 30"/>
                <a:gd name="T10" fmla="*/ 27 w 27"/>
                <a:gd name="T11" fmla="*/ 0 h 30"/>
                <a:gd name="T12" fmla="*/ 17 w 27"/>
                <a:gd name="T13" fmla="*/ 0 h 30"/>
                <a:gd name="T14" fmla="*/ 0 w 27"/>
                <a:gd name="T15" fmla="*/ 25 h 30"/>
                <a:gd name="T16" fmla="*/ 2 w 27"/>
                <a:gd name="T17" fmla="*/ 25 h 30"/>
                <a:gd name="T18" fmla="*/ 2 w 27"/>
                <a:gd name="T19" fmla="*/ 28 h 30"/>
                <a:gd name="T20" fmla="*/ 5 w 27"/>
                <a:gd name="T21" fmla="*/ 30 h 30"/>
                <a:gd name="T22" fmla="*/ 7 w 27"/>
                <a:gd name="T23" fmla="*/ 28 h 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"/>
                <a:gd name="T37" fmla="*/ 0 h 30"/>
                <a:gd name="T38" fmla="*/ 27 w 27"/>
                <a:gd name="T39" fmla="*/ 30 h 3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" h="30">
                  <a:moveTo>
                    <a:pt x="7" y="28"/>
                  </a:moveTo>
                  <a:lnTo>
                    <a:pt x="27" y="5"/>
                  </a:lnTo>
                  <a:lnTo>
                    <a:pt x="27" y="3"/>
                  </a:lnTo>
                  <a:lnTo>
                    <a:pt x="27" y="0"/>
                  </a:lnTo>
                  <a:lnTo>
                    <a:pt x="17" y="0"/>
                  </a:lnTo>
                  <a:lnTo>
                    <a:pt x="0" y="25"/>
                  </a:lnTo>
                  <a:lnTo>
                    <a:pt x="2" y="25"/>
                  </a:lnTo>
                  <a:lnTo>
                    <a:pt x="2" y="28"/>
                  </a:lnTo>
                  <a:lnTo>
                    <a:pt x="5" y="30"/>
                  </a:lnTo>
                  <a:lnTo>
                    <a:pt x="7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85" name="Freeform 76"/>
            <p:cNvSpPr>
              <a:spLocks/>
            </p:cNvSpPr>
            <p:nvPr/>
          </p:nvSpPr>
          <p:spPr bwMode="auto">
            <a:xfrm>
              <a:off x="2380" y="2163"/>
              <a:ext cx="22" cy="32"/>
            </a:xfrm>
            <a:custGeom>
              <a:avLst/>
              <a:gdLst>
                <a:gd name="T0" fmla="*/ 17 w 22"/>
                <a:gd name="T1" fmla="*/ 32 h 32"/>
                <a:gd name="T2" fmla="*/ 17 w 22"/>
                <a:gd name="T3" fmla="*/ 32 h 32"/>
                <a:gd name="T4" fmla="*/ 20 w 22"/>
                <a:gd name="T5" fmla="*/ 32 h 32"/>
                <a:gd name="T6" fmla="*/ 20 w 22"/>
                <a:gd name="T7" fmla="*/ 32 h 32"/>
                <a:gd name="T8" fmla="*/ 22 w 22"/>
                <a:gd name="T9" fmla="*/ 32 h 32"/>
                <a:gd name="T10" fmla="*/ 20 w 22"/>
                <a:gd name="T11" fmla="*/ 22 h 32"/>
                <a:gd name="T12" fmla="*/ 17 w 22"/>
                <a:gd name="T13" fmla="*/ 14 h 32"/>
                <a:gd name="T14" fmla="*/ 10 w 22"/>
                <a:gd name="T15" fmla="*/ 7 h 32"/>
                <a:gd name="T16" fmla="*/ 3 w 22"/>
                <a:gd name="T17" fmla="*/ 0 h 32"/>
                <a:gd name="T18" fmla="*/ 0 w 22"/>
                <a:gd name="T19" fmla="*/ 2 h 32"/>
                <a:gd name="T20" fmla="*/ 0 w 22"/>
                <a:gd name="T21" fmla="*/ 5 h 32"/>
                <a:gd name="T22" fmla="*/ 0 w 22"/>
                <a:gd name="T23" fmla="*/ 9 h 32"/>
                <a:gd name="T24" fmla="*/ 0 w 22"/>
                <a:gd name="T25" fmla="*/ 12 h 32"/>
                <a:gd name="T26" fmla="*/ 15 w 22"/>
                <a:gd name="T27" fmla="*/ 32 h 32"/>
                <a:gd name="T28" fmla="*/ 15 w 22"/>
                <a:gd name="T29" fmla="*/ 32 h 32"/>
                <a:gd name="T30" fmla="*/ 17 w 22"/>
                <a:gd name="T31" fmla="*/ 32 h 32"/>
                <a:gd name="T32" fmla="*/ 17 w 22"/>
                <a:gd name="T33" fmla="*/ 32 h 32"/>
                <a:gd name="T34" fmla="*/ 17 w 22"/>
                <a:gd name="T35" fmla="*/ 32 h 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"/>
                <a:gd name="T55" fmla="*/ 0 h 32"/>
                <a:gd name="T56" fmla="*/ 22 w 22"/>
                <a:gd name="T57" fmla="*/ 32 h 3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" h="32">
                  <a:moveTo>
                    <a:pt x="17" y="32"/>
                  </a:moveTo>
                  <a:lnTo>
                    <a:pt x="17" y="32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0" y="22"/>
                  </a:lnTo>
                  <a:lnTo>
                    <a:pt x="17" y="14"/>
                  </a:lnTo>
                  <a:lnTo>
                    <a:pt x="10" y="7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15" y="32"/>
                  </a:lnTo>
                  <a:lnTo>
                    <a:pt x="17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86" name="Freeform 77"/>
            <p:cNvSpPr>
              <a:spLocks/>
            </p:cNvSpPr>
            <p:nvPr/>
          </p:nvSpPr>
          <p:spPr bwMode="auto">
            <a:xfrm>
              <a:off x="2491" y="2133"/>
              <a:ext cx="12" cy="44"/>
            </a:xfrm>
            <a:custGeom>
              <a:avLst/>
              <a:gdLst>
                <a:gd name="T0" fmla="*/ 5 w 12"/>
                <a:gd name="T1" fmla="*/ 44 h 44"/>
                <a:gd name="T2" fmla="*/ 10 w 12"/>
                <a:gd name="T3" fmla="*/ 35 h 44"/>
                <a:gd name="T4" fmla="*/ 12 w 12"/>
                <a:gd name="T5" fmla="*/ 25 h 44"/>
                <a:gd name="T6" fmla="*/ 12 w 12"/>
                <a:gd name="T7" fmla="*/ 12 h 44"/>
                <a:gd name="T8" fmla="*/ 10 w 12"/>
                <a:gd name="T9" fmla="*/ 3 h 44"/>
                <a:gd name="T10" fmla="*/ 10 w 12"/>
                <a:gd name="T11" fmla="*/ 3 h 44"/>
                <a:gd name="T12" fmla="*/ 10 w 12"/>
                <a:gd name="T13" fmla="*/ 3 h 44"/>
                <a:gd name="T14" fmla="*/ 10 w 12"/>
                <a:gd name="T15" fmla="*/ 3 h 44"/>
                <a:gd name="T16" fmla="*/ 7 w 12"/>
                <a:gd name="T17" fmla="*/ 0 h 44"/>
                <a:gd name="T18" fmla="*/ 3 w 12"/>
                <a:gd name="T19" fmla="*/ 10 h 44"/>
                <a:gd name="T20" fmla="*/ 0 w 12"/>
                <a:gd name="T21" fmla="*/ 20 h 44"/>
                <a:gd name="T22" fmla="*/ 0 w 12"/>
                <a:gd name="T23" fmla="*/ 32 h 44"/>
                <a:gd name="T24" fmla="*/ 0 w 12"/>
                <a:gd name="T25" fmla="*/ 42 h 44"/>
                <a:gd name="T26" fmla="*/ 0 w 12"/>
                <a:gd name="T27" fmla="*/ 44 h 44"/>
                <a:gd name="T28" fmla="*/ 3 w 12"/>
                <a:gd name="T29" fmla="*/ 44 h 44"/>
                <a:gd name="T30" fmla="*/ 3 w 12"/>
                <a:gd name="T31" fmla="*/ 44 h 44"/>
                <a:gd name="T32" fmla="*/ 3 w 12"/>
                <a:gd name="T33" fmla="*/ 44 h 44"/>
                <a:gd name="T34" fmla="*/ 5 w 12"/>
                <a:gd name="T35" fmla="*/ 44 h 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"/>
                <a:gd name="T55" fmla="*/ 0 h 44"/>
                <a:gd name="T56" fmla="*/ 12 w 12"/>
                <a:gd name="T57" fmla="*/ 44 h 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" h="44">
                  <a:moveTo>
                    <a:pt x="5" y="44"/>
                  </a:moveTo>
                  <a:lnTo>
                    <a:pt x="10" y="35"/>
                  </a:lnTo>
                  <a:lnTo>
                    <a:pt x="12" y="25"/>
                  </a:lnTo>
                  <a:lnTo>
                    <a:pt x="12" y="12"/>
                  </a:lnTo>
                  <a:lnTo>
                    <a:pt x="10" y="3"/>
                  </a:lnTo>
                  <a:lnTo>
                    <a:pt x="7" y="0"/>
                  </a:lnTo>
                  <a:lnTo>
                    <a:pt x="3" y="10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3" y="44"/>
                  </a:lnTo>
                  <a:lnTo>
                    <a:pt x="5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87" name="Freeform 78"/>
            <p:cNvSpPr>
              <a:spLocks/>
            </p:cNvSpPr>
            <p:nvPr/>
          </p:nvSpPr>
          <p:spPr bwMode="auto">
            <a:xfrm>
              <a:off x="2429" y="2138"/>
              <a:ext cx="18" cy="32"/>
            </a:xfrm>
            <a:custGeom>
              <a:avLst/>
              <a:gdLst>
                <a:gd name="T0" fmla="*/ 13 w 18"/>
                <a:gd name="T1" fmla="*/ 32 h 32"/>
                <a:gd name="T2" fmla="*/ 15 w 18"/>
                <a:gd name="T3" fmla="*/ 32 h 32"/>
                <a:gd name="T4" fmla="*/ 15 w 18"/>
                <a:gd name="T5" fmla="*/ 32 h 32"/>
                <a:gd name="T6" fmla="*/ 18 w 18"/>
                <a:gd name="T7" fmla="*/ 32 h 32"/>
                <a:gd name="T8" fmla="*/ 18 w 18"/>
                <a:gd name="T9" fmla="*/ 30 h 32"/>
                <a:gd name="T10" fmla="*/ 8 w 18"/>
                <a:gd name="T11" fmla="*/ 0 h 32"/>
                <a:gd name="T12" fmla="*/ 8 w 18"/>
                <a:gd name="T13" fmla="*/ 0 h 32"/>
                <a:gd name="T14" fmla="*/ 8 w 18"/>
                <a:gd name="T15" fmla="*/ 0 h 32"/>
                <a:gd name="T16" fmla="*/ 5 w 18"/>
                <a:gd name="T17" fmla="*/ 0 h 32"/>
                <a:gd name="T18" fmla="*/ 5 w 18"/>
                <a:gd name="T19" fmla="*/ 0 h 32"/>
                <a:gd name="T20" fmla="*/ 0 w 18"/>
                <a:gd name="T21" fmla="*/ 7 h 32"/>
                <a:gd name="T22" fmla="*/ 5 w 18"/>
                <a:gd name="T23" fmla="*/ 25 h 32"/>
                <a:gd name="T24" fmla="*/ 13 w 18"/>
                <a:gd name="T25" fmla="*/ 32 h 32"/>
                <a:gd name="T26" fmla="*/ 13 w 18"/>
                <a:gd name="T27" fmla="*/ 32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"/>
                <a:gd name="T43" fmla="*/ 0 h 32"/>
                <a:gd name="T44" fmla="*/ 18 w 18"/>
                <a:gd name="T45" fmla="*/ 32 h 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" h="32">
                  <a:moveTo>
                    <a:pt x="13" y="32"/>
                  </a:moveTo>
                  <a:lnTo>
                    <a:pt x="15" y="32"/>
                  </a:lnTo>
                  <a:lnTo>
                    <a:pt x="18" y="32"/>
                  </a:lnTo>
                  <a:lnTo>
                    <a:pt x="18" y="30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7"/>
                  </a:lnTo>
                  <a:lnTo>
                    <a:pt x="5" y="25"/>
                  </a:lnTo>
                  <a:lnTo>
                    <a:pt x="13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88" name="Freeform 79"/>
            <p:cNvSpPr>
              <a:spLocks/>
            </p:cNvSpPr>
            <p:nvPr/>
          </p:nvSpPr>
          <p:spPr bwMode="auto">
            <a:xfrm>
              <a:off x="2863" y="1598"/>
              <a:ext cx="187" cy="404"/>
            </a:xfrm>
            <a:custGeom>
              <a:avLst/>
              <a:gdLst>
                <a:gd name="T0" fmla="*/ 160 w 187"/>
                <a:gd name="T1" fmla="*/ 0 h 404"/>
                <a:gd name="T2" fmla="*/ 27 w 187"/>
                <a:gd name="T3" fmla="*/ 254 h 404"/>
                <a:gd name="T4" fmla="*/ 96 w 187"/>
                <a:gd name="T5" fmla="*/ 207 h 404"/>
                <a:gd name="T6" fmla="*/ 0 w 187"/>
                <a:gd name="T7" fmla="*/ 404 h 404"/>
                <a:gd name="T8" fmla="*/ 187 w 187"/>
                <a:gd name="T9" fmla="*/ 131 h 404"/>
                <a:gd name="T10" fmla="*/ 108 w 187"/>
                <a:gd name="T11" fmla="*/ 173 h 404"/>
                <a:gd name="T12" fmla="*/ 160 w 187"/>
                <a:gd name="T13" fmla="*/ 0 h 4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7"/>
                <a:gd name="T22" fmla="*/ 0 h 404"/>
                <a:gd name="T23" fmla="*/ 187 w 187"/>
                <a:gd name="T24" fmla="*/ 404 h 4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7" h="404">
                  <a:moveTo>
                    <a:pt x="160" y="0"/>
                  </a:moveTo>
                  <a:lnTo>
                    <a:pt x="27" y="254"/>
                  </a:lnTo>
                  <a:lnTo>
                    <a:pt x="96" y="207"/>
                  </a:lnTo>
                  <a:lnTo>
                    <a:pt x="0" y="404"/>
                  </a:lnTo>
                  <a:lnTo>
                    <a:pt x="187" y="131"/>
                  </a:lnTo>
                  <a:lnTo>
                    <a:pt x="108" y="173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FFB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89" name="Freeform 80"/>
            <p:cNvSpPr>
              <a:spLocks/>
            </p:cNvSpPr>
            <p:nvPr/>
          </p:nvSpPr>
          <p:spPr bwMode="auto">
            <a:xfrm>
              <a:off x="2521" y="1480"/>
              <a:ext cx="101" cy="434"/>
            </a:xfrm>
            <a:custGeom>
              <a:avLst/>
              <a:gdLst>
                <a:gd name="T0" fmla="*/ 27 w 101"/>
                <a:gd name="T1" fmla="*/ 0 h 434"/>
                <a:gd name="T2" fmla="*/ 0 w 101"/>
                <a:gd name="T3" fmla="*/ 286 h 434"/>
                <a:gd name="T4" fmla="*/ 44 w 101"/>
                <a:gd name="T5" fmla="*/ 217 h 434"/>
                <a:gd name="T6" fmla="*/ 29 w 101"/>
                <a:gd name="T7" fmla="*/ 434 h 434"/>
                <a:gd name="T8" fmla="*/ 101 w 101"/>
                <a:gd name="T9" fmla="*/ 111 h 434"/>
                <a:gd name="T10" fmla="*/ 44 w 101"/>
                <a:gd name="T11" fmla="*/ 180 h 434"/>
                <a:gd name="T12" fmla="*/ 27 w 101"/>
                <a:gd name="T13" fmla="*/ 0 h 4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"/>
                <a:gd name="T22" fmla="*/ 0 h 434"/>
                <a:gd name="T23" fmla="*/ 101 w 101"/>
                <a:gd name="T24" fmla="*/ 434 h 4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" h="434">
                  <a:moveTo>
                    <a:pt x="27" y="0"/>
                  </a:moveTo>
                  <a:lnTo>
                    <a:pt x="0" y="286"/>
                  </a:lnTo>
                  <a:lnTo>
                    <a:pt x="44" y="217"/>
                  </a:lnTo>
                  <a:lnTo>
                    <a:pt x="29" y="434"/>
                  </a:lnTo>
                  <a:lnTo>
                    <a:pt x="101" y="111"/>
                  </a:lnTo>
                  <a:lnTo>
                    <a:pt x="44" y="18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B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90" name="Freeform 81"/>
            <p:cNvSpPr>
              <a:spLocks/>
            </p:cNvSpPr>
            <p:nvPr/>
          </p:nvSpPr>
          <p:spPr bwMode="auto">
            <a:xfrm>
              <a:off x="1967" y="1618"/>
              <a:ext cx="233" cy="367"/>
            </a:xfrm>
            <a:custGeom>
              <a:avLst/>
              <a:gdLst>
                <a:gd name="T0" fmla="*/ 2 w 233"/>
                <a:gd name="T1" fmla="*/ 0 h 367"/>
                <a:gd name="T2" fmla="*/ 179 w 233"/>
                <a:gd name="T3" fmla="*/ 227 h 367"/>
                <a:gd name="T4" fmla="*/ 103 w 233"/>
                <a:gd name="T5" fmla="*/ 190 h 367"/>
                <a:gd name="T6" fmla="*/ 233 w 233"/>
                <a:gd name="T7" fmla="*/ 367 h 367"/>
                <a:gd name="T8" fmla="*/ 0 w 233"/>
                <a:gd name="T9" fmla="*/ 133 h 367"/>
                <a:gd name="T10" fmla="*/ 83 w 233"/>
                <a:gd name="T11" fmla="*/ 160 h 367"/>
                <a:gd name="T12" fmla="*/ 2 w 233"/>
                <a:gd name="T13" fmla="*/ 0 h 3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3"/>
                <a:gd name="T22" fmla="*/ 0 h 367"/>
                <a:gd name="T23" fmla="*/ 233 w 233"/>
                <a:gd name="T24" fmla="*/ 367 h 3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3" h="367">
                  <a:moveTo>
                    <a:pt x="2" y="0"/>
                  </a:moveTo>
                  <a:lnTo>
                    <a:pt x="179" y="227"/>
                  </a:lnTo>
                  <a:lnTo>
                    <a:pt x="103" y="190"/>
                  </a:lnTo>
                  <a:lnTo>
                    <a:pt x="233" y="367"/>
                  </a:lnTo>
                  <a:lnTo>
                    <a:pt x="0" y="133"/>
                  </a:lnTo>
                  <a:lnTo>
                    <a:pt x="83" y="16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B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5635625" y="6165850"/>
          <a:ext cx="698500" cy="280988"/>
        </p:xfrm>
        <a:graphic>
          <a:graphicData uri="http://schemas.openxmlformats.org/presentationml/2006/ole">
            <p:oleObj spid="_x0000_s21507" name="Equation" r:id="rId5" imgW="533160" imgH="215640" progId="Equation.3">
              <p:embed/>
            </p:oleObj>
          </a:graphicData>
        </a:graphic>
      </p:graphicFrame>
      <p:grpSp>
        <p:nvGrpSpPr>
          <p:cNvPr id="21520" name="Group 84"/>
          <p:cNvGrpSpPr>
            <a:grpSpLocks/>
          </p:cNvGrpSpPr>
          <p:nvPr/>
        </p:nvGrpSpPr>
        <p:grpSpPr bwMode="auto">
          <a:xfrm>
            <a:off x="2411413" y="1989138"/>
            <a:ext cx="1008062" cy="1295400"/>
            <a:chOff x="1967" y="1480"/>
            <a:chExt cx="1083" cy="1518"/>
          </a:xfrm>
        </p:grpSpPr>
        <p:sp>
          <p:nvSpPr>
            <p:cNvPr id="21527" name="Freeform 85"/>
            <p:cNvSpPr>
              <a:spLocks/>
            </p:cNvSpPr>
            <p:nvPr/>
          </p:nvSpPr>
          <p:spPr bwMode="auto">
            <a:xfrm>
              <a:off x="2351" y="2483"/>
              <a:ext cx="61" cy="131"/>
            </a:xfrm>
            <a:custGeom>
              <a:avLst/>
              <a:gdLst>
                <a:gd name="T0" fmla="*/ 44 w 61"/>
                <a:gd name="T1" fmla="*/ 7 h 131"/>
                <a:gd name="T2" fmla="*/ 22 w 61"/>
                <a:gd name="T3" fmla="*/ 27 h 131"/>
                <a:gd name="T4" fmla="*/ 7 w 61"/>
                <a:gd name="T5" fmla="*/ 54 h 131"/>
                <a:gd name="T6" fmla="*/ 0 w 61"/>
                <a:gd name="T7" fmla="*/ 84 h 131"/>
                <a:gd name="T8" fmla="*/ 2 w 61"/>
                <a:gd name="T9" fmla="*/ 106 h 131"/>
                <a:gd name="T10" fmla="*/ 7 w 61"/>
                <a:gd name="T11" fmla="*/ 121 h 131"/>
                <a:gd name="T12" fmla="*/ 14 w 61"/>
                <a:gd name="T13" fmla="*/ 126 h 131"/>
                <a:gd name="T14" fmla="*/ 17 w 61"/>
                <a:gd name="T15" fmla="*/ 126 h 131"/>
                <a:gd name="T16" fmla="*/ 27 w 61"/>
                <a:gd name="T17" fmla="*/ 131 h 131"/>
                <a:gd name="T18" fmla="*/ 39 w 61"/>
                <a:gd name="T19" fmla="*/ 118 h 131"/>
                <a:gd name="T20" fmla="*/ 42 w 61"/>
                <a:gd name="T21" fmla="*/ 84 h 131"/>
                <a:gd name="T22" fmla="*/ 37 w 61"/>
                <a:gd name="T23" fmla="*/ 59 h 131"/>
                <a:gd name="T24" fmla="*/ 32 w 61"/>
                <a:gd name="T25" fmla="*/ 47 h 131"/>
                <a:gd name="T26" fmla="*/ 27 w 61"/>
                <a:gd name="T27" fmla="*/ 42 h 131"/>
                <a:gd name="T28" fmla="*/ 27 w 61"/>
                <a:gd name="T29" fmla="*/ 42 h 131"/>
                <a:gd name="T30" fmla="*/ 24 w 61"/>
                <a:gd name="T31" fmla="*/ 39 h 131"/>
                <a:gd name="T32" fmla="*/ 24 w 61"/>
                <a:gd name="T33" fmla="*/ 42 h 131"/>
                <a:gd name="T34" fmla="*/ 32 w 61"/>
                <a:gd name="T35" fmla="*/ 57 h 131"/>
                <a:gd name="T36" fmla="*/ 37 w 61"/>
                <a:gd name="T37" fmla="*/ 89 h 131"/>
                <a:gd name="T38" fmla="*/ 37 w 61"/>
                <a:gd name="T39" fmla="*/ 111 h 131"/>
                <a:gd name="T40" fmla="*/ 32 w 61"/>
                <a:gd name="T41" fmla="*/ 121 h 131"/>
                <a:gd name="T42" fmla="*/ 29 w 61"/>
                <a:gd name="T43" fmla="*/ 123 h 131"/>
                <a:gd name="T44" fmla="*/ 27 w 61"/>
                <a:gd name="T45" fmla="*/ 126 h 131"/>
                <a:gd name="T46" fmla="*/ 27 w 61"/>
                <a:gd name="T47" fmla="*/ 126 h 131"/>
                <a:gd name="T48" fmla="*/ 27 w 61"/>
                <a:gd name="T49" fmla="*/ 126 h 131"/>
                <a:gd name="T50" fmla="*/ 24 w 61"/>
                <a:gd name="T51" fmla="*/ 126 h 131"/>
                <a:gd name="T52" fmla="*/ 24 w 61"/>
                <a:gd name="T53" fmla="*/ 126 h 131"/>
                <a:gd name="T54" fmla="*/ 22 w 61"/>
                <a:gd name="T55" fmla="*/ 123 h 131"/>
                <a:gd name="T56" fmla="*/ 22 w 61"/>
                <a:gd name="T57" fmla="*/ 123 h 131"/>
                <a:gd name="T58" fmla="*/ 22 w 61"/>
                <a:gd name="T59" fmla="*/ 123 h 131"/>
                <a:gd name="T60" fmla="*/ 19 w 61"/>
                <a:gd name="T61" fmla="*/ 123 h 131"/>
                <a:gd name="T62" fmla="*/ 17 w 61"/>
                <a:gd name="T63" fmla="*/ 121 h 131"/>
                <a:gd name="T64" fmla="*/ 12 w 61"/>
                <a:gd name="T65" fmla="*/ 113 h 131"/>
                <a:gd name="T66" fmla="*/ 7 w 61"/>
                <a:gd name="T67" fmla="*/ 106 h 131"/>
                <a:gd name="T68" fmla="*/ 7 w 61"/>
                <a:gd name="T69" fmla="*/ 71 h 131"/>
                <a:gd name="T70" fmla="*/ 17 w 61"/>
                <a:gd name="T71" fmla="*/ 39 h 131"/>
                <a:gd name="T72" fmla="*/ 27 w 61"/>
                <a:gd name="T73" fmla="*/ 27 h 131"/>
                <a:gd name="T74" fmla="*/ 39 w 61"/>
                <a:gd name="T75" fmla="*/ 17 h 131"/>
                <a:gd name="T76" fmla="*/ 46 w 61"/>
                <a:gd name="T77" fmla="*/ 10 h 131"/>
                <a:gd name="T78" fmla="*/ 56 w 61"/>
                <a:gd name="T79" fmla="*/ 5 h 131"/>
                <a:gd name="T80" fmla="*/ 59 w 61"/>
                <a:gd name="T81" fmla="*/ 5 h 131"/>
                <a:gd name="T82" fmla="*/ 59 w 61"/>
                <a:gd name="T83" fmla="*/ 5 h 131"/>
                <a:gd name="T84" fmla="*/ 59 w 61"/>
                <a:gd name="T85" fmla="*/ 0 h 13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1"/>
                <a:gd name="T130" fmla="*/ 0 h 131"/>
                <a:gd name="T131" fmla="*/ 61 w 61"/>
                <a:gd name="T132" fmla="*/ 131 h 13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1" h="131">
                  <a:moveTo>
                    <a:pt x="59" y="0"/>
                  </a:moveTo>
                  <a:lnTo>
                    <a:pt x="44" y="7"/>
                  </a:lnTo>
                  <a:lnTo>
                    <a:pt x="32" y="15"/>
                  </a:lnTo>
                  <a:lnTo>
                    <a:pt x="22" y="27"/>
                  </a:lnTo>
                  <a:lnTo>
                    <a:pt x="12" y="39"/>
                  </a:lnTo>
                  <a:lnTo>
                    <a:pt x="7" y="54"/>
                  </a:lnTo>
                  <a:lnTo>
                    <a:pt x="2" y="69"/>
                  </a:lnTo>
                  <a:lnTo>
                    <a:pt x="0" y="84"/>
                  </a:lnTo>
                  <a:lnTo>
                    <a:pt x="0" y="99"/>
                  </a:lnTo>
                  <a:lnTo>
                    <a:pt x="2" y="106"/>
                  </a:lnTo>
                  <a:lnTo>
                    <a:pt x="5" y="113"/>
                  </a:lnTo>
                  <a:lnTo>
                    <a:pt x="7" y="121"/>
                  </a:lnTo>
                  <a:lnTo>
                    <a:pt x="12" y="126"/>
                  </a:lnTo>
                  <a:lnTo>
                    <a:pt x="14" y="126"/>
                  </a:lnTo>
                  <a:lnTo>
                    <a:pt x="17" y="126"/>
                  </a:lnTo>
                  <a:lnTo>
                    <a:pt x="17" y="128"/>
                  </a:lnTo>
                  <a:lnTo>
                    <a:pt x="27" y="131"/>
                  </a:lnTo>
                  <a:lnTo>
                    <a:pt x="29" y="131"/>
                  </a:lnTo>
                  <a:lnTo>
                    <a:pt x="39" y="118"/>
                  </a:lnTo>
                  <a:lnTo>
                    <a:pt x="42" y="101"/>
                  </a:lnTo>
                  <a:lnTo>
                    <a:pt x="42" y="84"/>
                  </a:lnTo>
                  <a:lnTo>
                    <a:pt x="39" y="67"/>
                  </a:lnTo>
                  <a:lnTo>
                    <a:pt x="37" y="59"/>
                  </a:lnTo>
                  <a:lnTo>
                    <a:pt x="34" y="54"/>
                  </a:lnTo>
                  <a:lnTo>
                    <a:pt x="32" y="47"/>
                  </a:lnTo>
                  <a:lnTo>
                    <a:pt x="29" y="42"/>
                  </a:lnTo>
                  <a:lnTo>
                    <a:pt x="27" y="42"/>
                  </a:lnTo>
                  <a:lnTo>
                    <a:pt x="24" y="39"/>
                  </a:lnTo>
                  <a:lnTo>
                    <a:pt x="24" y="42"/>
                  </a:lnTo>
                  <a:lnTo>
                    <a:pt x="32" y="57"/>
                  </a:lnTo>
                  <a:lnTo>
                    <a:pt x="34" y="71"/>
                  </a:lnTo>
                  <a:lnTo>
                    <a:pt x="37" y="89"/>
                  </a:lnTo>
                  <a:lnTo>
                    <a:pt x="37" y="106"/>
                  </a:lnTo>
                  <a:lnTo>
                    <a:pt x="37" y="111"/>
                  </a:lnTo>
                  <a:lnTo>
                    <a:pt x="34" y="116"/>
                  </a:lnTo>
                  <a:lnTo>
                    <a:pt x="32" y="121"/>
                  </a:lnTo>
                  <a:lnTo>
                    <a:pt x="29" y="123"/>
                  </a:lnTo>
                  <a:lnTo>
                    <a:pt x="27" y="126"/>
                  </a:lnTo>
                  <a:lnTo>
                    <a:pt x="24" y="126"/>
                  </a:lnTo>
                  <a:lnTo>
                    <a:pt x="24" y="123"/>
                  </a:lnTo>
                  <a:lnTo>
                    <a:pt x="22" y="123"/>
                  </a:lnTo>
                  <a:lnTo>
                    <a:pt x="19" y="123"/>
                  </a:lnTo>
                  <a:lnTo>
                    <a:pt x="17" y="121"/>
                  </a:lnTo>
                  <a:lnTo>
                    <a:pt x="14" y="118"/>
                  </a:lnTo>
                  <a:lnTo>
                    <a:pt x="12" y="113"/>
                  </a:lnTo>
                  <a:lnTo>
                    <a:pt x="10" y="111"/>
                  </a:lnTo>
                  <a:lnTo>
                    <a:pt x="7" y="106"/>
                  </a:lnTo>
                  <a:lnTo>
                    <a:pt x="5" y="89"/>
                  </a:lnTo>
                  <a:lnTo>
                    <a:pt x="7" y="71"/>
                  </a:lnTo>
                  <a:lnTo>
                    <a:pt x="12" y="54"/>
                  </a:lnTo>
                  <a:lnTo>
                    <a:pt x="17" y="39"/>
                  </a:lnTo>
                  <a:lnTo>
                    <a:pt x="22" y="34"/>
                  </a:lnTo>
                  <a:lnTo>
                    <a:pt x="27" y="27"/>
                  </a:lnTo>
                  <a:lnTo>
                    <a:pt x="34" y="22"/>
                  </a:lnTo>
                  <a:lnTo>
                    <a:pt x="39" y="17"/>
                  </a:lnTo>
                  <a:lnTo>
                    <a:pt x="44" y="15"/>
                  </a:lnTo>
                  <a:lnTo>
                    <a:pt x="46" y="10"/>
                  </a:lnTo>
                  <a:lnTo>
                    <a:pt x="51" y="7"/>
                  </a:lnTo>
                  <a:lnTo>
                    <a:pt x="56" y="5"/>
                  </a:lnTo>
                  <a:lnTo>
                    <a:pt x="59" y="5"/>
                  </a:lnTo>
                  <a:lnTo>
                    <a:pt x="61" y="5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28" name="Freeform 86"/>
            <p:cNvSpPr>
              <a:spLocks/>
            </p:cNvSpPr>
            <p:nvPr/>
          </p:nvSpPr>
          <p:spPr bwMode="auto">
            <a:xfrm>
              <a:off x="2292" y="2503"/>
              <a:ext cx="71" cy="108"/>
            </a:xfrm>
            <a:custGeom>
              <a:avLst/>
              <a:gdLst>
                <a:gd name="T0" fmla="*/ 32 w 71"/>
                <a:gd name="T1" fmla="*/ 2 h 108"/>
                <a:gd name="T2" fmla="*/ 17 w 71"/>
                <a:gd name="T3" fmla="*/ 14 h 108"/>
                <a:gd name="T4" fmla="*/ 5 w 71"/>
                <a:gd name="T5" fmla="*/ 37 h 108"/>
                <a:gd name="T6" fmla="*/ 2 w 71"/>
                <a:gd name="T7" fmla="*/ 49 h 108"/>
                <a:gd name="T8" fmla="*/ 2 w 71"/>
                <a:gd name="T9" fmla="*/ 51 h 108"/>
                <a:gd name="T10" fmla="*/ 0 w 71"/>
                <a:gd name="T11" fmla="*/ 64 h 108"/>
                <a:gd name="T12" fmla="*/ 0 w 71"/>
                <a:gd name="T13" fmla="*/ 86 h 108"/>
                <a:gd name="T14" fmla="*/ 7 w 71"/>
                <a:gd name="T15" fmla="*/ 98 h 108"/>
                <a:gd name="T16" fmla="*/ 7 w 71"/>
                <a:gd name="T17" fmla="*/ 101 h 108"/>
                <a:gd name="T18" fmla="*/ 9 w 71"/>
                <a:gd name="T19" fmla="*/ 101 h 108"/>
                <a:gd name="T20" fmla="*/ 9 w 71"/>
                <a:gd name="T21" fmla="*/ 103 h 108"/>
                <a:gd name="T22" fmla="*/ 17 w 71"/>
                <a:gd name="T23" fmla="*/ 108 h 108"/>
                <a:gd name="T24" fmla="*/ 32 w 71"/>
                <a:gd name="T25" fmla="*/ 103 h 108"/>
                <a:gd name="T26" fmla="*/ 32 w 71"/>
                <a:gd name="T27" fmla="*/ 98 h 108"/>
                <a:gd name="T28" fmla="*/ 37 w 71"/>
                <a:gd name="T29" fmla="*/ 88 h 108"/>
                <a:gd name="T30" fmla="*/ 37 w 71"/>
                <a:gd name="T31" fmla="*/ 76 h 108"/>
                <a:gd name="T32" fmla="*/ 37 w 71"/>
                <a:gd name="T33" fmla="*/ 71 h 108"/>
                <a:gd name="T34" fmla="*/ 37 w 71"/>
                <a:gd name="T35" fmla="*/ 71 h 108"/>
                <a:gd name="T36" fmla="*/ 37 w 71"/>
                <a:gd name="T37" fmla="*/ 69 h 108"/>
                <a:gd name="T38" fmla="*/ 37 w 71"/>
                <a:gd name="T39" fmla="*/ 69 h 108"/>
                <a:gd name="T40" fmla="*/ 37 w 71"/>
                <a:gd name="T41" fmla="*/ 66 h 108"/>
                <a:gd name="T42" fmla="*/ 37 w 71"/>
                <a:gd name="T43" fmla="*/ 64 h 108"/>
                <a:gd name="T44" fmla="*/ 34 w 71"/>
                <a:gd name="T45" fmla="*/ 59 h 108"/>
                <a:gd name="T46" fmla="*/ 34 w 71"/>
                <a:gd name="T47" fmla="*/ 54 h 108"/>
                <a:gd name="T48" fmla="*/ 27 w 71"/>
                <a:gd name="T49" fmla="*/ 34 h 108"/>
                <a:gd name="T50" fmla="*/ 22 w 71"/>
                <a:gd name="T51" fmla="*/ 29 h 108"/>
                <a:gd name="T52" fmla="*/ 19 w 71"/>
                <a:gd name="T53" fmla="*/ 32 h 108"/>
                <a:gd name="T54" fmla="*/ 22 w 71"/>
                <a:gd name="T55" fmla="*/ 37 h 108"/>
                <a:gd name="T56" fmla="*/ 32 w 71"/>
                <a:gd name="T57" fmla="*/ 69 h 108"/>
                <a:gd name="T58" fmla="*/ 27 w 71"/>
                <a:gd name="T59" fmla="*/ 101 h 108"/>
                <a:gd name="T60" fmla="*/ 24 w 71"/>
                <a:gd name="T61" fmla="*/ 101 h 108"/>
                <a:gd name="T62" fmla="*/ 22 w 71"/>
                <a:gd name="T63" fmla="*/ 101 h 108"/>
                <a:gd name="T64" fmla="*/ 17 w 71"/>
                <a:gd name="T65" fmla="*/ 101 h 108"/>
                <a:gd name="T66" fmla="*/ 12 w 71"/>
                <a:gd name="T67" fmla="*/ 98 h 108"/>
                <a:gd name="T68" fmla="*/ 5 w 71"/>
                <a:gd name="T69" fmla="*/ 69 h 108"/>
                <a:gd name="T70" fmla="*/ 12 w 71"/>
                <a:gd name="T71" fmla="*/ 37 h 108"/>
                <a:gd name="T72" fmla="*/ 22 w 71"/>
                <a:gd name="T73" fmla="*/ 17 h 108"/>
                <a:gd name="T74" fmla="*/ 37 w 71"/>
                <a:gd name="T75" fmla="*/ 5 h 108"/>
                <a:gd name="T76" fmla="*/ 49 w 71"/>
                <a:gd name="T77" fmla="*/ 5 h 108"/>
                <a:gd name="T78" fmla="*/ 59 w 71"/>
                <a:gd name="T79" fmla="*/ 7 h 108"/>
                <a:gd name="T80" fmla="*/ 66 w 71"/>
                <a:gd name="T81" fmla="*/ 12 h 108"/>
                <a:gd name="T82" fmla="*/ 71 w 71"/>
                <a:gd name="T83" fmla="*/ 12 h 108"/>
                <a:gd name="T84" fmla="*/ 71 w 71"/>
                <a:gd name="T85" fmla="*/ 10 h 108"/>
                <a:gd name="T86" fmla="*/ 71 w 71"/>
                <a:gd name="T87" fmla="*/ 7 h 108"/>
                <a:gd name="T88" fmla="*/ 69 w 71"/>
                <a:gd name="T89" fmla="*/ 5 h 108"/>
                <a:gd name="T90" fmla="*/ 69 w 71"/>
                <a:gd name="T91" fmla="*/ 5 h 10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1"/>
                <a:gd name="T139" fmla="*/ 0 h 108"/>
                <a:gd name="T140" fmla="*/ 71 w 71"/>
                <a:gd name="T141" fmla="*/ 108 h 10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1" h="108">
                  <a:moveTo>
                    <a:pt x="44" y="0"/>
                  </a:moveTo>
                  <a:lnTo>
                    <a:pt x="32" y="2"/>
                  </a:lnTo>
                  <a:lnTo>
                    <a:pt x="24" y="5"/>
                  </a:lnTo>
                  <a:lnTo>
                    <a:pt x="17" y="14"/>
                  </a:lnTo>
                  <a:lnTo>
                    <a:pt x="9" y="24"/>
                  </a:lnTo>
                  <a:lnTo>
                    <a:pt x="5" y="37"/>
                  </a:lnTo>
                  <a:lnTo>
                    <a:pt x="2" y="49"/>
                  </a:lnTo>
                  <a:lnTo>
                    <a:pt x="2" y="51"/>
                  </a:lnTo>
                  <a:lnTo>
                    <a:pt x="0" y="64"/>
                  </a:lnTo>
                  <a:lnTo>
                    <a:pt x="0" y="74"/>
                  </a:lnTo>
                  <a:lnTo>
                    <a:pt x="0" y="86"/>
                  </a:lnTo>
                  <a:lnTo>
                    <a:pt x="5" y="98"/>
                  </a:lnTo>
                  <a:lnTo>
                    <a:pt x="7" y="98"/>
                  </a:lnTo>
                  <a:lnTo>
                    <a:pt x="7" y="101"/>
                  </a:lnTo>
                  <a:lnTo>
                    <a:pt x="9" y="101"/>
                  </a:lnTo>
                  <a:lnTo>
                    <a:pt x="9" y="103"/>
                  </a:lnTo>
                  <a:lnTo>
                    <a:pt x="17" y="108"/>
                  </a:lnTo>
                  <a:lnTo>
                    <a:pt x="29" y="106"/>
                  </a:lnTo>
                  <a:lnTo>
                    <a:pt x="32" y="103"/>
                  </a:lnTo>
                  <a:lnTo>
                    <a:pt x="32" y="101"/>
                  </a:lnTo>
                  <a:lnTo>
                    <a:pt x="32" y="98"/>
                  </a:lnTo>
                  <a:lnTo>
                    <a:pt x="34" y="96"/>
                  </a:lnTo>
                  <a:lnTo>
                    <a:pt x="37" y="88"/>
                  </a:lnTo>
                  <a:lnTo>
                    <a:pt x="37" y="83"/>
                  </a:lnTo>
                  <a:lnTo>
                    <a:pt x="37" y="76"/>
                  </a:lnTo>
                  <a:lnTo>
                    <a:pt x="37" y="71"/>
                  </a:lnTo>
                  <a:lnTo>
                    <a:pt x="37" y="69"/>
                  </a:lnTo>
                  <a:lnTo>
                    <a:pt x="37" y="66"/>
                  </a:lnTo>
                  <a:lnTo>
                    <a:pt x="37" y="64"/>
                  </a:lnTo>
                  <a:lnTo>
                    <a:pt x="37" y="61"/>
                  </a:lnTo>
                  <a:lnTo>
                    <a:pt x="34" y="59"/>
                  </a:lnTo>
                  <a:lnTo>
                    <a:pt x="34" y="56"/>
                  </a:lnTo>
                  <a:lnTo>
                    <a:pt x="34" y="54"/>
                  </a:lnTo>
                  <a:lnTo>
                    <a:pt x="32" y="51"/>
                  </a:lnTo>
                  <a:lnTo>
                    <a:pt x="27" y="34"/>
                  </a:lnTo>
                  <a:lnTo>
                    <a:pt x="22" y="32"/>
                  </a:lnTo>
                  <a:lnTo>
                    <a:pt x="22" y="29"/>
                  </a:lnTo>
                  <a:lnTo>
                    <a:pt x="19" y="32"/>
                  </a:lnTo>
                  <a:lnTo>
                    <a:pt x="19" y="34"/>
                  </a:lnTo>
                  <a:lnTo>
                    <a:pt x="22" y="37"/>
                  </a:lnTo>
                  <a:lnTo>
                    <a:pt x="29" y="51"/>
                  </a:lnTo>
                  <a:lnTo>
                    <a:pt x="32" y="69"/>
                  </a:lnTo>
                  <a:lnTo>
                    <a:pt x="32" y="86"/>
                  </a:lnTo>
                  <a:lnTo>
                    <a:pt x="27" y="101"/>
                  </a:lnTo>
                  <a:lnTo>
                    <a:pt x="24" y="101"/>
                  </a:lnTo>
                  <a:lnTo>
                    <a:pt x="22" y="101"/>
                  </a:lnTo>
                  <a:lnTo>
                    <a:pt x="19" y="101"/>
                  </a:lnTo>
                  <a:lnTo>
                    <a:pt x="17" y="101"/>
                  </a:lnTo>
                  <a:lnTo>
                    <a:pt x="14" y="101"/>
                  </a:lnTo>
                  <a:lnTo>
                    <a:pt x="12" y="98"/>
                  </a:lnTo>
                  <a:lnTo>
                    <a:pt x="7" y="83"/>
                  </a:lnTo>
                  <a:lnTo>
                    <a:pt x="5" y="69"/>
                  </a:lnTo>
                  <a:lnTo>
                    <a:pt x="7" y="51"/>
                  </a:lnTo>
                  <a:lnTo>
                    <a:pt x="12" y="37"/>
                  </a:lnTo>
                  <a:lnTo>
                    <a:pt x="17" y="27"/>
                  </a:lnTo>
                  <a:lnTo>
                    <a:pt x="22" y="17"/>
                  </a:lnTo>
                  <a:lnTo>
                    <a:pt x="29" y="10"/>
                  </a:lnTo>
                  <a:lnTo>
                    <a:pt x="37" y="5"/>
                  </a:lnTo>
                  <a:lnTo>
                    <a:pt x="44" y="5"/>
                  </a:lnTo>
                  <a:lnTo>
                    <a:pt x="49" y="5"/>
                  </a:lnTo>
                  <a:lnTo>
                    <a:pt x="54" y="7"/>
                  </a:lnTo>
                  <a:lnTo>
                    <a:pt x="59" y="7"/>
                  </a:lnTo>
                  <a:lnTo>
                    <a:pt x="61" y="10"/>
                  </a:lnTo>
                  <a:lnTo>
                    <a:pt x="66" y="12"/>
                  </a:lnTo>
                  <a:lnTo>
                    <a:pt x="69" y="12"/>
                  </a:lnTo>
                  <a:lnTo>
                    <a:pt x="71" y="12"/>
                  </a:lnTo>
                  <a:lnTo>
                    <a:pt x="71" y="10"/>
                  </a:lnTo>
                  <a:lnTo>
                    <a:pt x="71" y="7"/>
                  </a:lnTo>
                  <a:lnTo>
                    <a:pt x="69" y="5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29" name="Freeform 87"/>
            <p:cNvSpPr>
              <a:spLocks/>
            </p:cNvSpPr>
            <p:nvPr/>
          </p:nvSpPr>
          <p:spPr bwMode="auto">
            <a:xfrm>
              <a:off x="2156" y="1961"/>
              <a:ext cx="828" cy="1037"/>
            </a:xfrm>
            <a:custGeom>
              <a:avLst/>
              <a:gdLst>
                <a:gd name="T0" fmla="*/ 502 w 828"/>
                <a:gd name="T1" fmla="*/ 1030 h 1037"/>
                <a:gd name="T2" fmla="*/ 574 w 828"/>
                <a:gd name="T3" fmla="*/ 1000 h 1037"/>
                <a:gd name="T4" fmla="*/ 643 w 828"/>
                <a:gd name="T5" fmla="*/ 973 h 1037"/>
                <a:gd name="T6" fmla="*/ 690 w 828"/>
                <a:gd name="T7" fmla="*/ 951 h 1037"/>
                <a:gd name="T8" fmla="*/ 724 w 828"/>
                <a:gd name="T9" fmla="*/ 938 h 1037"/>
                <a:gd name="T10" fmla="*/ 761 w 828"/>
                <a:gd name="T11" fmla="*/ 926 h 1037"/>
                <a:gd name="T12" fmla="*/ 773 w 828"/>
                <a:gd name="T13" fmla="*/ 924 h 1037"/>
                <a:gd name="T14" fmla="*/ 810 w 828"/>
                <a:gd name="T15" fmla="*/ 869 h 1037"/>
                <a:gd name="T16" fmla="*/ 813 w 828"/>
                <a:gd name="T17" fmla="*/ 756 h 1037"/>
                <a:gd name="T18" fmla="*/ 813 w 828"/>
                <a:gd name="T19" fmla="*/ 704 h 1037"/>
                <a:gd name="T20" fmla="*/ 813 w 828"/>
                <a:gd name="T21" fmla="*/ 660 h 1037"/>
                <a:gd name="T22" fmla="*/ 815 w 828"/>
                <a:gd name="T23" fmla="*/ 566 h 1037"/>
                <a:gd name="T24" fmla="*/ 823 w 828"/>
                <a:gd name="T25" fmla="*/ 362 h 1037"/>
                <a:gd name="T26" fmla="*/ 825 w 828"/>
                <a:gd name="T27" fmla="*/ 322 h 1037"/>
                <a:gd name="T28" fmla="*/ 828 w 828"/>
                <a:gd name="T29" fmla="*/ 261 h 1037"/>
                <a:gd name="T30" fmla="*/ 828 w 828"/>
                <a:gd name="T31" fmla="*/ 209 h 1037"/>
                <a:gd name="T32" fmla="*/ 828 w 828"/>
                <a:gd name="T33" fmla="*/ 199 h 1037"/>
                <a:gd name="T34" fmla="*/ 823 w 828"/>
                <a:gd name="T35" fmla="*/ 194 h 1037"/>
                <a:gd name="T36" fmla="*/ 512 w 828"/>
                <a:gd name="T37" fmla="*/ 9 h 1037"/>
                <a:gd name="T38" fmla="*/ 500 w 828"/>
                <a:gd name="T39" fmla="*/ 2 h 1037"/>
                <a:gd name="T40" fmla="*/ 475 w 828"/>
                <a:gd name="T41" fmla="*/ 7 h 1037"/>
                <a:gd name="T42" fmla="*/ 426 w 828"/>
                <a:gd name="T43" fmla="*/ 24 h 1037"/>
                <a:gd name="T44" fmla="*/ 345 w 828"/>
                <a:gd name="T45" fmla="*/ 49 h 1037"/>
                <a:gd name="T46" fmla="*/ 266 w 828"/>
                <a:gd name="T47" fmla="*/ 76 h 1037"/>
                <a:gd name="T48" fmla="*/ 212 w 828"/>
                <a:gd name="T49" fmla="*/ 93 h 1037"/>
                <a:gd name="T50" fmla="*/ 173 w 828"/>
                <a:gd name="T51" fmla="*/ 110 h 1037"/>
                <a:gd name="T52" fmla="*/ 131 w 828"/>
                <a:gd name="T53" fmla="*/ 123 h 1037"/>
                <a:gd name="T54" fmla="*/ 91 w 828"/>
                <a:gd name="T55" fmla="*/ 135 h 1037"/>
                <a:gd name="T56" fmla="*/ 52 w 828"/>
                <a:gd name="T57" fmla="*/ 147 h 1037"/>
                <a:gd name="T58" fmla="*/ 20 w 828"/>
                <a:gd name="T59" fmla="*/ 155 h 1037"/>
                <a:gd name="T60" fmla="*/ 5 w 828"/>
                <a:gd name="T61" fmla="*/ 167 h 1037"/>
                <a:gd name="T62" fmla="*/ 3 w 828"/>
                <a:gd name="T63" fmla="*/ 167 h 1037"/>
                <a:gd name="T64" fmla="*/ 12 w 828"/>
                <a:gd name="T65" fmla="*/ 236 h 1037"/>
                <a:gd name="T66" fmla="*/ 40 w 828"/>
                <a:gd name="T67" fmla="*/ 340 h 1037"/>
                <a:gd name="T68" fmla="*/ 69 w 828"/>
                <a:gd name="T69" fmla="*/ 446 h 1037"/>
                <a:gd name="T70" fmla="*/ 76 w 828"/>
                <a:gd name="T71" fmla="*/ 470 h 1037"/>
                <a:gd name="T72" fmla="*/ 84 w 828"/>
                <a:gd name="T73" fmla="*/ 500 h 1037"/>
                <a:gd name="T74" fmla="*/ 180 w 828"/>
                <a:gd name="T75" fmla="*/ 899 h 1037"/>
                <a:gd name="T76" fmla="*/ 185 w 828"/>
                <a:gd name="T77" fmla="*/ 904 h 1037"/>
                <a:gd name="T78" fmla="*/ 202 w 828"/>
                <a:gd name="T79" fmla="*/ 914 h 1037"/>
                <a:gd name="T80" fmla="*/ 229 w 828"/>
                <a:gd name="T81" fmla="*/ 926 h 1037"/>
                <a:gd name="T82" fmla="*/ 286 w 828"/>
                <a:gd name="T83" fmla="*/ 958 h 1037"/>
                <a:gd name="T84" fmla="*/ 345 w 828"/>
                <a:gd name="T85" fmla="*/ 988 h 1037"/>
                <a:gd name="T86" fmla="*/ 394 w 828"/>
                <a:gd name="T87" fmla="*/ 1012 h 1037"/>
                <a:gd name="T88" fmla="*/ 404 w 828"/>
                <a:gd name="T89" fmla="*/ 1017 h 1037"/>
                <a:gd name="T90" fmla="*/ 411 w 828"/>
                <a:gd name="T91" fmla="*/ 1020 h 1037"/>
                <a:gd name="T92" fmla="*/ 431 w 828"/>
                <a:gd name="T93" fmla="*/ 1032 h 1037"/>
                <a:gd name="T94" fmla="*/ 436 w 828"/>
                <a:gd name="T95" fmla="*/ 1035 h 103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28"/>
                <a:gd name="T145" fmla="*/ 0 h 1037"/>
                <a:gd name="T146" fmla="*/ 828 w 828"/>
                <a:gd name="T147" fmla="*/ 1037 h 10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28" h="1037">
                  <a:moveTo>
                    <a:pt x="441" y="1037"/>
                  </a:moveTo>
                  <a:lnTo>
                    <a:pt x="480" y="1037"/>
                  </a:lnTo>
                  <a:lnTo>
                    <a:pt x="502" y="1030"/>
                  </a:lnTo>
                  <a:lnTo>
                    <a:pt x="527" y="1020"/>
                  </a:lnTo>
                  <a:lnTo>
                    <a:pt x="549" y="1010"/>
                  </a:lnTo>
                  <a:lnTo>
                    <a:pt x="574" y="1000"/>
                  </a:lnTo>
                  <a:lnTo>
                    <a:pt x="596" y="993"/>
                  </a:lnTo>
                  <a:lnTo>
                    <a:pt x="621" y="983"/>
                  </a:lnTo>
                  <a:lnTo>
                    <a:pt x="643" y="973"/>
                  </a:lnTo>
                  <a:lnTo>
                    <a:pt x="665" y="963"/>
                  </a:lnTo>
                  <a:lnTo>
                    <a:pt x="677" y="958"/>
                  </a:lnTo>
                  <a:lnTo>
                    <a:pt x="690" y="951"/>
                  </a:lnTo>
                  <a:lnTo>
                    <a:pt x="702" y="946"/>
                  </a:lnTo>
                  <a:lnTo>
                    <a:pt x="714" y="943"/>
                  </a:lnTo>
                  <a:lnTo>
                    <a:pt x="724" y="938"/>
                  </a:lnTo>
                  <a:lnTo>
                    <a:pt x="736" y="934"/>
                  </a:lnTo>
                  <a:lnTo>
                    <a:pt x="749" y="931"/>
                  </a:lnTo>
                  <a:lnTo>
                    <a:pt x="761" y="926"/>
                  </a:lnTo>
                  <a:lnTo>
                    <a:pt x="766" y="926"/>
                  </a:lnTo>
                  <a:lnTo>
                    <a:pt x="771" y="924"/>
                  </a:lnTo>
                  <a:lnTo>
                    <a:pt x="773" y="924"/>
                  </a:lnTo>
                  <a:lnTo>
                    <a:pt x="778" y="924"/>
                  </a:lnTo>
                  <a:lnTo>
                    <a:pt x="810" y="909"/>
                  </a:lnTo>
                  <a:lnTo>
                    <a:pt x="810" y="869"/>
                  </a:lnTo>
                  <a:lnTo>
                    <a:pt x="813" y="832"/>
                  </a:lnTo>
                  <a:lnTo>
                    <a:pt x="813" y="793"/>
                  </a:lnTo>
                  <a:lnTo>
                    <a:pt x="813" y="756"/>
                  </a:lnTo>
                  <a:lnTo>
                    <a:pt x="813" y="739"/>
                  </a:lnTo>
                  <a:lnTo>
                    <a:pt x="813" y="722"/>
                  </a:lnTo>
                  <a:lnTo>
                    <a:pt x="813" y="704"/>
                  </a:lnTo>
                  <a:lnTo>
                    <a:pt x="813" y="687"/>
                  </a:lnTo>
                  <a:lnTo>
                    <a:pt x="815" y="675"/>
                  </a:lnTo>
                  <a:lnTo>
                    <a:pt x="813" y="660"/>
                  </a:lnTo>
                  <a:lnTo>
                    <a:pt x="813" y="648"/>
                  </a:lnTo>
                  <a:lnTo>
                    <a:pt x="813" y="635"/>
                  </a:lnTo>
                  <a:lnTo>
                    <a:pt x="815" y="566"/>
                  </a:lnTo>
                  <a:lnTo>
                    <a:pt x="818" y="497"/>
                  </a:lnTo>
                  <a:lnTo>
                    <a:pt x="820" y="428"/>
                  </a:lnTo>
                  <a:lnTo>
                    <a:pt x="823" y="362"/>
                  </a:lnTo>
                  <a:lnTo>
                    <a:pt x="823" y="349"/>
                  </a:lnTo>
                  <a:lnTo>
                    <a:pt x="823" y="335"/>
                  </a:lnTo>
                  <a:lnTo>
                    <a:pt x="825" y="322"/>
                  </a:lnTo>
                  <a:lnTo>
                    <a:pt x="828" y="310"/>
                  </a:lnTo>
                  <a:lnTo>
                    <a:pt x="828" y="285"/>
                  </a:lnTo>
                  <a:lnTo>
                    <a:pt x="828" y="261"/>
                  </a:lnTo>
                  <a:lnTo>
                    <a:pt x="828" y="236"/>
                  </a:lnTo>
                  <a:lnTo>
                    <a:pt x="828" y="211"/>
                  </a:lnTo>
                  <a:lnTo>
                    <a:pt x="828" y="209"/>
                  </a:lnTo>
                  <a:lnTo>
                    <a:pt x="828" y="207"/>
                  </a:lnTo>
                  <a:lnTo>
                    <a:pt x="828" y="202"/>
                  </a:lnTo>
                  <a:lnTo>
                    <a:pt x="828" y="199"/>
                  </a:lnTo>
                  <a:lnTo>
                    <a:pt x="825" y="197"/>
                  </a:lnTo>
                  <a:lnTo>
                    <a:pt x="825" y="194"/>
                  </a:lnTo>
                  <a:lnTo>
                    <a:pt x="823" y="194"/>
                  </a:lnTo>
                  <a:lnTo>
                    <a:pt x="823" y="192"/>
                  </a:lnTo>
                  <a:lnTo>
                    <a:pt x="522" y="12"/>
                  </a:lnTo>
                  <a:lnTo>
                    <a:pt x="512" y="9"/>
                  </a:lnTo>
                  <a:lnTo>
                    <a:pt x="510" y="7"/>
                  </a:lnTo>
                  <a:lnTo>
                    <a:pt x="505" y="4"/>
                  </a:lnTo>
                  <a:lnTo>
                    <a:pt x="500" y="2"/>
                  </a:lnTo>
                  <a:lnTo>
                    <a:pt x="495" y="0"/>
                  </a:lnTo>
                  <a:lnTo>
                    <a:pt x="485" y="4"/>
                  </a:lnTo>
                  <a:lnTo>
                    <a:pt x="475" y="7"/>
                  </a:lnTo>
                  <a:lnTo>
                    <a:pt x="463" y="12"/>
                  </a:lnTo>
                  <a:lnTo>
                    <a:pt x="453" y="17"/>
                  </a:lnTo>
                  <a:lnTo>
                    <a:pt x="426" y="24"/>
                  </a:lnTo>
                  <a:lnTo>
                    <a:pt x="399" y="34"/>
                  </a:lnTo>
                  <a:lnTo>
                    <a:pt x="372" y="41"/>
                  </a:lnTo>
                  <a:lnTo>
                    <a:pt x="345" y="49"/>
                  </a:lnTo>
                  <a:lnTo>
                    <a:pt x="318" y="59"/>
                  </a:lnTo>
                  <a:lnTo>
                    <a:pt x="291" y="66"/>
                  </a:lnTo>
                  <a:lnTo>
                    <a:pt x="266" y="76"/>
                  </a:lnTo>
                  <a:lnTo>
                    <a:pt x="239" y="86"/>
                  </a:lnTo>
                  <a:lnTo>
                    <a:pt x="224" y="91"/>
                  </a:lnTo>
                  <a:lnTo>
                    <a:pt x="212" y="93"/>
                  </a:lnTo>
                  <a:lnTo>
                    <a:pt x="200" y="98"/>
                  </a:lnTo>
                  <a:lnTo>
                    <a:pt x="185" y="103"/>
                  </a:lnTo>
                  <a:lnTo>
                    <a:pt x="173" y="110"/>
                  </a:lnTo>
                  <a:lnTo>
                    <a:pt x="160" y="115"/>
                  </a:lnTo>
                  <a:lnTo>
                    <a:pt x="145" y="118"/>
                  </a:lnTo>
                  <a:lnTo>
                    <a:pt x="131" y="123"/>
                  </a:lnTo>
                  <a:lnTo>
                    <a:pt x="118" y="128"/>
                  </a:lnTo>
                  <a:lnTo>
                    <a:pt x="104" y="130"/>
                  </a:lnTo>
                  <a:lnTo>
                    <a:pt x="91" y="135"/>
                  </a:lnTo>
                  <a:lnTo>
                    <a:pt x="79" y="138"/>
                  </a:lnTo>
                  <a:lnTo>
                    <a:pt x="64" y="142"/>
                  </a:lnTo>
                  <a:lnTo>
                    <a:pt x="52" y="147"/>
                  </a:lnTo>
                  <a:lnTo>
                    <a:pt x="40" y="150"/>
                  </a:lnTo>
                  <a:lnTo>
                    <a:pt x="27" y="155"/>
                  </a:lnTo>
                  <a:lnTo>
                    <a:pt x="20" y="155"/>
                  </a:lnTo>
                  <a:lnTo>
                    <a:pt x="12" y="160"/>
                  </a:lnTo>
                  <a:lnTo>
                    <a:pt x="10" y="162"/>
                  </a:lnTo>
                  <a:lnTo>
                    <a:pt x="5" y="167"/>
                  </a:lnTo>
                  <a:lnTo>
                    <a:pt x="3" y="167"/>
                  </a:lnTo>
                  <a:lnTo>
                    <a:pt x="0" y="170"/>
                  </a:lnTo>
                  <a:lnTo>
                    <a:pt x="5" y="202"/>
                  </a:lnTo>
                  <a:lnTo>
                    <a:pt x="12" y="236"/>
                  </a:lnTo>
                  <a:lnTo>
                    <a:pt x="22" y="268"/>
                  </a:lnTo>
                  <a:lnTo>
                    <a:pt x="27" y="303"/>
                  </a:lnTo>
                  <a:lnTo>
                    <a:pt x="40" y="340"/>
                  </a:lnTo>
                  <a:lnTo>
                    <a:pt x="49" y="377"/>
                  </a:lnTo>
                  <a:lnTo>
                    <a:pt x="62" y="411"/>
                  </a:lnTo>
                  <a:lnTo>
                    <a:pt x="69" y="446"/>
                  </a:lnTo>
                  <a:lnTo>
                    <a:pt x="69" y="453"/>
                  </a:lnTo>
                  <a:lnTo>
                    <a:pt x="74" y="460"/>
                  </a:lnTo>
                  <a:lnTo>
                    <a:pt x="76" y="470"/>
                  </a:lnTo>
                  <a:lnTo>
                    <a:pt x="76" y="478"/>
                  </a:lnTo>
                  <a:lnTo>
                    <a:pt x="81" y="487"/>
                  </a:lnTo>
                  <a:lnTo>
                    <a:pt x="84" y="500"/>
                  </a:lnTo>
                  <a:lnTo>
                    <a:pt x="89" y="510"/>
                  </a:lnTo>
                  <a:lnTo>
                    <a:pt x="91" y="522"/>
                  </a:lnTo>
                  <a:lnTo>
                    <a:pt x="180" y="899"/>
                  </a:lnTo>
                  <a:lnTo>
                    <a:pt x="180" y="901"/>
                  </a:lnTo>
                  <a:lnTo>
                    <a:pt x="182" y="901"/>
                  </a:lnTo>
                  <a:lnTo>
                    <a:pt x="185" y="904"/>
                  </a:lnTo>
                  <a:lnTo>
                    <a:pt x="187" y="906"/>
                  </a:lnTo>
                  <a:lnTo>
                    <a:pt x="192" y="914"/>
                  </a:lnTo>
                  <a:lnTo>
                    <a:pt x="202" y="914"/>
                  </a:lnTo>
                  <a:lnTo>
                    <a:pt x="212" y="919"/>
                  </a:lnTo>
                  <a:lnTo>
                    <a:pt x="219" y="924"/>
                  </a:lnTo>
                  <a:lnTo>
                    <a:pt x="229" y="926"/>
                  </a:lnTo>
                  <a:lnTo>
                    <a:pt x="249" y="936"/>
                  </a:lnTo>
                  <a:lnTo>
                    <a:pt x="266" y="948"/>
                  </a:lnTo>
                  <a:lnTo>
                    <a:pt x="286" y="958"/>
                  </a:lnTo>
                  <a:lnTo>
                    <a:pt x="305" y="968"/>
                  </a:lnTo>
                  <a:lnTo>
                    <a:pt x="325" y="980"/>
                  </a:lnTo>
                  <a:lnTo>
                    <a:pt x="345" y="988"/>
                  </a:lnTo>
                  <a:lnTo>
                    <a:pt x="365" y="998"/>
                  </a:lnTo>
                  <a:lnTo>
                    <a:pt x="384" y="1005"/>
                  </a:lnTo>
                  <a:lnTo>
                    <a:pt x="394" y="1012"/>
                  </a:lnTo>
                  <a:lnTo>
                    <a:pt x="399" y="1012"/>
                  </a:lnTo>
                  <a:lnTo>
                    <a:pt x="402" y="1015"/>
                  </a:lnTo>
                  <a:lnTo>
                    <a:pt x="404" y="1017"/>
                  </a:lnTo>
                  <a:lnTo>
                    <a:pt x="406" y="1020"/>
                  </a:lnTo>
                  <a:lnTo>
                    <a:pt x="409" y="1020"/>
                  </a:lnTo>
                  <a:lnTo>
                    <a:pt x="411" y="1020"/>
                  </a:lnTo>
                  <a:lnTo>
                    <a:pt x="414" y="1020"/>
                  </a:lnTo>
                  <a:lnTo>
                    <a:pt x="431" y="1032"/>
                  </a:lnTo>
                  <a:lnTo>
                    <a:pt x="434" y="1032"/>
                  </a:lnTo>
                  <a:lnTo>
                    <a:pt x="436" y="1035"/>
                  </a:lnTo>
                  <a:lnTo>
                    <a:pt x="438" y="1037"/>
                  </a:lnTo>
                  <a:lnTo>
                    <a:pt x="441" y="10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30" name="Freeform 88"/>
            <p:cNvSpPr>
              <a:spLocks/>
            </p:cNvSpPr>
            <p:nvPr/>
          </p:nvSpPr>
          <p:spPr bwMode="auto">
            <a:xfrm>
              <a:off x="2688" y="2022"/>
              <a:ext cx="261" cy="828"/>
            </a:xfrm>
            <a:custGeom>
              <a:avLst/>
              <a:gdLst>
                <a:gd name="T0" fmla="*/ 249 w 261"/>
                <a:gd name="T1" fmla="*/ 828 h 828"/>
                <a:gd name="T2" fmla="*/ 249 w 261"/>
                <a:gd name="T3" fmla="*/ 828 h 828"/>
                <a:gd name="T4" fmla="*/ 251 w 261"/>
                <a:gd name="T5" fmla="*/ 828 h 828"/>
                <a:gd name="T6" fmla="*/ 251 w 261"/>
                <a:gd name="T7" fmla="*/ 828 h 828"/>
                <a:gd name="T8" fmla="*/ 254 w 261"/>
                <a:gd name="T9" fmla="*/ 826 h 828"/>
                <a:gd name="T10" fmla="*/ 254 w 261"/>
                <a:gd name="T11" fmla="*/ 767 h 828"/>
                <a:gd name="T12" fmla="*/ 254 w 261"/>
                <a:gd name="T13" fmla="*/ 707 h 828"/>
                <a:gd name="T14" fmla="*/ 254 w 261"/>
                <a:gd name="T15" fmla="*/ 648 h 828"/>
                <a:gd name="T16" fmla="*/ 254 w 261"/>
                <a:gd name="T17" fmla="*/ 589 h 828"/>
                <a:gd name="T18" fmla="*/ 256 w 261"/>
                <a:gd name="T19" fmla="*/ 476 h 828"/>
                <a:gd name="T20" fmla="*/ 259 w 261"/>
                <a:gd name="T21" fmla="*/ 362 h 828"/>
                <a:gd name="T22" fmla="*/ 261 w 261"/>
                <a:gd name="T23" fmla="*/ 252 h 828"/>
                <a:gd name="T24" fmla="*/ 259 w 261"/>
                <a:gd name="T25" fmla="*/ 138 h 828"/>
                <a:gd name="T26" fmla="*/ 241 w 261"/>
                <a:gd name="T27" fmla="*/ 128 h 828"/>
                <a:gd name="T28" fmla="*/ 227 w 261"/>
                <a:gd name="T29" fmla="*/ 118 h 828"/>
                <a:gd name="T30" fmla="*/ 209 w 261"/>
                <a:gd name="T31" fmla="*/ 109 h 828"/>
                <a:gd name="T32" fmla="*/ 192 w 261"/>
                <a:gd name="T33" fmla="*/ 99 h 828"/>
                <a:gd name="T34" fmla="*/ 175 w 261"/>
                <a:gd name="T35" fmla="*/ 91 h 828"/>
                <a:gd name="T36" fmla="*/ 160 w 261"/>
                <a:gd name="T37" fmla="*/ 81 h 828"/>
                <a:gd name="T38" fmla="*/ 143 w 261"/>
                <a:gd name="T39" fmla="*/ 72 h 828"/>
                <a:gd name="T40" fmla="*/ 126 w 261"/>
                <a:gd name="T41" fmla="*/ 62 h 828"/>
                <a:gd name="T42" fmla="*/ 113 w 261"/>
                <a:gd name="T43" fmla="*/ 57 h 828"/>
                <a:gd name="T44" fmla="*/ 103 w 261"/>
                <a:gd name="T45" fmla="*/ 49 h 828"/>
                <a:gd name="T46" fmla="*/ 91 w 261"/>
                <a:gd name="T47" fmla="*/ 45 h 828"/>
                <a:gd name="T48" fmla="*/ 81 w 261"/>
                <a:gd name="T49" fmla="*/ 37 h 828"/>
                <a:gd name="T50" fmla="*/ 69 w 261"/>
                <a:gd name="T51" fmla="*/ 32 h 828"/>
                <a:gd name="T52" fmla="*/ 59 w 261"/>
                <a:gd name="T53" fmla="*/ 27 h 828"/>
                <a:gd name="T54" fmla="*/ 47 w 261"/>
                <a:gd name="T55" fmla="*/ 20 h 828"/>
                <a:gd name="T56" fmla="*/ 37 w 261"/>
                <a:gd name="T57" fmla="*/ 15 h 828"/>
                <a:gd name="T58" fmla="*/ 30 w 261"/>
                <a:gd name="T59" fmla="*/ 10 h 828"/>
                <a:gd name="T60" fmla="*/ 22 w 261"/>
                <a:gd name="T61" fmla="*/ 8 h 828"/>
                <a:gd name="T62" fmla="*/ 15 w 261"/>
                <a:gd name="T63" fmla="*/ 3 h 828"/>
                <a:gd name="T64" fmla="*/ 7 w 261"/>
                <a:gd name="T65" fmla="*/ 0 h 828"/>
                <a:gd name="T66" fmla="*/ 2 w 261"/>
                <a:gd name="T67" fmla="*/ 20 h 828"/>
                <a:gd name="T68" fmla="*/ 5 w 261"/>
                <a:gd name="T69" fmla="*/ 40 h 828"/>
                <a:gd name="T70" fmla="*/ 5 w 261"/>
                <a:gd name="T71" fmla="*/ 59 h 828"/>
                <a:gd name="T72" fmla="*/ 0 w 261"/>
                <a:gd name="T73" fmla="*/ 79 h 828"/>
                <a:gd name="T74" fmla="*/ 0 w 261"/>
                <a:gd name="T75" fmla="*/ 148 h 828"/>
                <a:gd name="T76" fmla="*/ 0 w 261"/>
                <a:gd name="T77" fmla="*/ 217 h 828"/>
                <a:gd name="T78" fmla="*/ 0 w 261"/>
                <a:gd name="T79" fmla="*/ 286 h 828"/>
                <a:gd name="T80" fmla="*/ 0 w 261"/>
                <a:gd name="T81" fmla="*/ 355 h 828"/>
                <a:gd name="T82" fmla="*/ 5 w 261"/>
                <a:gd name="T83" fmla="*/ 424 h 828"/>
                <a:gd name="T84" fmla="*/ 7 w 261"/>
                <a:gd name="T85" fmla="*/ 495 h 828"/>
                <a:gd name="T86" fmla="*/ 10 w 261"/>
                <a:gd name="T87" fmla="*/ 564 h 828"/>
                <a:gd name="T88" fmla="*/ 20 w 261"/>
                <a:gd name="T89" fmla="*/ 636 h 828"/>
                <a:gd name="T90" fmla="*/ 22 w 261"/>
                <a:gd name="T91" fmla="*/ 658 h 828"/>
                <a:gd name="T92" fmla="*/ 27 w 261"/>
                <a:gd name="T93" fmla="*/ 678 h 828"/>
                <a:gd name="T94" fmla="*/ 32 w 261"/>
                <a:gd name="T95" fmla="*/ 698 h 828"/>
                <a:gd name="T96" fmla="*/ 37 w 261"/>
                <a:gd name="T97" fmla="*/ 717 h 828"/>
                <a:gd name="T98" fmla="*/ 84 w 261"/>
                <a:gd name="T99" fmla="*/ 732 h 828"/>
                <a:gd name="T100" fmla="*/ 86 w 261"/>
                <a:gd name="T101" fmla="*/ 739 h 828"/>
                <a:gd name="T102" fmla="*/ 126 w 261"/>
                <a:gd name="T103" fmla="*/ 757 h 828"/>
                <a:gd name="T104" fmla="*/ 175 w 261"/>
                <a:gd name="T105" fmla="*/ 784 h 828"/>
                <a:gd name="T106" fmla="*/ 249 w 261"/>
                <a:gd name="T107" fmla="*/ 828 h 828"/>
                <a:gd name="T108" fmla="*/ 249 w 261"/>
                <a:gd name="T109" fmla="*/ 828 h 82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1"/>
                <a:gd name="T166" fmla="*/ 0 h 828"/>
                <a:gd name="T167" fmla="*/ 261 w 261"/>
                <a:gd name="T168" fmla="*/ 828 h 82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1" h="828">
                  <a:moveTo>
                    <a:pt x="249" y="828"/>
                  </a:moveTo>
                  <a:lnTo>
                    <a:pt x="249" y="828"/>
                  </a:lnTo>
                  <a:lnTo>
                    <a:pt x="251" y="828"/>
                  </a:lnTo>
                  <a:lnTo>
                    <a:pt x="254" y="826"/>
                  </a:lnTo>
                  <a:lnTo>
                    <a:pt x="254" y="767"/>
                  </a:lnTo>
                  <a:lnTo>
                    <a:pt x="254" y="707"/>
                  </a:lnTo>
                  <a:lnTo>
                    <a:pt x="254" y="648"/>
                  </a:lnTo>
                  <a:lnTo>
                    <a:pt x="254" y="589"/>
                  </a:lnTo>
                  <a:lnTo>
                    <a:pt x="256" y="476"/>
                  </a:lnTo>
                  <a:lnTo>
                    <a:pt x="259" y="362"/>
                  </a:lnTo>
                  <a:lnTo>
                    <a:pt x="261" y="252"/>
                  </a:lnTo>
                  <a:lnTo>
                    <a:pt x="259" y="138"/>
                  </a:lnTo>
                  <a:lnTo>
                    <a:pt x="241" y="128"/>
                  </a:lnTo>
                  <a:lnTo>
                    <a:pt x="227" y="118"/>
                  </a:lnTo>
                  <a:lnTo>
                    <a:pt x="209" y="109"/>
                  </a:lnTo>
                  <a:lnTo>
                    <a:pt x="192" y="99"/>
                  </a:lnTo>
                  <a:lnTo>
                    <a:pt x="175" y="91"/>
                  </a:lnTo>
                  <a:lnTo>
                    <a:pt x="160" y="81"/>
                  </a:lnTo>
                  <a:lnTo>
                    <a:pt x="143" y="72"/>
                  </a:lnTo>
                  <a:lnTo>
                    <a:pt x="126" y="62"/>
                  </a:lnTo>
                  <a:lnTo>
                    <a:pt x="113" y="57"/>
                  </a:lnTo>
                  <a:lnTo>
                    <a:pt x="103" y="49"/>
                  </a:lnTo>
                  <a:lnTo>
                    <a:pt x="91" y="45"/>
                  </a:lnTo>
                  <a:lnTo>
                    <a:pt x="81" y="37"/>
                  </a:lnTo>
                  <a:lnTo>
                    <a:pt x="69" y="32"/>
                  </a:lnTo>
                  <a:lnTo>
                    <a:pt x="59" y="27"/>
                  </a:lnTo>
                  <a:lnTo>
                    <a:pt x="47" y="20"/>
                  </a:lnTo>
                  <a:lnTo>
                    <a:pt x="37" y="15"/>
                  </a:lnTo>
                  <a:lnTo>
                    <a:pt x="30" y="10"/>
                  </a:lnTo>
                  <a:lnTo>
                    <a:pt x="22" y="8"/>
                  </a:lnTo>
                  <a:lnTo>
                    <a:pt x="15" y="3"/>
                  </a:lnTo>
                  <a:lnTo>
                    <a:pt x="7" y="0"/>
                  </a:lnTo>
                  <a:lnTo>
                    <a:pt x="2" y="20"/>
                  </a:lnTo>
                  <a:lnTo>
                    <a:pt x="5" y="40"/>
                  </a:lnTo>
                  <a:lnTo>
                    <a:pt x="5" y="59"/>
                  </a:lnTo>
                  <a:lnTo>
                    <a:pt x="0" y="79"/>
                  </a:lnTo>
                  <a:lnTo>
                    <a:pt x="0" y="148"/>
                  </a:lnTo>
                  <a:lnTo>
                    <a:pt x="0" y="217"/>
                  </a:lnTo>
                  <a:lnTo>
                    <a:pt x="0" y="286"/>
                  </a:lnTo>
                  <a:lnTo>
                    <a:pt x="0" y="355"/>
                  </a:lnTo>
                  <a:lnTo>
                    <a:pt x="5" y="424"/>
                  </a:lnTo>
                  <a:lnTo>
                    <a:pt x="7" y="495"/>
                  </a:lnTo>
                  <a:lnTo>
                    <a:pt x="10" y="564"/>
                  </a:lnTo>
                  <a:lnTo>
                    <a:pt x="20" y="636"/>
                  </a:lnTo>
                  <a:lnTo>
                    <a:pt x="22" y="658"/>
                  </a:lnTo>
                  <a:lnTo>
                    <a:pt x="27" y="678"/>
                  </a:lnTo>
                  <a:lnTo>
                    <a:pt x="32" y="698"/>
                  </a:lnTo>
                  <a:lnTo>
                    <a:pt x="37" y="717"/>
                  </a:lnTo>
                  <a:lnTo>
                    <a:pt x="84" y="732"/>
                  </a:lnTo>
                  <a:lnTo>
                    <a:pt x="86" y="739"/>
                  </a:lnTo>
                  <a:lnTo>
                    <a:pt x="126" y="757"/>
                  </a:lnTo>
                  <a:lnTo>
                    <a:pt x="175" y="784"/>
                  </a:lnTo>
                  <a:lnTo>
                    <a:pt x="249" y="828"/>
                  </a:lnTo>
                  <a:close/>
                </a:path>
              </a:pathLst>
            </a:custGeom>
            <a:solidFill>
              <a:srgbClr val="6899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31" name="Freeform 89"/>
            <p:cNvSpPr>
              <a:spLocks/>
            </p:cNvSpPr>
            <p:nvPr/>
          </p:nvSpPr>
          <p:spPr bwMode="auto">
            <a:xfrm>
              <a:off x="2186" y="1990"/>
              <a:ext cx="500" cy="858"/>
            </a:xfrm>
            <a:custGeom>
              <a:avLst/>
              <a:gdLst>
                <a:gd name="T0" fmla="*/ 408 w 500"/>
                <a:gd name="T1" fmla="*/ 779 h 858"/>
                <a:gd name="T2" fmla="*/ 411 w 500"/>
                <a:gd name="T3" fmla="*/ 776 h 858"/>
                <a:gd name="T4" fmla="*/ 411 w 500"/>
                <a:gd name="T5" fmla="*/ 774 h 858"/>
                <a:gd name="T6" fmla="*/ 500 w 500"/>
                <a:gd name="T7" fmla="*/ 744 h 858"/>
                <a:gd name="T8" fmla="*/ 497 w 500"/>
                <a:gd name="T9" fmla="*/ 641 h 858"/>
                <a:gd name="T10" fmla="*/ 490 w 500"/>
                <a:gd name="T11" fmla="*/ 535 h 858"/>
                <a:gd name="T12" fmla="*/ 490 w 500"/>
                <a:gd name="T13" fmla="*/ 429 h 858"/>
                <a:gd name="T14" fmla="*/ 490 w 500"/>
                <a:gd name="T15" fmla="*/ 323 h 858"/>
                <a:gd name="T16" fmla="*/ 485 w 500"/>
                <a:gd name="T17" fmla="*/ 163 h 858"/>
                <a:gd name="T18" fmla="*/ 477 w 500"/>
                <a:gd name="T19" fmla="*/ 5 h 858"/>
                <a:gd name="T20" fmla="*/ 465 w 500"/>
                <a:gd name="T21" fmla="*/ 0 h 858"/>
                <a:gd name="T22" fmla="*/ 450 w 500"/>
                <a:gd name="T23" fmla="*/ 3 h 858"/>
                <a:gd name="T24" fmla="*/ 416 w 500"/>
                <a:gd name="T25" fmla="*/ 12 h 858"/>
                <a:gd name="T26" fmla="*/ 381 w 500"/>
                <a:gd name="T27" fmla="*/ 22 h 858"/>
                <a:gd name="T28" fmla="*/ 342 w 500"/>
                <a:gd name="T29" fmla="*/ 35 h 858"/>
                <a:gd name="T30" fmla="*/ 305 w 500"/>
                <a:gd name="T31" fmla="*/ 47 h 858"/>
                <a:gd name="T32" fmla="*/ 268 w 500"/>
                <a:gd name="T33" fmla="*/ 62 h 858"/>
                <a:gd name="T34" fmla="*/ 231 w 500"/>
                <a:gd name="T35" fmla="*/ 74 h 858"/>
                <a:gd name="T36" fmla="*/ 172 w 500"/>
                <a:gd name="T37" fmla="*/ 94 h 858"/>
                <a:gd name="T38" fmla="*/ 113 w 500"/>
                <a:gd name="T39" fmla="*/ 111 h 858"/>
                <a:gd name="T40" fmla="*/ 56 w 500"/>
                <a:gd name="T41" fmla="*/ 131 h 858"/>
                <a:gd name="T42" fmla="*/ 0 w 500"/>
                <a:gd name="T43" fmla="*/ 155 h 858"/>
                <a:gd name="T44" fmla="*/ 22 w 500"/>
                <a:gd name="T45" fmla="*/ 269 h 858"/>
                <a:gd name="T46" fmla="*/ 51 w 500"/>
                <a:gd name="T47" fmla="*/ 382 h 858"/>
                <a:gd name="T48" fmla="*/ 66 w 500"/>
                <a:gd name="T49" fmla="*/ 431 h 858"/>
                <a:gd name="T50" fmla="*/ 79 w 500"/>
                <a:gd name="T51" fmla="*/ 481 h 858"/>
                <a:gd name="T52" fmla="*/ 86 w 500"/>
                <a:gd name="T53" fmla="*/ 508 h 858"/>
                <a:gd name="T54" fmla="*/ 91 w 500"/>
                <a:gd name="T55" fmla="*/ 540 h 858"/>
                <a:gd name="T56" fmla="*/ 101 w 500"/>
                <a:gd name="T57" fmla="*/ 574 h 858"/>
                <a:gd name="T58" fmla="*/ 111 w 500"/>
                <a:gd name="T59" fmla="*/ 609 h 858"/>
                <a:gd name="T60" fmla="*/ 115 w 500"/>
                <a:gd name="T61" fmla="*/ 636 h 858"/>
                <a:gd name="T62" fmla="*/ 120 w 500"/>
                <a:gd name="T63" fmla="*/ 661 h 858"/>
                <a:gd name="T64" fmla="*/ 128 w 500"/>
                <a:gd name="T65" fmla="*/ 693 h 858"/>
                <a:gd name="T66" fmla="*/ 135 w 500"/>
                <a:gd name="T67" fmla="*/ 725 h 858"/>
                <a:gd name="T68" fmla="*/ 155 w 500"/>
                <a:gd name="T69" fmla="*/ 791 h 858"/>
                <a:gd name="T70" fmla="*/ 175 w 500"/>
                <a:gd name="T71" fmla="*/ 858 h 8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0"/>
                <a:gd name="T109" fmla="*/ 0 h 858"/>
                <a:gd name="T110" fmla="*/ 500 w 500"/>
                <a:gd name="T111" fmla="*/ 858 h 8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0" h="858">
                  <a:moveTo>
                    <a:pt x="177" y="855"/>
                  </a:moveTo>
                  <a:lnTo>
                    <a:pt x="408" y="779"/>
                  </a:lnTo>
                  <a:lnTo>
                    <a:pt x="411" y="776"/>
                  </a:lnTo>
                  <a:lnTo>
                    <a:pt x="411" y="774"/>
                  </a:lnTo>
                  <a:lnTo>
                    <a:pt x="431" y="774"/>
                  </a:lnTo>
                  <a:lnTo>
                    <a:pt x="500" y="744"/>
                  </a:lnTo>
                  <a:lnTo>
                    <a:pt x="500" y="693"/>
                  </a:lnTo>
                  <a:lnTo>
                    <a:pt x="497" y="641"/>
                  </a:lnTo>
                  <a:lnTo>
                    <a:pt x="492" y="589"/>
                  </a:lnTo>
                  <a:lnTo>
                    <a:pt x="490" y="535"/>
                  </a:lnTo>
                  <a:lnTo>
                    <a:pt x="490" y="483"/>
                  </a:lnTo>
                  <a:lnTo>
                    <a:pt x="490" y="429"/>
                  </a:lnTo>
                  <a:lnTo>
                    <a:pt x="490" y="377"/>
                  </a:lnTo>
                  <a:lnTo>
                    <a:pt x="490" y="323"/>
                  </a:lnTo>
                  <a:lnTo>
                    <a:pt x="487" y="242"/>
                  </a:lnTo>
                  <a:lnTo>
                    <a:pt x="485" y="163"/>
                  </a:lnTo>
                  <a:lnTo>
                    <a:pt x="482" y="84"/>
                  </a:lnTo>
                  <a:lnTo>
                    <a:pt x="477" y="5"/>
                  </a:lnTo>
                  <a:lnTo>
                    <a:pt x="472" y="3"/>
                  </a:lnTo>
                  <a:lnTo>
                    <a:pt x="465" y="0"/>
                  </a:lnTo>
                  <a:lnTo>
                    <a:pt x="458" y="3"/>
                  </a:lnTo>
                  <a:lnTo>
                    <a:pt x="450" y="3"/>
                  </a:lnTo>
                  <a:lnTo>
                    <a:pt x="433" y="8"/>
                  </a:lnTo>
                  <a:lnTo>
                    <a:pt x="416" y="12"/>
                  </a:lnTo>
                  <a:lnTo>
                    <a:pt x="399" y="17"/>
                  </a:lnTo>
                  <a:lnTo>
                    <a:pt x="381" y="22"/>
                  </a:lnTo>
                  <a:lnTo>
                    <a:pt x="362" y="27"/>
                  </a:lnTo>
                  <a:lnTo>
                    <a:pt x="342" y="35"/>
                  </a:lnTo>
                  <a:lnTo>
                    <a:pt x="325" y="42"/>
                  </a:lnTo>
                  <a:lnTo>
                    <a:pt x="305" y="47"/>
                  </a:lnTo>
                  <a:lnTo>
                    <a:pt x="288" y="54"/>
                  </a:lnTo>
                  <a:lnTo>
                    <a:pt x="268" y="62"/>
                  </a:lnTo>
                  <a:lnTo>
                    <a:pt x="251" y="69"/>
                  </a:lnTo>
                  <a:lnTo>
                    <a:pt x="231" y="74"/>
                  </a:lnTo>
                  <a:lnTo>
                    <a:pt x="202" y="84"/>
                  </a:lnTo>
                  <a:lnTo>
                    <a:pt x="172" y="94"/>
                  </a:lnTo>
                  <a:lnTo>
                    <a:pt x="143" y="104"/>
                  </a:lnTo>
                  <a:lnTo>
                    <a:pt x="113" y="111"/>
                  </a:lnTo>
                  <a:lnTo>
                    <a:pt x="83" y="121"/>
                  </a:lnTo>
                  <a:lnTo>
                    <a:pt x="56" y="131"/>
                  </a:lnTo>
                  <a:lnTo>
                    <a:pt x="27" y="143"/>
                  </a:lnTo>
                  <a:lnTo>
                    <a:pt x="0" y="155"/>
                  </a:lnTo>
                  <a:lnTo>
                    <a:pt x="10" y="212"/>
                  </a:lnTo>
                  <a:lnTo>
                    <a:pt x="22" y="269"/>
                  </a:lnTo>
                  <a:lnTo>
                    <a:pt x="37" y="325"/>
                  </a:lnTo>
                  <a:lnTo>
                    <a:pt x="51" y="382"/>
                  </a:lnTo>
                  <a:lnTo>
                    <a:pt x="59" y="404"/>
                  </a:lnTo>
                  <a:lnTo>
                    <a:pt x="66" y="431"/>
                  </a:lnTo>
                  <a:lnTo>
                    <a:pt x="74" y="456"/>
                  </a:lnTo>
                  <a:lnTo>
                    <a:pt x="79" y="481"/>
                  </a:lnTo>
                  <a:lnTo>
                    <a:pt x="81" y="495"/>
                  </a:lnTo>
                  <a:lnTo>
                    <a:pt x="86" y="508"/>
                  </a:lnTo>
                  <a:lnTo>
                    <a:pt x="88" y="523"/>
                  </a:lnTo>
                  <a:lnTo>
                    <a:pt x="91" y="540"/>
                  </a:lnTo>
                  <a:lnTo>
                    <a:pt x="98" y="555"/>
                  </a:lnTo>
                  <a:lnTo>
                    <a:pt x="101" y="574"/>
                  </a:lnTo>
                  <a:lnTo>
                    <a:pt x="103" y="592"/>
                  </a:lnTo>
                  <a:lnTo>
                    <a:pt x="111" y="609"/>
                  </a:lnTo>
                  <a:lnTo>
                    <a:pt x="113" y="624"/>
                  </a:lnTo>
                  <a:lnTo>
                    <a:pt x="115" y="636"/>
                  </a:lnTo>
                  <a:lnTo>
                    <a:pt x="118" y="648"/>
                  </a:lnTo>
                  <a:lnTo>
                    <a:pt x="120" y="661"/>
                  </a:lnTo>
                  <a:lnTo>
                    <a:pt x="123" y="678"/>
                  </a:lnTo>
                  <a:lnTo>
                    <a:pt x="128" y="693"/>
                  </a:lnTo>
                  <a:lnTo>
                    <a:pt x="133" y="710"/>
                  </a:lnTo>
                  <a:lnTo>
                    <a:pt x="135" y="725"/>
                  </a:lnTo>
                  <a:lnTo>
                    <a:pt x="145" y="757"/>
                  </a:lnTo>
                  <a:lnTo>
                    <a:pt x="155" y="791"/>
                  </a:lnTo>
                  <a:lnTo>
                    <a:pt x="165" y="823"/>
                  </a:lnTo>
                  <a:lnTo>
                    <a:pt x="175" y="858"/>
                  </a:lnTo>
                  <a:lnTo>
                    <a:pt x="177" y="855"/>
                  </a:lnTo>
                  <a:close/>
                </a:path>
              </a:pathLst>
            </a:custGeom>
            <a:solidFill>
              <a:srgbClr val="CE3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32" name="Freeform 90"/>
            <p:cNvSpPr>
              <a:spLocks/>
            </p:cNvSpPr>
            <p:nvPr/>
          </p:nvSpPr>
          <p:spPr bwMode="auto">
            <a:xfrm>
              <a:off x="2326" y="2513"/>
              <a:ext cx="128" cy="113"/>
            </a:xfrm>
            <a:custGeom>
              <a:avLst/>
              <a:gdLst>
                <a:gd name="T0" fmla="*/ 86 w 128"/>
                <a:gd name="T1" fmla="*/ 113 h 113"/>
                <a:gd name="T2" fmla="*/ 108 w 128"/>
                <a:gd name="T3" fmla="*/ 108 h 113"/>
                <a:gd name="T4" fmla="*/ 118 w 128"/>
                <a:gd name="T5" fmla="*/ 93 h 113"/>
                <a:gd name="T6" fmla="*/ 126 w 128"/>
                <a:gd name="T7" fmla="*/ 73 h 113"/>
                <a:gd name="T8" fmla="*/ 128 w 128"/>
                <a:gd name="T9" fmla="*/ 54 h 113"/>
                <a:gd name="T10" fmla="*/ 126 w 128"/>
                <a:gd name="T11" fmla="*/ 34 h 113"/>
                <a:gd name="T12" fmla="*/ 121 w 128"/>
                <a:gd name="T13" fmla="*/ 24 h 113"/>
                <a:gd name="T14" fmla="*/ 116 w 128"/>
                <a:gd name="T15" fmla="*/ 14 h 113"/>
                <a:gd name="T16" fmla="*/ 113 w 128"/>
                <a:gd name="T17" fmla="*/ 7 h 113"/>
                <a:gd name="T18" fmla="*/ 106 w 128"/>
                <a:gd name="T19" fmla="*/ 2 h 113"/>
                <a:gd name="T20" fmla="*/ 96 w 128"/>
                <a:gd name="T21" fmla="*/ 0 h 113"/>
                <a:gd name="T22" fmla="*/ 86 w 128"/>
                <a:gd name="T23" fmla="*/ 0 h 113"/>
                <a:gd name="T24" fmla="*/ 74 w 128"/>
                <a:gd name="T25" fmla="*/ 0 h 113"/>
                <a:gd name="T26" fmla="*/ 64 w 128"/>
                <a:gd name="T27" fmla="*/ 0 h 113"/>
                <a:gd name="T28" fmla="*/ 54 w 128"/>
                <a:gd name="T29" fmla="*/ 2 h 113"/>
                <a:gd name="T30" fmla="*/ 44 w 128"/>
                <a:gd name="T31" fmla="*/ 4 h 113"/>
                <a:gd name="T32" fmla="*/ 35 w 128"/>
                <a:gd name="T33" fmla="*/ 4 h 113"/>
                <a:gd name="T34" fmla="*/ 25 w 128"/>
                <a:gd name="T35" fmla="*/ 7 h 113"/>
                <a:gd name="T36" fmla="*/ 17 w 128"/>
                <a:gd name="T37" fmla="*/ 14 h 113"/>
                <a:gd name="T38" fmla="*/ 12 w 128"/>
                <a:gd name="T39" fmla="*/ 19 h 113"/>
                <a:gd name="T40" fmla="*/ 7 w 128"/>
                <a:gd name="T41" fmla="*/ 24 h 113"/>
                <a:gd name="T42" fmla="*/ 3 w 128"/>
                <a:gd name="T43" fmla="*/ 29 h 113"/>
                <a:gd name="T44" fmla="*/ 0 w 128"/>
                <a:gd name="T45" fmla="*/ 46 h 113"/>
                <a:gd name="T46" fmla="*/ 3 w 128"/>
                <a:gd name="T47" fmla="*/ 61 h 113"/>
                <a:gd name="T48" fmla="*/ 7 w 128"/>
                <a:gd name="T49" fmla="*/ 76 h 113"/>
                <a:gd name="T50" fmla="*/ 15 w 128"/>
                <a:gd name="T51" fmla="*/ 88 h 113"/>
                <a:gd name="T52" fmla="*/ 17 w 128"/>
                <a:gd name="T53" fmla="*/ 91 h 113"/>
                <a:gd name="T54" fmla="*/ 20 w 128"/>
                <a:gd name="T55" fmla="*/ 93 h 113"/>
                <a:gd name="T56" fmla="*/ 22 w 128"/>
                <a:gd name="T57" fmla="*/ 96 h 113"/>
                <a:gd name="T58" fmla="*/ 22 w 128"/>
                <a:gd name="T59" fmla="*/ 98 h 113"/>
                <a:gd name="T60" fmla="*/ 86 w 128"/>
                <a:gd name="T61" fmla="*/ 113 h 11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"/>
                <a:gd name="T94" fmla="*/ 0 h 113"/>
                <a:gd name="T95" fmla="*/ 128 w 128"/>
                <a:gd name="T96" fmla="*/ 113 h 11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" h="113">
                  <a:moveTo>
                    <a:pt x="86" y="113"/>
                  </a:moveTo>
                  <a:lnTo>
                    <a:pt x="108" y="108"/>
                  </a:lnTo>
                  <a:lnTo>
                    <a:pt x="118" y="93"/>
                  </a:lnTo>
                  <a:lnTo>
                    <a:pt x="126" y="73"/>
                  </a:lnTo>
                  <a:lnTo>
                    <a:pt x="128" y="54"/>
                  </a:lnTo>
                  <a:lnTo>
                    <a:pt x="126" y="34"/>
                  </a:lnTo>
                  <a:lnTo>
                    <a:pt x="121" y="24"/>
                  </a:lnTo>
                  <a:lnTo>
                    <a:pt x="116" y="14"/>
                  </a:lnTo>
                  <a:lnTo>
                    <a:pt x="113" y="7"/>
                  </a:lnTo>
                  <a:lnTo>
                    <a:pt x="106" y="2"/>
                  </a:lnTo>
                  <a:lnTo>
                    <a:pt x="96" y="0"/>
                  </a:lnTo>
                  <a:lnTo>
                    <a:pt x="86" y="0"/>
                  </a:lnTo>
                  <a:lnTo>
                    <a:pt x="74" y="0"/>
                  </a:lnTo>
                  <a:lnTo>
                    <a:pt x="64" y="0"/>
                  </a:lnTo>
                  <a:lnTo>
                    <a:pt x="54" y="2"/>
                  </a:lnTo>
                  <a:lnTo>
                    <a:pt x="44" y="4"/>
                  </a:lnTo>
                  <a:lnTo>
                    <a:pt x="35" y="4"/>
                  </a:lnTo>
                  <a:lnTo>
                    <a:pt x="25" y="7"/>
                  </a:lnTo>
                  <a:lnTo>
                    <a:pt x="17" y="14"/>
                  </a:lnTo>
                  <a:lnTo>
                    <a:pt x="12" y="19"/>
                  </a:lnTo>
                  <a:lnTo>
                    <a:pt x="7" y="24"/>
                  </a:lnTo>
                  <a:lnTo>
                    <a:pt x="3" y="29"/>
                  </a:lnTo>
                  <a:lnTo>
                    <a:pt x="0" y="46"/>
                  </a:lnTo>
                  <a:lnTo>
                    <a:pt x="3" y="61"/>
                  </a:lnTo>
                  <a:lnTo>
                    <a:pt x="7" y="76"/>
                  </a:lnTo>
                  <a:lnTo>
                    <a:pt x="15" y="88"/>
                  </a:lnTo>
                  <a:lnTo>
                    <a:pt x="17" y="91"/>
                  </a:lnTo>
                  <a:lnTo>
                    <a:pt x="20" y="93"/>
                  </a:lnTo>
                  <a:lnTo>
                    <a:pt x="22" y="96"/>
                  </a:lnTo>
                  <a:lnTo>
                    <a:pt x="22" y="98"/>
                  </a:lnTo>
                  <a:lnTo>
                    <a:pt x="86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33" name="Freeform 91"/>
            <p:cNvSpPr>
              <a:spLocks/>
            </p:cNvSpPr>
            <p:nvPr/>
          </p:nvSpPr>
          <p:spPr bwMode="auto">
            <a:xfrm>
              <a:off x="2521" y="2485"/>
              <a:ext cx="115" cy="119"/>
            </a:xfrm>
            <a:custGeom>
              <a:avLst/>
              <a:gdLst>
                <a:gd name="T0" fmla="*/ 103 w 115"/>
                <a:gd name="T1" fmla="*/ 119 h 119"/>
                <a:gd name="T2" fmla="*/ 105 w 115"/>
                <a:gd name="T3" fmla="*/ 119 h 119"/>
                <a:gd name="T4" fmla="*/ 113 w 115"/>
                <a:gd name="T5" fmla="*/ 92 h 119"/>
                <a:gd name="T6" fmla="*/ 115 w 115"/>
                <a:gd name="T7" fmla="*/ 62 h 119"/>
                <a:gd name="T8" fmla="*/ 115 w 115"/>
                <a:gd name="T9" fmla="*/ 35 h 119"/>
                <a:gd name="T10" fmla="*/ 108 w 115"/>
                <a:gd name="T11" fmla="*/ 8 h 119"/>
                <a:gd name="T12" fmla="*/ 91 w 115"/>
                <a:gd name="T13" fmla="*/ 3 h 119"/>
                <a:gd name="T14" fmla="*/ 76 w 115"/>
                <a:gd name="T15" fmla="*/ 0 h 119"/>
                <a:gd name="T16" fmla="*/ 59 w 115"/>
                <a:gd name="T17" fmla="*/ 3 h 119"/>
                <a:gd name="T18" fmla="*/ 41 w 115"/>
                <a:gd name="T19" fmla="*/ 3 h 119"/>
                <a:gd name="T20" fmla="*/ 34 w 115"/>
                <a:gd name="T21" fmla="*/ 5 h 119"/>
                <a:gd name="T22" fmla="*/ 27 w 115"/>
                <a:gd name="T23" fmla="*/ 8 h 119"/>
                <a:gd name="T24" fmla="*/ 19 w 115"/>
                <a:gd name="T25" fmla="*/ 10 h 119"/>
                <a:gd name="T26" fmla="*/ 12 w 115"/>
                <a:gd name="T27" fmla="*/ 13 h 119"/>
                <a:gd name="T28" fmla="*/ 5 w 115"/>
                <a:gd name="T29" fmla="*/ 30 h 119"/>
                <a:gd name="T30" fmla="*/ 0 w 115"/>
                <a:gd name="T31" fmla="*/ 47 h 119"/>
                <a:gd name="T32" fmla="*/ 0 w 115"/>
                <a:gd name="T33" fmla="*/ 67 h 119"/>
                <a:gd name="T34" fmla="*/ 5 w 115"/>
                <a:gd name="T35" fmla="*/ 84 h 119"/>
                <a:gd name="T36" fmla="*/ 7 w 115"/>
                <a:gd name="T37" fmla="*/ 89 h 119"/>
                <a:gd name="T38" fmla="*/ 9 w 115"/>
                <a:gd name="T39" fmla="*/ 94 h 119"/>
                <a:gd name="T40" fmla="*/ 12 w 115"/>
                <a:gd name="T41" fmla="*/ 99 h 119"/>
                <a:gd name="T42" fmla="*/ 14 w 115"/>
                <a:gd name="T43" fmla="*/ 104 h 119"/>
                <a:gd name="T44" fmla="*/ 24 w 115"/>
                <a:gd name="T45" fmla="*/ 111 h 119"/>
                <a:gd name="T46" fmla="*/ 103 w 115"/>
                <a:gd name="T47" fmla="*/ 119 h 11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5"/>
                <a:gd name="T73" fmla="*/ 0 h 119"/>
                <a:gd name="T74" fmla="*/ 115 w 115"/>
                <a:gd name="T75" fmla="*/ 119 h 11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5" h="119">
                  <a:moveTo>
                    <a:pt x="103" y="119"/>
                  </a:moveTo>
                  <a:lnTo>
                    <a:pt x="105" y="119"/>
                  </a:lnTo>
                  <a:lnTo>
                    <a:pt x="113" y="92"/>
                  </a:lnTo>
                  <a:lnTo>
                    <a:pt x="115" y="62"/>
                  </a:lnTo>
                  <a:lnTo>
                    <a:pt x="115" y="35"/>
                  </a:lnTo>
                  <a:lnTo>
                    <a:pt x="108" y="8"/>
                  </a:lnTo>
                  <a:lnTo>
                    <a:pt x="91" y="3"/>
                  </a:lnTo>
                  <a:lnTo>
                    <a:pt x="76" y="0"/>
                  </a:lnTo>
                  <a:lnTo>
                    <a:pt x="59" y="3"/>
                  </a:lnTo>
                  <a:lnTo>
                    <a:pt x="41" y="3"/>
                  </a:lnTo>
                  <a:lnTo>
                    <a:pt x="34" y="5"/>
                  </a:lnTo>
                  <a:lnTo>
                    <a:pt x="27" y="8"/>
                  </a:lnTo>
                  <a:lnTo>
                    <a:pt x="19" y="10"/>
                  </a:lnTo>
                  <a:lnTo>
                    <a:pt x="12" y="13"/>
                  </a:lnTo>
                  <a:lnTo>
                    <a:pt x="5" y="30"/>
                  </a:lnTo>
                  <a:lnTo>
                    <a:pt x="0" y="47"/>
                  </a:lnTo>
                  <a:lnTo>
                    <a:pt x="0" y="67"/>
                  </a:lnTo>
                  <a:lnTo>
                    <a:pt x="5" y="84"/>
                  </a:lnTo>
                  <a:lnTo>
                    <a:pt x="7" y="89"/>
                  </a:lnTo>
                  <a:lnTo>
                    <a:pt x="9" y="94"/>
                  </a:lnTo>
                  <a:lnTo>
                    <a:pt x="12" y="99"/>
                  </a:lnTo>
                  <a:lnTo>
                    <a:pt x="14" y="104"/>
                  </a:lnTo>
                  <a:lnTo>
                    <a:pt x="24" y="111"/>
                  </a:lnTo>
                  <a:lnTo>
                    <a:pt x="103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34" name="Freeform 92"/>
            <p:cNvSpPr>
              <a:spLocks/>
            </p:cNvSpPr>
            <p:nvPr/>
          </p:nvSpPr>
          <p:spPr bwMode="auto">
            <a:xfrm>
              <a:off x="2577" y="2840"/>
              <a:ext cx="335" cy="133"/>
            </a:xfrm>
            <a:custGeom>
              <a:avLst/>
              <a:gdLst>
                <a:gd name="T0" fmla="*/ 37 w 335"/>
                <a:gd name="T1" fmla="*/ 133 h 133"/>
                <a:gd name="T2" fmla="*/ 37 w 335"/>
                <a:gd name="T3" fmla="*/ 131 h 133"/>
                <a:gd name="T4" fmla="*/ 40 w 335"/>
                <a:gd name="T5" fmla="*/ 131 h 133"/>
                <a:gd name="T6" fmla="*/ 40 w 335"/>
                <a:gd name="T7" fmla="*/ 128 h 133"/>
                <a:gd name="T8" fmla="*/ 40 w 335"/>
                <a:gd name="T9" fmla="*/ 128 h 133"/>
                <a:gd name="T10" fmla="*/ 40 w 335"/>
                <a:gd name="T11" fmla="*/ 126 h 133"/>
                <a:gd name="T12" fmla="*/ 42 w 335"/>
                <a:gd name="T13" fmla="*/ 124 h 133"/>
                <a:gd name="T14" fmla="*/ 45 w 335"/>
                <a:gd name="T15" fmla="*/ 124 h 133"/>
                <a:gd name="T16" fmla="*/ 47 w 335"/>
                <a:gd name="T17" fmla="*/ 121 h 133"/>
                <a:gd name="T18" fmla="*/ 49 w 335"/>
                <a:gd name="T19" fmla="*/ 121 h 133"/>
                <a:gd name="T20" fmla="*/ 49 w 335"/>
                <a:gd name="T21" fmla="*/ 124 h 133"/>
                <a:gd name="T22" fmla="*/ 49 w 335"/>
                <a:gd name="T23" fmla="*/ 124 h 133"/>
                <a:gd name="T24" fmla="*/ 52 w 335"/>
                <a:gd name="T25" fmla="*/ 126 h 133"/>
                <a:gd name="T26" fmla="*/ 52 w 335"/>
                <a:gd name="T27" fmla="*/ 126 h 133"/>
                <a:gd name="T28" fmla="*/ 54 w 335"/>
                <a:gd name="T29" fmla="*/ 124 h 133"/>
                <a:gd name="T30" fmla="*/ 54 w 335"/>
                <a:gd name="T31" fmla="*/ 121 h 133"/>
                <a:gd name="T32" fmla="*/ 54 w 335"/>
                <a:gd name="T33" fmla="*/ 119 h 133"/>
                <a:gd name="T34" fmla="*/ 118 w 335"/>
                <a:gd name="T35" fmla="*/ 99 h 133"/>
                <a:gd name="T36" fmla="*/ 298 w 335"/>
                <a:gd name="T37" fmla="*/ 32 h 133"/>
                <a:gd name="T38" fmla="*/ 335 w 335"/>
                <a:gd name="T39" fmla="*/ 18 h 133"/>
                <a:gd name="T40" fmla="*/ 335 w 335"/>
                <a:gd name="T41" fmla="*/ 10 h 133"/>
                <a:gd name="T42" fmla="*/ 330 w 335"/>
                <a:gd name="T43" fmla="*/ 8 h 133"/>
                <a:gd name="T44" fmla="*/ 325 w 335"/>
                <a:gd name="T45" fmla="*/ 3 h 133"/>
                <a:gd name="T46" fmla="*/ 320 w 335"/>
                <a:gd name="T47" fmla="*/ 0 h 133"/>
                <a:gd name="T48" fmla="*/ 313 w 335"/>
                <a:gd name="T49" fmla="*/ 0 h 133"/>
                <a:gd name="T50" fmla="*/ 45 w 335"/>
                <a:gd name="T51" fmla="*/ 96 h 133"/>
                <a:gd name="T52" fmla="*/ 40 w 335"/>
                <a:gd name="T53" fmla="*/ 99 h 133"/>
                <a:gd name="T54" fmla="*/ 37 w 335"/>
                <a:gd name="T55" fmla="*/ 99 h 133"/>
                <a:gd name="T56" fmla="*/ 32 w 335"/>
                <a:gd name="T57" fmla="*/ 101 h 133"/>
                <a:gd name="T58" fmla="*/ 27 w 335"/>
                <a:gd name="T59" fmla="*/ 101 h 133"/>
                <a:gd name="T60" fmla="*/ 0 w 335"/>
                <a:gd name="T61" fmla="*/ 114 h 133"/>
                <a:gd name="T62" fmla="*/ 37 w 335"/>
                <a:gd name="T63" fmla="*/ 133 h 13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35"/>
                <a:gd name="T97" fmla="*/ 0 h 133"/>
                <a:gd name="T98" fmla="*/ 335 w 335"/>
                <a:gd name="T99" fmla="*/ 133 h 13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35" h="133">
                  <a:moveTo>
                    <a:pt x="37" y="133"/>
                  </a:moveTo>
                  <a:lnTo>
                    <a:pt x="37" y="131"/>
                  </a:lnTo>
                  <a:lnTo>
                    <a:pt x="40" y="131"/>
                  </a:lnTo>
                  <a:lnTo>
                    <a:pt x="40" y="128"/>
                  </a:lnTo>
                  <a:lnTo>
                    <a:pt x="40" y="126"/>
                  </a:lnTo>
                  <a:lnTo>
                    <a:pt x="42" y="124"/>
                  </a:lnTo>
                  <a:lnTo>
                    <a:pt x="45" y="124"/>
                  </a:lnTo>
                  <a:lnTo>
                    <a:pt x="47" y="121"/>
                  </a:lnTo>
                  <a:lnTo>
                    <a:pt x="49" y="121"/>
                  </a:lnTo>
                  <a:lnTo>
                    <a:pt x="49" y="124"/>
                  </a:lnTo>
                  <a:lnTo>
                    <a:pt x="52" y="126"/>
                  </a:lnTo>
                  <a:lnTo>
                    <a:pt x="54" y="124"/>
                  </a:lnTo>
                  <a:lnTo>
                    <a:pt x="54" y="121"/>
                  </a:lnTo>
                  <a:lnTo>
                    <a:pt x="54" y="119"/>
                  </a:lnTo>
                  <a:lnTo>
                    <a:pt x="118" y="99"/>
                  </a:lnTo>
                  <a:lnTo>
                    <a:pt x="298" y="32"/>
                  </a:lnTo>
                  <a:lnTo>
                    <a:pt x="335" y="18"/>
                  </a:lnTo>
                  <a:lnTo>
                    <a:pt x="335" y="10"/>
                  </a:lnTo>
                  <a:lnTo>
                    <a:pt x="330" y="8"/>
                  </a:lnTo>
                  <a:lnTo>
                    <a:pt x="325" y="3"/>
                  </a:lnTo>
                  <a:lnTo>
                    <a:pt x="320" y="0"/>
                  </a:lnTo>
                  <a:lnTo>
                    <a:pt x="313" y="0"/>
                  </a:lnTo>
                  <a:lnTo>
                    <a:pt x="45" y="96"/>
                  </a:lnTo>
                  <a:lnTo>
                    <a:pt x="40" y="99"/>
                  </a:lnTo>
                  <a:lnTo>
                    <a:pt x="37" y="99"/>
                  </a:lnTo>
                  <a:lnTo>
                    <a:pt x="32" y="101"/>
                  </a:lnTo>
                  <a:lnTo>
                    <a:pt x="27" y="101"/>
                  </a:lnTo>
                  <a:lnTo>
                    <a:pt x="0" y="114"/>
                  </a:lnTo>
                  <a:lnTo>
                    <a:pt x="37" y="133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35" name="Freeform 93"/>
            <p:cNvSpPr>
              <a:spLocks/>
            </p:cNvSpPr>
            <p:nvPr/>
          </p:nvSpPr>
          <p:spPr bwMode="auto">
            <a:xfrm>
              <a:off x="2521" y="2826"/>
              <a:ext cx="349" cy="118"/>
            </a:xfrm>
            <a:custGeom>
              <a:avLst/>
              <a:gdLst>
                <a:gd name="T0" fmla="*/ 41 w 349"/>
                <a:gd name="T1" fmla="*/ 118 h 118"/>
                <a:gd name="T2" fmla="*/ 96 w 349"/>
                <a:gd name="T3" fmla="*/ 98 h 118"/>
                <a:gd name="T4" fmla="*/ 349 w 349"/>
                <a:gd name="T5" fmla="*/ 4 h 118"/>
                <a:gd name="T6" fmla="*/ 339 w 349"/>
                <a:gd name="T7" fmla="*/ 0 h 118"/>
                <a:gd name="T8" fmla="*/ 327 w 349"/>
                <a:gd name="T9" fmla="*/ 2 h 118"/>
                <a:gd name="T10" fmla="*/ 315 w 349"/>
                <a:gd name="T11" fmla="*/ 4 h 118"/>
                <a:gd name="T12" fmla="*/ 302 w 349"/>
                <a:gd name="T13" fmla="*/ 7 h 118"/>
                <a:gd name="T14" fmla="*/ 290 w 349"/>
                <a:gd name="T15" fmla="*/ 9 h 118"/>
                <a:gd name="T16" fmla="*/ 280 w 349"/>
                <a:gd name="T17" fmla="*/ 14 h 118"/>
                <a:gd name="T18" fmla="*/ 268 w 349"/>
                <a:gd name="T19" fmla="*/ 17 h 118"/>
                <a:gd name="T20" fmla="*/ 258 w 349"/>
                <a:gd name="T21" fmla="*/ 19 h 118"/>
                <a:gd name="T22" fmla="*/ 246 w 349"/>
                <a:gd name="T23" fmla="*/ 22 h 118"/>
                <a:gd name="T24" fmla="*/ 234 w 349"/>
                <a:gd name="T25" fmla="*/ 24 h 118"/>
                <a:gd name="T26" fmla="*/ 224 w 349"/>
                <a:gd name="T27" fmla="*/ 27 h 118"/>
                <a:gd name="T28" fmla="*/ 211 w 349"/>
                <a:gd name="T29" fmla="*/ 32 h 118"/>
                <a:gd name="T30" fmla="*/ 201 w 349"/>
                <a:gd name="T31" fmla="*/ 34 h 118"/>
                <a:gd name="T32" fmla="*/ 192 w 349"/>
                <a:gd name="T33" fmla="*/ 36 h 118"/>
                <a:gd name="T34" fmla="*/ 182 w 349"/>
                <a:gd name="T35" fmla="*/ 39 h 118"/>
                <a:gd name="T36" fmla="*/ 174 w 349"/>
                <a:gd name="T37" fmla="*/ 41 h 118"/>
                <a:gd name="T38" fmla="*/ 165 w 349"/>
                <a:gd name="T39" fmla="*/ 44 h 118"/>
                <a:gd name="T40" fmla="*/ 155 w 349"/>
                <a:gd name="T41" fmla="*/ 46 h 118"/>
                <a:gd name="T42" fmla="*/ 145 w 349"/>
                <a:gd name="T43" fmla="*/ 49 h 118"/>
                <a:gd name="T44" fmla="*/ 135 w 349"/>
                <a:gd name="T45" fmla="*/ 51 h 118"/>
                <a:gd name="T46" fmla="*/ 125 w 349"/>
                <a:gd name="T47" fmla="*/ 54 h 118"/>
                <a:gd name="T48" fmla="*/ 115 w 349"/>
                <a:gd name="T49" fmla="*/ 59 h 118"/>
                <a:gd name="T50" fmla="*/ 105 w 349"/>
                <a:gd name="T51" fmla="*/ 61 h 118"/>
                <a:gd name="T52" fmla="*/ 96 w 349"/>
                <a:gd name="T53" fmla="*/ 64 h 118"/>
                <a:gd name="T54" fmla="*/ 86 w 349"/>
                <a:gd name="T55" fmla="*/ 69 h 118"/>
                <a:gd name="T56" fmla="*/ 73 w 349"/>
                <a:gd name="T57" fmla="*/ 71 h 118"/>
                <a:gd name="T58" fmla="*/ 64 w 349"/>
                <a:gd name="T59" fmla="*/ 73 h 118"/>
                <a:gd name="T60" fmla="*/ 54 w 349"/>
                <a:gd name="T61" fmla="*/ 76 h 118"/>
                <a:gd name="T62" fmla="*/ 39 w 349"/>
                <a:gd name="T63" fmla="*/ 81 h 118"/>
                <a:gd name="T64" fmla="*/ 27 w 349"/>
                <a:gd name="T65" fmla="*/ 86 h 118"/>
                <a:gd name="T66" fmla="*/ 12 w 349"/>
                <a:gd name="T67" fmla="*/ 91 h 118"/>
                <a:gd name="T68" fmla="*/ 0 w 349"/>
                <a:gd name="T69" fmla="*/ 96 h 118"/>
                <a:gd name="T70" fmla="*/ 5 w 349"/>
                <a:gd name="T71" fmla="*/ 101 h 118"/>
                <a:gd name="T72" fmla="*/ 12 w 349"/>
                <a:gd name="T73" fmla="*/ 105 h 118"/>
                <a:gd name="T74" fmla="*/ 19 w 349"/>
                <a:gd name="T75" fmla="*/ 110 h 118"/>
                <a:gd name="T76" fmla="*/ 27 w 349"/>
                <a:gd name="T77" fmla="*/ 115 h 118"/>
                <a:gd name="T78" fmla="*/ 32 w 349"/>
                <a:gd name="T79" fmla="*/ 115 h 118"/>
                <a:gd name="T80" fmla="*/ 34 w 349"/>
                <a:gd name="T81" fmla="*/ 115 h 118"/>
                <a:gd name="T82" fmla="*/ 39 w 349"/>
                <a:gd name="T83" fmla="*/ 118 h 118"/>
                <a:gd name="T84" fmla="*/ 41 w 349"/>
                <a:gd name="T85" fmla="*/ 118 h 11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9"/>
                <a:gd name="T130" fmla="*/ 0 h 118"/>
                <a:gd name="T131" fmla="*/ 349 w 349"/>
                <a:gd name="T132" fmla="*/ 118 h 11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9" h="118">
                  <a:moveTo>
                    <a:pt x="41" y="118"/>
                  </a:moveTo>
                  <a:lnTo>
                    <a:pt x="96" y="98"/>
                  </a:lnTo>
                  <a:lnTo>
                    <a:pt x="349" y="4"/>
                  </a:lnTo>
                  <a:lnTo>
                    <a:pt x="339" y="0"/>
                  </a:lnTo>
                  <a:lnTo>
                    <a:pt x="327" y="2"/>
                  </a:lnTo>
                  <a:lnTo>
                    <a:pt x="315" y="4"/>
                  </a:lnTo>
                  <a:lnTo>
                    <a:pt x="302" y="7"/>
                  </a:lnTo>
                  <a:lnTo>
                    <a:pt x="290" y="9"/>
                  </a:lnTo>
                  <a:lnTo>
                    <a:pt x="280" y="14"/>
                  </a:lnTo>
                  <a:lnTo>
                    <a:pt x="268" y="17"/>
                  </a:lnTo>
                  <a:lnTo>
                    <a:pt x="258" y="19"/>
                  </a:lnTo>
                  <a:lnTo>
                    <a:pt x="246" y="22"/>
                  </a:lnTo>
                  <a:lnTo>
                    <a:pt x="234" y="24"/>
                  </a:lnTo>
                  <a:lnTo>
                    <a:pt x="224" y="27"/>
                  </a:lnTo>
                  <a:lnTo>
                    <a:pt x="211" y="32"/>
                  </a:lnTo>
                  <a:lnTo>
                    <a:pt x="201" y="34"/>
                  </a:lnTo>
                  <a:lnTo>
                    <a:pt x="192" y="36"/>
                  </a:lnTo>
                  <a:lnTo>
                    <a:pt x="182" y="39"/>
                  </a:lnTo>
                  <a:lnTo>
                    <a:pt x="174" y="41"/>
                  </a:lnTo>
                  <a:lnTo>
                    <a:pt x="165" y="44"/>
                  </a:lnTo>
                  <a:lnTo>
                    <a:pt x="155" y="46"/>
                  </a:lnTo>
                  <a:lnTo>
                    <a:pt x="145" y="49"/>
                  </a:lnTo>
                  <a:lnTo>
                    <a:pt x="135" y="51"/>
                  </a:lnTo>
                  <a:lnTo>
                    <a:pt x="125" y="54"/>
                  </a:lnTo>
                  <a:lnTo>
                    <a:pt x="115" y="59"/>
                  </a:lnTo>
                  <a:lnTo>
                    <a:pt x="105" y="61"/>
                  </a:lnTo>
                  <a:lnTo>
                    <a:pt x="96" y="64"/>
                  </a:lnTo>
                  <a:lnTo>
                    <a:pt x="86" y="69"/>
                  </a:lnTo>
                  <a:lnTo>
                    <a:pt x="73" y="71"/>
                  </a:lnTo>
                  <a:lnTo>
                    <a:pt x="64" y="73"/>
                  </a:lnTo>
                  <a:lnTo>
                    <a:pt x="54" y="76"/>
                  </a:lnTo>
                  <a:lnTo>
                    <a:pt x="39" y="81"/>
                  </a:lnTo>
                  <a:lnTo>
                    <a:pt x="27" y="86"/>
                  </a:lnTo>
                  <a:lnTo>
                    <a:pt x="12" y="91"/>
                  </a:lnTo>
                  <a:lnTo>
                    <a:pt x="0" y="96"/>
                  </a:lnTo>
                  <a:lnTo>
                    <a:pt x="5" y="101"/>
                  </a:lnTo>
                  <a:lnTo>
                    <a:pt x="12" y="105"/>
                  </a:lnTo>
                  <a:lnTo>
                    <a:pt x="19" y="110"/>
                  </a:lnTo>
                  <a:lnTo>
                    <a:pt x="27" y="115"/>
                  </a:lnTo>
                  <a:lnTo>
                    <a:pt x="32" y="115"/>
                  </a:lnTo>
                  <a:lnTo>
                    <a:pt x="34" y="115"/>
                  </a:lnTo>
                  <a:lnTo>
                    <a:pt x="39" y="118"/>
                  </a:lnTo>
                  <a:lnTo>
                    <a:pt x="41" y="118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36" name="Freeform 94"/>
            <p:cNvSpPr>
              <a:spLocks/>
            </p:cNvSpPr>
            <p:nvPr/>
          </p:nvSpPr>
          <p:spPr bwMode="auto">
            <a:xfrm>
              <a:off x="2476" y="2798"/>
              <a:ext cx="360" cy="114"/>
            </a:xfrm>
            <a:custGeom>
              <a:avLst/>
              <a:gdLst>
                <a:gd name="T0" fmla="*/ 20 w 360"/>
                <a:gd name="T1" fmla="*/ 114 h 114"/>
                <a:gd name="T2" fmla="*/ 212 w 360"/>
                <a:gd name="T3" fmla="*/ 55 h 114"/>
                <a:gd name="T4" fmla="*/ 357 w 360"/>
                <a:gd name="T5" fmla="*/ 15 h 114"/>
                <a:gd name="T6" fmla="*/ 360 w 360"/>
                <a:gd name="T7" fmla="*/ 13 h 114"/>
                <a:gd name="T8" fmla="*/ 360 w 360"/>
                <a:gd name="T9" fmla="*/ 13 h 114"/>
                <a:gd name="T10" fmla="*/ 357 w 360"/>
                <a:gd name="T11" fmla="*/ 10 h 114"/>
                <a:gd name="T12" fmla="*/ 355 w 360"/>
                <a:gd name="T13" fmla="*/ 8 h 114"/>
                <a:gd name="T14" fmla="*/ 355 w 360"/>
                <a:gd name="T15" fmla="*/ 8 h 114"/>
                <a:gd name="T16" fmla="*/ 355 w 360"/>
                <a:gd name="T17" fmla="*/ 8 h 114"/>
                <a:gd name="T18" fmla="*/ 352 w 360"/>
                <a:gd name="T19" fmla="*/ 8 h 114"/>
                <a:gd name="T20" fmla="*/ 352 w 360"/>
                <a:gd name="T21" fmla="*/ 8 h 114"/>
                <a:gd name="T22" fmla="*/ 343 w 360"/>
                <a:gd name="T23" fmla="*/ 3 h 114"/>
                <a:gd name="T24" fmla="*/ 333 w 360"/>
                <a:gd name="T25" fmla="*/ 0 h 114"/>
                <a:gd name="T26" fmla="*/ 323 w 360"/>
                <a:gd name="T27" fmla="*/ 0 h 114"/>
                <a:gd name="T28" fmla="*/ 313 w 360"/>
                <a:gd name="T29" fmla="*/ 3 h 114"/>
                <a:gd name="T30" fmla="*/ 301 w 360"/>
                <a:gd name="T31" fmla="*/ 3 h 114"/>
                <a:gd name="T32" fmla="*/ 291 w 360"/>
                <a:gd name="T33" fmla="*/ 8 h 114"/>
                <a:gd name="T34" fmla="*/ 281 w 360"/>
                <a:gd name="T35" fmla="*/ 10 h 114"/>
                <a:gd name="T36" fmla="*/ 271 w 360"/>
                <a:gd name="T37" fmla="*/ 13 h 114"/>
                <a:gd name="T38" fmla="*/ 266 w 360"/>
                <a:gd name="T39" fmla="*/ 23 h 114"/>
                <a:gd name="T40" fmla="*/ 246 w 360"/>
                <a:gd name="T41" fmla="*/ 23 h 114"/>
                <a:gd name="T42" fmla="*/ 232 w 360"/>
                <a:gd name="T43" fmla="*/ 28 h 114"/>
                <a:gd name="T44" fmla="*/ 214 w 360"/>
                <a:gd name="T45" fmla="*/ 30 h 114"/>
                <a:gd name="T46" fmla="*/ 200 w 360"/>
                <a:gd name="T47" fmla="*/ 37 h 114"/>
                <a:gd name="T48" fmla="*/ 185 w 360"/>
                <a:gd name="T49" fmla="*/ 42 h 114"/>
                <a:gd name="T50" fmla="*/ 170 w 360"/>
                <a:gd name="T51" fmla="*/ 47 h 114"/>
                <a:gd name="T52" fmla="*/ 155 w 360"/>
                <a:gd name="T53" fmla="*/ 52 h 114"/>
                <a:gd name="T54" fmla="*/ 143 w 360"/>
                <a:gd name="T55" fmla="*/ 57 h 114"/>
                <a:gd name="T56" fmla="*/ 128 w 360"/>
                <a:gd name="T57" fmla="*/ 62 h 114"/>
                <a:gd name="T58" fmla="*/ 121 w 360"/>
                <a:gd name="T59" fmla="*/ 62 h 114"/>
                <a:gd name="T60" fmla="*/ 116 w 360"/>
                <a:gd name="T61" fmla="*/ 64 h 114"/>
                <a:gd name="T62" fmla="*/ 109 w 360"/>
                <a:gd name="T63" fmla="*/ 67 h 114"/>
                <a:gd name="T64" fmla="*/ 104 w 360"/>
                <a:gd name="T65" fmla="*/ 67 h 114"/>
                <a:gd name="T66" fmla="*/ 101 w 360"/>
                <a:gd name="T67" fmla="*/ 67 h 114"/>
                <a:gd name="T68" fmla="*/ 101 w 360"/>
                <a:gd name="T69" fmla="*/ 67 h 114"/>
                <a:gd name="T70" fmla="*/ 101 w 360"/>
                <a:gd name="T71" fmla="*/ 69 h 114"/>
                <a:gd name="T72" fmla="*/ 99 w 360"/>
                <a:gd name="T73" fmla="*/ 69 h 114"/>
                <a:gd name="T74" fmla="*/ 0 w 360"/>
                <a:gd name="T75" fmla="*/ 104 h 114"/>
                <a:gd name="T76" fmla="*/ 3 w 360"/>
                <a:gd name="T77" fmla="*/ 109 h 114"/>
                <a:gd name="T78" fmla="*/ 5 w 360"/>
                <a:gd name="T79" fmla="*/ 111 h 114"/>
                <a:gd name="T80" fmla="*/ 10 w 360"/>
                <a:gd name="T81" fmla="*/ 111 h 114"/>
                <a:gd name="T82" fmla="*/ 15 w 360"/>
                <a:gd name="T83" fmla="*/ 114 h 114"/>
                <a:gd name="T84" fmla="*/ 20 w 360"/>
                <a:gd name="T85" fmla="*/ 114 h 1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60"/>
                <a:gd name="T130" fmla="*/ 0 h 114"/>
                <a:gd name="T131" fmla="*/ 360 w 360"/>
                <a:gd name="T132" fmla="*/ 114 h 11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60" h="114">
                  <a:moveTo>
                    <a:pt x="20" y="114"/>
                  </a:moveTo>
                  <a:lnTo>
                    <a:pt x="212" y="55"/>
                  </a:lnTo>
                  <a:lnTo>
                    <a:pt x="357" y="15"/>
                  </a:lnTo>
                  <a:lnTo>
                    <a:pt x="360" y="13"/>
                  </a:lnTo>
                  <a:lnTo>
                    <a:pt x="357" y="10"/>
                  </a:lnTo>
                  <a:lnTo>
                    <a:pt x="355" y="8"/>
                  </a:lnTo>
                  <a:lnTo>
                    <a:pt x="352" y="8"/>
                  </a:lnTo>
                  <a:lnTo>
                    <a:pt x="343" y="3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3"/>
                  </a:lnTo>
                  <a:lnTo>
                    <a:pt x="301" y="3"/>
                  </a:lnTo>
                  <a:lnTo>
                    <a:pt x="291" y="8"/>
                  </a:lnTo>
                  <a:lnTo>
                    <a:pt x="281" y="10"/>
                  </a:lnTo>
                  <a:lnTo>
                    <a:pt x="271" y="13"/>
                  </a:lnTo>
                  <a:lnTo>
                    <a:pt x="266" y="23"/>
                  </a:lnTo>
                  <a:lnTo>
                    <a:pt x="246" y="23"/>
                  </a:lnTo>
                  <a:lnTo>
                    <a:pt x="232" y="28"/>
                  </a:lnTo>
                  <a:lnTo>
                    <a:pt x="214" y="30"/>
                  </a:lnTo>
                  <a:lnTo>
                    <a:pt x="200" y="37"/>
                  </a:lnTo>
                  <a:lnTo>
                    <a:pt x="185" y="42"/>
                  </a:lnTo>
                  <a:lnTo>
                    <a:pt x="170" y="47"/>
                  </a:lnTo>
                  <a:lnTo>
                    <a:pt x="155" y="52"/>
                  </a:lnTo>
                  <a:lnTo>
                    <a:pt x="143" y="57"/>
                  </a:lnTo>
                  <a:lnTo>
                    <a:pt x="128" y="62"/>
                  </a:lnTo>
                  <a:lnTo>
                    <a:pt x="121" y="62"/>
                  </a:lnTo>
                  <a:lnTo>
                    <a:pt x="116" y="64"/>
                  </a:lnTo>
                  <a:lnTo>
                    <a:pt x="109" y="67"/>
                  </a:lnTo>
                  <a:lnTo>
                    <a:pt x="104" y="67"/>
                  </a:lnTo>
                  <a:lnTo>
                    <a:pt x="101" y="67"/>
                  </a:lnTo>
                  <a:lnTo>
                    <a:pt x="101" y="69"/>
                  </a:lnTo>
                  <a:lnTo>
                    <a:pt x="99" y="69"/>
                  </a:lnTo>
                  <a:lnTo>
                    <a:pt x="0" y="104"/>
                  </a:lnTo>
                  <a:lnTo>
                    <a:pt x="3" y="109"/>
                  </a:lnTo>
                  <a:lnTo>
                    <a:pt x="5" y="111"/>
                  </a:lnTo>
                  <a:lnTo>
                    <a:pt x="10" y="111"/>
                  </a:lnTo>
                  <a:lnTo>
                    <a:pt x="15" y="114"/>
                  </a:lnTo>
                  <a:lnTo>
                    <a:pt x="20" y="114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37" name="Freeform 95"/>
            <p:cNvSpPr>
              <a:spLocks/>
            </p:cNvSpPr>
            <p:nvPr/>
          </p:nvSpPr>
          <p:spPr bwMode="auto">
            <a:xfrm>
              <a:off x="2439" y="2781"/>
              <a:ext cx="338" cy="111"/>
            </a:xfrm>
            <a:custGeom>
              <a:avLst/>
              <a:gdLst>
                <a:gd name="T0" fmla="*/ 15 w 338"/>
                <a:gd name="T1" fmla="*/ 111 h 111"/>
                <a:gd name="T2" fmla="*/ 338 w 338"/>
                <a:gd name="T3" fmla="*/ 5 h 111"/>
                <a:gd name="T4" fmla="*/ 338 w 338"/>
                <a:gd name="T5" fmla="*/ 5 h 111"/>
                <a:gd name="T6" fmla="*/ 338 w 338"/>
                <a:gd name="T7" fmla="*/ 3 h 111"/>
                <a:gd name="T8" fmla="*/ 338 w 338"/>
                <a:gd name="T9" fmla="*/ 3 h 111"/>
                <a:gd name="T10" fmla="*/ 335 w 338"/>
                <a:gd name="T11" fmla="*/ 3 h 111"/>
                <a:gd name="T12" fmla="*/ 303 w 338"/>
                <a:gd name="T13" fmla="*/ 0 h 111"/>
                <a:gd name="T14" fmla="*/ 271 w 338"/>
                <a:gd name="T15" fmla="*/ 5 h 111"/>
                <a:gd name="T16" fmla="*/ 242 w 338"/>
                <a:gd name="T17" fmla="*/ 12 h 111"/>
                <a:gd name="T18" fmla="*/ 210 w 338"/>
                <a:gd name="T19" fmla="*/ 25 h 111"/>
                <a:gd name="T20" fmla="*/ 180 w 338"/>
                <a:gd name="T21" fmla="*/ 37 h 111"/>
                <a:gd name="T22" fmla="*/ 151 w 338"/>
                <a:gd name="T23" fmla="*/ 52 h 111"/>
                <a:gd name="T24" fmla="*/ 119 w 338"/>
                <a:gd name="T25" fmla="*/ 62 h 111"/>
                <a:gd name="T26" fmla="*/ 89 w 338"/>
                <a:gd name="T27" fmla="*/ 69 h 111"/>
                <a:gd name="T28" fmla="*/ 72 w 338"/>
                <a:gd name="T29" fmla="*/ 77 h 111"/>
                <a:gd name="T30" fmla="*/ 57 w 338"/>
                <a:gd name="T31" fmla="*/ 81 h 111"/>
                <a:gd name="T32" fmla="*/ 42 w 338"/>
                <a:gd name="T33" fmla="*/ 86 h 111"/>
                <a:gd name="T34" fmla="*/ 27 w 338"/>
                <a:gd name="T35" fmla="*/ 94 h 111"/>
                <a:gd name="T36" fmla="*/ 18 w 338"/>
                <a:gd name="T37" fmla="*/ 94 h 111"/>
                <a:gd name="T38" fmla="*/ 10 w 338"/>
                <a:gd name="T39" fmla="*/ 96 h 111"/>
                <a:gd name="T40" fmla="*/ 5 w 338"/>
                <a:gd name="T41" fmla="*/ 99 h 111"/>
                <a:gd name="T42" fmla="*/ 0 w 338"/>
                <a:gd name="T43" fmla="*/ 101 h 111"/>
                <a:gd name="T44" fmla="*/ 15 w 338"/>
                <a:gd name="T45" fmla="*/ 111 h 1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38"/>
                <a:gd name="T70" fmla="*/ 0 h 111"/>
                <a:gd name="T71" fmla="*/ 338 w 338"/>
                <a:gd name="T72" fmla="*/ 111 h 1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38" h="111">
                  <a:moveTo>
                    <a:pt x="15" y="111"/>
                  </a:moveTo>
                  <a:lnTo>
                    <a:pt x="338" y="5"/>
                  </a:lnTo>
                  <a:lnTo>
                    <a:pt x="338" y="3"/>
                  </a:lnTo>
                  <a:lnTo>
                    <a:pt x="335" y="3"/>
                  </a:lnTo>
                  <a:lnTo>
                    <a:pt x="303" y="0"/>
                  </a:lnTo>
                  <a:lnTo>
                    <a:pt x="271" y="5"/>
                  </a:lnTo>
                  <a:lnTo>
                    <a:pt x="242" y="12"/>
                  </a:lnTo>
                  <a:lnTo>
                    <a:pt x="210" y="25"/>
                  </a:lnTo>
                  <a:lnTo>
                    <a:pt x="180" y="37"/>
                  </a:lnTo>
                  <a:lnTo>
                    <a:pt x="151" y="52"/>
                  </a:lnTo>
                  <a:lnTo>
                    <a:pt x="119" y="62"/>
                  </a:lnTo>
                  <a:lnTo>
                    <a:pt x="89" y="69"/>
                  </a:lnTo>
                  <a:lnTo>
                    <a:pt x="72" y="77"/>
                  </a:lnTo>
                  <a:lnTo>
                    <a:pt x="57" y="81"/>
                  </a:lnTo>
                  <a:lnTo>
                    <a:pt x="42" y="86"/>
                  </a:lnTo>
                  <a:lnTo>
                    <a:pt x="27" y="94"/>
                  </a:lnTo>
                  <a:lnTo>
                    <a:pt x="18" y="94"/>
                  </a:lnTo>
                  <a:lnTo>
                    <a:pt x="10" y="96"/>
                  </a:lnTo>
                  <a:lnTo>
                    <a:pt x="5" y="99"/>
                  </a:lnTo>
                  <a:lnTo>
                    <a:pt x="0" y="101"/>
                  </a:lnTo>
                  <a:lnTo>
                    <a:pt x="15" y="111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38" name="Freeform 96"/>
            <p:cNvSpPr>
              <a:spLocks/>
            </p:cNvSpPr>
            <p:nvPr/>
          </p:nvSpPr>
          <p:spPr bwMode="auto">
            <a:xfrm>
              <a:off x="2388" y="2759"/>
              <a:ext cx="330" cy="116"/>
            </a:xfrm>
            <a:custGeom>
              <a:avLst/>
              <a:gdLst>
                <a:gd name="T0" fmla="*/ 27 w 330"/>
                <a:gd name="T1" fmla="*/ 116 h 116"/>
                <a:gd name="T2" fmla="*/ 330 w 330"/>
                <a:gd name="T3" fmla="*/ 5 h 116"/>
                <a:gd name="T4" fmla="*/ 317 w 330"/>
                <a:gd name="T5" fmla="*/ 0 h 116"/>
                <a:gd name="T6" fmla="*/ 302 w 330"/>
                <a:gd name="T7" fmla="*/ 0 h 116"/>
                <a:gd name="T8" fmla="*/ 288 w 330"/>
                <a:gd name="T9" fmla="*/ 2 h 116"/>
                <a:gd name="T10" fmla="*/ 273 w 330"/>
                <a:gd name="T11" fmla="*/ 5 h 116"/>
                <a:gd name="T12" fmla="*/ 256 w 330"/>
                <a:gd name="T13" fmla="*/ 12 h 116"/>
                <a:gd name="T14" fmla="*/ 241 w 330"/>
                <a:gd name="T15" fmla="*/ 20 h 116"/>
                <a:gd name="T16" fmla="*/ 224 w 330"/>
                <a:gd name="T17" fmla="*/ 25 h 116"/>
                <a:gd name="T18" fmla="*/ 206 w 330"/>
                <a:gd name="T19" fmla="*/ 32 h 116"/>
                <a:gd name="T20" fmla="*/ 199 w 330"/>
                <a:gd name="T21" fmla="*/ 32 h 116"/>
                <a:gd name="T22" fmla="*/ 194 w 330"/>
                <a:gd name="T23" fmla="*/ 34 h 116"/>
                <a:gd name="T24" fmla="*/ 187 w 330"/>
                <a:gd name="T25" fmla="*/ 37 h 116"/>
                <a:gd name="T26" fmla="*/ 182 w 330"/>
                <a:gd name="T27" fmla="*/ 37 h 116"/>
                <a:gd name="T28" fmla="*/ 177 w 330"/>
                <a:gd name="T29" fmla="*/ 42 h 116"/>
                <a:gd name="T30" fmla="*/ 170 w 330"/>
                <a:gd name="T31" fmla="*/ 42 h 116"/>
                <a:gd name="T32" fmla="*/ 162 w 330"/>
                <a:gd name="T33" fmla="*/ 44 h 116"/>
                <a:gd name="T34" fmla="*/ 155 w 330"/>
                <a:gd name="T35" fmla="*/ 47 h 116"/>
                <a:gd name="T36" fmla="*/ 142 w 330"/>
                <a:gd name="T37" fmla="*/ 49 h 116"/>
                <a:gd name="T38" fmla="*/ 130 w 330"/>
                <a:gd name="T39" fmla="*/ 54 h 116"/>
                <a:gd name="T40" fmla="*/ 118 w 330"/>
                <a:gd name="T41" fmla="*/ 57 h 116"/>
                <a:gd name="T42" fmla="*/ 106 w 330"/>
                <a:gd name="T43" fmla="*/ 62 h 116"/>
                <a:gd name="T44" fmla="*/ 93 w 330"/>
                <a:gd name="T45" fmla="*/ 64 h 116"/>
                <a:gd name="T46" fmla="*/ 83 w 330"/>
                <a:gd name="T47" fmla="*/ 69 h 116"/>
                <a:gd name="T48" fmla="*/ 71 w 330"/>
                <a:gd name="T49" fmla="*/ 71 h 116"/>
                <a:gd name="T50" fmla="*/ 59 w 330"/>
                <a:gd name="T51" fmla="*/ 76 h 116"/>
                <a:gd name="T52" fmla="*/ 44 w 330"/>
                <a:gd name="T53" fmla="*/ 86 h 116"/>
                <a:gd name="T54" fmla="*/ 29 w 330"/>
                <a:gd name="T55" fmla="*/ 94 h 116"/>
                <a:gd name="T56" fmla="*/ 14 w 330"/>
                <a:gd name="T57" fmla="*/ 99 h 116"/>
                <a:gd name="T58" fmla="*/ 0 w 330"/>
                <a:gd name="T59" fmla="*/ 103 h 116"/>
                <a:gd name="T60" fmla="*/ 27 w 330"/>
                <a:gd name="T61" fmla="*/ 116 h 116"/>
                <a:gd name="T62" fmla="*/ 27 w 330"/>
                <a:gd name="T63" fmla="*/ 116 h 1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30"/>
                <a:gd name="T97" fmla="*/ 0 h 116"/>
                <a:gd name="T98" fmla="*/ 330 w 330"/>
                <a:gd name="T99" fmla="*/ 116 h 1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30" h="116">
                  <a:moveTo>
                    <a:pt x="27" y="116"/>
                  </a:moveTo>
                  <a:lnTo>
                    <a:pt x="330" y="5"/>
                  </a:lnTo>
                  <a:lnTo>
                    <a:pt x="317" y="0"/>
                  </a:lnTo>
                  <a:lnTo>
                    <a:pt x="302" y="0"/>
                  </a:lnTo>
                  <a:lnTo>
                    <a:pt x="288" y="2"/>
                  </a:lnTo>
                  <a:lnTo>
                    <a:pt x="273" y="5"/>
                  </a:lnTo>
                  <a:lnTo>
                    <a:pt x="256" y="12"/>
                  </a:lnTo>
                  <a:lnTo>
                    <a:pt x="241" y="20"/>
                  </a:lnTo>
                  <a:lnTo>
                    <a:pt x="224" y="25"/>
                  </a:lnTo>
                  <a:lnTo>
                    <a:pt x="206" y="32"/>
                  </a:lnTo>
                  <a:lnTo>
                    <a:pt x="199" y="32"/>
                  </a:lnTo>
                  <a:lnTo>
                    <a:pt x="194" y="34"/>
                  </a:lnTo>
                  <a:lnTo>
                    <a:pt x="187" y="37"/>
                  </a:lnTo>
                  <a:lnTo>
                    <a:pt x="182" y="37"/>
                  </a:lnTo>
                  <a:lnTo>
                    <a:pt x="177" y="42"/>
                  </a:lnTo>
                  <a:lnTo>
                    <a:pt x="170" y="42"/>
                  </a:lnTo>
                  <a:lnTo>
                    <a:pt x="162" y="44"/>
                  </a:lnTo>
                  <a:lnTo>
                    <a:pt x="155" y="47"/>
                  </a:lnTo>
                  <a:lnTo>
                    <a:pt x="142" y="49"/>
                  </a:lnTo>
                  <a:lnTo>
                    <a:pt x="130" y="54"/>
                  </a:lnTo>
                  <a:lnTo>
                    <a:pt x="118" y="57"/>
                  </a:lnTo>
                  <a:lnTo>
                    <a:pt x="106" y="62"/>
                  </a:lnTo>
                  <a:lnTo>
                    <a:pt x="93" y="64"/>
                  </a:lnTo>
                  <a:lnTo>
                    <a:pt x="83" y="69"/>
                  </a:lnTo>
                  <a:lnTo>
                    <a:pt x="71" y="71"/>
                  </a:lnTo>
                  <a:lnTo>
                    <a:pt x="59" y="76"/>
                  </a:lnTo>
                  <a:lnTo>
                    <a:pt x="44" y="86"/>
                  </a:lnTo>
                  <a:lnTo>
                    <a:pt x="29" y="94"/>
                  </a:lnTo>
                  <a:lnTo>
                    <a:pt x="14" y="99"/>
                  </a:lnTo>
                  <a:lnTo>
                    <a:pt x="0" y="103"/>
                  </a:lnTo>
                  <a:lnTo>
                    <a:pt x="27" y="116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39" name="Freeform 97"/>
            <p:cNvSpPr>
              <a:spLocks/>
            </p:cNvSpPr>
            <p:nvPr/>
          </p:nvSpPr>
          <p:spPr bwMode="auto">
            <a:xfrm>
              <a:off x="2397" y="2535"/>
              <a:ext cx="40" cy="71"/>
            </a:xfrm>
            <a:custGeom>
              <a:avLst/>
              <a:gdLst>
                <a:gd name="T0" fmla="*/ 20 w 40"/>
                <a:gd name="T1" fmla="*/ 71 h 71"/>
                <a:gd name="T2" fmla="*/ 30 w 40"/>
                <a:gd name="T3" fmla="*/ 61 h 71"/>
                <a:gd name="T4" fmla="*/ 37 w 40"/>
                <a:gd name="T5" fmla="*/ 49 h 71"/>
                <a:gd name="T6" fmla="*/ 40 w 40"/>
                <a:gd name="T7" fmla="*/ 34 h 71"/>
                <a:gd name="T8" fmla="*/ 40 w 40"/>
                <a:gd name="T9" fmla="*/ 19 h 71"/>
                <a:gd name="T10" fmla="*/ 40 w 40"/>
                <a:gd name="T11" fmla="*/ 15 h 71"/>
                <a:gd name="T12" fmla="*/ 37 w 40"/>
                <a:gd name="T13" fmla="*/ 10 h 71"/>
                <a:gd name="T14" fmla="*/ 35 w 40"/>
                <a:gd name="T15" fmla="*/ 5 h 71"/>
                <a:gd name="T16" fmla="*/ 35 w 40"/>
                <a:gd name="T17" fmla="*/ 0 h 71"/>
                <a:gd name="T18" fmla="*/ 35 w 40"/>
                <a:gd name="T19" fmla="*/ 0 h 71"/>
                <a:gd name="T20" fmla="*/ 35 w 40"/>
                <a:gd name="T21" fmla="*/ 0 h 71"/>
                <a:gd name="T22" fmla="*/ 32 w 40"/>
                <a:gd name="T23" fmla="*/ 0 h 71"/>
                <a:gd name="T24" fmla="*/ 32 w 40"/>
                <a:gd name="T25" fmla="*/ 0 h 71"/>
                <a:gd name="T26" fmla="*/ 0 w 40"/>
                <a:gd name="T27" fmla="*/ 2 h 71"/>
                <a:gd name="T28" fmla="*/ 5 w 40"/>
                <a:gd name="T29" fmla="*/ 17 h 71"/>
                <a:gd name="T30" fmla="*/ 8 w 40"/>
                <a:gd name="T31" fmla="*/ 34 h 71"/>
                <a:gd name="T32" fmla="*/ 8 w 40"/>
                <a:gd name="T33" fmla="*/ 54 h 71"/>
                <a:gd name="T34" fmla="*/ 8 w 40"/>
                <a:gd name="T35" fmla="*/ 69 h 71"/>
                <a:gd name="T36" fmla="*/ 10 w 40"/>
                <a:gd name="T37" fmla="*/ 69 h 71"/>
                <a:gd name="T38" fmla="*/ 13 w 40"/>
                <a:gd name="T39" fmla="*/ 69 h 71"/>
                <a:gd name="T40" fmla="*/ 18 w 40"/>
                <a:gd name="T41" fmla="*/ 71 h 71"/>
                <a:gd name="T42" fmla="*/ 20 w 40"/>
                <a:gd name="T43" fmla="*/ 71 h 7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0"/>
                <a:gd name="T67" fmla="*/ 0 h 71"/>
                <a:gd name="T68" fmla="*/ 40 w 40"/>
                <a:gd name="T69" fmla="*/ 71 h 7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0" h="71">
                  <a:moveTo>
                    <a:pt x="20" y="71"/>
                  </a:moveTo>
                  <a:lnTo>
                    <a:pt x="30" y="61"/>
                  </a:lnTo>
                  <a:lnTo>
                    <a:pt x="37" y="49"/>
                  </a:lnTo>
                  <a:lnTo>
                    <a:pt x="40" y="34"/>
                  </a:lnTo>
                  <a:lnTo>
                    <a:pt x="40" y="19"/>
                  </a:lnTo>
                  <a:lnTo>
                    <a:pt x="40" y="15"/>
                  </a:lnTo>
                  <a:lnTo>
                    <a:pt x="37" y="10"/>
                  </a:lnTo>
                  <a:lnTo>
                    <a:pt x="35" y="5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0" y="2"/>
                  </a:lnTo>
                  <a:lnTo>
                    <a:pt x="5" y="17"/>
                  </a:lnTo>
                  <a:lnTo>
                    <a:pt x="8" y="34"/>
                  </a:lnTo>
                  <a:lnTo>
                    <a:pt x="8" y="54"/>
                  </a:lnTo>
                  <a:lnTo>
                    <a:pt x="8" y="69"/>
                  </a:lnTo>
                  <a:lnTo>
                    <a:pt x="10" y="69"/>
                  </a:lnTo>
                  <a:lnTo>
                    <a:pt x="13" y="69"/>
                  </a:lnTo>
                  <a:lnTo>
                    <a:pt x="18" y="71"/>
                  </a:lnTo>
                  <a:lnTo>
                    <a:pt x="20" y="71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40" name="Freeform 98"/>
            <p:cNvSpPr>
              <a:spLocks/>
            </p:cNvSpPr>
            <p:nvPr/>
          </p:nvSpPr>
          <p:spPr bwMode="auto">
            <a:xfrm>
              <a:off x="2353" y="2542"/>
              <a:ext cx="27" cy="59"/>
            </a:xfrm>
            <a:custGeom>
              <a:avLst/>
              <a:gdLst>
                <a:gd name="T0" fmla="*/ 10 w 27"/>
                <a:gd name="T1" fmla="*/ 59 h 59"/>
                <a:gd name="T2" fmla="*/ 17 w 27"/>
                <a:gd name="T3" fmla="*/ 57 h 59"/>
                <a:gd name="T4" fmla="*/ 25 w 27"/>
                <a:gd name="T5" fmla="*/ 52 h 59"/>
                <a:gd name="T6" fmla="*/ 27 w 27"/>
                <a:gd name="T7" fmla="*/ 42 h 59"/>
                <a:gd name="T8" fmla="*/ 27 w 27"/>
                <a:gd name="T9" fmla="*/ 32 h 59"/>
                <a:gd name="T10" fmla="*/ 25 w 27"/>
                <a:gd name="T11" fmla="*/ 20 h 59"/>
                <a:gd name="T12" fmla="*/ 25 w 27"/>
                <a:gd name="T13" fmla="*/ 15 h 59"/>
                <a:gd name="T14" fmla="*/ 22 w 27"/>
                <a:gd name="T15" fmla="*/ 8 h 59"/>
                <a:gd name="T16" fmla="*/ 20 w 27"/>
                <a:gd name="T17" fmla="*/ 3 h 59"/>
                <a:gd name="T18" fmla="*/ 15 w 27"/>
                <a:gd name="T19" fmla="*/ 0 h 59"/>
                <a:gd name="T20" fmla="*/ 12 w 27"/>
                <a:gd name="T21" fmla="*/ 0 h 59"/>
                <a:gd name="T22" fmla="*/ 12 w 27"/>
                <a:gd name="T23" fmla="*/ 0 h 59"/>
                <a:gd name="T24" fmla="*/ 10 w 27"/>
                <a:gd name="T25" fmla="*/ 0 h 59"/>
                <a:gd name="T26" fmla="*/ 10 w 27"/>
                <a:gd name="T27" fmla="*/ 3 h 59"/>
                <a:gd name="T28" fmla="*/ 5 w 27"/>
                <a:gd name="T29" fmla="*/ 15 h 59"/>
                <a:gd name="T30" fmla="*/ 0 w 27"/>
                <a:gd name="T31" fmla="*/ 27 h 59"/>
                <a:gd name="T32" fmla="*/ 0 w 27"/>
                <a:gd name="T33" fmla="*/ 42 h 59"/>
                <a:gd name="T34" fmla="*/ 3 w 27"/>
                <a:gd name="T35" fmla="*/ 54 h 59"/>
                <a:gd name="T36" fmla="*/ 5 w 27"/>
                <a:gd name="T37" fmla="*/ 57 h 59"/>
                <a:gd name="T38" fmla="*/ 5 w 27"/>
                <a:gd name="T39" fmla="*/ 57 h 59"/>
                <a:gd name="T40" fmla="*/ 5 w 27"/>
                <a:gd name="T41" fmla="*/ 59 h 59"/>
                <a:gd name="T42" fmla="*/ 8 w 27"/>
                <a:gd name="T43" fmla="*/ 59 h 59"/>
                <a:gd name="T44" fmla="*/ 10 w 27"/>
                <a:gd name="T45" fmla="*/ 59 h 5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7"/>
                <a:gd name="T70" fmla="*/ 0 h 59"/>
                <a:gd name="T71" fmla="*/ 27 w 27"/>
                <a:gd name="T72" fmla="*/ 59 h 5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7" h="59">
                  <a:moveTo>
                    <a:pt x="10" y="59"/>
                  </a:moveTo>
                  <a:lnTo>
                    <a:pt x="17" y="57"/>
                  </a:lnTo>
                  <a:lnTo>
                    <a:pt x="25" y="52"/>
                  </a:lnTo>
                  <a:lnTo>
                    <a:pt x="27" y="42"/>
                  </a:lnTo>
                  <a:lnTo>
                    <a:pt x="27" y="32"/>
                  </a:lnTo>
                  <a:lnTo>
                    <a:pt x="25" y="20"/>
                  </a:lnTo>
                  <a:lnTo>
                    <a:pt x="25" y="15"/>
                  </a:lnTo>
                  <a:lnTo>
                    <a:pt x="22" y="8"/>
                  </a:lnTo>
                  <a:lnTo>
                    <a:pt x="20" y="3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3"/>
                  </a:lnTo>
                  <a:lnTo>
                    <a:pt x="5" y="15"/>
                  </a:lnTo>
                  <a:lnTo>
                    <a:pt x="0" y="27"/>
                  </a:lnTo>
                  <a:lnTo>
                    <a:pt x="0" y="42"/>
                  </a:lnTo>
                  <a:lnTo>
                    <a:pt x="3" y="54"/>
                  </a:lnTo>
                  <a:lnTo>
                    <a:pt x="5" y="57"/>
                  </a:lnTo>
                  <a:lnTo>
                    <a:pt x="5" y="59"/>
                  </a:lnTo>
                  <a:lnTo>
                    <a:pt x="8" y="59"/>
                  </a:lnTo>
                  <a:lnTo>
                    <a:pt x="10" y="59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41" name="Freeform 99"/>
            <p:cNvSpPr>
              <a:spLocks/>
            </p:cNvSpPr>
            <p:nvPr/>
          </p:nvSpPr>
          <p:spPr bwMode="auto">
            <a:xfrm>
              <a:off x="2592" y="2510"/>
              <a:ext cx="30" cy="69"/>
            </a:xfrm>
            <a:custGeom>
              <a:avLst/>
              <a:gdLst>
                <a:gd name="T0" fmla="*/ 7 w 30"/>
                <a:gd name="T1" fmla="*/ 67 h 69"/>
                <a:gd name="T2" fmla="*/ 10 w 30"/>
                <a:gd name="T3" fmla="*/ 67 h 69"/>
                <a:gd name="T4" fmla="*/ 12 w 30"/>
                <a:gd name="T5" fmla="*/ 69 h 69"/>
                <a:gd name="T6" fmla="*/ 15 w 30"/>
                <a:gd name="T7" fmla="*/ 69 h 69"/>
                <a:gd name="T8" fmla="*/ 17 w 30"/>
                <a:gd name="T9" fmla="*/ 69 h 69"/>
                <a:gd name="T10" fmla="*/ 27 w 30"/>
                <a:gd name="T11" fmla="*/ 54 h 69"/>
                <a:gd name="T12" fmla="*/ 30 w 30"/>
                <a:gd name="T13" fmla="*/ 37 h 69"/>
                <a:gd name="T14" fmla="*/ 30 w 30"/>
                <a:gd name="T15" fmla="*/ 20 h 69"/>
                <a:gd name="T16" fmla="*/ 25 w 30"/>
                <a:gd name="T17" fmla="*/ 5 h 69"/>
                <a:gd name="T18" fmla="*/ 7 w 30"/>
                <a:gd name="T19" fmla="*/ 0 h 69"/>
                <a:gd name="T20" fmla="*/ 5 w 30"/>
                <a:gd name="T21" fmla="*/ 0 h 69"/>
                <a:gd name="T22" fmla="*/ 5 w 30"/>
                <a:gd name="T23" fmla="*/ 0 h 69"/>
                <a:gd name="T24" fmla="*/ 2 w 30"/>
                <a:gd name="T25" fmla="*/ 3 h 69"/>
                <a:gd name="T26" fmla="*/ 0 w 30"/>
                <a:gd name="T27" fmla="*/ 5 h 69"/>
                <a:gd name="T28" fmla="*/ 5 w 30"/>
                <a:gd name="T29" fmla="*/ 20 h 69"/>
                <a:gd name="T30" fmla="*/ 7 w 30"/>
                <a:gd name="T31" fmla="*/ 35 h 69"/>
                <a:gd name="T32" fmla="*/ 7 w 30"/>
                <a:gd name="T33" fmla="*/ 49 h 69"/>
                <a:gd name="T34" fmla="*/ 2 w 30"/>
                <a:gd name="T35" fmla="*/ 64 h 69"/>
                <a:gd name="T36" fmla="*/ 2 w 30"/>
                <a:gd name="T37" fmla="*/ 64 h 69"/>
                <a:gd name="T38" fmla="*/ 5 w 30"/>
                <a:gd name="T39" fmla="*/ 67 h 69"/>
                <a:gd name="T40" fmla="*/ 5 w 30"/>
                <a:gd name="T41" fmla="*/ 69 h 69"/>
                <a:gd name="T42" fmla="*/ 7 w 30"/>
                <a:gd name="T43" fmla="*/ 67 h 6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0"/>
                <a:gd name="T67" fmla="*/ 0 h 69"/>
                <a:gd name="T68" fmla="*/ 30 w 30"/>
                <a:gd name="T69" fmla="*/ 69 h 6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0" h="69">
                  <a:moveTo>
                    <a:pt x="7" y="67"/>
                  </a:moveTo>
                  <a:lnTo>
                    <a:pt x="10" y="67"/>
                  </a:lnTo>
                  <a:lnTo>
                    <a:pt x="12" y="69"/>
                  </a:lnTo>
                  <a:lnTo>
                    <a:pt x="15" y="69"/>
                  </a:lnTo>
                  <a:lnTo>
                    <a:pt x="17" y="69"/>
                  </a:lnTo>
                  <a:lnTo>
                    <a:pt x="27" y="54"/>
                  </a:lnTo>
                  <a:lnTo>
                    <a:pt x="30" y="37"/>
                  </a:lnTo>
                  <a:lnTo>
                    <a:pt x="30" y="20"/>
                  </a:lnTo>
                  <a:lnTo>
                    <a:pt x="25" y="5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5" y="20"/>
                  </a:lnTo>
                  <a:lnTo>
                    <a:pt x="7" y="35"/>
                  </a:lnTo>
                  <a:lnTo>
                    <a:pt x="7" y="49"/>
                  </a:lnTo>
                  <a:lnTo>
                    <a:pt x="2" y="64"/>
                  </a:lnTo>
                  <a:lnTo>
                    <a:pt x="5" y="67"/>
                  </a:lnTo>
                  <a:lnTo>
                    <a:pt x="5" y="69"/>
                  </a:lnTo>
                  <a:lnTo>
                    <a:pt x="7" y="67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42" name="Freeform 100"/>
            <p:cNvSpPr>
              <a:spLocks/>
            </p:cNvSpPr>
            <p:nvPr/>
          </p:nvSpPr>
          <p:spPr bwMode="auto">
            <a:xfrm>
              <a:off x="2540" y="2515"/>
              <a:ext cx="37" cy="57"/>
            </a:xfrm>
            <a:custGeom>
              <a:avLst/>
              <a:gdLst>
                <a:gd name="T0" fmla="*/ 5 w 37"/>
                <a:gd name="T1" fmla="*/ 57 h 57"/>
                <a:gd name="T2" fmla="*/ 22 w 37"/>
                <a:gd name="T3" fmla="*/ 57 h 57"/>
                <a:gd name="T4" fmla="*/ 27 w 37"/>
                <a:gd name="T5" fmla="*/ 52 h 57"/>
                <a:gd name="T6" fmla="*/ 30 w 37"/>
                <a:gd name="T7" fmla="*/ 47 h 57"/>
                <a:gd name="T8" fmla="*/ 35 w 37"/>
                <a:gd name="T9" fmla="*/ 44 h 57"/>
                <a:gd name="T10" fmla="*/ 37 w 37"/>
                <a:gd name="T11" fmla="*/ 39 h 57"/>
                <a:gd name="T12" fmla="*/ 27 w 37"/>
                <a:gd name="T13" fmla="*/ 0 h 57"/>
                <a:gd name="T14" fmla="*/ 20 w 37"/>
                <a:gd name="T15" fmla="*/ 0 h 57"/>
                <a:gd name="T16" fmla="*/ 13 w 37"/>
                <a:gd name="T17" fmla="*/ 10 h 57"/>
                <a:gd name="T18" fmla="*/ 8 w 37"/>
                <a:gd name="T19" fmla="*/ 22 h 57"/>
                <a:gd name="T20" fmla="*/ 5 w 37"/>
                <a:gd name="T21" fmla="*/ 35 h 57"/>
                <a:gd name="T22" fmla="*/ 0 w 37"/>
                <a:gd name="T23" fmla="*/ 47 h 57"/>
                <a:gd name="T24" fmla="*/ 3 w 37"/>
                <a:gd name="T25" fmla="*/ 57 h 57"/>
                <a:gd name="T26" fmla="*/ 5 w 37"/>
                <a:gd name="T27" fmla="*/ 57 h 5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7"/>
                <a:gd name="T43" fmla="*/ 0 h 57"/>
                <a:gd name="T44" fmla="*/ 37 w 37"/>
                <a:gd name="T45" fmla="*/ 57 h 5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7" h="57">
                  <a:moveTo>
                    <a:pt x="5" y="57"/>
                  </a:moveTo>
                  <a:lnTo>
                    <a:pt x="22" y="57"/>
                  </a:lnTo>
                  <a:lnTo>
                    <a:pt x="27" y="52"/>
                  </a:lnTo>
                  <a:lnTo>
                    <a:pt x="30" y="47"/>
                  </a:lnTo>
                  <a:lnTo>
                    <a:pt x="35" y="44"/>
                  </a:lnTo>
                  <a:lnTo>
                    <a:pt x="37" y="39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3" y="10"/>
                  </a:lnTo>
                  <a:lnTo>
                    <a:pt x="8" y="22"/>
                  </a:lnTo>
                  <a:lnTo>
                    <a:pt x="5" y="35"/>
                  </a:lnTo>
                  <a:lnTo>
                    <a:pt x="0" y="47"/>
                  </a:lnTo>
                  <a:lnTo>
                    <a:pt x="3" y="57"/>
                  </a:lnTo>
                  <a:lnTo>
                    <a:pt x="5" y="57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43" name="Freeform 101"/>
            <p:cNvSpPr>
              <a:spLocks/>
            </p:cNvSpPr>
            <p:nvPr/>
          </p:nvSpPr>
          <p:spPr bwMode="auto">
            <a:xfrm>
              <a:off x="2257" y="2094"/>
              <a:ext cx="404" cy="332"/>
            </a:xfrm>
            <a:custGeom>
              <a:avLst/>
              <a:gdLst>
                <a:gd name="T0" fmla="*/ 64 w 404"/>
                <a:gd name="T1" fmla="*/ 325 h 332"/>
                <a:gd name="T2" fmla="*/ 101 w 404"/>
                <a:gd name="T3" fmla="*/ 315 h 332"/>
                <a:gd name="T4" fmla="*/ 138 w 404"/>
                <a:gd name="T5" fmla="*/ 303 h 332"/>
                <a:gd name="T6" fmla="*/ 182 w 404"/>
                <a:gd name="T7" fmla="*/ 288 h 332"/>
                <a:gd name="T8" fmla="*/ 224 w 404"/>
                <a:gd name="T9" fmla="*/ 276 h 332"/>
                <a:gd name="T10" fmla="*/ 266 w 404"/>
                <a:gd name="T11" fmla="*/ 261 h 332"/>
                <a:gd name="T12" fmla="*/ 301 w 404"/>
                <a:gd name="T13" fmla="*/ 249 h 332"/>
                <a:gd name="T14" fmla="*/ 335 w 404"/>
                <a:gd name="T15" fmla="*/ 239 h 332"/>
                <a:gd name="T16" fmla="*/ 362 w 404"/>
                <a:gd name="T17" fmla="*/ 229 h 332"/>
                <a:gd name="T18" fmla="*/ 384 w 404"/>
                <a:gd name="T19" fmla="*/ 221 h 332"/>
                <a:gd name="T20" fmla="*/ 404 w 404"/>
                <a:gd name="T21" fmla="*/ 209 h 332"/>
                <a:gd name="T22" fmla="*/ 401 w 404"/>
                <a:gd name="T23" fmla="*/ 157 h 332"/>
                <a:gd name="T24" fmla="*/ 382 w 404"/>
                <a:gd name="T25" fmla="*/ 106 h 332"/>
                <a:gd name="T26" fmla="*/ 377 w 404"/>
                <a:gd name="T27" fmla="*/ 96 h 332"/>
                <a:gd name="T28" fmla="*/ 372 w 404"/>
                <a:gd name="T29" fmla="*/ 83 h 332"/>
                <a:gd name="T30" fmla="*/ 345 w 404"/>
                <a:gd name="T31" fmla="*/ 39 h 332"/>
                <a:gd name="T32" fmla="*/ 303 w 404"/>
                <a:gd name="T33" fmla="*/ 12 h 332"/>
                <a:gd name="T34" fmla="*/ 281 w 404"/>
                <a:gd name="T35" fmla="*/ 7 h 332"/>
                <a:gd name="T36" fmla="*/ 261 w 404"/>
                <a:gd name="T37" fmla="*/ 5 h 332"/>
                <a:gd name="T38" fmla="*/ 249 w 404"/>
                <a:gd name="T39" fmla="*/ 5 h 332"/>
                <a:gd name="T40" fmla="*/ 237 w 404"/>
                <a:gd name="T41" fmla="*/ 5 h 332"/>
                <a:gd name="T42" fmla="*/ 212 w 404"/>
                <a:gd name="T43" fmla="*/ 2 h 332"/>
                <a:gd name="T44" fmla="*/ 187 w 404"/>
                <a:gd name="T45" fmla="*/ 0 h 332"/>
                <a:gd name="T46" fmla="*/ 168 w 404"/>
                <a:gd name="T47" fmla="*/ 5 h 332"/>
                <a:gd name="T48" fmla="*/ 150 w 404"/>
                <a:gd name="T49" fmla="*/ 9 h 332"/>
                <a:gd name="T50" fmla="*/ 143 w 404"/>
                <a:gd name="T51" fmla="*/ 9 h 332"/>
                <a:gd name="T52" fmla="*/ 136 w 404"/>
                <a:gd name="T53" fmla="*/ 12 h 332"/>
                <a:gd name="T54" fmla="*/ 104 w 404"/>
                <a:gd name="T55" fmla="*/ 32 h 332"/>
                <a:gd name="T56" fmla="*/ 79 w 404"/>
                <a:gd name="T57" fmla="*/ 54 h 332"/>
                <a:gd name="T58" fmla="*/ 49 w 404"/>
                <a:gd name="T59" fmla="*/ 81 h 332"/>
                <a:gd name="T60" fmla="*/ 27 w 404"/>
                <a:gd name="T61" fmla="*/ 118 h 332"/>
                <a:gd name="T62" fmla="*/ 12 w 404"/>
                <a:gd name="T63" fmla="*/ 160 h 332"/>
                <a:gd name="T64" fmla="*/ 0 w 404"/>
                <a:gd name="T65" fmla="*/ 204 h 332"/>
                <a:gd name="T66" fmla="*/ 3 w 404"/>
                <a:gd name="T67" fmla="*/ 268 h 332"/>
                <a:gd name="T68" fmla="*/ 25 w 404"/>
                <a:gd name="T69" fmla="*/ 325 h 332"/>
                <a:gd name="T70" fmla="*/ 30 w 404"/>
                <a:gd name="T71" fmla="*/ 322 h 332"/>
                <a:gd name="T72" fmla="*/ 35 w 404"/>
                <a:gd name="T73" fmla="*/ 322 h 332"/>
                <a:gd name="T74" fmla="*/ 42 w 404"/>
                <a:gd name="T75" fmla="*/ 327 h 332"/>
                <a:gd name="T76" fmla="*/ 49 w 404"/>
                <a:gd name="T77" fmla="*/ 332 h 33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04"/>
                <a:gd name="T118" fmla="*/ 0 h 332"/>
                <a:gd name="T119" fmla="*/ 404 w 404"/>
                <a:gd name="T120" fmla="*/ 332 h 33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04" h="332">
                  <a:moveTo>
                    <a:pt x="49" y="332"/>
                  </a:moveTo>
                  <a:lnTo>
                    <a:pt x="64" y="325"/>
                  </a:lnTo>
                  <a:lnTo>
                    <a:pt x="81" y="320"/>
                  </a:lnTo>
                  <a:lnTo>
                    <a:pt x="101" y="315"/>
                  </a:lnTo>
                  <a:lnTo>
                    <a:pt x="118" y="310"/>
                  </a:lnTo>
                  <a:lnTo>
                    <a:pt x="138" y="303"/>
                  </a:lnTo>
                  <a:lnTo>
                    <a:pt x="160" y="295"/>
                  </a:lnTo>
                  <a:lnTo>
                    <a:pt x="182" y="288"/>
                  </a:lnTo>
                  <a:lnTo>
                    <a:pt x="202" y="281"/>
                  </a:lnTo>
                  <a:lnTo>
                    <a:pt x="224" y="276"/>
                  </a:lnTo>
                  <a:lnTo>
                    <a:pt x="246" y="268"/>
                  </a:lnTo>
                  <a:lnTo>
                    <a:pt x="266" y="261"/>
                  </a:lnTo>
                  <a:lnTo>
                    <a:pt x="286" y="253"/>
                  </a:lnTo>
                  <a:lnTo>
                    <a:pt x="301" y="249"/>
                  </a:lnTo>
                  <a:lnTo>
                    <a:pt x="318" y="244"/>
                  </a:lnTo>
                  <a:lnTo>
                    <a:pt x="335" y="239"/>
                  </a:lnTo>
                  <a:lnTo>
                    <a:pt x="350" y="234"/>
                  </a:lnTo>
                  <a:lnTo>
                    <a:pt x="362" y="229"/>
                  </a:lnTo>
                  <a:lnTo>
                    <a:pt x="374" y="224"/>
                  </a:lnTo>
                  <a:lnTo>
                    <a:pt x="384" y="221"/>
                  </a:lnTo>
                  <a:lnTo>
                    <a:pt x="397" y="219"/>
                  </a:lnTo>
                  <a:lnTo>
                    <a:pt x="404" y="209"/>
                  </a:lnTo>
                  <a:lnTo>
                    <a:pt x="404" y="182"/>
                  </a:lnTo>
                  <a:lnTo>
                    <a:pt x="401" y="157"/>
                  </a:lnTo>
                  <a:lnTo>
                    <a:pt x="394" y="130"/>
                  </a:lnTo>
                  <a:lnTo>
                    <a:pt x="382" y="106"/>
                  </a:lnTo>
                  <a:lnTo>
                    <a:pt x="379" y="101"/>
                  </a:lnTo>
                  <a:lnTo>
                    <a:pt x="377" y="96"/>
                  </a:lnTo>
                  <a:lnTo>
                    <a:pt x="374" y="91"/>
                  </a:lnTo>
                  <a:lnTo>
                    <a:pt x="372" y="83"/>
                  </a:lnTo>
                  <a:lnTo>
                    <a:pt x="360" y="61"/>
                  </a:lnTo>
                  <a:lnTo>
                    <a:pt x="345" y="39"/>
                  </a:lnTo>
                  <a:lnTo>
                    <a:pt x="325" y="24"/>
                  </a:lnTo>
                  <a:lnTo>
                    <a:pt x="303" y="12"/>
                  </a:lnTo>
                  <a:lnTo>
                    <a:pt x="291" y="9"/>
                  </a:lnTo>
                  <a:lnTo>
                    <a:pt x="281" y="7"/>
                  </a:lnTo>
                  <a:lnTo>
                    <a:pt x="271" y="7"/>
                  </a:lnTo>
                  <a:lnTo>
                    <a:pt x="261" y="5"/>
                  </a:lnTo>
                  <a:lnTo>
                    <a:pt x="256" y="5"/>
                  </a:lnTo>
                  <a:lnTo>
                    <a:pt x="249" y="5"/>
                  </a:lnTo>
                  <a:lnTo>
                    <a:pt x="241" y="5"/>
                  </a:lnTo>
                  <a:lnTo>
                    <a:pt x="237" y="5"/>
                  </a:lnTo>
                  <a:lnTo>
                    <a:pt x="224" y="2"/>
                  </a:lnTo>
                  <a:lnTo>
                    <a:pt x="212" y="2"/>
                  </a:lnTo>
                  <a:lnTo>
                    <a:pt x="200" y="2"/>
                  </a:lnTo>
                  <a:lnTo>
                    <a:pt x="187" y="0"/>
                  </a:lnTo>
                  <a:lnTo>
                    <a:pt x="177" y="2"/>
                  </a:lnTo>
                  <a:lnTo>
                    <a:pt x="168" y="5"/>
                  </a:lnTo>
                  <a:lnTo>
                    <a:pt x="158" y="7"/>
                  </a:lnTo>
                  <a:lnTo>
                    <a:pt x="150" y="9"/>
                  </a:lnTo>
                  <a:lnTo>
                    <a:pt x="145" y="9"/>
                  </a:lnTo>
                  <a:lnTo>
                    <a:pt x="143" y="9"/>
                  </a:lnTo>
                  <a:lnTo>
                    <a:pt x="138" y="12"/>
                  </a:lnTo>
                  <a:lnTo>
                    <a:pt x="136" y="12"/>
                  </a:lnTo>
                  <a:lnTo>
                    <a:pt x="118" y="22"/>
                  </a:lnTo>
                  <a:lnTo>
                    <a:pt x="104" y="32"/>
                  </a:lnTo>
                  <a:lnTo>
                    <a:pt x="91" y="42"/>
                  </a:lnTo>
                  <a:lnTo>
                    <a:pt x="79" y="54"/>
                  </a:lnTo>
                  <a:lnTo>
                    <a:pt x="62" y="66"/>
                  </a:lnTo>
                  <a:lnTo>
                    <a:pt x="49" y="81"/>
                  </a:lnTo>
                  <a:lnTo>
                    <a:pt x="37" y="101"/>
                  </a:lnTo>
                  <a:lnTo>
                    <a:pt x="27" y="118"/>
                  </a:lnTo>
                  <a:lnTo>
                    <a:pt x="20" y="140"/>
                  </a:lnTo>
                  <a:lnTo>
                    <a:pt x="12" y="160"/>
                  </a:lnTo>
                  <a:lnTo>
                    <a:pt x="8" y="182"/>
                  </a:lnTo>
                  <a:lnTo>
                    <a:pt x="0" y="204"/>
                  </a:lnTo>
                  <a:lnTo>
                    <a:pt x="0" y="236"/>
                  </a:lnTo>
                  <a:lnTo>
                    <a:pt x="3" y="268"/>
                  </a:lnTo>
                  <a:lnTo>
                    <a:pt x="10" y="298"/>
                  </a:lnTo>
                  <a:lnTo>
                    <a:pt x="25" y="325"/>
                  </a:lnTo>
                  <a:lnTo>
                    <a:pt x="27" y="325"/>
                  </a:lnTo>
                  <a:lnTo>
                    <a:pt x="30" y="322"/>
                  </a:lnTo>
                  <a:lnTo>
                    <a:pt x="32" y="322"/>
                  </a:lnTo>
                  <a:lnTo>
                    <a:pt x="35" y="322"/>
                  </a:lnTo>
                  <a:lnTo>
                    <a:pt x="40" y="322"/>
                  </a:lnTo>
                  <a:lnTo>
                    <a:pt x="42" y="327"/>
                  </a:lnTo>
                  <a:lnTo>
                    <a:pt x="44" y="330"/>
                  </a:lnTo>
                  <a:lnTo>
                    <a:pt x="49" y="3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44" name="Freeform 102"/>
            <p:cNvSpPr>
              <a:spLocks/>
            </p:cNvSpPr>
            <p:nvPr/>
          </p:nvSpPr>
          <p:spPr bwMode="auto">
            <a:xfrm>
              <a:off x="2282" y="2111"/>
              <a:ext cx="359" cy="293"/>
            </a:xfrm>
            <a:custGeom>
              <a:avLst/>
              <a:gdLst>
                <a:gd name="T0" fmla="*/ 172 w 359"/>
                <a:gd name="T1" fmla="*/ 241 h 293"/>
                <a:gd name="T2" fmla="*/ 165 w 359"/>
                <a:gd name="T3" fmla="*/ 232 h 293"/>
                <a:gd name="T4" fmla="*/ 160 w 359"/>
                <a:gd name="T5" fmla="*/ 222 h 293"/>
                <a:gd name="T6" fmla="*/ 118 w 359"/>
                <a:gd name="T7" fmla="*/ 190 h 293"/>
                <a:gd name="T8" fmla="*/ 111 w 359"/>
                <a:gd name="T9" fmla="*/ 187 h 293"/>
                <a:gd name="T10" fmla="*/ 74 w 359"/>
                <a:gd name="T11" fmla="*/ 155 h 293"/>
                <a:gd name="T12" fmla="*/ 51 w 359"/>
                <a:gd name="T13" fmla="*/ 138 h 293"/>
                <a:gd name="T14" fmla="*/ 51 w 359"/>
                <a:gd name="T15" fmla="*/ 135 h 293"/>
                <a:gd name="T16" fmla="*/ 54 w 359"/>
                <a:gd name="T17" fmla="*/ 133 h 293"/>
                <a:gd name="T18" fmla="*/ 66 w 359"/>
                <a:gd name="T19" fmla="*/ 133 h 293"/>
                <a:gd name="T20" fmla="*/ 86 w 359"/>
                <a:gd name="T21" fmla="*/ 148 h 293"/>
                <a:gd name="T22" fmla="*/ 120 w 359"/>
                <a:gd name="T23" fmla="*/ 170 h 293"/>
                <a:gd name="T24" fmla="*/ 145 w 359"/>
                <a:gd name="T25" fmla="*/ 185 h 293"/>
                <a:gd name="T26" fmla="*/ 160 w 359"/>
                <a:gd name="T27" fmla="*/ 192 h 293"/>
                <a:gd name="T28" fmla="*/ 172 w 359"/>
                <a:gd name="T29" fmla="*/ 190 h 293"/>
                <a:gd name="T30" fmla="*/ 187 w 359"/>
                <a:gd name="T31" fmla="*/ 182 h 293"/>
                <a:gd name="T32" fmla="*/ 246 w 359"/>
                <a:gd name="T33" fmla="*/ 69 h 293"/>
                <a:gd name="T34" fmla="*/ 256 w 359"/>
                <a:gd name="T35" fmla="*/ 74 h 293"/>
                <a:gd name="T36" fmla="*/ 256 w 359"/>
                <a:gd name="T37" fmla="*/ 76 h 293"/>
                <a:gd name="T38" fmla="*/ 244 w 359"/>
                <a:gd name="T39" fmla="*/ 111 h 293"/>
                <a:gd name="T40" fmla="*/ 221 w 359"/>
                <a:gd name="T41" fmla="*/ 187 h 293"/>
                <a:gd name="T42" fmla="*/ 357 w 359"/>
                <a:gd name="T43" fmla="*/ 180 h 293"/>
                <a:gd name="T44" fmla="*/ 357 w 359"/>
                <a:gd name="T45" fmla="*/ 150 h 293"/>
                <a:gd name="T46" fmla="*/ 349 w 359"/>
                <a:gd name="T47" fmla="*/ 121 h 293"/>
                <a:gd name="T48" fmla="*/ 337 w 359"/>
                <a:gd name="T49" fmla="*/ 89 h 293"/>
                <a:gd name="T50" fmla="*/ 322 w 359"/>
                <a:gd name="T51" fmla="*/ 59 h 293"/>
                <a:gd name="T52" fmla="*/ 303 w 359"/>
                <a:gd name="T53" fmla="*/ 34 h 293"/>
                <a:gd name="T54" fmla="*/ 276 w 359"/>
                <a:gd name="T55" fmla="*/ 15 h 293"/>
                <a:gd name="T56" fmla="*/ 231 w 359"/>
                <a:gd name="T57" fmla="*/ 2 h 293"/>
                <a:gd name="T58" fmla="*/ 187 w 359"/>
                <a:gd name="T59" fmla="*/ 0 h 293"/>
                <a:gd name="T60" fmla="*/ 143 w 359"/>
                <a:gd name="T61" fmla="*/ 7 h 293"/>
                <a:gd name="T62" fmla="*/ 101 w 359"/>
                <a:gd name="T63" fmla="*/ 25 h 293"/>
                <a:gd name="T64" fmla="*/ 76 w 359"/>
                <a:gd name="T65" fmla="*/ 42 h 293"/>
                <a:gd name="T66" fmla="*/ 54 w 359"/>
                <a:gd name="T67" fmla="*/ 59 h 293"/>
                <a:gd name="T68" fmla="*/ 39 w 359"/>
                <a:gd name="T69" fmla="*/ 81 h 293"/>
                <a:gd name="T70" fmla="*/ 24 w 359"/>
                <a:gd name="T71" fmla="*/ 103 h 293"/>
                <a:gd name="T72" fmla="*/ 15 w 359"/>
                <a:gd name="T73" fmla="*/ 128 h 293"/>
                <a:gd name="T74" fmla="*/ 5 w 359"/>
                <a:gd name="T75" fmla="*/ 153 h 293"/>
                <a:gd name="T76" fmla="*/ 2 w 359"/>
                <a:gd name="T77" fmla="*/ 190 h 293"/>
                <a:gd name="T78" fmla="*/ 0 w 359"/>
                <a:gd name="T79" fmla="*/ 229 h 293"/>
                <a:gd name="T80" fmla="*/ 2 w 359"/>
                <a:gd name="T81" fmla="*/ 251 h 293"/>
                <a:gd name="T82" fmla="*/ 7 w 359"/>
                <a:gd name="T83" fmla="*/ 276 h 293"/>
                <a:gd name="T84" fmla="*/ 15 w 359"/>
                <a:gd name="T85" fmla="*/ 283 h 293"/>
                <a:gd name="T86" fmla="*/ 17 w 359"/>
                <a:gd name="T87" fmla="*/ 293 h 293"/>
                <a:gd name="T88" fmla="*/ 19 w 359"/>
                <a:gd name="T89" fmla="*/ 293 h 293"/>
                <a:gd name="T90" fmla="*/ 19 w 359"/>
                <a:gd name="T91" fmla="*/ 293 h 2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59"/>
                <a:gd name="T139" fmla="*/ 0 h 293"/>
                <a:gd name="T140" fmla="*/ 359 w 359"/>
                <a:gd name="T141" fmla="*/ 293 h 29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59" h="293">
                  <a:moveTo>
                    <a:pt x="19" y="293"/>
                  </a:moveTo>
                  <a:lnTo>
                    <a:pt x="172" y="241"/>
                  </a:lnTo>
                  <a:lnTo>
                    <a:pt x="170" y="236"/>
                  </a:lnTo>
                  <a:lnTo>
                    <a:pt x="165" y="232"/>
                  </a:lnTo>
                  <a:lnTo>
                    <a:pt x="162" y="229"/>
                  </a:lnTo>
                  <a:lnTo>
                    <a:pt x="160" y="222"/>
                  </a:lnTo>
                  <a:lnTo>
                    <a:pt x="118" y="192"/>
                  </a:lnTo>
                  <a:lnTo>
                    <a:pt x="118" y="190"/>
                  </a:lnTo>
                  <a:lnTo>
                    <a:pt x="113" y="187"/>
                  </a:lnTo>
                  <a:lnTo>
                    <a:pt x="111" y="187"/>
                  </a:lnTo>
                  <a:lnTo>
                    <a:pt x="106" y="185"/>
                  </a:lnTo>
                  <a:lnTo>
                    <a:pt x="74" y="155"/>
                  </a:lnTo>
                  <a:lnTo>
                    <a:pt x="51" y="140"/>
                  </a:lnTo>
                  <a:lnTo>
                    <a:pt x="51" y="138"/>
                  </a:lnTo>
                  <a:lnTo>
                    <a:pt x="51" y="135"/>
                  </a:lnTo>
                  <a:lnTo>
                    <a:pt x="54" y="133"/>
                  </a:lnTo>
                  <a:lnTo>
                    <a:pt x="61" y="133"/>
                  </a:lnTo>
                  <a:lnTo>
                    <a:pt x="66" y="133"/>
                  </a:lnTo>
                  <a:lnTo>
                    <a:pt x="69" y="135"/>
                  </a:lnTo>
                  <a:lnTo>
                    <a:pt x="86" y="148"/>
                  </a:lnTo>
                  <a:lnTo>
                    <a:pt x="103" y="160"/>
                  </a:lnTo>
                  <a:lnTo>
                    <a:pt x="120" y="170"/>
                  </a:lnTo>
                  <a:lnTo>
                    <a:pt x="138" y="180"/>
                  </a:lnTo>
                  <a:lnTo>
                    <a:pt x="145" y="185"/>
                  </a:lnTo>
                  <a:lnTo>
                    <a:pt x="152" y="187"/>
                  </a:lnTo>
                  <a:lnTo>
                    <a:pt x="160" y="192"/>
                  </a:lnTo>
                  <a:lnTo>
                    <a:pt x="167" y="195"/>
                  </a:lnTo>
                  <a:lnTo>
                    <a:pt x="172" y="190"/>
                  </a:lnTo>
                  <a:lnTo>
                    <a:pt x="179" y="185"/>
                  </a:lnTo>
                  <a:lnTo>
                    <a:pt x="187" y="182"/>
                  </a:lnTo>
                  <a:lnTo>
                    <a:pt x="194" y="182"/>
                  </a:lnTo>
                  <a:lnTo>
                    <a:pt x="246" y="69"/>
                  </a:lnTo>
                  <a:lnTo>
                    <a:pt x="256" y="74"/>
                  </a:lnTo>
                  <a:lnTo>
                    <a:pt x="256" y="76"/>
                  </a:lnTo>
                  <a:lnTo>
                    <a:pt x="258" y="76"/>
                  </a:lnTo>
                  <a:lnTo>
                    <a:pt x="244" y="111"/>
                  </a:lnTo>
                  <a:lnTo>
                    <a:pt x="231" y="148"/>
                  </a:lnTo>
                  <a:lnTo>
                    <a:pt x="221" y="187"/>
                  </a:lnTo>
                  <a:lnTo>
                    <a:pt x="214" y="227"/>
                  </a:lnTo>
                  <a:lnTo>
                    <a:pt x="357" y="180"/>
                  </a:lnTo>
                  <a:lnTo>
                    <a:pt x="359" y="165"/>
                  </a:lnTo>
                  <a:lnTo>
                    <a:pt x="357" y="150"/>
                  </a:lnTo>
                  <a:lnTo>
                    <a:pt x="352" y="135"/>
                  </a:lnTo>
                  <a:lnTo>
                    <a:pt x="349" y="121"/>
                  </a:lnTo>
                  <a:lnTo>
                    <a:pt x="344" y="103"/>
                  </a:lnTo>
                  <a:lnTo>
                    <a:pt x="337" y="89"/>
                  </a:lnTo>
                  <a:lnTo>
                    <a:pt x="330" y="74"/>
                  </a:lnTo>
                  <a:lnTo>
                    <a:pt x="322" y="59"/>
                  </a:lnTo>
                  <a:lnTo>
                    <a:pt x="312" y="47"/>
                  </a:lnTo>
                  <a:lnTo>
                    <a:pt x="303" y="34"/>
                  </a:lnTo>
                  <a:lnTo>
                    <a:pt x="290" y="25"/>
                  </a:lnTo>
                  <a:lnTo>
                    <a:pt x="276" y="15"/>
                  </a:lnTo>
                  <a:lnTo>
                    <a:pt x="253" y="7"/>
                  </a:lnTo>
                  <a:lnTo>
                    <a:pt x="231" y="2"/>
                  </a:lnTo>
                  <a:lnTo>
                    <a:pt x="209" y="0"/>
                  </a:lnTo>
                  <a:lnTo>
                    <a:pt x="187" y="0"/>
                  </a:lnTo>
                  <a:lnTo>
                    <a:pt x="165" y="5"/>
                  </a:lnTo>
                  <a:lnTo>
                    <a:pt x="143" y="7"/>
                  </a:lnTo>
                  <a:lnTo>
                    <a:pt x="120" y="15"/>
                  </a:lnTo>
                  <a:lnTo>
                    <a:pt x="101" y="25"/>
                  </a:lnTo>
                  <a:lnTo>
                    <a:pt x="88" y="34"/>
                  </a:lnTo>
                  <a:lnTo>
                    <a:pt x="76" y="42"/>
                  </a:lnTo>
                  <a:lnTo>
                    <a:pt x="66" y="49"/>
                  </a:lnTo>
                  <a:lnTo>
                    <a:pt x="54" y="59"/>
                  </a:lnTo>
                  <a:lnTo>
                    <a:pt x="47" y="69"/>
                  </a:lnTo>
                  <a:lnTo>
                    <a:pt x="39" y="81"/>
                  </a:lnTo>
                  <a:lnTo>
                    <a:pt x="32" y="91"/>
                  </a:lnTo>
                  <a:lnTo>
                    <a:pt x="24" y="103"/>
                  </a:lnTo>
                  <a:lnTo>
                    <a:pt x="17" y="116"/>
                  </a:lnTo>
                  <a:lnTo>
                    <a:pt x="15" y="128"/>
                  </a:lnTo>
                  <a:lnTo>
                    <a:pt x="10" y="140"/>
                  </a:lnTo>
                  <a:lnTo>
                    <a:pt x="5" y="153"/>
                  </a:lnTo>
                  <a:lnTo>
                    <a:pt x="2" y="172"/>
                  </a:lnTo>
                  <a:lnTo>
                    <a:pt x="2" y="190"/>
                  </a:lnTo>
                  <a:lnTo>
                    <a:pt x="0" y="209"/>
                  </a:lnTo>
                  <a:lnTo>
                    <a:pt x="0" y="229"/>
                  </a:lnTo>
                  <a:lnTo>
                    <a:pt x="2" y="241"/>
                  </a:lnTo>
                  <a:lnTo>
                    <a:pt x="2" y="251"/>
                  </a:lnTo>
                  <a:lnTo>
                    <a:pt x="5" y="264"/>
                  </a:lnTo>
                  <a:lnTo>
                    <a:pt x="7" y="276"/>
                  </a:lnTo>
                  <a:lnTo>
                    <a:pt x="12" y="281"/>
                  </a:lnTo>
                  <a:lnTo>
                    <a:pt x="15" y="283"/>
                  </a:lnTo>
                  <a:lnTo>
                    <a:pt x="15" y="288"/>
                  </a:lnTo>
                  <a:lnTo>
                    <a:pt x="17" y="293"/>
                  </a:lnTo>
                  <a:lnTo>
                    <a:pt x="19" y="2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45" name="Freeform 103"/>
            <p:cNvSpPr>
              <a:spLocks/>
            </p:cNvSpPr>
            <p:nvPr/>
          </p:nvSpPr>
          <p:spPr bwMode="auto">
            <a:xfrm>
              <a:off x="2316" y="2360"/>
              <a:ext cx="35" cy="19"/>
            </a:xfrm>
            <a:custGeom>
              <a:avLst/>
              <a:gdLst>
                <a:gd name="T0" fmla="*/ 5 w 35"/>
                <a:gd name="T1" fmla="*/ 19 h 19"/>
                <a:gd name="T2" fmla="*/ 32 w 35"/>
                <a:gd name="T3" fmla="*/ 7 h 19"/>
                <a:gd name="T4" fmla="*/ 35 w 35"/>
                <a:gd name="T5" fmla="*/ 5 h 19"/>
                <a:gd name="T6" fmla="*/ 35 w 35"/>
                <a:gd name="T7" fmla="*/ 2 h 19"/>
                <a:gd name="T8" fmla="*/ 35 w 35"/>
                <a:gd name="T9" fmla="*/ 0 h 19"/>
                <a:gd name="T10" fmla="*/ 32 w 35"/>
                <a:gd name="T11" fmla="*/ 0 h 19"/>
                <a:gd name="T12" fmla="*/ 22 w 35"/>
                <a:gd name="T13" fmla="*/ 0 h 19"/>
                <a:gd name="T14" fmla="*/ 15 w 35"/>
                <a:gd name="T15" fmla="*/ 2 h 19"/>
                <a:gd name="T16" fmla="*/ 8 w 35"/>
                <a:gd name="T17" fmla="*/ 7 h 19"/>
                <a:gd name="T18" fmla="*/ 0 w 35"/>
                <a:gd name="T19" fmla="*/ 15 h 19"/>
                <a:gd name="T20" fmla="*/ 0 w 35"/>
                <a:gd name="T21" fmla="*/ 17 h 19"/>
                <a:gd name="T22" fmla="*/ 0 w 35"/>
                <a:gd name="T23" fmla="*/ 17 h 19"/>
                <a:gd name="T24" fmla="*/ 3 w 35"/>
                <a:gd name="T25" fmla="*/ 19 h 19"/>
                <a:gd name="T26" fmla="*/ 5 w 35"/>
                <a:gd name="T27" fmla="*/ 19 h 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5"/>
                <a:gd name="T43" fmla="*/ 0 h 19"/>
                <a:gd name="T44" fmla="*/ 35 w 35"/>
                <a:gd name="T45" fmla="*/ 19 h 1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5" h="19">
                  <a:moveTo>
                    <a:pt x="5" y="19"/>
                  </a:moveTo>
                  <a:lnTo>
                    <a:pt x="32" y="7"/>
                  </a:lnTo>
                  <a:lnTo>
                    <a:pt x="35" y="5"/>
                  </a:lnTo>
                  <a:lnTo>
                    <a:pt x="35" y="2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15" y="2"/>
                  </a:lnTo>
                  <a:lnTo>
                    <a:pt x="8" y="7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46" name="Freeform 104"/>
            <p:cNvSpPr>
              <a:spLocks/>
            </p:cNvSpPr>
            <p:nvPr/>
          </p:nvSpPr>
          <p:spPr bwMode="auto">
            <a:xfrm>
              <a:off x="2306" y="2323"/>
              <a:ext cx="37" cy="15"/>
            </a:xfrm>
            <a:custGeom>
              <a:avLst/>
              <a:gdLst>
                <a:gd name="T0" fmla="*/ 5 w 37"/>
                <a:gd name="T1" fmla="*/ 12 h 15"/>
                <a:gd name="T2" fmla="*/ 37 w 37"/>
                <a:gd name="T3" fmla="*/ 7 h 15"/>
                <a:gd name="T4" fmla="*/ 37 w 37"/>
                <a:gd name="T5" fmla="*/ 5 h 15"/>
                <a:gd name="T6" fmla="*/ 37 w 37"/>
                <a:gd name="T7" fmla="*/ 5 h 15"/>
                <a:gd name="T8" fmla="*/ 37 w 37"/>
                <a:gd name="T9" fmla="*/ 2 h 15"/>
                <a:gd name="T10" fmla="*/ 37 w 37"/>
                <a:gd name="T11" fmla="*/ 0 h 15"/>
                <a:gd name="T12" fmla="*/ 0 w 37"/>
                <a:gd name="T13" fmla="*/ 5 h 15"/>
                <a:gd name="T14" fmla="*/ 0 w 37"/>
                <a:gd name="T15" fmla="*/ 5 h 15"/>
                <a:gd name="T16" fmla="*/ 0 w 37"/>
                <a:gd name="T17" fmla="*/ 7 h 15"/>
                <a:gd name="T18" fmla="*/ 0 w 37"/>
                <a:gd name="T19" fmla="*/ 7 h 15"/>
                <a:gd name="T20" fmla="*/ 0 w 37"/>
                <a:gd name="T21" fmla="*/ 10 h 15"/>
                <a:gd name="T22" fmla="*/ 0 w 37"/>
                <a:gd name="T23" fmla="*/ 10 h 15"/>
                <a:gd name="T24" fmla="*/ 0 w 37"/>
                <a:gd name="T25" fmla="*/ 12 h 15"/>
                <a:gd name="T26" fmla="*/ 0 w 37"/>
                <a:gd name="T27" fmla="*/ 12 h 15"/>
                <a:gd name="T28" fmla="*/ 3 w 37"/>
                <a:gd name="T29" fmla="*/ 15 h 15"/>
                <a:gd name="T30" fmla="*/ 5 w 37"/>
                <a:gd name="T31" fmla="*/ 12 h 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7"/>
                <a:gd name="T49" fmla="*/ 0 h 15"/>
                <a:gd name="T50" fmla="*/ 37 w 37"/>
                <a:gd name="T51" fmla="*/ 15 h 1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7" h="15">
                  <a:moveTo>
                    <a:pt x="5" y="12"/>
                  </a:moveTo>
                  <a:lnTo>
                    <a:pt x="37" y="7"/>
                  </a:lnTo>
                  <a:lnTo>
                    <a:pt x="37" y="5"/>
                  </a:lnTo>
                  <a:lnTo>
                    <a:pt x="37" y="2"/>
                  </a:lnTo>
                  <a:lnTo>
                    <a:pt x="37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3" y="15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47" name="Freeform 105"/>
            <p:cNvSpPr>
              <a:spLocks/>
            </p:cNvSpPr>
            <p:nvPr/>
          </p:nvSpPr>
          <p:spPr bwMode="auto">
            <a:xfrm>
              <a:off x="2461" y="2313"/>
              <a:ext cx="18" cy="22"/>
            </a:xfrm>
            <a:custGeom>
              <a:avLst/>
              <a:gdLst>
                <a:gd name="T0" fmla="*/ 13 w 18"/>
                <a:gd name="T1" fmla="*/ 20 h 22"/>
                <a:gd name="T2" fmla="*/ 15 w 18"/>
                <a:gd name="T3" fmla="*/ 20 h 22"/>
                <a:gd name="T4" fmla="*/ 18 w 18"/>
                <a:gd name="T5" fmla="*/ 15 h 22"/>
                <a:gd name="T6" fmla="*/ 18 w 18"/>
                <a:gd name="T7" fmla="*/ 10 h 22"/>
                <a:gd name="T8" fmla="*/ 15 w 18"/>
                <a:gd name="T9" fmla="*/ 5 h 22"/>
                <a:gd name="T10" fmla="*/ 13 w 18"/>
                <a:gd name="T11" fmla="*/ 0 h 22"/>
                <a:gd name="T12" fmla="*/ 3 w 18"/>
                <a:gd name="T13" fmla="*/ 5 h 22"/>
                <a:gd name="T14" fmla="*/ 3 w 18"/>
                <a:gd name="T15" fmla="*/ 7 h 22"/>
                <a:gd name="T16" fmla="*/ 0 w 18"/>
                <a:gd name="T17" fmla="*/ 10 h 22"/>
                <a:gd name="T18" fmla="*/ 0 w 18"/>
                <a:gd name="T19" fmla="*/ 15 h 22"/>
                <a:gd name="T20" fmla="*/ 0 w 18"/>
                <a:gd name="T21" fmla="*/ 17 h 22"/>
                <a:gd name="T22" fmla="*/ 13 w 18"/>
                <a:gd name="T23" fmla="*/ 22 h 22"/>
                <a:gd name="T24" fmla="*/ 13 w 18"/>
                <a:gd name="T25" fmla="*/ 20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22"/>
                <a:gd name="T41" fmla="*/ 18 w 18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22">
                  <a:moveTo>
                    <a:pt x="13" y="20"/>
                  </a:moveTo>
                  <a:lnTo>
                    <a:pt x="15" y="20"/>
                  </a:lnTo>
                  <a:lnTo>
                    <a:pt x="18" y="15"/>
                  </a:lnTo>
                  <a:lnTo>
                    <a:pt x="18" y="10"/>
                  </a:lnTo>
                  <a:lnTo>
                    <a:pt x="15" y="5"/>
                  </a:lnTo>
                  <a:lnTo>
                    <a:pt x="13" y="0"/>
                  </a:lnTo>
                  <a:lnTo>
                    <a:pt x="3" y="5"/>
                  </a:lnTo>
                  <a:lnTo>
                    <a:pt x="3" y="7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3" y="22"/>
                  </a:lnTo>
                  <a:lnTo>
                    <a:pt x="13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48" name="Freeform 106"/>
            <p:cNvSpPr>
              <a:spLocks/>
            </p:cNvSpPr>
            <p:nvPr/>
          </p:nvSpPr>
          <p:spPr bwMode="auto">
            <a:xfrm>
              <a:off x="2309" y="2276"/>
              <a:ext cx="37" cy="12"/>
            </a:xfrm>
            <a:custGeom>
              <a:avLst/>
              <a:gdLst>
                <a:gd name="T0" fmla="*/ 27 w 37"/>
                <a:gd name="T1" fmla="*/ 12 h 12"/>
                <a:gd name="T2" fmla="*/ 29 w 37"/>
                <a:gd name="T3" fmla="*/ 12 h 12"/>
                <a:gd name="T4" fmla="*/ 29 w 37"/>
                <a:gd name="T5" fmla="*/ 12 h 12"/>
                <a:gd name="T6" fmla="*/ 32 w 37"/>
                <a:gd name="T7" fmla="*/ 12 h 12"/>
                <a:gd name="T8" fmla="*/ 34 w 37"/>
                <a:gd name="T9" fmla="*/ 12 h 12"/>
                <a:gd name="T10" fmla="*/ 34 w 37"/>
                <a:gd name="T11" fmla="*/ 12 h 12"/>
                <a:gd name="T12" fmla="*/ 34 w 37"/>
                <a:gd name="T13" fmla="*/ 10 h 12"/>
                <a:gd name="T14" fmla="*/ 34 w 37"/>
                <a:gd name="T15" fmla="*/ 10 h 12"/>
                <a:gd name="T16" fmla="*/ 37 w 37"/>
                <a:gd name="T17" fmla="*/ 7 h 12"/>
                <a:gd name="T18" fmla="*/ 34 w 37"/>
                <a:gd name="T19" fmla="*/ 2 h 12"/>
                <a:gd name="T20" fmla="*/ 27 w 37"/>
                <a:gd name="T21" fmla="*/ 2 h 12"/>
                <a:gd name="T22" fmla="*/ 22 w 37"/>
                <a:gd name="T23" fmla="*/ 0 h 12"/>
                <a:gd name="T24" fmla="*/ 17 w 37"/>
                <a:gd name="T25" fmla="*/ 0 h 12"/>
                <a:gd name="T26" fmla="*/ 12 w 37"/>
                <a:gd name="T27" fmla="*/ 0 h 12"/>
                <a:gd name="T28" fmla="*/ 10 w 37"/>
                <a:gd name="T29" fmla="*/ 0 h 12"/>
                <a:gd name="T30" fmla="*/ 5 w 37"/>
                <a:gd name="T31" fmla="*/ 0 h 12"/>
                <a:gd name="T32" fmla="*/ 2 w 37"/>
                <a:gd name="T33" fmla="*/ 0 h 12"/>
                <a:gd name="T34" fmla="*/ 0 w 37"/>
                <a:gd name="T35" fmla="*/ 2 h 12"/>
                <a:gd name="T36" fmla="*/ 0 w 37"/>
                <a:gd name="T37" fmla="*/ 2 h 12"/>
                <a:gd name="T38" fmla="*/ 0 w 37"/>
                <a:gd name="T39" fmla="*/ 5 h 12"/>
                <a:gd name="T40" fmla="*/ 0 w 37"/>
                <a:gd name="T41" fmla="*/ 7 h 12"/>
                <a:gd name="T42" fmla="*/ 27 w 37"/>
                <a:gd name="T43" fmla="*/ 12 h 1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7"/>
                <a:gd name="T67" fmla="*/ 0 h 12"/>
                <a:gd name="T68" fmla="*/ 37 w 37"/>
                <a:gd name="T69" fmla="*/ 12 h 1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7" h="12">
                  <a:moveTo>
                    <a:pt x="27" y="12"/>
                  </a:moveTo>
                  <a:lnTo>
                    <a:pt x="29" y="12"/>
                  </a:lnTo>
                  <a:lnTo>
                    <a:pt x="32" y="12"/>
                  </a:lnTo>
                  <a:lnTo>
                    <a:pt x="34" y="12"/>
                  </a:lnTo>
                  <a:lnTo>
                    <a:pt x="34" y="10"/>
                  </a:lnTo>
                  <a:lnTo>
                    <a:pt x="37" y="7"/>
                  </a:lnTo>
                  <a:lnTo>
                    <a:pt x="34" y="2"/>
                  </a:lnTo>
                  <a:lnTo>
                    <a:pt x="27" y="2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27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49" name="Freeform 107"/>
            <p:cNvSpPr>
              <a:spLocks/>
            </p:cNvSpPr>
            <p:nvPr/>
          </p:nvSpPr>
          <p:spPr bwMode="auto">
            <a:xfrm>
              <a:off x="2594" y="2259"/>
              <a:ext cx="32" cy="19"/>
            </a:xfrm>
            <a:custGeom>
              <a:avLst/>
              <a:gdLst>
                <a:gd name="T0" fmla="*/ 3 w 32"/>
                <a:gd name="T1" fmla="*/ 19 h 19"/>
                <a:gd name="T2" fmla="*/ 32 w 32"/>
                <a:gd name="T3" fmla="*/ 10 h 19"/>
                <a:gd name="T4" fmla="*/ 30 w 32"/>
                <a:gd name="T5" fmla="*/ 0 h 19"/>
                <a:gd name="T6" fmla="*/ 0 w 32"/>
                <a:gd name="T7" fmla="*/ 10 h 19"/>
                <a:gd name="T8" fmla="*/ 0 w 32"/>
                <a:gd name="T9" fmla="*/ 10 h 19"/>
                <a:gd name="T10" fmla="*/ 0 w 32"/>
                <a:gd name="T11" fmla="*/ 12 h 19"/>
                <a:gd name="T12" fmla="*/ 0 w 32"/>
                <a:gd name="T13" fmla="*/ 15 h 19"/>
                <a:gd name="T14" fmla="*/ 0 w 32"/>
                <a:gd name="T15" fmla="*/ 17 h 19"/>
                <a:gd name="T16" fmla="*/ 0 w 32"/>
                <a:gd name="T17" fmla="*/ 17 h 19"/>
                <a:gd name="T18" fmla="*/ 3 w 32"/>
                <a:gd name="T19" fmla="*/ 17 h 19"/>
                <a:gd name="T20" fmla="*/ 3 w 32"/>
                <a:gd name="T21" fmla="*/ 17 h 19"/>
                <a:gd name="T22" fmla="*/ 3 w 32"/>
                <a:gd name="T23" fmla="*/ 19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"/>
                <a:gd name="T37" fmla="*/ 0 h 19"/>
                <a:gd name="T38" fmla="*/ 32 w 32"/>
                <a:gd name="T39" fmla="*/ 19 h 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" h="19">
                  <a:moveTo>
                    <a:pt x="3" y="19"/>
                  </a:moveTo>
                  <a:lnTo>
                    <a:pt x="32" y="10"/>
                  </a:lnTo>
                  <a:lnTo>
                    <a:pt x="30" y="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3" y="17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50" name="Freeform 108"/>
            <p:cNvSpPr>
              <a:spLocks/>
            </p:cNvSpPr>
            <p:nvPr/>
          </p:nvSpPr>
          <p:spPr bwMode="auto">
            <a:xfrm>
              <a:off x="2577" y="2214"/>
              <a:ext cx="30" cy="20"/>
            </a:xfrm>
            <a:custGeom>
              <a:avLst/>
              <a:gdLst>
                <a:gd name="T0" fmla="*/ 5 w 30"/>
                <a:gd name="T1" fmla="*/ 20 h 20"/>
                <a:gd name="T2" fmla="*/ 30 w 30"/>
                <a:gd name="T3" fmla="*/ 8 h 20"/>
                <a:gd name="T4" fmla="*/ 30 w 30"/>
                <a:gd name="T5" fmla="*/ 8 h 20"/>
                <a:gd name="T6" fmla="*/ 30 w 30"/>
                <a:gd name="T7" fmla="*/ 5 h 20"/>
                <a:gd name="T8" fmla="*/ 30 w 30"/>
                <a:gd name="T9" fmla="*/ 3 h 20"/>
                <a:gd name="T10" fmla="*/ 30 w 30"/>
                <a:gd name="T11" fmla="*/ 0 h 20"/>
                <a:gd name="T12" fmla="*/ 22 w 30"/>
                <a:gd name="T13" fmla="*/ 0 h 20"/>
                <a:gd name="T14" fmla="*/ 15 w 30"/>
                <a:gd name="T15" fmla="*/ 3 h 20"/>
                <a:gd name="T16" fmla="*/ 8 w 30"/>
                <a:gd name="T17" fmla="*/ 8 h 20"/>
                <a:gd name="T18" fmla="*/ 0 w 30"/>
                <a:gd name="T19" fmla="*/ 13 h 20"/>
                <a:gd name="T20" fmla="*/ 0 w 30"/>
                <a:gd name="T21" fmla="*/ 15 h 20"/>
                <a:gd name="T22" fmla="*/ 0 w 30"/>
                <a:gd name="T23" fmla="*/ 15 h 20"/>
                <a:gd name="T24" fmla="*/ 0 w 30"/>
                <a:gd name="T25" fmla="*/ 18 h 20"/>
                <a:gd name="T26" fmla="*/ 3 w 30"/>
                <a:gd name="T27" fmla="*/ 20 h 20"/>
                <a:gd name="T28" fmla="*/ 3 w 30"/>
                <a:gd name="T29" fmla="*/ 20 h 20"/>
                <a:gd name="T30" fmla="*/ 3 w 30"/>
                <a:gd name="T31" fmla="*/ 20 h 20"/>
                <a:gd name="T32" fmla="*/ 3 w 30"/>
                <a:gd name="T33" fmla="*/ 20 h 20"/>
                <a:gd name="T34" fmla="*/ 5 w 30"/>
                <a:gd name="T35" fmla="*/ 20 h 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0"/>
                <a:gd name="T55" fmla="*/ 0 h 20"/>
                <a:gd name="T56" fmla="*/ 30 w 30"/>
                <a:gd name="T57" fmla="*/ 20 h 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0" h="20">
                  <a:moveTo>
                    <a:pt x="5" y="20"/>
                  </a:moveTo>
                  <a:lnTo>
                    <a:pt x="30" y="8"/>
                  </a:lnTo>
                  <a:lnTo>
                    <a:pt x="30" y="5"/>
                  </a:lnTo>
                  <a:lnTo>
                    <a:pt x="30" y="3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5" y="3"/>
                  </a:lnTo>
                  <a:lnTo>
                    <a:pt x="8" y="8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3" y="20"/>
                  </a:lnTo>
                  <a:lnTo>
                    <a:pt x="5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51" name="Freeform 109"/>
            <p:cNvSpPr>
              <a:spLocks/>
            </p:cNvSpPr>
            <p:nvPr/>
          </p:nvSpPr>
          <p:spPr bwMode="auto">
            <a:xfrm>
              <a:off x="2346" y="2205"/>
              <a:ext cx="29" cy="17"/>
            </a:xfrm>
            <a:custGeom>
              <a:avLst/>
              <a:gdLst>
                <a:gd name="T0" fmla="*/ 29 w 29"/>
                <a:gd name="T1" fmla="*/ 17 h 17"/>
                <a:gd name="T2" fmla="*/ 29 w 29"/>
                <a:gd name="T3" fmla="*/ 7 h 17"/>
                <a:gd name="T4" fmla="*/ 2 w 29"/>
                <a:gd name="T5" fmla="*/ 0 h 17"/>
                <a:gd name="T6" fmla="*/ 2 w 29"/>
                <a:gd name="T7" fmla="*/ 0 h 17"/>
                <a:gd name="T8" fmla="*/ 2 w 29"/>
                <a:gd name="T9" fmla="*/ 0 h 17"/>
                <a:gd name="T10" fmla="*/ 0 w 29"/>
                <a:gd name="T11" fmla="*/ 2 h 17"/>
                <a:gd name="T12" fmla="*/ 0 w 29"/>
                <a:gd name="T13" fmla="*/ 4 h 17"/>
                <a:gd name="T14" fmla="*/ 29 w 29"/>
                <a:gd name="T15" fmla="*/ 17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"/>
                <a:gd name="T25" fmla="*/ 0 h 17"/>
                <a:gd name="T26" fmla="*/ 29 w 29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" h="17">
                  <a:moveTo>
                    <a:pt x="29" y="17"/>
                  </a:moveTo>
                  <a:lnTo>
                    <a:pt x="29" y="7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9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52" name="Freeform 110"/>
            <p:cNvSpPr>
              <a:spLocks/>
            </p:cNvSpPr>
            <p:nvPr/>
          </p:nvSpPr>
          <p:spPr bwMode="auto">
            <a:xfrm>
              <a:off x="2560" y="2177"/>
              <a:ext cx="27" cy="30"/>
            </a:xfrm>
            <a:custGeom>
              <a:avLst/>
              <a:gdLst>
                <a:gd name="T0" fmla="*/ 7 w 27"/>
                <a:gd name="T1" fmla="*/ 28 h 30"/>
                <a:gd name="T2" fmla="*/ 27 w 27"/>
                <a:gd name="T3" fmla="*/ 5 h 30"/>
                <a:gd name="T4" fmla="*/ 27 w 27"/>
                <a:gd name="T5" fmla="*/ 3 h 30"/>
                <a:gd name="T6" fmla="*/ 27 w 27"/>
                <a:gd name="T7" fmla="*/ 3 h 30"/>
                <a:gd name="T8" fmla="*/ 27 w 27"/>
                <a:gd name="T9" fmla="*/ 0 h 30"/>
                <a:gd name="T10" fmla="*/ 27 w 27"/>
                <a:gd name="T11" fmla="*/ 0 h 30"/>
                <a:gd name="T12" fmla="*/ 17 w 27"/>
                <a:gd name="T13" fmla="*/ 0 h 30"/>
                <a:gd name="T14" fmla="*/ 0 w 27"/>
                <a:gd name="T15" fmla="*/ 25 h 30"/>
                <a:gd name="T16" fmla="*/ 2 w 27"/>
                <a:gd name="T17" fmla="*/ 25 h 30"/>
                <a:gd name="T18" fmla="*/ 2 w 27"/>
                <a:gd name="T19" fmla="*/ 28 h 30"/>
                <a:gd name="T20" fmla="*/ 5 w 27"/>
                <a:gd name="T21" fmla="*/ 30 h 30"/>
                <a:gd name="T22" fmla="*/ 7 w 27"/>
                <a:gd name="T23" fmla="*/ 28 h 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"/>
                <a:gd name="T37" fmla="*/ 0 h 30"/>
                <a:gd name="T38" fmla="*/ 27 w 27"/>
                <a:gd name="T39" fmla="*/ 30 h 3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" h="30">
                  <a:moveTo>
                    <a:pt x="7" y="28"/>
                  </a:moveTo>
                  <a:lnTo>
                    <a:pt x="27" y="5"/>
                  </a:lnTo>
                  <a:lnTo>
                    <a:pt x="27" y="3"/>
                  </a:lnTo>
                  <a:lnTo>
                    <a:pt x="27" y="0"/>
                  </a:lnTo>
                  <a:lnTo>
                    <a:pt x="17" y="0"/>
                  </a:lnTo>
                  <a:lnTo>
                    <a:pt x="0" y="25"/>
                  </a:lnTo>
                  <a:lnTo>
                    <a:pt x="2" y="25"/>
                  </a:lnTo>
                  <a:lnTo>
                    <a:pt x="2" y="28"/>
                  </a:lnTo>
                  <a:lnTo>
                    <a:pt x="5" y="30"/>
                  </a:lnTo>
                  <a:lnTo>
                    <a:pt x="7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53" name="Freeform 111"/>
            <p:cNvSpPr>
              <a:spLocks/>
            </p:cNvSpPr>
            <p:nvPr/>
          </p:nvSpPr>
          <p:spPr bwMode="auto">
            <a:xfrm>
              <a:off x="2380" y="2163"/>
              <a:ext cx="22" cy="32"/>
            </a:xfrm>
            <a:custGeom>
              <a:avLst/>
              <a:gdLst>
                <a:gd name="T0" fmla="*/ 17 w 22"/>
                <a:gd name="T1" fmla="*/ 32 h 32"/>
                <a:gd name="T2" fmla="*/ 17 w 22"/>
                <a:gd name="T3" fmla="*/ 32 h 32"/>
                <a:gd name="T4" fmla="*/ 20 w 22"/>
                <a:gd name="T5" fmla="*/ 32 h 32"/>
                <a:gd name="T6" fmla="*/ 20 w 22"/>
                <a:gd name="T7" fmla="*/ 32 h 32"/>
                <a:gd name="T8" fmla="*/ 22 w 22"/>
                <a:gd name="T9" fmla="*/ 32 h 32"/>
                <a:gd name="T10" fmla="*/ 20 w 22"/>
                <a:gd name="T11" fmla="*/ 22 h 32"/>
                <a:gd name="T12" fmla="*/ 17 w 22"/>
                <a:gd name="T13" fmla="*/ 14 h 32"/>
                <a:gd name="T14" fmla="*/ 10 w 22"/>
                <a:gd name="T15" fmla="*/ 7 h 32"/>
                <a:gd name="T16" fmla="*/ 3 w 22"/>
                <a:gd name="T17" fmla="*/ 0 h 32"/>
                <a:gd name="T18" fmla="*/ 0 w 22"/>
                <a:gd name="T19" fmla="*/ 2 h 32"/>
                <a:gd name="T20" fmla="*/ 0 w 22"/>
                <a:gd name="T21" fmla="*/ 5 h 32"/>
                <a:gd name="T22" fmla="*/ 0 w 22"/>
                <a:gd name="T23" fmla="*/ 9 h 32"/>
                <a:gd name="T24" fmla="*/ 0 w 22"/>
                <a:gd name="T25" fmla="*/ 12 h 32"/>
                <a:gd name="T26" fmla="*/ 15 w 22"/>
                <a:gd name="T27" fmla="*/ 32 h 32"/>
                <a:gd name="T28" fmla="*/ 15 w 22"/>
                <a:gd name="T29" fmla="*/ 32 h 32"/>
                <a:gd name="T30" fmla="*/ 17 w 22"/>
                <a:gd name="T31" fmla="*/ 32 h 32"/>
                <a:gd name="T32" fmla="*/ 17 w 22"/>
                <a:gd name="T33" fmla="*/ 32 h 32"/>
                <a:gd name="T34" fmla="*/ 17 w 22"/>
                <a:gd name="T35" fmla="*/ 32 h 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"/>
                <a:gd name="T55" fmla="*/ 0 h 32"/>
                <a:gd name="T56" fmla="*/ 22 w 22"/>
                <a:gd name="T57" fmla="*/ 32 h 3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" h="32">
                  <a:moveTo>
                    <a:pt x="17" y="32"/>
                  </a:moveTo>
                  <a:lnTo>
                    <a:pt x="17" y="32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0" y="22"/>
                  </a:lnTo>
                  <a:lnTo>
                    <a:pt x="17" y="14"/>
                  </a:lnTo>
                  <a:lnTo>
                    <a:pt x="10" y="7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15" y="32"/>
                  </a:lnTo>
                  <a:lnTo>
                    <a:pt x="17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54" name="Freeform 112"/>
            <p:cNvSpPr>
              <a:spLocks/>
            </p:cNvSpPr>
            <p:nvPr/>
          </p:nvSpPr>
          <p:spPr bwMode="auto">
            <a:xfrm>
              <a:off x="2491" y="2133"/>
              <a:ext cx="12" cy="44"/>
            </a:xfrm>
            <a:custGeom>
              <a:avLst/>
              <a:gdLst>
                <a:gd name="T0" fmla="*/ 5 w 12"/>
                <a:gd name="T1" fmla="*/ 44 h 44"/>
                <a:gd name="T2" fmla="*/ 10 w 12"/>
                <a:gd name="T3" fmla="*/ 35 h 44"/>
                <a:gd name="T4" fmla="*/ 12 w 12"/>
                <a:gd name="T5" fmla="*/ 25 h 44"/>
                <a:gd name="T6" fmla="*/ 12 w 12"/>
                <a:gd name="T7" fmla="*/ 12 h 44"/>
                <a:gd name="T8" fmla="*/ 10 w 12"/>
                <a:gd name="T9" fmla="*/ 3 h 44"/>
                <a:gd name="T10" fmla="*/ 10 w 12"/>
                <a:gd name="T11" fmla="*/ 3 h 44"/>
                <a:gd name="T12" fmla="*/ 10 w 12"/>
                <a:gd name="T13" fmla="*/ 3 h 44"/>
                <a:gd name="T14" fmla="*/ 10 w 12"/>
                <a:gd name="T15" fmla="*/ 3 h 44"/>
                <a:gd name="T16" fmla="*/ 7 w 12"/>
                <a:gd name="T17" fmla="*/ 0 h 44"/>
                <a:gd name="T18" fmla="*/ 3 w 12"/>
                <a:gd name="T19" fmla="*/ 10 h 44"/>
                <a:gd name="T20" fmla="*/ 0 w 12"/>
                <a:gd name="T21" fmla="*/ 20 h 44"/>
                <a:gd name="T22" fmla="*/ 0 w 12"/>
                <a:gd name="T23" fmla="*/ 32 h 44"/>
                <a:gd name="T24" fmla="*/ 0 w 12"/>
                <a:gd name="T25" fmla="*/ 42 h 44"/>
                <a:gd name="T26" fmla="*/ 0 w 12"/>
                <a:gd name="T27" fmla="*/ 44 h 44"/>
                <a:gd name="T28" fmla="*/ 3 w 12"/>
                <a:gd name="T29" fmla="*/ 44 h 44"/>
                <a:gd name="T30" fmla="*/ 3 w 12"/>
                <a:gd name="T31" fmla="*/ 44 h 44"/>
                <a:gd name="T32" fmla="*/ 3 w 12"/>
                <a:gd name="T33" fmla="*/ 44 h 44"/>
                <a:gd name="T34" fmla="*/ 5 w 12"/>
                <a:gd name="T35" fmla="*/ 44 h 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"/>
                <a:gd name="T55" fmla="*/ 0 h 44"/>
                <a:gd name="T56" fmla="*/ 12 w 12"/>
                <a:gd name="T57" fmla="*/ 44 h 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" h="44">
                  <a:moveTo>
                    <a:pt x="5" y="44"/>
                  </a:moveTo>
                  <a:lnTo>
                    <a:pt x="10" y="35"/>
                  </a:lnTo>
                  <a:lnTo>
                    <a:pt x="12" y="25"/>
                  </a:lnTo>
                  <a:lnTo>
                    <a:pt x="12" y="12"/>
                  </a:lnTo>
                  <a:lnTo>
                    <a:pt x="10" y="3"/>
                  </a:lnTo>
                  <a:lnTo>
                    <a:pt x="7" y="0"/>
                  </a:lnTo>
                  <a:lnTo>
                    <a:pt x="3" y="10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3" y="44"/>
                  </a:lnTo>
                  <a:lnTo>
                    <a:pt x="5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55" name="Freeform 113"/>
            <p:cNvSpPr>
              <a:spLocks/>
            </p:cNvSpPr>
            <p:nvPr/>
          </p:nvSpPr>
          <p:spPr bwMode="auto">
            <a:xfrm>
              <a:off x="2429" y="2138"/>
              <a:ext cx="18" cy="32"/>
            </a:xfrm>
            <a:custGeom>
              <a:avLst/>
              <a:gdLst>
                <a:gd name="T0" fmla="*/ 13 w 18"/>
                <a:gd name="T1" fmla="*/ 32 h 32"/>
                <a:gd name="T2" fmla="*/ 15 w 18"/>
                <a:gd name="T3" fmla="*/ 32 h 32"/>
                <a:gd name="T4" fmla="*/ 15 w 18"/>
                <a:gd name="T5" fmla="*/ 32 h 32"/>
                <a:gd name="T6" fmla="*/ 18 w 18"/>
                <a:gd name="T7" fmla="*/ 32 h 32"/>
                <a:gd name="T8" fmla="*/ 18 w 18"/>
                <a:gd name="T9" fmla="*/ 30 h 32"/>
                <a:gd name="T10" fmla="*/ 8 w 18"/>
                <a:gd name="T11" fmla="*/ 0 h 32"/>
                <a:gd name="T12" fmla="*/ 8 w 18"/>
                <a:gd name="T13" fmla="*/ 0 h 32"/>
                <a:gd name="T14" fmla="*/ 8 w 18"/>
                <a:gd name="T15" fmla="*/ 0 h 32"/>
                <a:gd name="T16" fmla="*/ 5 w 18"/>
                <a:gd name="T17" fmla="*/ 0 h 32"/>
                <a:gd name="T18" fmla="*/ 5 w 18"/>
                <a:gd name="T19" fmla="*/ 0 h 32"/>
                <a:gd name="T20" fmla="*/ 0 w 18"/>
                <a:gd name="T21" fmla="*/ 7 h 32"/>
                <a:gd name="T22" fmla="*/ 5 w 18"/>
                <a:gd name="T23" fmla="*/ 25 h 32"/>
                <a:gd name="T24" fmla="*/ 13 w 18"/>
                <a:gd name="T25" fmla="*/ 32 h 32"/>
                <a:gd name="T26" fmla="*/ 13 w 18"/>
                <a:gd name="T27" fmla="*/ 32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"/>
                <a:gd name="T43" fmla="*/ 0 h 32"/>
                <a:gd name="T44" fmla="*/ 18 w 18"/>
                <a:gd name="T45" fmla="*/ 32 h 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" h="32">
                  <a:moveTo>
                    <a:pt x="13" y="32"/>
                  </a:moveTo>
                  <a:lnTo>
                    <a:pt x="15" y="32"/>
                  </a:lnTo>
                  <a:lnTo>
                    <a:pt x="18" y="32"/>
                  </a:lnTo>
                  <a:lnTo>
                    <a:pt x="18" y="30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7"/>
                  </a:lnTo>
                  <a:lnTo>
                    <a:pt x="5" y="25"/>
                  </a:lnTo>
                  <a:lnTo>
                    <a:pt x="13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56" name="Freeform 114"/>
            <p:cNvSpPr>
              <a:spLocks/>
            </p:cNvSpPr>
            <p:nvPr/>
          </p:nvSpPr>
          <p:spPr bwMode="auto">
            <a:xfrm>
              <a:off x="2863" y="1598"/>
              <a:ext cx="187" cy="404"/>
            </a:xfrm>
            <a:custGeom>
              <a:avLst/>
              <a:gdLst>
                <a:gd name="T0" fmla="*/ 160 w 187"/>
                <a:gd name="T1" fmla="*/ 0 h 404"/>
                <a:gd name="T2" fmla="*/ 27 w 187"/>
                <a:gd name="T3" fmla="*/ 254 h 404"/>
                <a:gd name="T4" fmla="*/ 96 w 187"/>
                <a:gd name="T5" fmla="*/ 207 h 404"/>
                <a:gd name="T6" fmla="*/ 0 w 187"/>
                <a:gd name="T7" fmla="*/ 404 h 404"/>
                <a:gd name="T8" fmla="*/ 187 w 187"/>
                <a:gd name="T9" fmla="*/ 131 h 404"/>
                <a:gd name="T10" fmla="*/ 108 w 187"/>
                <a:gd name="T11" fmla="*/ 173 h 404"/>
                <a:gd name="T12" fmla="*/ 160 w 187"/>
                <a:gd name="T13" fmla="*/ 0 h 4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7"/>
                <a:gd name="T22" fmla="*/ 0 h 404"/>
                <a:gd name="T23" fmla="*/ 187 w 187"/>
                <a:gd name="T24" fmla="*/ 404 h 4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7" h="404">
                  <a:moveTo>
                    <a:pt x="160" y="0"/>
                  </a:moveTo>
                  <a:lnTo>
                    <a:pt x="27" y="254"/>
                  </a:lnTo>
                  <a:lnTo>
                    <a:pt x="96" y="207"/>
                  </a:lnTo>
                  <a:lnTo>
                    <a:pt x="0" y="404"/>
                  </a:lnTo>
                  <a:lnTo>
                    <a:pt x="187" y="131"/>
                  </a:lnTo>
                  <a:lnTo>
                    <a:pt x="108" y="173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FFB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57" name="Freeform 115"/>
            <p:cNvSpPr>
              <a:spLocks/>
            </p:cNvSpPr>
            <p:nvPr/>
          </p:nvSpPr>
          <p:spPr bwMode="auto">
            <a:xfrm>
              <a:off x="2521" y="1480"/>
              <a:ext cx="101" cy="434"/>
            </a:xfrm>
            <a:custGeom>
              <a:avLst/>
              <a:gdLst>
                <a:gd name="T0" fmla="*/ 27 w 101"/>
                <a:gd name="T1" fmla="*/ 0 h 434"/>
                <a:gd name="T2" fmla="*/ 0 w 101"/>
                <a:gd name="T3" fmla="*/ 286 h 434"/>
                <a:gd name="T4" fmla="*/ 44 w 101"/>
                <a:gd name="T5" fmla="*/ 217 h 434"/>
                <a:gd name="T6" fmla="*/ 29 w 101"/>
                <a:gd name="T7" fmla="*/ 434 h 434"/>
                <a:gd name="T8" fmla="*/ 101 w 101"/>
                <a:gd name="T9" fmla="*/ 111 h 434"/>
                <a:gd name="T10" fmla="*/ 44 w 101"/>
                <a:gd name="T11" fmla="*/ 180 h 434"/>
                <a:gd name="T12" fmla="*/ 27 w 101"/>
                <a:gd name="T13" fmla="*/ 0 h 4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"/>
                <a:gd name="T22" fmla="*/ 0 h 434"/>
                <a:gd name="T23" fmla="*/ 101 w 101"/>
                <a:gd name="T24" fmla="*/ 434 h 4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" h="434">
                  <a:moveTo>
                    <a:pt x="27" y="0"/>
                  </a:moveTo>
                  <a:lnTo>
                    <a:pt x="0" y="286"/>
                  </a:lnTo>
                  <a:lnTo>
                    <a:pt x="44" y="217"/>
                  </a:lnTo>
                  <a:lnTo>
                    <a:pt x="29" y="434"/>
                  </a:lnTo>
                  <a:lnTo>
                    <a:pt x="101" y="111"/>
                  </a:lnTo>
                  <a:lnTo>
                    <a:pt x="44" y="18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B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58" name="Freeform 116"/>
            <p:cNvSpPr>
              <a:spLocks/>
            </p:cNvSpPr>
            <p:nvPr/>
          </p:nvSpPr>
          <p:spPr bwMode="auto">
            <a:xfrm>
              <a:off x="1967" y="1618"/>
              <a:ext cx="233" cy="367"/>
            </a:xfrm>
            <a:custGeom>
              <a:avLst/>
              <a:gdLst>
                <a:gd name="T0" fmla="*/ 2 w 233"/>
                <a:gd name="T1" fmla="*/ 0 h 367"/>
                <a:gd name="T2" fmla="*/ 179 w 233"/>
                <a:gd name="T3" fmla="*/ 227 h 367"/>
                <a:gd name="T4" fmla="*/ 103 w 233"/>
                <a:gd name="T5" fmla="*/ 190 h 367"/>
                <a:gd name="T6" fmla="*/ 233 w 233"/>
                <a:gd name="T7" fmla="*/ 367 h 367"/>
                <a:gd name="T8" fmla="*/ 0 w 233"/>
                <a:gd name="T9" fmla="*/ 133 h 367"/>
                <a:gd name="T10" fmla="*/ 83 w 233"/>
                <a:gd name="T11" fmla="*/ 160 h 367"/>
                <a:gd name="T12" fmla="*/ 2 w 233"/>
                <a:gd name="T13" fmla="*/ 0 h 3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3"/>
                <a:gd name="T22" fmla="*/ 0 h 367"/>
                <a:gd name="T23" fmla="*/ 233 w 233"/>
                <a:gd name="T24" fmla="*/ 367 h 3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3" h="367">
                  <a:moveTo>
                    <a:pt x="2" y="0"/>
                  </a:moveTo>
                  <a:lnTo>
                    <a:pt x="179" y="227"/>
                  </a:lnTo>
                  <a:lnTo>
                    <a:pt x="103" y="190"/>
                  </a:lnTo>
                  <a:lnTo>
                    <a:pt x="233" y="367"/>
                  </a:lnTo>
                  <a:lnTo>
                    <a:pt x="0" y="133"/>
                  </a:lnTo>
                  <a:lnTo>
                    <a:pt x="83" y="16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B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2700338" y="3500438"/>
          <a:ext cx="682625" cy="296862"/>
        </p:xfrm>
        <a:graphic>
          <a:graphicData uri="http://schemas.openxmlformats.org/presentationml/2006/ole">
            <p:oleObj spid="_x0000_s21508" name="Equation" r:id="rId6" imgW="520560" imgH="228600" progId="Equation.3">
              <p:embed/>
            </p:oleObj>
          </a:graphicData>
        </a:graphic>
      </p:graphicFrame>
      <p:sp>
        <p:nvSpPr>
          <p:cNvPr id="21521" name="Rectangle 121"/>
          <p:cNvSpPr>
            <a:spLocks noChangeArrowheads="1"/>
          </p:cNvSpPr>
          <p:nvPr/>
        </p:nvSpPr>
        <p:spPr bwMode="auto">
          <a:xfrm rot="-2644471">
            <a:off x="5940425" y="549275"/>
            <a:ext cx="93663" cy="12414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1522" name="Line 122"/>
          <p:cNvSpPr>
            <a:spLocks noChangeShapeType="1"/>
          </p:cNvSpPr>
          <p:nvPr/>
        </p:nvSpPr>
        <p:spPr bwMode="auto">
          <a:xfrm flipH="1">
            <a:off x="5940425" y="1268413"/>
            <a:ext cx="71438" cy="252095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23" name="Text Box 123"/>
          <p:cNvSpPr txBox="1">
            <a:spLocks noChangeArrowheads="1"/>
          </p:cNvSpPr>
          <p:nvPr/>
        </p:nvSpPr>
        <p:spPr bwMode="auto">
          <a:xfrm rot="2771557">
            <a:off x="5891213" y="814388"/>
            <a:ext cx="754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/>
              <a:t>Miroir</a:t>
            </a:r>
          </a:p>
        </p:txBody>
      </p:sp>
      <p:sp>
        <p:nvSpPr>
          <p:cNvPr id="21524" name="Rectangle 120"/>
          <p:cNvSpPr>
            <a:spLocks noChangeArrowheads="1"/>
          </p:cNvSpPr>
          <p:nvPr/>
        </p:nvSpPr>
        <p:spPr bwMode="auto">
          <a:xfrm rot="-2340743">
            <a:off x="5940425" y="3141663"/>
            <a:ext cx="73025" cy="1223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323850" y="5086350"/>
          <a:ext cx="3527425" cy="1428750"/>
        </p:xfrm>
        <a:graphic>
          <a:graphicData uri="http://schemas.openxmlformats.org/presentationml/2006/ole">
            <p:oleObj spid="_x0000_s21509" name="Equation" r:id="rId7" imgW="2006280" imgH="812520" progId="Equation.3">
              <p:embed/>
            </p:oleObj>
          </a:graphicData>
        </a:graphic>
      </p:graphicFrame>
      <p:sp>
        <p:nvSpPr>
          <p:cNvPr id="21525" name="Text Box 125"/>
          <p:cNvSpPr txBox="1">
            <a:spLocks noChangeArrowheads="1"/>
          </p:cNvSpPr>
          <p:nvPr/>
        </p:nvSpPr>
        <p:spPr bwMode="auto">
          <a:xfrm>
            <a:off x="323850" y="4581525"/>
            <a:ext cx="4598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>
                <a:solidFill>
                  <a:srgbClr val="000000"/>
                </a:solidFill>
              </a:rPr>
              <a:t>Exactement un détecteur observe le photon</a:t>
            </a:r>
          </a:p>
        </p:txBody>
      </p:sp>
      <p:sp>
        <p:nvSpPr>
          <p:cNvPr id="21526" name="Rectangle 126"/>
          <p:cNvSpPr>
            <a:spLocks noChangeArrowheads="1"/>
          </p:cNvSpPr>
          <p:nvPr/>
        </p:nvSpPr>
        <p:spPr bwMode="auto">
          <a:xfrm>
            <a:off x="107950" y="4365625"/>
            <a:ext cx="4968875" cy="23050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Line 2"/>
          <p:cNvSpPr>
            <a:spLocks noChangeShapeType="1"/>
          </p:cNvSpPr>
          <p:nvPr/>
        </p:nvSpPr>
        <p:spPr bwMode="auto">
          <a:xfrm>
            <a:off x="1116013" y="1268413"/>
            <a:ext cx="19431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grpSp>
        <p:nvGrpSpPr>
          <p:cNvPr id="22535" name="Group 3"/>
          <p:cNvGrpSpPr>
            <a:grpSpLocks/>
          </p:cNvGrpSpPr>
          <p:nvPr/>
        </p:nvGrpSpPr>
        <p:grpSpPr bwMode="auto">
          <a:xfrm>
            <a:off x="179388" y="1052513"/>
            <a:ext cx="1512887" cy="431800"/>
            <a:chOff x="339" y="3113"/>
            <a:chExt cx="953" cy="272"/>
          </a:xfrm>
        </p:grpSpPr>
        <p:sp>
          <p:nvSpPr>
            <p:cNvPr id="22613" name="Rectangle 4"/>
            <p:cNvSpPr>
              <a:spLocks noChangeArrowheads="1"/>
            </p:cNvSpPr>
            <p:nvPr/>
          </p:nvSpPr>
          <p:spPr bwMode="auto">
            <a:xfrm>
              <a:off x="339" y="3113"/>
              <a:ext cx="817" cy="2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CA"/>
                <a:t>Source   </a:t>
              </a:r>
            </a:p>
          </p:txBody>
        </p:sp>
        <p:sp>
          <p:nvSpPr>
            <p:cNvPr id="22614" name="Rectangle 5"/>
            <p:cNvSpPr>
              <a:spLocks noChangeArrowheads="1"/>
            </p:cNvSpPr>
            <p:nvPr/>
          </p:nvSpPr>
          <p:spPr bwMode="auto">
            <a:xfrm>
              <a:off x="1156" y="3203"/>
              <a:ext cx="136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graphicFrame>
          <p:nvGraphicFramePr>
            <p:cNvPr id="22533" name="Object 5"/>
            <p:cNvGraphicFramePr>
              <a:graphicFrameLocks noChangeAspect="1"/>
            </p:cNvGraphicFramePr>
            <p:nvPr/>
          </p:nvGraphicFramePr>
          <p:xfrm>
            <a:off x="929" y="3158"/>
            <a:ext cx="153" cy="214"/>
          </p:xfrm>
          <a:graphic>
            <a:graphicData uri="http://schemas.openxmlformats.org/presentationml/2006/ole">
              <p:oleObj spid="_x0000_s22533" name="Equation" r:id="rId3" imgW="126720" imgH="177480" progId="Equation.3">
                <p:embed/>
              </p:oleObj>
            </a:graphicData>
          </a:graphic>
        </p:graphicFrame>
      </p:grpSp>
      <p:sp>
        <p:nvSpPr>
          <p:cNvPr id="22536" name="Line 8"/>
          <p:cNvSpPr>
            <a:spLocks noChangeShapeType="1"/>
          </p:cNvSpPr>
          <p:nvPr/>
        </p:nvSpPr>
        <p:spPr bwMode="auto">
          <a:xfrm flipH="1">
            <a:off x="2987675" y="1412875"/>
            <a:ext cx="71438" cy="2376488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3132138" y="1268413"/>
            <a:ext cx="2879725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 rot="-2644471">
            <a:off x="2916238" y="3213100"/>
            <a:ext cx="93662" cy="12414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2987675" y="3789363"/>
            <a:ext cx="295275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 rot="-2644471">
            <a:off x="5940425" y="549275"/>
            <a:ext cx="93663" cy="12414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2541" name="Line 14"/>
          <p:cNvSpPr>
            <a:spLocks noChangeShapeType="1"/>
          </p:cNvSpPr>
          <p:nvPr/>
        </p:nvSpPr>
        <p:spPr bwMode="auto">
          <a:xfrm flipH="1">
            <a:off x="5940425" y="1268413"/>
            <a:ext cx="71438" cy="252095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42" name="Text Box 15"/>
          <p:cNvSpPr txBox="1">
            <a:spLocks noChangeArrowheads="1"/>
          </p:cNvSpPr>
          <p:nvPr/>
        </p:nvSpPr>
        <p:spPr bwMode="auto">
          <a:xfrm rot="2920177">
            <a:off x="2290763" y="3910013"/>
            <a:ext cx="754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/>
              <a:t>Miroir</a:t>
            </a:r>
          </a:p>
        </p:txBody>
      </p:sp>
      <p:sp>
        <p:nvSpPr>
          <p:cNvPr id="22543" name="Text Box 16"/>
          <p:cNvSpPr txBox="1">
            <a:spLocks noChangeArrowheads="1"/>
          </p:cNvSpPr>
          <p:nvPr/>
        </p:nvSpPr>
        <p:spPr bwMode="auto">
          <a:xfrm rot="2771557">
            <a:off x="5891213" y="814388"/>
            <a:ext cx="754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/>
              <a:t>Miroir</a:t>
            </a:r>
          </a:p>
        </p:txBody>
      </p:sp>
      <p:sp>
        <p:nvSpPr>
          <p:cNvPr id="22544" name="Line 18"/>
          <p:cNvSpPr>
            <a:spLocks noChangeShapeType="1"/>
          </p:cNvSpPr>
          <p:nvPr/>
        </p:nvSpPr>
        <p:spPr bwMode="auto">
          <a:xfrm>
            <a:off x="6084888" y="3789363"/>
            <a:ext cx="143986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grpSp>
        <p:nvGrpSpPr>
          <p:cNvPr id="22545" name="Group 19"/>
          <p:cNvGrpSpPr>
            <a:grpSpLocks/>
          </p:cNvGrpSpPr>
          <p:nvPr/>
        </p:nvGrpSpPr>
        <p:grpSpPr bwMode="auto">
          <a:xfrm>
            <a:off x="7667625" y="2852738"/>
            <a:ext cx="1008063" cy="1295400"/>
            <a:chOff x="1967" y="1480"/>
            <a:chExt cx="1083" cy="1518"/>
          </a:xfrm>
        </p:grpSpPr>
        <p:sp>
          <p:nvSpPr>
            <p:cNvPr id="22581" name="Freeform 20"/>
            <p:cNvSpPr>
              <a:spLocks/>
            </p:cNvSpPr>
            <p:nvPr/>
          </p:nvSpPr>
          <p:spPr bwMode="auto">
            <a:xfrm>
              <a:off x="2351" y="2483"/>
              <a:ext cx="61" cy="131"/>
            </a:xfrm>
            <a:custGeom>
              <a:avLst/>
              <a:gdLst>
                <a:gd name="T0" fmla="*/ 44 w 61"/>
                <a:gd name="T1" fmla="*/ 7 h 131"/>
                <a:gd name="T2" fmla="*/ 22 w 61"/>
                <a:gd name="T3" fmla="*/ 27 h 131"/>
                <a:gd name="T4" fmla="*/ 7 w 61"/>
                <a:gd name="T5" fmla="*/ 54 h 131"/>
                <a:gd name="T6" fmla="*/ 0 w 61"/>
                <a:gd name="T7" fmla="*/ 84 h 131"/>
                <a:gd name="T8" fmla="*/ 2 w 61"/>
                <a:gd name="T9" fmla="*/ 106 h 131"/>
                <a:gd name="T10" fmla="*/ 7 w 61"/>
                <a:gd name="T11" fmla="*/ 121 h 131"/>
                <a:gd name="T12" fmla="*/ 14 w 61"/>
                <a:gd name="T13" fmla="*/ 126 h 131"/>
                <a:gd name="T14" fmla="*/ 17 w 61"/>
                <a:gd name="T15" fmla="*/ 126 h 131"/>
                <a:gd name="T16" fmla="*/ 27 w 61"/>
                <a:gd name="T17" fmla="*/ 131 h 131"/>
                <a:gd name="T18" fmla="*/ 39 w 61"/>
                <a:gd name="T19" fmla="*/ 118 h 131"/>
                <a:gd name="T20" fmla="*/ 42 w 61"/>
                <a:gd name="T21" fmla="*/ 84 h 131"/>
                <a:gd name="T22" fmla="*/ 37 w 61"/>
                <a:gd name="T23" fmla="*/ 59 h 131"/>
                <a:gd name="T24" fmla="*/ 32 w 61"/>
                <a:gd name="T25" fmla="*/ 47 h 131"/>
                <a:gd name="T26" fmla="*/ 27 w 61"/>
                <a:gd name="T27" fmla="*/ 42 h 131"/>
                <a:gd name="T28" fmla="*/ 27 w 61"/>
                <a:gd name="T29" fmla="*/ 42 h 131"/>
                <a:gd name="T30" fmla="*/ 24 w 61"/>
                <a:gd name="T31" fmla="*/ 39 h 131"/>
                <a:gd name="T32" fmla="*/ 24 w 61"/>
                <a:gd name="T33" fmla="*/ 42 h 131"/>
                <a:gd name="T34" fmla="*/ 32 w 61"/>
                <a:gd name="T35" fmla="*/ 57 h 131"/>
                <a:gd name="T36" fmla="*/ 37 w 61"/>
                <a:gd name="T37" fmla="*/ 89 h 131"/>
                <a:gd name="T38" fmla="*/ 37 w 61"/>
                <a:gd name="T39" fmla="*/ 111 h 131"/>
                <a:gd name="T40" fmla="*/ 32 w 61"/>
                <a:gd name="T41" fmla="*/ 121 h 131"/>
                <a:gd name="T42" fmla="*/ 29 w 61"/>
                <a:gd name="T43" fmla="*/ 123 h 131"/>
                <a:gd name="T44" fmla="*/ 27 w 61"/>
                <a:gd name="T45" fmla="*/ 126 h 131"/>
                <a:gd name="T46" fmla="*/ 27 w 61"/>
                <a:gd name="T47" fmla="*/ 126 h 131"/>
                <a:gd name="T48" fmla="*/ 27 w 61"/>
                <a:gd name="T49" fmla="*/ 126 h 131"/>
                <a:gd name="T50" fmla="*/ 24 w 61"/>
                <a:gd name="T51" fmla="*/ 126 h 131"/>
                <a:gd name="T52" fmla="*/ 24 w 61"/>
                <a:gd name="T53" fmla="*/ 126 h 131"/>
                <a:gd name="T54" fmla="*/ 22 w 61"/>
                <a:gd name="T55" fmla="*/ 123 h 131"/>
                <a:gd name="T56" fmla="*/ 22 w 61"/>
                <a:gd name="T57" fmla="*/ 123 h 131"/>
                <a:gd name="T58" fmla="*/ 22 w 61"/>
                <a:gd name="T59" fmla="*/ 123 h 131"/>
                <a:gd name="T60" fmla="*/ 19 w 61"/>
                <a:gd name="T61" fmla="*/ 123 h 131"/>
                <a:gd name="T62" fmla="*/ 17 w 61"/>
                <a:gd name="T63" fmla="*/ 121 h 131"/>
                <a:gd name="T64" fmla="*/ 12 w 61"/>
                <a:gd name="T65" fmla="*/ 113 h 131"/>
                <a:gd name="T66" fmla="*/ 7 w 61"/>
                <a:gd name="T67" fmla="*/ 106 h 131"/>
                <a:gd name="T68" fmla="*/ 7 w 61"/>
                <a:gd name="T69" fmla="*/ 71 h 131"/>
                <a:gd name="T70" fmla="*/ 17 w 61"/>
                <a:gd name="T71" fmla="*/ 39 h 131"/>
                <a:gd name="T72" fmla="*/ 27 w 61"/>
                <a:gd name="T73" fmla="*/ 27 h 131"/>
                <a:gd name="T74" fmla="*/ 39 w 61"/>
                <a:gd name="T75" fmla="*/ 17 h 131"/>
                <a:gd name="T76" fmla="*/ 46 w 61"/>
                <a:gd name="T77" fmla="*/ 10 h 131"/>
                <a:gd name="T78" fmla="*/ 56 w 61"/>
                <a:gd name="T79" fmla="*/ 5 h 131"/>
                <a:gd name="T80" fmla="*/ 59 w 61"/>
                <a:gd name="T81" fmla="*/ 5 h 131"/>
                <a:gd name="T82" fmla="*/ 59 w 61"/>
                <a:gd name="T83" fmla="*/ 5 h 131"/>
                <a:gd name="T84" fmla="*/ 59 w 61"/>
                <a:gd name="T85" fmla="*/ 0 h 13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1"/>
                <a:gd name="T130" fmla="*/ 0 h 131"/>
                <a:gd name="T131" fmla="*/ 61 w 61"/>
                <a:gd name="T132" fmla="*/ 131 h 13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1" h="131">
                  <a:moveTo>
                    <a:pt x="59" y="0"/>
                  </a:moveTo>
                  <a:lnTo>
                    <a:pt x="44" y="7"/>
                  </a:lnTo>
                  <a:lnTo>
                    <a:pt x="32" y="15"/>
                  </a:lnTo>
                  <a:lnTo>
                    <a:pt x="22" y="27"/>
                  </a:lnTo>
                  <a:lnTo>
                    <a:pt x="12" y="39"/>
                  </a:lnTo>
                  <a:lnTo>
                    <a:pt x="7" y="54"/>
                  </a:lnTo>
                  <a:lnTo>
                    <a:pt x="2" y="69"/>
                  </a:lnTo>
                  <a:lnTo>
                    <a:pt x="0" y="84"/>
                  </a:lnTo>
                  <a:lnTo>
                    <a:pt x="0" y="99"/>
                  </a:lnTo>
                  <a:lnTo>
                    <a:pt x="2" y="106"/>
                  </a:lnTo>
                  <a:lnTo>
                    <a:pt x="5" y="113"/>
                  </a:lnTo>
                  <a:lnTo>
                    <a:pt x="7" y="121"/>
                  </a:lnTo>
                  <a:lnTo>
                    <a:pt x="12" y="126"/>
                  </a:lnTo>
                  <a:lnTo>
                    <a:pt x="14" y="126"/>
                  </a:lnTo>
                  <a:lnTo>
                    <a:pt x="17" y="126"/>
                  </a:lnTo>
                  <a:lnTo>
                    <a:pt x="17" y="128"/>
                  </a:lnTo>
                  <a:lnTo>
                    <a:pt x="27" y="131"/>
                  </a:lnTo>
                  <a:lnTo>
                    <a:pt x="29" y="131"/>
                  </a:lnTo>
                  <a:lnTo>
                    <a:pt x="39" y="118"/>
                  </a:lnTo>
                  <a:lnTo>
                    <a:pt x="42" y="101"/>
                  </a:lnTo>
                  <a:lnTo>
                    <a:pt x="42" y="84"/>
                  </a:lnTo>
                  <a:lnTo>
                    <a:pt x="39" y="67"/>
                  </a:lnTo>
                  <a:lnTo>
                    <a:pt x="37" y="59"/>
                  </a:lnTo>
                  <a:lnTo>
                    <a:pt x="34" y="54"/>
                  </a:lnTo>
                  <a:lnTo>
                    <a:pt x="32" y="47"/>
                  </a:lnTo>
                  <a:lnTo>
                    <a:pt x="29" y="42"/>
                  </a:lnTo>
                  <a:lnTo>
                    <a:pt x="27" y="42"/>
                  </a:lnTo>
                  <a:lnTo>
                    <a:pt x="24" y="39"/>
                  </a:lnTo>
                  <a:lnTo>
                    <a:pt x="24" y="42"/>
                  </a:lnTo>
                  <a:lnTo>
                    <a:pt x="32" y="57"/>
                  </a:lnTo>
                  <a:lnTo>
                    <a:pt x="34" y="71"/>
                  </a:lnTo>
                  <a:lnTo>
                    <a:pt x="37" y="89"/>
                  </a:lnTo>
                  <a:lnTo>
                    <a:pt x="37" y="106"/>
                  </a:lnTo>
                  <a:lnTo>
                    <a:pt x="37" y="111"/>
                  </a:lnTo>
                  <a:lnTo>
                    <a:pt x="34" y="116"/>
                  </a:lnTo>
                  <a:lnTo>
                    <a:pt x="32" y="121"/>
                  </a:lnTo>
                  <a:lnTo>
                    <a:pt x="29" y="123"/>
                  </a:lnTo>
                  <a:lnTo>
                    <a:pt x="27" y="126"/>
                  </a:lnTo>
                  <a:lnTo>
                    <a:pt x="24" y="126"/>
                  </a:lnTo>
                  <a:lnTo>
                    <a:pt x="24" y="123"/>
                  </a:lnTo>
                  <a:lnTo>
                    <a:pt x="22" y="123"/>
                  </a:lnTo>
                  <a:lnTo>
                    <a:pt x="19" y="123"/>
                  </a:lnTo>
                  <a:lnTo>
                    <a:pt x="17" y="121"/>
                  </a:lnTo>
                  <a:lnTo>
                    <a:pt x="14" y="118"/>
                  </a:lnTo>
                  <a:lnTo>
                    <a:pt x="12" y="113"/>
                  </a:lnTo>
                  <a:lnTo>
                    <a:pt x="10" y="111"/>
                  </a:lnTo>
                  <a:lnTo>
                    <a:pt x="7" y="106"/>
                  </a:lnTo>
                  <a:lnTo>
                    <a:pt x="5" y="89"/>
                  </a:lnTo>
                  <a:lnTo>
                    <a:pt x="7" y="71"/>
                  </a:lnTo>
                  <a:lnTo>
                    <a:pt x="12" y="54"/>
                  </a:lnTo>
                  <a:lnTo>
                    <a:pt x="17" y="39"/>
                  </a:lnTo>
                  <a:lnTo>
                    <a:pt x="22" y="34"/>
                  </a:lnTo>
                  <a:lnTo>
                    <a:pt x="27" y="27"/>
                  </a:lnTo>
                  <a:lnTo>
                    <a:pt x="34" y="22"/>
                  </a:lnTo>
                  <a:lnTo>
                    <a:pt x="39" y="17"/>
                  </a:lnTo>
                  <a:lnTo>
                    <a:pt x="44" y="15"/>
                  </a:lnTo>
                  <a:lnTo>
                    <a:pt x="46" y="10"/>
                  </a:lnTo>
                  <a:lnTo>
                    <a:pt x="51" y="7"/>
                  </a:lnTo>
                  <a:lnTo>
                    <a:pt x="56" y="5"/>
                  </a:lnTo>
                  <a:lnTo>
                    <a:pt x="59" y="5"/>
                  </a:lnTo>
                  <a:lnTo>
                    <a:pt x="61" y="5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82" name="Freeform 21"/>
            <p:cNvSpPr>
              <a:spLocks/>
            </p:cNvSpPr>
            <p:nvPr/>
          </p:nvSpPr>
          <p:spPr bwMode="auto">
            <a:xfrm>
              <a:off x="2292" y="2503"/>
              <a:ext cx="71" cy="108"/>
            </a:xfrm>
            <a:custGeom>
              <a:avLst/>
              <a:gdLst>
                <a:gd name="T0" fmla="*/ 32 w 71"/>
                <a:gd name="T1" fmla="*/ 2 h 108"/>
                <a:gd name="T2" fmla="*/ 17 w 71"/>
                <a:gd name="T3" fmla="*/ 14 h 108"/>
                <a:gd name="T4" fmla="*/ 5 w 71"/>
                <a:gd name="T5" fmla="*/ 37 h 108"/>
                <a:gd name="T6" fmla="*/ 2 w 71"/>
                <a:gd name="T7" fmla="*/ 49 h 108"/>
                <a:gd name="T8" fmla="*/ 2 w 71"/>
                <a:gd name="T9" fmla="*/ 51 h 108"/>
                <a:gd name="T10" fmla="*/ 0 w 71"/>
                <a:gd name="T11" fmla="*/ 64 h 108"/>
                <a:gd name="T12" fmla="*/ 0 w 71"/>
                <a:gd name="T13" fmla="*/ 86 h 108"/>
                <a:gd name="T14" fmla="*/ 7 w 71"/>
                <a:gd name="T15" fmla="*/ 98 h 108"/>
                <a:gd name="T16" fmla="*/ 7 w 71"/>
                <a:gd name="T17" fmla="*/ 101 h 108"/>
                <a:gd name="T18" fmla="*/ 9 w 71"/>
                <a:gd name="T19" fmla="*/ 101 h 108"/>
                <a:gd name="T20" fmla="*/ 9 w 71"/>
                <a:gd name="T21" fmla="*/ 103 h 108"/>
                <a:gd name="T22" fmla="*/ 17 w 71"/>
                <a:gd name="T23" fmla="*/ 108 h 108"/>
                <a:gd name="T24" fmla="*/ 32 w 71"/>
                <a:gd name="T25" fmla="*/ 103 h 108"/>
                <a:gd name="T26" fmla="*/ 32 w 71"/>
                <a:gd name="T27" fmla="*/ 98 h 108"/>
                <a:gd name="T28" fmla="*/ 37 w 71"/>
                <a:gd name="T29" fmla="*/ 88 h 108"/>
                <a:gd name="T30" fmla="*/ 37 w 71"/>
                <a:gd name="T31" fmla="*/ 76 h 108"/>
                <a:gd name="T32" fmla="*/ 37 w 71"/>
                <a:gd name="T33" fmla="*/ 71 h 108"/>
                <a:gd name="T34" fmla="*/ 37 w 71"/>
                <a:gd name="T35" fmla="*/ 71 h 108"/>
                <a:gd name="T36" fmla="*/ 37 w 71"/>
                <a:gd name="T37" fmla="*/ 69 h 108"/>
                <a:gd name="T38" fmla="*/ 37 w 71"/>
                <a:gd name="T39" fmla="*/ 69 h 108"/>
                <a:gd name="T40" fmla="*/ 37 w 71"/>
                <a:gd name="T41" fmla="*/ 66 h 108"/>
                <a:gd name="T42" fmla="*/ 37 w 71"/>
                <a:gd name="T43" fmla="*/ 64 h 108"/>
                <a:gd name="T44" fmla="*/ 34 w 71"/>
                <a:gd name="T45" fmla="*/ 59 h 108"/>
                <a:gd name="T46" fmla="*/ 34 w 71"/>
                <a:gd name="T47" fmla="*/ 54 h 108"/>
                <a:gd name="T48" fmla="*/ 27 w 71"/>
                <a:gd name="T49" fmla="*/ 34 h 108"/>
                <a:gd name="T50" fmla="*/ 22 w 71"/>
                <a:gd name="T51" fmla="*/ 29 h 108"/>
                <a:gd name="T52" fmla="*/ 19 w 71"/>
                <a:gd name="T53" fmla="*/ 32 h 108"/>
                <a:gd name="T54" fmla="*/ 22 w 71"/>
                <a:gd name="T55" fmla="*/ 37 h 108"/>
                <a:gd name="T56" fmla="*/ 32 w 71"/>
                <a:gd name="T57" fmla="*/ 69 h 108"/>
                <a:gd name="T58" fmla="*/ 27 w 71"/>
                <a:gd name="T59" fmla="*/ 101 h 108"/>
                <a:gd name="T60" fmla="*/ 24 w 71"/>
                <a:gd name="T61" fmla="*/ 101 h 108"/>
                <a:gd name="T62" fmla="*/ 22 w 71"/>
                <a:gd name="T63" fmla="*/ 101 h 108"/>
                <a:gd name="T64" fmla="*/ 17 w 71"/>
                <a:gd name="T65" fmla="*/ 101 h 108"/>
                <a:gd name="T66" fmla="*/ 12 w 71"/>
                <a:gd name="T67" fmla="*/ 98 h 108"/>
                <a:gd name="T68" fmla="*/ 5 w 71"/>
                <a:gd name="T69" fmla="*/ 69 h 108"/>
                <a:gd name="T70" fmla="*/ 12 w 71"/>
                <a:gd name="T71" fmla="*/ 37 h 108"/>
                <a:gd name="T72" fmla="*/ 22 w 71"/>
                <a:gd name="T73" fmla="*/ 17 h 108"/>
                <a:gd name="T74" fmla="*/ 37 w 71"/>
                <a:gd name="T75" fmla="*/ 5 h 108"/>
                <a:gd name="T76" fmla="*/ 49 w 71"/>
                <a:gd name="T77" fmla="*/ 5 h 108"/>
                <a:gd name="T78" fmla="*/ 59 w 71"/>
                <a:gd name="T79" fmla="*/ 7 h 108"/>
                <a:gd name="T80" fmla="*/ 66 w 71"/>
                <a:gd name="T81" fmla="*/ 12 h 108"/>
                <a:gd name="T82" fmla="*/ 71 w 71"/>
                <a:gd name="T83" fmla="*/ 12 h 108"/>
                <a:gd name="T84" fmla="*/ 71 w 71"/>
                <a:gd name="T85" fmla="*/ 10 h 108"/>
                <a:gd name="T86" fmla="*/ 71 w 71"/>
                <a:gd name="T87" fmla="*/ 7 h 108"/>
                <a:gd name="T88" fmla="*/ 69 w 71"/>
                <a:gd name="T89" fmla="*/ 5 h 108"/>
                <a:gd name="T90" fmla="*/ 69 w 71"/>
                <a:gd name="T91" fmla="*/ 5 h 10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1"/>
                <a:gd name="T139" fmla="*/ 0 h 108"/>
                <a:gd name="T140" fmla="*/ 71 w 71"/>
                <a:gd name="T141" fmla="*/ 108 h 10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1" h="108">
                  <a:moveTo>
                    <a:pt x="44" y="0"/>
                  </a:moveTo>
                  <a:lnTo>
                    <a:pt x="32" y="2"/>
                  </a:lnTo>
                  <a:lnTo>
                    <a:pt x="24" y="5"/>
                  </a:lnTo>
                  <a:lnTo>
                    <a:pt x="17" y="14"/>
                  </a:lnTo>
                  <a:lnTo>
                    <a:pt x="9" y="24"/>
                  </a:lnTo>
                  <a:lnTo>
                    <a:pt x="5" y="37"/>
                  </a:lnTo>
                  <a:lnTo>
                    <a:pt x="2" y="49"/>
                  </a:lnTo>
                  <a:lnTo>
                    <a:pt x="2" y="51"/>
                  </a:lnTo>
                  <a:lnTo>
                    <a:pt x="0" y="64"/>
                  </a:lnTo>
                  <a:lnTo>
                    <a:pt x="0" y="74"/>
                  </a:lnTo>
                  <a:lnTo>
                    <a:pt x="0" y="86"/>
                  </a:lnTo>
                  <a:lnTo>
                    <a:pt x="5" y="98"/>
                  </a:lnTo>
                  <a:lnTo>
                    <a:pt x="7" y="98"/>
                  </a:lnTo>
                  <a:lnTo>
                    <a:pt x="7" y="101"/>
                  </a:lnTo>
                  <a:lnTo>
                    <a:pt x="9" y="101"/>
                  </a:lnTo>
                  <a:lnTo>
                    <a:pt x="9" y="103"/>
                  </a:lnTo>
                  <a:lnTo>
                    <a:pt x="17" y="108"/>
                  </a:lnTo>
                  <a:lnTo>
                    <a:pt x="29" y="106"/>
                  </a:lnTo>
                  <a:lnTo>
                    <a:pt x="32" y="103"/>
                  </a:lnTo>
                  <a:lnTo>
                    <a:pt x="32" y="101"/>
                  </a:lnTo>
                  <a:lnTo>
                    <a:pt x="32" y="98"/>
                  </a:lnTo>
                  <a:lnTo>
                    <a:pt x="34" y="96"/>
                  </a:lnTo>
                  <a:lnTo>
                    <a:pt x="37" y="88"/>
                  </a:lnTo>
                  <a:lnTo>
                    <a:pt x="37" y="83"/>
                  </a:lnTo>
                  <a:lnTo>
                    <a:pt x="37" y="76"/>
                  </a:lnTo>
                  <a:lnTo>
                    <a:pt x="37" y="71"/>
                  </a:lnTo>
                  <a:lnTo>
                    <a:pt x="37" y="69"/>
                  </a:lnTo>
                  <a:lnTo>
                    <a:pt x="37" y="66"/>
                  </a:lnTo>
                  <a:lnTo>
                    <a:pt x="37" y="64"/>
                  </a:lnTo>
                  <a:lnTo>
                    <a:pt x="37" y="61"/>
                  </a:lnTo>
                  <a:lnTo>
                    <a:pt x="34" y="59"/>
                  </a:lnTo>
                  <a:lnTo>
                    <a:pt x="34" y="56"/>
                  </a:lnTo>
                  <a:lnTo>
                    <a:pt x="34" y="54"/>
                  </a:lnTo>
                  <a:lnTo>
                    <a:pt x="32" y="51"/>
                  </a:lnTo>
                  <a:lnTo>
                    <a:pt x="27" y="34"/>
                  </a:lnTo>
                  <a:lnTo>
                    <a:pt x="22" y="32"/>
                  </a:lnTo>
                  <a:lnTo>
                    <a:pt x="22" y="29"/>
                  </a:lnTo>
                  <a:lnTo>
                    <a:pt x="19" y="32"/>
                  </a:lnTo>
                  <a:lnTo>
                    <a:pt x="19" y="34"/>
                  </a:lnTo>
                  <a:lnTo>
                    <a:pt x="22" y="37"/>
                  </a:lnTo>
                  <a:lnTo>
                    <a:pt x="29" y="51"/>
                  </a:lnTo>
                  <a:lnTo>
                    <a:pt x="32" y="69"/>
                  </a:lnTo>
                  <a:lnTo>
                    <a:pt x="32" y="86"/>
                  </a:lnTo>
                  <a:lnTo>
                    <a:pt x="27" y="101"/>
                  </a:lnTo>
                  <a:lnTo>
                    <a:pt x="24" y="101"/>
                  </a:lnTo>
                  <a:lnTo>
                    <a:pt x="22" y="101"/>
                  </a:lnTo>
                  <a:lnTo>
                    <a:pt x="19" y="101"/>
                  </a:lnTo>
                  <a:lnTo>
                    <a:pt x="17" y="101"/>
                  </a:lnTo>
                  <a:lnTo>
                    <a:pt x="14" y="101"/>
                  </a:lnTo>
                  <a:lnTo>
                    <a:pt x="12" y="98"/>
                  </a:lnTo>
                  <a:lnTo>
                    <a:pt x="7" y="83"/>
                  </a:lnTo>
                  <a:lnTo>
                    <a:pt x="5" y="69"/>
                  </a:lnTo>
                  <a:lnTo>
                    <a:pt x="7" y="51"/>
                  </a:lnTo>
                  <a:lnTo>
                    <a:pt x="12" y="37"/>
                  </a:lnTo>
                  <a:lnTo>
                    <a:pt x="17" y="27"/>
                  </a:lnTo>
                  <a:lnTo>
                    <a:pt x="22" y="17"/>
                  </a:lnTo>
                  <a:lnTo>
                    <a:pt x="29" y="10"/>
                  </a:lnTo>
                  <a:lnTo>
                    <a:pt x="37" y="5"/>
                  </a:lnTo>
                  <a:lnTo>
                    <a:pt x="44" y="5"/>
                  </a:lnTo>
                  <a:lnTo>
                    <a:pt x="49" y="5"/>
                  </a:lnTo>
                  <a:lnTo>
                    <a:pt x="54" y="7"/>
                  </a:lnTo>
                  <a:lnTo>
                    <a:pt x="59" y="7"/>
                  </a:lnTo>
                  <a:lnTo>
                    <a:pt x="61" y="10"/>
                  </a:lnTo>
                  <a:lnTo>
                    <a:pt x="66" y="12"/>
                  </a:lnTo>
                  <a:lnTo>
                    <a:pt x="69" y="12"/>
                  </a:lnTo>
                  <a:lnTo>
                    <a:pt x="71" y="12"/>
                  </a:lnTo>
                  <a:lnTo>
                    <a:pt x="71" y="10"/>
                  </a:lnTo>
                  <a:lnTo>
                    <a:pt x="71" y="7"/>
                  </a:lnTo>
                  <a:lnTo>
                    <a:pt x="69" y="5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83" name="Freeform 22"/>
            <p:cNvSpPr>
              <a:spLocks/>
            </p:cNvSpPr>
            <p:nvPr/>
          </p:nvSpPr>
          <p:spPr bwMode="auto">
            <a:xfrm>
              <a:off x="2156" y="1961"/>
              <a:ext cx="828" cy="1037"/>
            </a:xfrm>
            <a:custGeom>
              <a:avLst/>
              <a:gdLst>
                <a:gd name="T0" fmla="*/ 502 w 828"/>
                <a:gd name="T1" fmla="*/ 1030 h 1037"/>
                <a:gd name="T2" fmla="*/ 574 w 828"/>
                <a:gd name="T3" fmla="*/ 1000 h 1037"/>
                <a:gd name="T4" fmla="*/ 643 w 828"/>
                <a:gd name="T5" fmla="*/ 973 h 1037"/>
                <a:gd name="T6" fmla="*/ 690 w 828"/>
                <a:gd name="T7" fmla="*/ 951 h 1037"/>
                <a:gd name="T8" fmla="*/ 724 w 828"/>
                <a:gd name="T9" fmla="*/ 938 h 1037"/>
                <a:gd name="T10" fmla="*/ 761 w 828"/>
                <a:gd name="T11" fmla="*/ 926 h 1037"/>
                <a:gd name="T12" fmla="*/ 773 w 828"/>
                <a:gd name="T13" fmla="*/ 924 h 1037"/>
                <a:gd name="T14" fmla="*/ 810 w 828"/>
                <a:gd name="T15" fmla="*/ 869 h 1037"/>
                <a:gd name="T16" fmla="*/ 813 w 828"/>
                <a:gd name="T17" fmla="*/ 756 h 1037"/>
                <a:gd name="T18" fmla="*/ 813 w 828"/>
                <a:gd name="T19" fmla="*/ 704 h 1037"/>
                <a:gd name="T20" fmla="*/ 813 w 828"/>
                <a:gd name="T21" fmla="*/ 660 h 1037"/>
                <a:gd name="T22" fmla="*/ 815 w 828"/>
                <a:gd name="T23" fmla="*/ 566 h 1037"/>
                <a:gd name="T24" fmla="*/ 823 w 828"/>
                <a:gd name="T25" fmla="*/ 362 h 1037"/>
                <a:gd name="T26" fmla="*/ 825 w 828"/>
                <a:gd name="T27" fmla="*/ 322 h 1037"/>
                <a:gd name="T28" fmla="*/ 828 w 828"/>
                <a:gd name="T29" fmla="*/ 261 h 1037"/>
                <a:gd name="T30" fmla="*/ 828 w 828"/>
                <a:gd name="T31" fmla="*/ 209 h 1037"/>
                <a:gd name="T32" fmla="*/ 828 w 828"/>
                <a:gd name="T33" fmla="*/ 199 h 1037"/>
                <a:gd name="T34" fmla="*/ 823 w 828"/>
                <a:gd name="T35" fmla="*/ 194 h 1037"/>
                <a:gd name="T36" fmla="*/ 512 w 828"/>
                <a:gd name="T37" fmla="*/ 9 h 1037"/>
                <a:gd name="T38" fmla="*/ 500 w 828"/>
                <a:gd name="T39" fmla="*/ 2 h 1037"/>
                <a:gd name="T40" fmla="*/ 475 w 828"/>
                <a:gd name="T41" fmla="*/ 7 h 1037"/>
                <a:gd name="T42" fmla="*/ 426 w 828"/>
                <a:gd name="T43" fmla="*/ 24 h 1037"/>
                <a:gd name="T44" fmla="*/ 345 w 828"/>
                <a:gd name="T45" fmla="*/ 49 h 1037"/>
                <a:gd name="T46" fmla="*/ 266 w 828"/>
                <a:gd name="T47" fmla="*/ 76 h 1037"/>
                <a:gd name="T48" fmla="*/ 212 w 828"/>
                <a:gd name="T49" fmla="*/ 93 h 1037"/>
                <a:gd name="T50" fmla="*/ 173 w 828"/>
                <a:gd name="T51" fmla="*/ 110 h 1037"/>
                <a:gd name="T52" fmla="*/ 131 w 828"/>
                <a:gd name="T53" fmla="*/ 123 h 1037"/>
                <a:gd name="T54" fmla="*/ 91 w 828"/>
                <a:gd name="T55" fmla="*/ 135 h 1037"/>
                <a:gd name="T56" fmla="*/ 52 w 828"/>
                <a:gd name="T57" fmla="*/ 147 h 1037"/>
                <a:gd name="T58" fmla="*/ 20 w 828"/>
                <a:gd name="T59" fmla="*/ 155 h 1037"/>
                <a:gd name="T60" fmla="*/ 5 w 828"/>
                <a:gd name="T61" fmla="*/ 167 h 1037"/>
                <a:gd name="T62" fmla="*/ 3 w 828"/>
                <a:gd name="T63" fmla="*/ 167 h 1037"/>
                <a:gd name="T64" fmla="*/ 12 w 828"/>
                <a:gd name="T65" fmla="*/ 236 h 1037"/>
                <a:gd name="T66" fmla="*/ 40 w 828"/>
                <a:gd name="T67" fmla="*/ 340 h 1037"/>
                <a:gd name="T68" fmla="*/ 69 w 828"/>
                <a:gd name="T69" fmla="*/ 446 h 1037"/>
                <a:gd name="T70" fmla="*/ 76 w 828"/>
                <a:gd name="T71" fmla="*/ 470 h 1037"/>
                <a:gd name="T72" fmla="*/ 84 w 828"/>
                <a:gd name="T73" fmla="*/ 500 h 1037"/>
                <a:gd name="T74" fmla="*/ 180 w 828"/>
                <a:gd name="T75" fmla="*/ 899 h 1037"/>
                <a:gd name="T76" fmla="*/ 185 w 828"/>
                <a:gd name="T77" fmla="*/ 904 h 1037"/>
                <a:gd name="T78" fmla="*/ 202 w 828"/>
                <a:gd name="T79" fmla="*/ 914 h 1037"/>
                <a:gd name="T80" fmla="*/ 229 w 828"/>
                <a:gd name="T81" fmla="*/ 926 h 1037"/>
                <a:gd name="T82" fmla="*/ 286 w 828"/>
                <a:gd name="T83" fmla="*/ 958 h 1037"/>
                <a:gd name="T84" fmla="*/ 345 w 828"/>
                <a:gd name="T85" fmla="*/ 988 h 1037"/>
                <a:gd name="T86" fmla="*/ 394 w 828"/>
                <a:gd name="T87" fmla="*/ 1012 h 1037"/>
                <a:gd name="T88" fmla="*/ 404 w 828"/>
                <a:gd name="T89" fmla="*/ 1017 h 1037"/>
                <a:gd name="T90" fmla="*/ 411 w 828"/>
                <a:gd name="T91" fmla="*/ 1020 h 1037"/>
                <a:gd name="T92" fmla="*/ 431 w 828"/>
                <a:gd name="T93" fmla="*/ 1032 h 1037"/>
                <a:gd name="T94" fmla="*/ 436 w 828"/>
                <a:gd name="T95" fmla="*/ 1035 h 103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28"/>
                <a:gd name="T145" fmla="*/ 0 h 1037"/>
                <a:gd name="T146" fmla="*/ 828 w 828"/>
                <a:gd name="T147" fmla="*/ 1037 h 10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28" h="1037">
                  <a:moveTo>
                    <a:pt x="441" y="1037"/>
                  </a:moveTo>
                  <a:lnTo>
                    <a:pt x="480" y="1037"/>
                  </a:lnTo>
                  <a:lnTo>
                    <a:pt x="502" y="1030"/>
                  </a:lnTo>
                  <a:lnTo>
                    <a:pt x="527" y="1020"/>
                  </a:lnTo>
                  <a:lnTo>
                    <a:pt x="549" y="1010"/>
                  </a:lnTo>
                  <a:lnTo>
                    <a:pt x="574" y="1000"/>
                  </a:lnTo>
                  <a:lnTo>
                    <a:pt x="596" y="993"/>
                  </a:lnTo>
                  <a:lnTo>
                    <a:pt x="621" y="983"/>
                  </a:lnTo>
                  <a:lnTo>
                    <a:pt x="643" y="973"/>
                  </a:lnTo>
                  <a:lnTo>
                    <a:pt x="665" y="963"/>
                  </a:lnTo>
                  <a:lnTo>
                    <a:pt x="677" y="958"/>
                  </a:lnTo>
                  <a:lnTo>
                    <a:pt x="690" y="951"/>
                  </a:lnTo>
                  <a:lnTo>
                    <a:pt x="702" y="946"/>
                  </a:lnTo>
                  <a:lnTo>
                    <a:pt x="714" y="943"/>
                  </a:lnTo>
                  <a:lnTo>
                    <a:pt x="724" y="938"/>
                  </a:lnTo>
                  <a:lnTo>
                    <a:pt x="736" y="934"/>
                  </a:lnTo>
                  <a:lnTo>
                    <a:pt x="749" y="931"/>
                  </a:lnTo>
                  <a:lnTo>
                    <a:pt x="761" y="926"/>
                  </a:lnTo>
                  <a:lnTo>
                    <a:pt x="766" y="926"/>
                  </a:lnTo>
                  <a:lnTo>
                    <a:pt x="771" y="924"/>
                  </a:lnTo>
                  <a:lnTo>
                    <a:pt x="773" y="924"/>
                  </a:lnTo>
                  <a:lnTo>
                    <a:pt x="778" y="924"/>
                  </a:lnTo>
                  <a:lnTo>
                    <a:pt x="810" y="909"/>
                  </a:lnTo>
                  <a:lnTo>
                    <a:pt x="810" y="869"/>
                  </a:lnTo>
                  <a:lnTo>
                    <a:pt x="813" y="832"/>
                  </a:lnTo>
                  <a:lnTo>
                    <a:pt x="813" y="793"/>
                  </a:lnTo>
                  <a:lnTo>
                    <a:pt x="813" y="756"/>
                  </a:lnTo>
                  <a:lnTo>
                    <a:pt x="813" y="739"/>
                  </a:lnTo>
                  <a:lnTo>
                    <a:pt x="813" y="722"/>
                  </a:lnTo>
                  <a:lnTo>
                    <a:pt x="813" y="704"/>
                  </a:lnTo>
                  <a:lnTo>
                    <a:pt x="813" y="687"/>
                  </a:lnTo>
                  <a:lnTo>
                    <a:pt x="815" y="675"/>
                  </a:lnTo>
                  <a:lnTo>
                    <a:pt x="813" y="660"/>
                  </a:lnTo>
                  <a:lnTo>
                    <a:pt x="813" y="648"/>
                  </a:lnTo>
                  <a:lnTo>
                    <a:pt x="813" y="635"/>
                  </a:lnTo>
                  <a:lnTo>
                    <a:pt x="815" y="566"/>
                  </a:lnTo>
                  <a:lnTo>
                    <a:pt x="818" y="497"/>
                  </a:lnTo>
                  <a:lnTo>
                    <a:pt x="820" y="428"/>
                  </a:lnTo>
                  <a:lnTo>
                    <a:pt x="823" y="362"/>
                  </a:lnTo>
                  <a:lnTo>
                    <a:pt x="823" y="349"/>
                  </a:lnTo>
                  <a:lnTo>
                    <a:pt x="823" y="335"/>
                  </a:lnTo>
                  <a:lnTo>
                    <a:pt x="825" y="322"/>
                  </a:lnTo>
                  <a:lnTo>
                    <a:pt x="828" y="310"/>
                  </a:lnTo>
                  <a:lnTo>
                    <a:pt x="828" y="285"/>
                  </a:lnTo>
                  <a:lnTo>
                    <a:pt x="828" y="261"/>
                  </a:lnTo>
                  <a:lnTo>
                    <a:pt x="828" y="236"/>
                  </a:lnTo>
                  <a:lnTo>
                    <a:pt x="828" y="211"/>
                  </a:lnTo>
                  <a:lnTo>
                    <a:pt x="828" y="209"/>
                  </a:lnTo>
                  <a:lnTo>
                    <a:pt x="828" y="207"/>
                  </a:lnTo>
                  <a:lnTo>
                    <a:pt x="828" y="202"/>
                  </a:lnTo>
                  <a:lnTo>
                    <a:pt x="828" y="199"/>
                  </a:lnTo>
                  <a:lnTo>
                    <a:pt x="825" y="197"/>
                  </a:lnTo>
                  <a:lnTo>
                    <a:pt x="825" y="194"/>
                  </a:lnTo>
                  <a:lnTo>
                    <a:pt x="823" y="194"/>
                  </a:lnTo>
                  <a:lnTo>
                    <a:pt x="823" y="192"/>
                  </a:lnTo>
                  <a:lnTo>
                    <a:pt x="522" y="12"/>
                  </a:lnTo>
                  <a:lnTo>
                    <a:pt x="512" y="9"/>
                  </a:lnTo>
                  <a:lnTo>
                    <a:pt x="510" y="7"/>
                  </a:lnTo>
                  <a:lnTo>
                    <a:pt x="505" y="4"/>
                  </a:lnTo>
                  <a:lnTo>
                    <a:pt x="500" y="2"/>
                  </a:lnTo>
                  <a:lnTo>
                    <a:pt x="495" y="0"/>
                  </a:lnTo>
                  <a:lnTo>
                    <a:pt x="485" y="4"/>
                  </a:lnTo>
                  <a:lnTo>
                    <a:pt x="475" y="7"/>
                  </a:lnTo>
                  <a:lnTo>
                    <a:pt x="463" y="12"/>
                  </a:lnTo>
                  <a:lnTo>
                    <a:pt x="453" y="17"/>
                  </a:lnTo>
                  <a:lnTo>
                    <a:pt x="426" y="24"/>
                  </a:lnTo>
                  <a:lnTo>
                    <a:pt x="399" y="34"/>
                  </a:lnTo>
                  <a:lnTo>
                    <a:pt x="372" y="41"/>
                  </a:lnTo>
                  <a:lnTo>
                    <a:pt x="345" y="49"/>
                  </a:lnTo>
                  <a:lnTo>
                    <a:pt x="318" y="59"/>
                  </a:lnTo>
                  <a:lnTo>
                    <a:pt x="291" y="66"/>
                  </a:lnTo>
                  <a:lnTo>
                    <a:pt x="266" y="76"/>
                  </a:lnTo>
                  <a:lnTo>
                    <a:pt x="239" y="86"/>
                  </a:lnTo>
                  <a:lnTo>
                    <a:pt x="224" y="91"/>
                  </a:lnTo>
                  <a:lnTo>
                    <a:pt x="212" y="93"/>
                  </a:lnTo>
                  <a:lnTo>
                    <a:pt x="200" y="98"/>
                  </a:lnTo>
                  <a:lnTo>
                    <a:pt x="185" y="103"/>
                  </a:lnTo>
                  <a:lnTo>
                    <a:pt x="173" y="110"/>
                  </a:lnTo>
                  <a:lnTo>
                    <a:pt x="160" y="115"/>
                  </a:lnTo>
                  <a:lnTo>
                    <a:pt x="145" y="118"/>
                  </a:lnTo>
                  <a:lnTo>
                    <a:pt x="131" y="123"/>
                  </a:lnTo>
                  <a:lnTo>
                    <a:pt x="118" y="128"/>
                  </a:lnTo>
                  <a:lnTo>
                    <a:pt x="104" y="130"/>
                  </a:lnTo>
                  <a:lnTo>
                    <a:pt x="91" y="135"/>
                  </a:lnTo>
                  <a:lnTo>
                    <a:pt x="79" y="138"/>
                  </a:lnTo>
                  <a:lnTo>
                    <a:pt x="64" y="142"/>
                  </a:lnTo>
                  <a:lnTo>
                    <a:pt x="52" y="147"/>
                  </a:lnTo>
                  <a:lnTo>
                    <a:pt x="40" y="150"/>
                  </a:lnTo>
                  <a:lnTo>
                    <a:pt x="27" y="155"/>
                  </a:lnTo>
                  <a:lnTo>
                    <a:pt x="20" y="155"/>
                  </a:lnTo>
                  <a:lnTo>
                    <a:pt x="12" y="160"/>
                  </a:lnTo>
                  <a:lnTo>
                    <a:pt x="10" y="162"/>
                  </a:lnTo>
                  <a:lnTo>
                    <a:pt x="5" y="167"/>
                  </a:lnTo>
                  <a:lnTo>
                    <a:pt x="3" y="167"/>
                  </a:lnTo>
                  <a:lnTo>
                    <a:pt x="0" y="170"/>
                  </a:lnTo>
                  <a:lnTo>
                    <a:pt x="5" y="202"/>
                  </a:lnTo>
                  <a:lnTo>
                    <a:pt x="12" y="236"/>
                  </a:lnTo>
                  <a:lnTo>
                    <a:pt x="22" y="268"/>
                  </a:lnTo>
                  <a:lnTo>
                    <a:pt x="27" y="303"/>
                  </a:lnTo>
                  <a:lnTo>
                    <a:pt x="40" y="340"/>
                  </a:lnTo>
                  <a:lnTo>
                    <a:pt x="49" y="377"/>
                  </a:lnTo>
                  <a:lnTo>
                    <a:pt x="62" y="411"/>
                  </a:lnTo>
                  <a:lnTo>
                    <a:pt x="69" y="446"/>
                  </a:lnTo>
                  <a:lnTo>
                    <a:pt x="69" y="453"/>
                  </a:lnTo>
                  <a:lnTo>
                    <a:pt x="74" y="460"/>
                  </a:lnTo>
                  <a:lnTo>
                    <a:pt x="76" y="470"/>
                  </a:lnTo>
                  <a:lnTo>
                    <a:pt x="76" y="478"/>
                  </a:lnTo>
                  <a:lnTo>
                    <a:pt x="81" y="487"/>
                  </a:lnTo>
                  <a:lnTo>
                    <a:pt x="84" y="500"/>
                  </a:lnTo>
                  <a:lnTo>
                    <a:pt x="89" y="510"/>
                  </a:lnTo>
                  <a:lnTo>
                    <a:pt x="91" y="522"/>
                  </a:lnTo>
                  <a:lnTo>
                    <a:pt x="180" y="899"/>
                  </a:lnTo>
                  <a:lnTo>
                    <a:pt x="180" y="901"/>
                  </a:lnTo>
                  <a:lnTo>
                    <a:pt x="182" y="901"/>
                  </a:lnTo>
                  <a:lnTo>
                    <a:pt x="185" y="904"/>
                  </a:lnTo>
                  <a:lnTo>
                    <a:pt x="187" y="906"/>
                  </a:lnTo>
                  <a:lnTo>
                    <a:pt x="192" y="914"/>
                  </a:lnTo>
                  <a:lnTo>
                    <a:pt x="202" y="914"/>
                  </a:lnTo>
                  <a:lnTo>
                    <a:pt x="212" y="919"/>
                  </a:lnTo>
                  <a:lnTo>
                    <a:pt x="219" y="924"/>
                  </a:lnTo>
                  <a:lnTo>
                    <a:pt x="229" y="926"/>
                  </a:lnTo>
                  <a:lnTo>
                    <a:pt x="249" y="936"/>
                  </a:lnTo>
                  <a:lnTo>
                    <a:pt x="266" y="948"/>
                  </a:lnTo>
                  <a:lnTo>
                    <a:pt x="286" y="958"/>
                  </a:lnTo>
                  <a:lnTo>
                    <a:pt x="305" y="968"/>
                  </a:lnTo>
                  <a:lnTo>
                    <a:pt x="325" y="980"/>
                  </a:lnTo>
                  <a:lnTo>
                    <a:pt x="345" y="988"/>
                  </a:lnTo>
                  <a:lnTo>
                    <a:pt x="365" y="998"/>
                  </a:lnTo>
                  <a:lnTo>
                    <a:pt x="384" y="1005"/>
                  </a:lnTo>
                  <a:lnTo>
                    <a:pt x="394" y="1012"/>
                  </a:lnTo>
                  <a:lnTo>
                    <a:pt x="399" y="1012"/>
                  </a:lnTo>
                  <a:lnTo>
                    <a:pt x="402" y="1015"/>
                  </a:lnTo>
                  <a:lnTo>
                    <a:pt x="404" y="1017"/>
                  </a:lnTo>
                  <a:lnTo>
                    <a:pt x="406" y="1020"/>
                  </a:lnTo>
                  <a:lnTo>
                    <a:pt x="409" y="1020"/>
                  </a:lnTo>
                  <a:lnTo>
                    <a:pt x="411" y="1020"/>
                  </a:lnTo>
                  <a:lnTo>
                    <a:pt x="414" y="1020"/>
                  </a:lnTo>
                  <a:lnTo>
                    <a:pt x="431" y="1032"/>
                  </a:lnTo>
                  <a:lnTo>
                    <a:pt x="434" y="1032"/>
                  </a:lnTo>
                  <a:lnTo>
                    <a:pt x="436" y="1035"/>
                  </a:lnTo>
                  <a:lnTo>
                    <a:pt x="438" y="1037"/>
                  </a:lnTo>
                  <a:lnTo>
                    <a:pt x="441" y="10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84" name="Freeform 23"/>
            <p:cNvSpPr>
              <a:spLocks/>
            </p:cNvSpPr>
            <p:nvPr/>
          </p:nvSpPr>
          <p:spPr bwMode="auto">
            <a:xfrm>
              <a:off x="2688" y="2022"/>
              <a:ext cx="261" cy="828"/>
            </a:xfrm>
            <a:custGeom>
              <a:avLst/>
              <a:gdLst>
                <a:gd name="T0" fmla="*/ 249 w 261"/>
                <a:gd name="T1" fmla="*/ 828 h 828"/>
                <a:gd name="T2" fmla="*/ 249 w 261"/>
                <a:gd name="T3" fmla="*/ 828 h 828"/>
                <a:gd name="T4" fmla="*/ 251 w 261"/>
                <a:gd name="T5" fmla="*/ 828 h 828"/>
                <a:gd name="T6" fmla="*/ 251 w 261"/>
                <a:gd name="T7" fmla="*/ 828 h 828"/>
                <a:gd name="T8" fmla="*/ 254 w 261"/>
                <a:gd name="T9" fmla="*/ 826 h 828"/>
                <a:gd name="T10" fmla="*/ 254 w 261"/>
                <a:gd name="T11" fmla="*/ 767 h 828"/>
                <a:gd name="T12" fmla="*/ 254 w 261"/>
                <a:gd name="T13" fmla="*/ 707 h 828"/>
                <a:gd name="T14" fmla="*/ 254 w 261"/>
                <a:gd name="T15" fmla="*/ 648 h 828"/>
                <a:gd name="T16" fmla="*/ 254 w 261"/>
                <a:gd name="T17" fmla="*/ 589 h 828"/>
                <a:gd name="T18" fmla="*/ 256 w 261"/>
                <a:gd name="T19" fmla="*/ 476 h 828"/>
                <a:gd name="T20" fmla="*/ 259 w 261"/>
                <a:gd name="T21" fmla="*/ 362 h 828"/>
                <a:gd name="T22" fmla="*/ 261 w 261"/>
                <a:gd name="T23" fmla="*/ 252 h 828"/>
                <a:gd name="T24" fmla="*/ 259 w 261"/>
                <a:gd name="T25" fmla="*/ 138 h 828"/>
                <a:gd name="T26" fmla="*/ 241 w 261"/>
                <a:gd name="T27" fmla="*/ 128 h 828"/>
                <a:gd name="T28" fmla="*/ 227 w 261"/>
                <a:gd name="T29" fmla="*/ 118 h 828"/>
                <a:gd name="T30" fmla="*/ 209 w 261"/>
                <a:gd name="T31" fmla="*/ 109 h 828"/>
                <a:gd name="T32" fmla="*/ 192 w 261"/>
                <a:gd name="T33" fmla="*/ 99 h 828"/>
                <a:gd name="T34" fmla="*/ 175 w 261"/>
                <a:gd name="T35" fmla="*/ 91 h 828"/>
                <a:gd name="T36" fmla="*/ 160 w 261"/>
                <a:gd name="T37" fmla="*/ 81 h 828"/>
                <a:gd name="T38" fmla="*/ 143 w 261"/>
                <a:gd name="T39" fmla="*/ 72 h 828"/>
                <a:gd name="T40" fmla="*/ 126 w 261"/>
                <a:gd name="T41" fmla="*/ 62 h 828"/>
                <a:gd name="T42" fmla="*/ 113 w 261"/>
                <a:gd name="T43" fmla="*/ 57 h 828"/>
                <a:gd name="T44" fmla="*/ 103 w 261"/>
                <a:gd name="T45" fmla="*/ 49 h 828"/>
                <a:gd name="T46" fmla="*/ 91 w 261"/>
                <a:gd name="T47" fmla="*/ 45 h 828"/>
                <a:gd name="T48" fmla="*/ 81 w 261"/>
                <a:gd name="T49" fmla="*/ 37 h 828"/>
                <a:gd name="T50" fmla="*/ 69 w 261"/>
                <a:gd name="T51" fmla="*/ 32 h 828"/>
                <a:gd name="T52" fmla="*/ 59 w 261"/>
                <a:gd name="T53" fmla="*/ 27 h 828"/>
                <a:gd name="T54" fmla="*/ 47 w 261"/>
                <a:gd name="T55" fmla="*/ 20 h 828"/>
                <a:gd name="T56" fmla="*/ 37 w 261"/>
                <a:gd name="T57" fmla="*/ 15 h 828"/>
                <a:gd name="T58" fmla="*/ 30 w 261"/>
                <a:gd name="T59" fmla="*/ 10 h 828"/>
                <a:gd name="T60" fmla="*/ 22 w 261"/>
                <a:gd name="T61" fmla="*/ 8 h 828"/>
                <a:gd name="T62" fmla="*/ 15 w 261"/>
                <a:gd name="T63" fmla="*/ 3 h 828"/>
                <a:gd name="T64" fmla="*/ 7 w 261"/>
                <a:gd name="T65" fmla="*/ 0 h 828"/>
                <a:gd name="T66" fmla="*/ 2 w 261"/>
                <a:gd name="T67" fmla="*/ 20 h 828"/>
                <a:gd name="T68" fmla="*/ 5 w 261"/>
                <a:gd name="T69" fmla="*/ 40 h 828"/>
                <a:gd name="T70" fmla="*/ 5 w 261"/>
                <a:gd name="T71" fmla="*/ 59 h 828"/>
                <a:gd name="T72" fmla="*/ 0 w 261"/>
                <a:gd name="T73" fmla="*/ 79 h 828"/>
                <a:gd name="T74" fmla="*/ 0 w 261"/>
                <a:gd name="T75" fmla="*/ 148 h 828"/>
                <a:gd name="T76" fmla="*/ 0 w 261"/>
                <a:gd name="T77" fmla="*/ 217 h 828"/>
                <a:gd name="T78" fmla="*/ 0 w 261"/>
                <a:gd name="T79" fmla="*/ 286 h 828"/>
                <a:gd name="T80" fmla="*/ 0 w 261"/>
                <a:gd name="T81" fmla="*/ 355 h 828"/>
                <a:gd name="T82" fmla="*/ 5 w 261"/>
                <a:gd name="T83" fmla="*/ 424 h 828"/>
                <a:gd name="T84" fmla="*/ 7 w 261"/>
                <a:gd name="T85" fmla="*/ 495 h 828"/>
                <a:gd name="T86" fmla="*/ 10 w 261"/>
                <a:gd name="T87" fmla="*/ 564 h 828"/>
                <a:gd name="T88" fmla="*/ 20 w 261"/>
                <a:gd name="T89" fmla="*/ 636 h 828"/>
                <a:gd name="T90" fmla="*/ 22 w 261"/>
                <a:gd name="T91" fmla="*/ 658 h 828"/>
                <a:gd name="T92" fmla="*/ 27 w 261"/>
                <a:gd name="T93" fmla="*/ 678 h 828"/>
                <a:gd name="T94" fmla="*/ 32 w 261"/>
                <a:gd name="T95" fmla="*/ 698 h 828"/>
                <a:gd name="T96" fmla="*/ 37 w 261"/>
                <a:gd name="T97" fmla="*/ 717 h 828"/>
                <a:gd name="T98" fmla="*/ 84 w 261"/>
                <a:gd name="T99" fmla="*/ 732 h 828"/>
                <a:gd name="T100" fmla="*/ 86 w 261"/>
                <a:gd name="T101" fmla="*/ 739 h 828"/>
                <a:gd name="T102" fmla="*/ 126 w 261"/>
                <a:gd name="T103" fmla="*/ 757 h 828"/>
                <a:gd name="T104" fmla="*/ 175 w 261"/>
                <a:gd name="T105" fmla="*/ 784 h 828"/>
                <a:gd name="T106" fmla="*/ 249 w 261"/>
                <a:gd name="T107" fmla="*/ 828 h 828"/>
                <a:gd name="T108" fmla="*/ 249 w 261"/>
                <a:gd name="T109" fmla="*/ 828 h 82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1"/>
                <a:gd name="T166" fmla="*/ 0 h 828"/>
                <a:gd name="T167" fmla="*/ 261 w 261"/>
                <a:gd name="T168" fmla="*/ 828 h 82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1" h="828">
                  <a:moveTo>
                    <a:pt x="249" y="828"/>
                  </a:moveTo>
                  <a:lnTo>
                    <a:pt x="249" y="828"/>
                  </a:lnTo>
                  <a:lnTo>
                    <a:pt x="251" y="828"/>
                  </a:lnTo>
                  <a:lnTo>
                    <a:pt x="254" y="826"/>
                  </a:lnTo>
                  <a:lnTo>
                    <a:pt x="254" y="767"/>
                  </a:lnTo>
                  <a:lnTo>
                    <a:pt x="254" y="707"/>
                  </a:lnTo>
                  <a:lnTo>
                    <a:pt x="254" y="648"/>
                  </a:lnTo>
                  <a:lnTo>
                    <a:pt x="254" y="589"/>
                  </a:lnTo>
                  <a:lnTo>
                    <a:pt x="256" y="476"/>
                  </a:lnTo>
                  <a:lnTo>
                    <a:pt x="259" y="362"/>
                  </a:lnTo>
                  <a:lnTo>
                    <a:pt x="261" y="252"/>
                  </a:lnTo>
                  <a:lnTo>
                    <a:pt x="259" y="138"/>
                  </a:lnTo>
                  <a:lnTo>
                    <a:pt x="241" y="128"/>
                  </a:lnTo>
                  <a:lnTo>
                    <a:pt x="227" y="118"/>
                  </a:lnTo>
                  <a:lnTo>
                    <a:pt x="209" y="109"/>
                  </a:lnTo>
                  <a:lnTo>
                    <a:pt x="192" y="99"/>
                  </a:lnTo>
                  <a:lnTo>
                    <a:pt x="175" y="91"/>
                  </a:lnTo>
                  <a:lnTo>
                    <a:pt x="160" y="81"/>
                  </a:lnTo>
                  <a:lnTo>
                    <a:pt x="143" y="72"/>
                  </a:lnTo>
                  <a:lnTo>
                    <a:pt x="126" y="62"/>
                  </a:lnTo>
                  <a:lnTo>
                    <a:pt x="113" y="57"/>
                  </a:lnTo>
                  <a:lnTo>
                    <a:pt x="103" y="49"/>
                  </a:lnTo>
                  <a:lnTo>
                    <a:pt x="91" y="45"/>
                  </a:lnTo>
                  <a:lnTo>
                    <a:pt x="81" y="37"/>
                  </a:lnTo>
                  <a:lnTo>
                    <a:pt x="69" y="32"/>
                  </a:lnTo>
                  <a:lnTo>
                    <a:pt x="59" y="27"/>
                  </a:lnTo>
                  <a:lnTo>
                    <a:pt x="47" y="20"/>
                  </a:lnTo>
                  <a:lnTo>
                    <a:pt x="37" y="15"/>
                  </a:lnTo>
                  <a:lnTo>
                    <a:pt x="30" y="10"/>
                  </a:lnTo>
                  <a:lnTo>
                    <a:pt x="22" y="8"/>
                  </a:lnTo>
                  <a:lnTo>
                    <a:pt x="15" y="3"/>
                  </a:lnTo>
                  <a:lnTo>
                    <a:pt x="7" y="0"/>
                  </a:lnTo>
                  <a:lnTo>
                    <a:pt x="2" y="20"/>
                  </a:lnTo>
                  <a:lnTo>
                    <a:pt x="5" y="40"/>
                  </a:lnTo>
                  <a:lnTo>
                    <a:pt x="5" y="59"/>
                  </a:lnTo>
                  <a:lnTo>
                    <a:pt x="0" y="79"/>
                  </a:lnTo>
                  <a:lnTo>
                    <a:pt x="0" y="148"/>
                  </a:lnTo>
                  <a:lnTo>
                    <a:pt x="0" y="217"/>
                  </a:lnTo>
                  <a:lnTo>
                    <a:pt x="0" y="286"/>
                  </a:lnTo>
                  <a:lnTo>
                    <a:pt x="0" y="355"/>
                  </a:lnTo>
                  <a:lnTo>
                    <a:pt x="5" y="424"/>
                  </a:lnTo>
                  <a:lnTo>
                    <a:pt x="7" y="495"/>
                  </a:lnTo>
                  <a:lnTo>
                    <a:pt x="10" y="564"/>
                  </a:lnTo>
                  <a:lnTo>
                    <a:pt x="20" y="636"/>
                  </a:lnTo>
                  <a:lnTo>
                    <a:pt x="22" y="658"/>
                  </a:lnTo>
                  <a:lnTo>
                    <a:pt x="27" y="678"/>
                  </a:lnTo>
                  <a:lnTo>
                    <a:pt x="32" y="698"/>
                  </a:lnTo>
                  <a:lnTo>
                    <a:pt x="37" y="717"/>
                  </a:lnTo>
                  <a:lnTo>
                    <a:pt x="84" y="732"/>
                  </a:lnTo>
                  <a:lnTo>
                    <a:pt x="86" y="739"/>
                  </a:lnTo>
                  <a:lnTo>
                    <a:pt x="126" y="757"/>
                  </a:lnTo>
                  <a:lnTo>
                    <a:pt x="175" y="784"/>
                  </a:lnTo>
                  <a:lnTo>
                    <a:pt x="249" y="828"/>
                  </a:lnTo>
                  <a:close/>
                </a:path>
              </a:pathLst>
            </a:custGeom>
            <a:solidFill>
              <a:srgbClr val="6899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85" name="Freeform 24"/>
            <p:cNvSpPr>
              <a:spLocks/>
            </p:cNvSpPr>
            <p:nvPr/>
          </p:nvSpPr>
          <p:spPr bwMode="auto">
            <a:xfrm>
              <a:off x="2186" y="1990"/>
              <a:ext cx="500" cy="858"/>
            </a:xfrm>
            <a:custGeom>
              <a:avLst/>
              <a:gdLst>
                <a:gd name="T0" fmla="*/ 408 w 500"/>
                <a:gd name="T1" fmla="*/ 779 h 858"/>
                <a:gd name="T2" fmla="*/ 411 w 500"/>
                <a:gd name="T3" fmla="*/ 776 h 858"/>
                <a:gd name="T4" fmla="*/ 411 w 500"/>
                <a:gd name="T5" fmla="*/ 774 h 858"/>
                <a:gd name="T6" fmla="*/ 500 w 500"/>
                <a:gd name="T7" fmla="*/ 744 h 858"/>
                <a:gd name="T8" fmla="*/ 497 w 500"/>
                <a:gd name="T9" fmla="*/ 641 h 858"/>
                <a:gd name="T10" fmla="*/ 490 w 500"/>
                <a:gd name="T11" fmla="*/ 535 h 858"/>
                <a:gd name="T12" fmla="*/ 490 w 500"/>
                <a:gd name="T13" fmla="*/ 429 h 858"/>
                <a:gd name="T14" fmla="*/ 490 w 500"/>
                <a:gd name="T15" fmla="*/ 323 h 858"/>
                <a:gd name="T16" fmla="*/ 485 w 500"/>
                <a:gd name="T17" fmla="*/ 163 h 858"/>
                <a:gd name="T18" fmla="*/ 477 w 500"/>
                <a:gd name="T19" fmla="*/ 5 h 858"/>
                <a:gd name="T20" fmla="*/ 465 w 500"/>
                <a:gd name="T21" fmla="*/ 0 h 858"/>
                <a:gd name="T22" fmla="*/ 450 w 500"/>
                <a:gd name="T23" fmla="*/ 3 h 858"/>
                <a:gd name="T24" fmla="*/ 416 w 500"/>
                <a:gd name="T25" fmla="*/ 12 h 858"/>
                <a:gd name="T26" fmla="*/ 381 w 500"/>
                <a:gd name="T27" fmla="*/ 22 h 858"/>
                <a:gd name="T28" fmla="*/ 342 w 500"/>
                <a:gd name="T29" fmla="*/ 35 h 858"/>
                <a:gd name="T30" fmla="*/ 305 w 500"/>
                <a:gd name="T31" fmla="*/ 47 h 858"/>
                <a:gd name="T32" fmla="*/ 268 w 500"/>
                <a:gd name="T33" fmla="*/ 62 h 858"/>
                <a:gd name="T34" fmla="*/ 231 w 500"/>
                <a:gd name="T35" fmla="*/ 74 h 858"/>
                <a:gd name="T36" fmla="*/ 172 w 500"/>
                <a:gd name="T37" fmla="*/ 94 h 858"/>
                <a:gd name="T38" fmla="*/ 113 w 500"/>
                <a:gd name="T39" fmla="*/ 111 h 858"/>
                <a:gd name="T40" fmla="*/ 56 w 500"/>
                <a:gd name="T41" fmla="*/ 131 h 858"/>
                <a:gd name="T42" fmla="*/ 0 w 500"/>
                <a:gd name="T43" fmla="*/ 155 h 858"/>
                <a:gd name="T44" fmla="*/ 22 w 500"/>
                <a:gd name="T45" fmla="*/ 269 h 858"/>
                <a:gd name="T46" fmla="*/ 51 w 500"/>
                <a:gd name="T47" fmla="*/ 382 h 858"/>
                <a:gd name="T48" fmla="*/ 66 w 500"/>
                <a:gd name="T49" fmla="*/ 431 h 858"/>
                <a:gd name="T50" fmla="*/ 79 w 500"/>
                <a:gd name="T51" fmla="*/ 481 h 858"/>
                <a:gd name="T52" fmla="*/ 86 w 500"/>
                <a:gd name="T53" fmla="*/ 508 h 858"/>
                <a:gd name="T54" fmla="*/ 91 w 500"/>
                <a:gd name="T55" fmla="*/ 540 h 858"/>
                <a:gd name="T56" fmla="*/ 101 w 500"/>
                <a:gd name="T57" fmla="*/ 574 h 858"/>
                <a:gd name="T58" fmla="*/ 111 w 500"/>
                <a:gd name="T59" fmla="*/ 609 h 858"/>
                <a:gd name="T60" fmla="*/ 115 w 500"/>
                <a:gd name="T61" fmla="*/ 636 h 858"/>
                <a:gd name="T62" fmla="*/ 120 w 500"/>
                <a:gd name="T63" fmla="*/ 661 h 858"/>
                <a:gd name="T64" fmla="*/ 128 w 500"/>
                <a:gd name="T65" fmla="*/ 693 h 858"/>
                <a:gd name="T66" fmla="*/ 135 w 500"/>
                <a:gd name="T67" fmla="*/ 725 h 858"/>
                <a:gd name="T68" fmla="*/ 155 w 500"/>
                <a:gd name="T69" fmla="*/ 791 h 858"/>
                <a:gd name="T70" fmla="*/ 175 w 500"/>
                <a:gd name="T71" fmla="*/ 858 h 8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0"/>
                <a:gd name="T109" fmla="*/ 0 h 858"/>
                <a:gd name="T110" fmla="*/ 500 w 500"/>
                <a:gd name="T111" fmla="*/ 858 h 8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0" h="858">
                  <a:moveTo>
                    <a:pt x="177" y="855"/>
                  </a:moveTo>
                  <a:lnTo>
                    <a:pt x="408" y="779"/>
                  </a:lnTo>
                  <a:lnTo>
                    <a:pt x="411" y="776"/>
                  </a:lnTo>
                  <a:lnTo>
                    <a:pt x="411" y="774"/>
                  </a:lnTo>
                  <a:lnTo>
                    <a:pt x="431" y="774"/>
                  </a:lnTo>
                  <a:lnTo>
                    <a:pt x="500" y="744"/>
                  </a:lnTo>
                  <a:lnTo>
                    <a:pt x="500" y="693"/>
                  </a:lnTo>
                  <a:lnTo>
                    <a:pt x="497" y="641"/>
                  </a:lnTo>
                  <a:lnTo>
                    <a:pt x="492" y="589"/>
                  </a:lnTo>
                  <a:lnTo>
                    <a:pt x="490" y="535"/>
                  </a:lnTo>
                  <a:lnTo>
                    <a:pt x="490" y="483"/>
                  </a:lnTo>
                  <a:lnTo>
                    <a:pt x="490" y="429"/>
                  </a:lnTo>
                  <a:lnTo>
                    <a:pt x="490" y="377"/>
                  </a:lnTo>
                  <a:lnTo>
                    <a:pt x="490" y="323"/>
                  </a:lnTo>
                  <a:lnTo>
                    <a:pt x="487" y="242"/>
                  </a:lnTo>
                  <a:lnTo>
                    <a:pt x="485" y="163"/>
                  </a:lnTo>
                  <a:lnTo>
                    <a:pt x="482" y="84"/>
                  </a:lnTo>
                  <a:lnTo>
                    <a:pt x="477" y="5"/>
                  </a:lnTo>
                  <a:lnTo>
                    <a:pt x="472" y="3"/>
                  </a:lnTo>
                  <a:lnTo>
                    <a:pt x="465" y="0"/>
                  </a:lnTo>
                  <a:lnTo>
                    <a:pt x="458" y="3"/>
                  </a:lnTo>
                  <a:lnTo>
                    <a:pt x="450" y="3"/>
                  </a:lnTo>
                  <a:lnTo>
                    <a:pt x="433" y="8"/>
                  </a:lnTo>
                  <a:lnTo>
                    <a:pt x="416" y="12"/>
                  </a:lnTo>
                  <a:lnTo>
                    <a:pt x="399" y="17"/>
                  </a:lnTo>
                  <a:lnTo>
                    <a:pt x="381" y="22"/>
                  </a:lnTo>
                  <a:lnTo>
                    <a:pt x="362" y="27"/>
                  </a:lnTo>
                  <a:lnTo>
                    <a:pt x="342" y="35"/>
                  </a:lnTo>
                  <a:lnTo>
                    <a:pt x="325" y="42"/>
                  </a:lnTo>
                  <a:lnTo>
                    <a:pt x="305" y="47"/>
                  </a:lnTo>
                  <a:lnTo>
                    <a:pt x="288" y="54"/>
                  </a:lnTo>
                  <a:lnTo>
                    <a:pt x="268" y="62"/>
                  </a:lnTo>
                  <a:lnTo>
                    <a:pt x="251" y="69"/>
                  </a:lnTo>
                  <a:lnTo>
                    <a:pt x="231" y="74"/>
                  </a:lnTo>
                  <a:lnTo>
                    <a:pt x="202" y="84"/>
                  </a:lnTo>
                  <a:lnTo>
                    <a:pt x="172" y="94"/>
                  </a:lnTo>
                  <a:lnTo>
                    <a:pt x="143" y="104"/>
                  </a:lnTo>
                  <a:lnTo>
                    <a:pt x="113" y="111"/>
                  </a:lnTo>
                  <a:lnTo>
                    <a:pt x="83" y="121"/>
                  </a:lnTo>
                  <a:lnTo>
                    <a:pt x="56" y="131"/>
                  </a:lnTo>
                  <a:lnTo>
                    <a:pt x="27" y="143"/>
                  </a:lnTo>
                  <a:lnTo>
                    <a:pt x="0" y="155"/>
                  </a:lnTo>
                  <a:lnTo>
                    <a:pt x="10" y="212"/>
                  </a:lnTo>
                  <a:lnTo>
                    <a:pt x="22" y="269"/>
                  </a:lnTo>
                  <a:lnTo>
                    <a:pt x="37" y="325"/>
                  </a:lnTo>
                  <a:lnTo>
                    <a:pt x="51" y="382"/>
                  </a:lnTo>
                  <a:lnTo>
                    <a:pt x="59" y="404"/>
                  </a:lnTo>
                  <a:lnTo>
                    <a:pt x="66" y="431"/>
                  </a:lnTo>
                  <a:lnTo>
                    <a:pt x="74" y="456"/>
                  </a:lnTo>
                  <a:lnTo>
                    <a:pt x="79" y="481"/>
                  </a:lnTo>
                  <a:lnTo>
                    <a:pt x="81" y="495"/>
                  </a:lnTo>
                  <a:lnTo>
                    <a:pt x="86" y="508"/>
                  </a:lnTo>
                  <a:lnTo>
                    <a:pt x="88" y="523"/>
                  </a:lnTo>
                  <a:lnTo>
                    <a:pt x="91" y="540"/>
                  </a:lnTo>
                  <a:lnTo>
                    <a:pt x="98" y="555"/>
                  </a:lnTo>
                  <a:lnTo>
                    <a:pt x="101" y="574"/>
                  </a:lnTo>
                  <a:lnTo>
                    <a:pt x="103" y="592"/>
                  </a:lnTo>
                  <a:lnTo>
                    <a:pt x="111" y="609"/>
                  </a:lnTo>
                  <a:lnTo>
                    <a:pt x="113" y="624"/>
                  </a:lnTo>
                  <a:lnTo>
                    <a:pt x="115" y="636"/>
                  </a:lnTo>
                  <a:lnTo>
                    <a:pt x="118" y="648"/>
                  </a:lnTo>
                  <a:lnTo>
                    <a:pt x="120" y="661"/>
                  </a:lnTo>
                  <a:lnTo>
                    <a:pt x="123" y="678"/>
                  </a:lnTo>
                  <a:lnTo>
                    <a:pt x="128" y="693"/>
                  </a:lnTo>
                  <a:lnTo>
                    <a:pt x="133" y="710"/>
                  </a:lnTo>
                  <a:lnTo>
                    <a:pt x="135" y="725"/>
                  </a:lnTo>
                  <a:lnTo>
                    <a:pt x="145" y="757"/>
                  </a:lnTo>
                  <a:lnTo>
                    <a:pt x="155" y="791"/>
                  </a:lnTo>
                  <a:lnTo>
                    <a:pt x="165" y="823"/>
                  </a:lnTo>
                  <a:lnTo>
                    <a:pt x="175" y="858"/>
                  </a:lnTo>
                  <a:lnTo>
                    <a:pt x="177" y="855"/>
                  </a:lnTo>
                  <a:close/>
                </a:path>
              </a:pathLst>
            </a:custGeom>
            <a:solidFill>
              <a:srgbClr val="CE3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86" name="Freeform 25"/>
            <p:cNvSpPr>
              <a:spLocks/>
            </p:cNvSpPr>
            <p:nvPr/>
          </p:nvSpPr>
          <p:spPr bwMode="auto">
            <a:xfrm>
              <a:off x="2326" y="2513"/>
              <a:ext cx="128" cy="113"/>
            </a:xfrm>
            <a:custGeom>
              <a:avLst/>
              <a:gdLst>
                <a:gd name="T0" fmla="*/ 86 w 128"/>
                <a:gd name="T1" fmla="*/ 113 h 113"/>
                <a:gd name="T2" fmla="*/ 108 w 128"/>
                <a:gd name="T3" fmla="*/ 108 h 113"/>
                <a:gd name="T4" fmla="*/ 118 w 128"/>
                <a:gd name="T5" fmla="*/ 93 h 113"/>
                <a:gd name="T6" fmla="*/ 126 w 128"/>
                <a:gd name="T7" fmla="*/ 73 h 113"/>
                <a:gd name="T8" fmla="*/ 128 w 128"/>
                <a:gd name="T9" fmla="*/ 54 h 113"/>
                <a:gd name="T10" fmla="*/ 126 w 128"/>
                <a:gd name="T11" fmla="*/ 34 h 113"/>
                <a:gd name="T12" fmla="*/ 121 w 128"/>
                <a:gd name="T13" fmla="*/ 24 h 113"/>
                <a:gd name="T14" fmla="*/ 116 w 128"/>
                <a:gd name="T15" fmla="*/ 14 h 113"/>
                <a:gd name="T16" fmla="*/ 113 w 128"/>
                <a:gd name="T17" fmla="*/ 7 h 113"/>
                <a:gd name="T18" fmla="*/ 106 w 128"/>
                <a:gd name="T19" fmla="*/ 2 h 113"/>
                <a:gd name="T20" fmla="*/ 96 w 128"/>
                <a:gd name="T21" fmla="*/ 0 h 113"/>
                <a:gd name="T22" fmla="*/ 86 w 128"/>
                <a:gd name="T23" fmla="*/ 0 h 113"/>
                <a:gd name="T24" fmla="*/ 74 w 128"/>
                <a:gd name="T25" fmla="*/ 0 h 113"/>
                <a:gd name="T26" fmla="*/ 64 w 128"/>
                <a:gd name="T27" fmla="*/ 0 h 113"/>
                <a:gd name="T28" fmla="*/ 54 w 128"/>
                <a:gd name="T29" fmla="*/ 2 h 113"/>
                <a:gd name="T30" fmla="*/ 44 w 128"/>
                <a:gd name="T31" fmla="*/ 4 h 113"/>
                <a:gd name="T32" fmla="*/ 35 w 128"/>
                <a:gd name="T33" fmla="*/ 4 h 113"/>
                <a:gd name="T34" fmla="*/ 25 w 128"/>
                <a:gd name="T35" fmla="*/ 7 h 113"/>
                <a:gd name="T36" fmla="*/ 17 w 128"/>
                <a:gd name="T37" fmla="*/ 14 h 113"/>
                <a:gd name="T38" fmla="*/ 12 w 128"/>
                <a:gd name="T39" fmla="*/ 19 h 113"/>
                <a:gd name="T40" fmla="*/ 7 w 128"/>
                <a:gd name="T41" fmla="*/ 24 h 113"/>
                <a:gd name="T42" fmla="*/ 3 w 128"/>
                <a:gd name="T43" fmla="*/ 29 h 113"/>
                <a:gd name="T44" fmla="*/ 0 w 128"/>
                <a:gd name="T45" fmla="*/ 46 h 113"/>
                <a:gd name="T46" fmla="*/ 3 w 128"/>
                <a:gd name="T47" fmla="*/ 61 h 113"/>
                <a:gd name="T48" fmla="*/ 7 w 128"/>
                <a:gd name="T49" fmla="*/ 76 h 113"/>
                <a:gd name="T50" fmla="*/ 15 w 128"/>
                <a:gd name="T51" fmla="*/ 88 h 113"/>
                <a:gd name="T52" fmla="*/ 17 w 128"/>
                <a:gd name="T53" fmla="*/ 91 h 113"/>
                <a:gd name="T54" fmla="*/ 20 w 128"/>
                <a:gd name="T55" fmla="*/ 93 h 113"/>
                <a:gd name="T56" fmla="*/ 22 w 128"/>
                <a:gd name="T57" fmla="*/ 96 h 113"/>
                <a:gd name="T58" fmla="*/ 22 w 128"/>
                <a:gd name="T59" fmla="*/ 98 h 113"/>
                <a:gd name="T60" fmla="*/ 86 w 128"/>
                <a:gd name="T61" fmla="*/ 113 h 11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"/>
                <a:gd name="T94" fmla="*/ 0 h 113"/>
                <a:gd name="T95" fmla="*/ 128 w 128"/>
                <a:gd name="T96" fmla="*/ 113 h 11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" h="113">
                  <a:moveTo>
                    <a:pt x="86" y="113"/>
                  </a:moveTo>
                  <a:lnTo>
                    <a:pt x="108" y="108"/>
                  </a:lnTo>
                  <a:lnTo>
                    <a:pt x="118" y="93"/>
                  </a:lnTo>
                  <a:lnTo>
                    <a:pt x="126" y="73"/>
                  </a:lnTo>
                  <a:lnTo>
                    <a:pt x="128" y="54"/>
                  </a:lnTo>
                  <a:lnTo>
                    <a:pt x="126" y="34"/>
                  </a:lnTo>
                  <a:lnTo>
                    <a:pt x="121" y="24"/>
                  </a:lnTo>
                  <a:lnTo>
                    <a:pt x="116" y="14"/>
                  </a:lnTo>
                  <a:lnTo>
                    <a:pt x="113" y="7"/>
                  </a:lnTo>
                  <a:lnTo>
                    <a:pt x="106" y="2"/>
                  </a:lnTo>
                  <a:lnTo>
                    <a:pt x="96" y="0"/>
                  </a:lnTo>
                  <a:lnTo>
                    <a:pt x="86" y="0"/>
                  </a:lnTo>
                  <a:lnTo>
                    <a:pt x="74" y="0"/>
                  </a:lnTo>
                  <a:lnTo>
                    <a:pt x="64" y="0"/>
                  </a:lnTo>
                  <a:lnTo>
                    <a:pt x="54" y="2"/>
                  </a:lnTo>
                  <a:lnTo>
                    <a:pt x="44" y="4"/>
                  </a:lnTo>
                  <a:lnTo>
                    <a:pt x="35" y="4"/>
                  </a:lnTo>
                  <a:lnTo>
                    <a:pt x="25" y="7"/>
                  </a:lnTo>
                  <a:lnTo>
                    <a:pt x="17" y="14"/>
                  </a:lnTo>
                  <a:lnTo>
                    <a:pt x="12" y="19"/>
                  </a:lnTo>
                  <a:lnTo>
                    <a:pt x="7" y="24"/>
                  </a:lnTo>
                  <a:lnTo>
                    <a:pt x="3" y="29"/>
                  </a:lnTo>
                  <a:lnTo>
                    <a:pt x="0" y="46"/>
                  </a:lnTo>
                  <a:lnTo>
                    <a:pt x="3" y="61"/>
                  </a:lnTo>
                  <a:lnTo>
                    <a:pt x="7" y="76"/>
                  </a:lnTo>
                  <a:lnTo>
                    <a:pt x="15" y="88"/>
                  </a:lnTo>
                  <a:lnTo>
                    <a:pt x="17" y="91"/>
                  </a:lnTo>
                  <a:lnTo>
                    <a:pt x="20" y="93"/>
                  </a:lnTo>
                  <a:lnTo>
                    <a:pt x="22" y="96"/>
                  </a:lnTo>
                  <a:lnTo>
                    <a:pt x="22" y="98"/>
                  </a:lnTo>
                  <a:lnTo>
                    <a:pt x="86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87" name="Freeform 26"/>
            <p:cNvSpPr>
              <a:spLocks/>
            </p:cNvSpPr>
            <p:nvPr/>
          </p:nvSpPr>
          <p:spPr bwMode="auto">
            <a:xfrm>
              <a:off x="2521" y="2485"/>
              <a:ext cx="115" cy="119"/>
            </a:xfrm>
            <a:custGeom>
              <a:avLst/>
              <a:gdLst>
                <a:gd name="T0" fmla="*/ 103 w 115"/>
                <a:gd name="T1" fmla="*/ 119 h 119"/>
                <a:gd name="T2" fmla="*/ 105 w 115"/>
                <a:gd name="T3" fmla="*/ 119 h 119"/>
                <a:gd name="T4" fmla="*/ 113 w 115"/>
                <a:gd name="T5" fmla="*/ 92 h 119"/>
                <a:gd name="T6" fmla="*/ 115 w 115"/>
                <a:gd name="T7" fmla="*/ 62 h 119"/>
                <a:gd name="T8" fmla="*/ 115 w 115"/>
                <a:gd name="T9" fmla="*/ 35 h 119"/>
                <a:gd name="T10" fmla="*/ 108 w 115"/>
                <a:gd name="T11" fmla="*/ 8 h 119"/>
                <a:gd name="T12" fmla="*/ 91 w 115"/>
                <a:gd name="T13" fmla="*/ 3 h 119"/>
                <a:gd name="T14" fmla="*/ 76 w 115"/>
                <a:gd name="T15" fmla="*/ 0 h 119"/>
                <a:gd name="T16" fmla="*/ 59 w 115"/>
                <a:gd name="T17" fmla="*/ 3 h 119"/>
                <a:gd name="T18" fmla="*/ 41 w 115"/>
                <a:gd name="T19" fmla="*/ 3 h 119"/>
                <a:gd name="T20" fmla="*/ 34 w 115"/>
                <a:gd name="T21" fmla="*/ 5 h 119"/>
                <a:gd name="T22" fmla="*/ 27 w 115"/>
                <a:gd name="T23" fmla="*/ 8 h 119"/>
                <a:gd name="T24" fmla="*/ 19 w 115"/>
                <a:gd name="T25" fmla="*/ 10 h 119"/>
                <a:gd name="T26" fmla="*/ 12 w 115"/>
                <a:gd name="T27" fmla="*/ 13 h 119"/>
                <a:gd name="T28" fmla="*/ 5 w 115"/>
                <a:gd name="T29" fmla="*/ 30 h 119"/>
                <a:gd name="T30" fmla="*/ 0 w 115"/>
                <a:gd name="T31" fmla="*/ 47 h 119"/>
                <a:gd name="T32" fmla="*/ 0 w 115"/>
                <a:gd name="T33" fmla="*/ 67 h 119"/>
                <a:gd name="T34" fmla="*/ 5 w 115"/>
                <a:gd name="T35" fmla="*/ 84 h 119"/>
                <a:gd name="T36" fmla="*/ 7 w 115"/>
                <a:gd name="T37" fmla="*/ 89 h 119"/>
                <a:gd name="T38" fmla="*/ 9 w 115"/>
                <a:gd name="T39" fmla="*/ 94 h 119"/>
                <a:gd name="T40" fmla="*/ 12 w 115"/>
                <a:gd name="T41" fmla="*/ 99 h 119"/>
                <a:gd name="T42" fmla="*/ 14 w 115"/>
                <a:gd name="T43" fmla="*/ 104 h 119"/>
                <a:gd name="T44" fmla="*/ 24 w 115"/>
                <a:gd name="T45" fmla="*/ 111 h 119"/>
                <a:gd name="T46" fmla="*/ 103 w 115"/>
                <a:gd name="T47" fmla="*/ 119 h 11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5"/>
                <a:gd name="T73" fmla="*/ 0 h 119"/>
                <a:gd name="T74" fmla="*/ 115 w 115"/>
                <a:gd name="T75" fmla="*/ 119 h 11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5" h="119">
                  <a:moveTo>
                    <a:pt x="103" y="119"/>
                  </a:moveTo>
                  <a:lnTo>
                    <a:pt x="105" y="119"/>
                  </a:lnTo>
                  <a:lnTo>
                    <a:pt x="113" y="92"/>
                  </a:lnTo>
                  <a:lnTo>
                    <a:pt x="115" y="62"/>
                  </a:lnTo>
                  <a:lnTo>
                    <a:pt x="115" y="35"/>
                  </a:lnTo>
                  <a:lnTo>
                    <a:pt x="108" y="8"/>
                  </a:lnTo>
                  <a:lnTo>
                    <a:pt x="91" y="3"/>
                  </a:lnTo>
                  <a:lnTo>
                    <a:pt x="76" y="0"/>
                  </a:lnTo>
                  <a:lnTo>
                    <a:pt x="59" y="3"/>
                  </a:lnTo>
                  <a:lnTo>
                    <a:pt x="41" y="3"/>
                  </a:lnTo>
                  <a:lnTo>
                    <a:pt x="34" y="5"/>
                  </a:lnTo>
                  <a:lnTo>
                    <a:pt x="27" y="8"/>
                  </a:lnTo>
                  <a:lnTo>
                    <a:pt x="19" y="10"/>
                  </a:lnTo>
                  <a:lnTo>
                    <a:pt x="12" y="13"/>
                  </a:lnTo>
                  <a:lnTo>
                    <a:pt x="5" y="30"/>
                  </a:lnTo>
                  <a:lnTo>
                    <a:pt x="0" y="47"/>
                  </a:lnTo>
                  <a:lnTo>
                    <a:pt x="0" y="67"/>
                  </a:lnTo>
                  <a:lnTo>
                    <a:pt x="5" y="84"/>
                  </a:lnTo>
                  <a:lnTo>
                    <a:pt x="7" y="89"/>
                  </a:lnTo>
                  <a:lnTo>
                    <a:pt x="9" y="94"/>
                  </a:lnTo>
                  <a:lnTo>
                    <a:pt x="12" y="99"/>
                  </a:lnTo>
                  <a:lnTo>
                    <a:pt x="14" y="104"/>
                  </a:lnTo>
                  <a:lnTo>
                    <a:pt x="24" y="111"/>
                  </a:lnTo>
                  <a:lnTo>
                    <a:pt x="103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88" name="Freeform 27"/>
            <p:cNvSpPr>
              <a:spLocks/>
            </p:cNvSpPr>
            <p:nvPr/>
          </p:nvSpPr>
          <p:spPr bwMode="auto">
            <a:xfrm>
              <a:off x="2577" y="2840"/>
              <a:ext cx="335" cy="133"/>
            </a:xfrm>
            <a:custGeom>
              <a:avLst/>
              <a:gdLst>
                <a:gd name="T0" fmla="*/ 37 w 335"/>
                <a:gd name="T1" fmla="*/ 133 h 133"/>
                <a:gd name="T2" fmla="*/ 37 w 335"/>
                <a:gd name="T3" fmla="*/ 131 h 133"/>
                <a:gd name="T4" fmla="*/ 40 w 335"/>
                <a:gd name="T5" fmla="*/ 131 h 133"/>
                <a:gd name="T6" fmla="*/ 40 w 335"/>
                <a:gd name="T7" fmla="*/ 128 h 133"/>
                <a:gd name="T8" fmla="*/ 40 w 335"/>
                <a:gd name="T9" fmla="*/ 128 h 133"/>
                <a:gd name="T10" fmla="*/ 40 w 335"/>
                <a:gd name="T11" fmla="*/ 126 h 133"/>
                <a:gd name="T12" fmla="*/ 42 w 335"/>
                <a:gd name="T13" fmla="*/ 124 h 133"/>
                <a:gd name="T14" fmla="*/ 45 w 335"/>
                <a:gd name="T15" fmla="*/ 124 h 133"/>
                <a:gd name="T16" fmla="*/ 47 w 335"/>
                <a:gd name="T17" fmla="*/ 121 h 133"/>
                <a:gd name="T18" fmla="*/ 49 w 335"/>
                <a:gd name="T19" fmla="*/ 121 h 133"/>
                <a:gd name="T20" fmla="*/ 49 w 335"/>
                <a:gd name="T21" fmla="*/ 124 h 133"/>
                <a:gd name="T22" fmla="*/ 49 w 335"/>
                <a:gd name="T23" fmla="*/ 124 h 133"/>
                <a:gd name="T24" fmla="*/ 52 w 335"/>
                <a:gd name="T25" fmla="*/ 126 h 133"/>
                <a:gd name="T26" fmla="*/ 52 w 335"/>
                <a:gd name="T27" fmla="*/ 126 h 133"/>
                <a:gd name="T28" fmla="*/ 54 w 335"/>
                <a:gd name="T29" fmla="*/ 124 h 133"/>
                <a:gd name="T30" fmla="*/ 54 w 335"/>
                <a:gd name="T31" fmla="*/ 121 h 133"/>
                <a:gd name="T32" fmla="*/ 54 w 335"/>
                <a:gd name="T33" fmla="*/ 119 h 133"/>
                <a:gd name="T34" fmla="*/ 118 w 335"/>
                <a:gd name="T35" fmla="*/ 99 h 133"/>
                <a:gd name="T36" fmla="*/ 298 w 335"/>
                <a:gd name="T37" fmla="*/ 32 h 133"/>
                <a:gd name="T38" fmla="*/ 335 w 335"/>
                <a:gd name="T39" fmla="*/ 18 h 133"/>
                <a:gd name="T40" fmla="*/ 335 w 335"/>
                <a:gd name="T41" fmla="*/ 10 h 133"/>
                <a:gd name="T42" fmla="*/ 330 w 335"/>
                <a:gd name="T43" fmla="*/ 8 h 133"/>
                <a:gd name="T44" fmla="*/ 325 w 335"/>
                <a:gd name="T45" fmla="*/ 3 h 133"/>
                <a:gd name="T46" fmla="*/ 320 w 335"/>
                <a:gd name="T47" fmla="*/ 0 h 133"/>
                <a:gd name="T48" fmla="*/ 313 w 335"/>
                <a:gd name="T49" fmla="*/ 0 h 133"/>
                <a:gd name="T50" fmla="*/ 45 w 335"/>
                <a:gd name="T51" fmla="*/ 96 h 133"/>
                <a:gd name="T52" fmla="*/ 40 w 335"/>
                <a:gd name="T53" fmla="*/ 99 h 133"/>
                <a:gd name="T54" fmla="*/ 37 w 335"/>
                <a:gd name="T55" fmla="*/ 99 h 133"/>
                <a:gd name="T56" fmla="*/ 32 w 335"/>
                <a:gd name="T57" fmla="*/ 101 h 133"/>
                <a:gd name="T58" fmla="*/ 27 w 335"/>
                <a:gd name="T59" fmla="*/ 101 h 133"/>
                <a:gd name="T60" fmla="*/ 0 w 335"/>
                <a:gd name="T61" fmla="*/ 114 h 133"/>
                <a:gd name="T62" fmla="*/ 37 w 335"/>
                <a:gd name="T63" fmla="*/ 133 h 13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35"/>
                <a:gd name="T97" fmla="*/ 0 h 133"/>
                <a:gd name="T98" fmla="*/ 335 w 335"/>
                <a:gd name="T99" fmla="*/ 133 h 13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35" h="133">
                  <a:moveTo>
                    <a:pt x="37" y="133"/>
                  </a:moveTo>
                  <a:lnTo>
                    <a:pt x="37" y="131"/>
                  </a:lnTo>
                  <a:lnTo>
                    <a:pt x="40" y="131"/>
                  </a:lnTo>
                  <a:lnTo>
                    <a:pt x="40" y="128"/>
                  </a:lnTo>
                  <a:lnTo>
                    <a:pt x="40" y="126"/>
                  </a:lnTo>
                  <a:lnTo>
                    <a:pt x="42" y="124"/>
                  </a:lnTo>
                  <a:lnTo>
                    <a:pt x="45" y="124"/>
                  </a:lnTo>
                  <a:lnTo>
                    <a:pt x="47" y="121"/>
                  </a:lnTo>
                  <a:lnTo>
                    <a:pt x="49" y="121"/>
                  </a:lnTo>
                  <a:lnTo>
                    <a:pt x="49" y="124"/>
                  </a:lnTo>
                  <a:lnTo>
                    <a:pt x="52" y="126"/>
                  </a:lnTo>
                  <a:lnTo>
                    <a:pt x="54" y="124"/>
                  </a:lnTo>
                  <a:lnTo>
                    <a:pt x="54" y="121"/>
                  </a:lnTo>
                  <a:lnTo>
                    <a:pt x="54" y="119"/>
                  </a:lnTo>
                  <a:lnTo>
                    <a:pt x="118" y="99"/>
                  </a:lnTo>
                  <a:lnTo>
                    <a:pt x="298" y="32"/>
                  </a:lnTo>
                  <a:lnTo>
                    <a:pt x="335" y="18"/>
                  </a:lnTo>
                  <a:lnTo>
                    <a:pt x="335" y="10"/>
                  </a:lnTo>
                  <a:lnTo>
                    <a:pt x="330" y="8"/>
                  </a:lnTo>
                  <a:lnTo>
                    <a:pt x="325" y="3"/>
                  </a:lnTo>
                  <a:lnTo>
                    <a:pt x="320" y="0"/>
                  </a:lnTo>
                  <a:lnTo>
                    <a:pt x="313" y="0"/>
                  </a:lnTo>
                  <a:lnTo>
                    <a:pt x="45" y="96"/>
                  </a:lnTo>
                  <a:lnTo>
                    <a:pt x="40" y="99"/>
                  </a:lnTo>
                  <a:lnTo>
                    <a:pt x="37" y="99"/>
                  </a:lnTo>
                  <a:lnTo>
                    <a:pt x="32" y="101"/>
                  </a:lnTo>
                  <a:lnTo>
                    <a:pt x="27" y="101"/>
                  </a:lnTo>
                  <a:lnTo>
                    <a:pt x="0" y="114"/>
                  </a:lnTo>
                  <a:lnTo>
                    <a:pt x="37" y="133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89" name="Freeform 28"/>
            <p:cNvSpPr>
              <a:spLocks/>
            </p:cNvSpPr>
            <p:nvPr/>
          </p:nvSpPr>
          <p:spPr bwMode="auto">
            <a:xfrm>
              <a:off x="2521" y="2826"/>
              <a:ext cx="349" cy="118"/>
            </a:xfrm>
            <a:custGeom>
              <a:avLst/>
              <a:gdLst>
                <a:gd name="T0" fmla="*/ 41 w 349"/>
                <a:gd name="T1" fmla="*/ 118 h 118"/>
                <a:gd name="T2" fmla="*/ 96 w 349"/>
                <a:gd name="T3" fmla="*/ 98 h 118"/>
                <a:gd name="T4" fmla="*/ 349 w 349"/>
                <a:gd name="T5" fmla="*/ 4 h 118"/>
                <a:gd name="T6" fmla="*/ 339 w 349"/>
                <a:gd name="T7" fmla="*/ 0 h 118"/>
                <a:gd name="T8" fmla="*/ 327 w 349"/>
                <a:gd name="T9" fmla="*/ 2 h 118"/>
                <a:gd name="T10" fmla="*/ 315 w 349"/>
                <a:gd name="T11" fmla="*/ 4 h 118"/>
                <a:gd name="T12" fmla="*/ 302 w 349"/>
                <a:gd name="T13" fmla="*/ 7 h 118"/>
                <a:gd name="T14" fmla="*/ 290 w 349"/>
                <a:gd name="T15" fmla="*/ 9 h 118"/>
                <a:gd name="T16" fmla="*/ 280 w 349"/>
                <a:gd name="T17" fmla="*/ 14 h 118"/>
                <a:gd name="T18" fmla="*/ 268 w 349"/>
                <a:gd name="T19" fmla="*/ 17 h 118"/>
                <a:gd name="T20" fmla="*/ 258 w 349"/>
                <a:gd name="T21" fmla="*/ 19 h 118"/>
                <a:gd name="T22" fmla="*/ 246 w 349"/>
                <a:gd name="T23" fmla="*/ 22 h 118"/>
                <a:gd name="T24" fmla="*/ 234 w 349"/>
                <a:gd name="T25" fmla="*/ 24 h 118"/>
                <a:gd name="T26" fmla="*/ 224 w 349"/>
                <a:gd name="T27" fmla="*/ 27 h 118"/>
                <a:gd name="T28" fmla="*/ 211 w 349"/>
                <a:gd name="T29" fmla="*/ 32 h 118"/>
                <a:gd name="T30" fmla="*/ 201 w 349"/>
                <a:gd name="T31" fmla="*/ 34 h 118"/>
                <a:gd name="T32" fmla="*/ 192 w 349"/>
                <a:gd name="T33" fmla="*/ 36 h 118"/>
                <a:gd name="T34" fmla="*/ 182 w 349"/>
                <a:gd name="T35" fmla="*/ 39 h 118"/>
                <a:gd name="T36" fmla="*/ 174 w 349"/>
                <a:gd name="T37" fmla="*/ 41 h 118"/>
                <a:gd name="T38" fmla="*/ 165 w 349"/>
                <a:gd name="T39" fmla="*/ 44 h 118"/>
                <a:gd name="T40" fmla="*/ 155 w 349"/>
                <a:gd name="T41" fmla="*/ 46 h 118"/>
                <a:gd name="T42" fmla="*/ 145 w 349"/>
                <a:gd name="T43" fmla="*/ 49 h 118"/>
                <a:gd name="T44" fmla="*/ 135 w 349"/>
                <a:gd name="T45" fmla="*/ 51 h 118"/>
                <a:gd name="T46" fmla="*/ 125 w 349"/>
                <a:gd name="T47" fmla="*/ 54 h 118"/>
                <a:gd name="T48" fmla="*/ 115 w 349"/>
                <a:gd name="T49" fmla="*/ 59 h 118"/>
                <a:gd name="T50" fmla="*/ 105 w 349"/>
                <a:gd name="T51" fmla="*/ 61 h 118"/>
                <a:gd name="T52" fmla="*/ 96 w 349"/>
                <a:gd name="T53" fmla="*/ 64 h 118"/>
                <a:gd name="T54" fmla="*/ 86 w 349"/>
                <a:gd name="T55" fmla="*/ 69 h 118"/>
                <a:gd name="T56" fmla="*/ 73 w 349"/>
                <a:gd name="T57" fmla="*/ 71 h 118"/>
                <a:gd name="T58" fmla="*/ 64 w 349"/>
                <a:gd name="T59" fmla="*/ 73 h 118"/>
                <a:gd name="T60" fmla="*/ 54 w 349"/>
                <a:gd name="T61" fmla="*/ 76 h 118"/>
                <a:gd name="T62" fmla="*/ 39 w 349"/>
                <a:gd name="T63" fmla="*/ 81 h 118"/>
                <a:gd name="T64" fmla="*/ 27 w 349"/>
                <a:gd name="T65" fmla="*/ 86 h 118"/>
                <a:gd name="T66" fmla="*/ 12 w 349"/>
                <a:gd name="T67" fmla="*/ 91 h 118"/>
                <a:gd name="T68" fmla="*/ 0 w 349"/>
                <a:gd name="T69" fmla="*/ 96 h 118"/>
                <a:gd name="T70" fmla="*/ 5 w 349"/>
                <a:gd name="T71" fmla="*/ 101 h 118"/>
                <a:gd name="T72" fmla="*/ 12 w 349"/>
                <a:gd name="T73" fmla="*/ 105 h 118"/>
                <a:gd name="T74" fmla="*/ 19 w 349"/>
                <a:gd name="T75" fmla="*/ 110 h 118"/>
                <a:gd name="T76" fmla="*/ 27 w 349"/>
                <a:gd name="T77" fmla="*/ 115 h 118"/>
                <a:gd name="T78" fmla="*/ 32 w 349"/>
                <a:gd name="T79" fmla="*/ 115 h 118"/>
                <a:gd name="T80" fmla="*/ 34 w 349"/>
                <a:gd name="T81" fmla="*/ 115 h 118"/>
                <a:gd name="T82" fmla="*/ 39 w 349"/>
                <a:gd name="T83" fmla="*/ 118 h 118"/>
                <a:gd name="T84" fmla="*/ 41 w 349"/>
                <a:gd name="T85" fmla="*/ 118 h 11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9"/>
                <a:gd name="T130" fmla="*/ 0 h 118"/>
                <a:gd name="T131" fmla="*/ 349 w 349"/>
                <a:gd name="T132" fmla="*/ 118 h 11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9" h="118">
                  <a:moveTo>
                    <a:pt x="41" y="118"/>
                  </a:moveTo>
                  <a:lnTo>
                    <a:pt x="96" y="98"/>
                  </a:lnTo>
                  <a:lnTo>
                    <a:pt x="349" y="4"/>
                  </a:lnTo>
                  <a:lnTo>
                    <a:pt x="339" y="0"/>
                  </a:lnTo>
                  <a:lnTo>
                    <a:pt x="327" y="2"/>
                  </a:lnTo>
                  <a:lnTo>
                    <a:pt x="315" y="4"/>
                  </a:lnTo>
                  <a:lnTo>
                    <a:pt x="302" y="7"/>
                  </a:lnTo>
                  <a:lnTo>
                    <a:pt x="290" y="9"/>
                  </a:lnTo>
                  <a:lnTo>
                    <a:pt x="280" y="14"/>
                  </a:lnTo>
                  <a:lnTo>
                    <a:pt x="268" y="17"/>
                  </a:lnTo>
                  <a:lnTo>
                    <a:pt x="258" y="19"/>
                  </a:lnTo>
                  <a:lnTo>
                    <a:pt x="246" y="22"/>
                  </a:lnTo>
                  <a:lnTo>
                    <a:pt x="234" y="24"/>
                  </a:lnTo>
                  <a:lnTo>
                    <a:pt x="224" y="27"/>
                  </a:lnTo>
                  <a:lnTo>
                    <a:pt x="211" y="32"/>
                  </a:lnTo>
                  <a:lnTo>
                    <a:pt x="201" y="34"/>
                  </a:lnTo>
                  <a:lnTo>
                    <a:pt x="192" y="36"/>
                  </a:lnTo>
                  <a:lnTo>
                    <a:pt x="182" y="39"/>
                  </a:lnTo>
                  <a:lnTo>
                    <a:pt x="174" y="41"/>
                  </a:lnTo>
                  <a:lnTo>
                    <a:pt x="165" y="44"/>
                  </a:lnTo>
                  <a:lnTo>
                    <a:pt x="155" y="46"/>
                  </a:lnTo>
                  <a:lnTo>
                    <a:pt x="145" y="49"/>
                  </a:lnTo>
                  <a:lnTo>
                    <a:pt x="135" y="51"/>
                  </a:lnTo>
                  <a:lnTo>
                    <a:pt x="125" y="54"/>
                  </a:lnTo>
                  <a:lnTo>
                    <a:pt x="115" y="59"/>
                  </a:lnTo>
                  <a:lnTo>
                    <a:pt x="105" y="61"/>
                  </a:lnTo>
                  <a:lnTo>
                    <a:pt x="96" y="64"/>
                  </a:lnTo>
                  <a:lnTo>
                    <a:pt x="86" y="69"/>
                  </a:lnTo>
                  <a:lnTo>
                    <a:pt x="73" y="71"/>
                  </a:lnTo>
                  <a:lnTo>
                    <a:pt x="64" y="73"/>
                  </a:lnTo>
                  <a:lnTo>
                    <a:pt x="54" y="76"/>
                  </a:lnTo>
                  <a:lnTo>
                    <a:pt x="39" y="81"/>
                  </a:lnTo>
                  <a:lnTo>
                    <a:pt x="27" y="86"/>
                  </a:lnTo>
                  <a:lnTo>
                    <a:pt x="12" y="91"/>
                  </a:lnTo>
                  <a:lnTo>
                    <a:pt x="0" y="96"/>
                  </a:lnTo>
                  <a:lnTo>
                    <a:pt x="5" y="101"/>
                  </a:lnTo>
                  <a:lnTo>
                    <a:pt x="12" y="105"/>
                  </a:lnTo>
                  <a:lnTo>
                    <a:pt x="19" y="110"/>
                  </a:lnTo>
                  <a:lnTo>
                    <a:pt x="27" y="115"/>
                  </a:lnTo>
                  <a:lnTo>
                    <a:pt x="32" y="115"/>
                  </a:lnTo>
                  <a:lnTo>
                    <a:pt x="34" y="115"/>
                  </a:lnTo>
                  <a:lnTo>
                    <a:pt x="39" y="118"/>
                  </a:lnTo>
                  <a:lnTo>
                    <a:pt x="41" y="118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90" name="Freeform 29"/>
            <p:cNvSpPr>
              <a:spLocks/>
            </p:cNvSpPr>
            <p:nvPr/>
          </p:nvSpPr>
          <p:spPr bwMode="auto">
            <a:xfrm>
              <a:off x="2476" y="2798"/>
              <a:ext cx="360" cy="114"/>
            </a:xfrm>
            <a:custGeom>
              <a:avLst/>
              <a:gdLst>
                <a:gd name="T0" fmla="*/ 20 w 360"/>
                <a:gd name="T1" fmla="*/ 114 h 114"/>
                <a:gd name="T2" fmla="*/ 212 w 360"/>
                <a:gd name="T3" fmla="*/ 55 h 114"/>
                <a:gd name="T4" fmla="*/ 357 w 360"/>
                <a:gd name="T5" fmla="*/ 15 h 114"/>
                <a:gd name="T6" fmla="*/ 360 w 360"/>
                <a:gd name="T7" fmla="*/ 13 h 114"/>
                <a:gd name="T8" fmla="*/ 360 w 360"/>
                <a:gd name="T9" fmla="*/ 13 h 114"/>
                <a:gd name="T10" fmla="*/ 357 w 360"/>
                <a:gd name="T11" fmla="*/ 10 h 114"/>
                <a:gd name="T12" fmla="*/ 355 w 360"/>
                <a:gd name="T13" fmla="*/ 8 h 114"/>
                <a:gd name="T14" fmla="*/ 355 w 360"/>
                <a:gd name="T15" fmla="*/ 8 h 114"/>
                <a:gd name="T16" fmla="*/ 355 w 360"/>
                <a:gd name="T17" fmla="*/ 8 h 114"/>
                <a:gd name="T18" fmla="*/ 352 w 360"/>
                <a:gd name="T19" fmla="*/ 8 h 114"/>
                <a:gd name="T20" fmla="*/ 352 w 360"/>
                <a:gd name="T21" fmla="*/ 8 h 114"/>
                <a:gd name="T22" fmla="*/ 343 w 360"/>
                <a:gd name="T23" fmla="*/ 3 h 114"/>
                <a:gd name="T24" fmla="*/ 333 w 360"/>
                <a:gd name="T25" fmla="*/ 0 h 114"/>
                <a:gd name="T26" fmla="*/ 323 w 360"/>
                <a:gd name="T27" fmla="*/ 0 h 114"/>
                <a:gd name="T28" fmla="*/ 313 w 360"/>
                <a:gd name="T29" fmla="*/ 3 h 114"/>
                <a:gd name="T30" fmla="*/ 301 w 360"/>
                <a:gd name="T31" fmla="*/ 3 h 114"/>
                <a:gd name="T32" fmla="*/ 291 w 360"/>
                <a:gd name="T33" fmla="*/ 8 h 114"/>
                <a:gd name="T34" fmla="*/ 281 w 360"/>
                <a:gd name="T35" fmla="*/ 10 h 114"/>
                <a:gd name="T36" fmla="*/ 271 w 360"/>
                <a:gd name="T37" fmla="*/ 13 h 114"/>
                <a:gd name="T38" fmla="*/ 266 w 360"/>
                <a:gd name="T39" fmla="*/ 23 h 114"/>
                <a:gd name="T40" fmla="*/ 246 w 360"/>
                <a:gd name="T41" fmla="*/ 23 h 114"/>
                <a:gd name="T42" fmla="*/ 232 w 360"/>
                <a:gd name="T43" fmla="*/ 28 h 114"/>
                <a:gd name="T44" fmla="*/ 214 w 360"/>
                <a:gd name="T45" fmla="*/ 30 h 114"/>
                <a:gd name="T46" fmla="*/ 200 w 360"/>
                <a:gd name="T47" fmla="*/ 37 h 114"/>
                <a:gd name="T48" fmla="*/ 185 w 360"/>
                <a:gd name="T49" fmla="*/ 42 h 114"/>
                <a:gd name="T50" fmla="*/ 170 w 360"/>
                <a:gd name="T51" fmla="*/ 47 h 114"/>
                <a:gd name="T52" fmla="*/ 155 w 360"/>
                <a:gd name="T53" fmla="*/ 52 h 114"/>
                <a:gd name="T54" fmla="*/ 143 w 360"/>
                <a:gd name="T55" fmla="*/ 57 h 114"/>
                <a:gd name="T56" fmla="*/ 128 w 360"/>
                <a:gd name="T57" fmla="*/ 62 h 114"/>
                <a:gd name="T58" fmla="*/ 121 w 360"/>
                <a:gd name="T59" fmla="*/ 62 h 114"/>
                <a:gd name="T60" fmla="*/ 116 w 360"/>
                <a:gd name="T61" fmla="*/ 64 h 114"/>
                <a:gd name="T62" fmla="*/ 109 w 360"/>
                <a:gd name="T63" fmla="*/ 67 h 114"/>
                <a:gd name="T64" fmla="*/ 104 w 360"/>
                <a:gd name="T65" fmla="*/ 67 h 114"/>
                <a:gd name="T66" fmla="*/ 101 w 360"/>
                <a:gd name="T67" fmla="*/ 67 h 114"/>
                <a:gd name="T68" fmla="*/ 101 w 360"/>
                <a:gd name="T69" fmla="*/ 67 h 114"/>
                <a:gd name="T70" fmla="*/ 101 w 360"/>
                <a:gd name="T71" fmla="*/ 69 h 114"/>
                <a:gd name="T72" fmla="*/ 99 w 360"/>
                <a:gd name="T73" fmla="*/ 69 h 114"/>
                <a:gd name="T74" fmla="*/ 0 w 360"/>
                <a:gd name="T75" fmla="*/ 104 h 114"/>
                <a:gd name="T76" fmla="*/ 3 w 360"/>
                <a:gd name="T77" fmla="*/ 109 h 114"/>
                <a:gd name="T78" fmla="*/ 5 w 360"/>
                <a:gd name="T79" fmla="*/ 111 h 114"/>
                <a:gd name="T80" fmla="*/ 10 w 360"/>
                <a:gd name="T81" fmla="*/ 111 h 114"/>
                <a:gd name="T82" fmla="*/ 15 w 360"/>
                <a:gd name="T83" fmla="*/ 114 h 114"/>
                <a:gd name="T84" fmla="*/ 20 w 360"/>
                <a:gd name="T85" fmla="*/ 114 h 1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60"/>
                <a:gd name="T130" fmla="*/ 0 h 114"/>
                <a:gd name="T131" fmla="*/ 360 w 360"/>
                <a:gd name="T132" fmla="*/ 114 h 11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60" h="114">
                  <a:moveTo>
                    <a:pt x="20" y="114"/>
                  </a:moveTo>
                  <a:lnTo>
                    <a:pt x="212" y="55"/>
                  </a:lnTo>
                  <a:lnTo>
                    <a:pt x="357" y="15"/>
                  </a:lnTo>
                  <a:lnTo>
                    <a:pt x="360" y="13"/>
                  </a:lnTo>
                  <a:lnTo>
                    <a:pt x="357" y="10"/>
                  </a:lnTo>
                  <a:lnTo>
                    <a:pt x="355" y="8"/>
                  </a:lnTo>
                  <a:lnTo>
                    <a:pt x="352" y="8"/>
                  </a:lnTo>
                  <a:lnTo>
                    <a:pt x="343" y="3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3"/>
                  </a:lnTo>
                  <a:lnTo>
                    <a:pt x="301" y="3"/>
                  </a:lnTo>
                  <a:lnTo>
                    <a:pt x="291" y="8"/>
                  </a:lnTo>
                  <a:lnTo>
                    <a:pt x="281" y="10"/>
                  </a:lnTo>
                  <a:lnTo>
                    <a:pt x="271" y="13"/>
                  </a:lnTo>
                  <a:lnTo>
                    <a:pt x="266" y="23"/>
                  </a:lnTo>
                  <a:lnTo>
                    <a:pt x="246" y="23"/>
                  </a:lnTo>
                  <a:lnTo>
                    <a:pt x="232" y="28"/>
                  </a:lnTo>
                  <a:lnTo>
                    <a:pt x="214" y="30"/>
                  </a:lnTo>
                  <a:lnTo>
                    <a:pt x="200" y="37"/>
                  </a:lnTo>
                  <a:lnTo>
                    <a:pt x="185" y="42"/>
                  </a:lnTo>
                  <a:lnTo>
                    <a:pt x="170" y="47"/>
                  </a:lnTo>
                  <a:lnTo>
                    <a:pt x="155" y="52"/>
                  </a:lnTo>
                  <a:lnTo>
                    <a:pt x="143" y="57"/>
                  </a:lnTo>
                  <a:lnTo>
                    <a:pt x="128" y="62"/>
                  </a:lnTo>
                  <a:lnTo>
                    <a:pt x="121" y="62"/>
                  </a:lnTo>
                  <a:lnTo>
                    <a:pt x="116" y="64"/>
                  </a:lnTo>
                  <a:lnTo>
                    <a:pt x="109" y="67"/>
                  </a:lnTo>
                  <a:lnTo>
                    <a:pt x="104" y="67"/>
                  </a:lnTo>
                  <a:lnTo>
                    <a:pt x="101" y="67"/>
                  </a:lnTo>
                  <a:lnTo>
                    <a:pt x="101" y="69"/>
                  </a:lnTo>
                  <a:lnTo>
                    <a:pt x="99" y="69"/>
                  </a:lnTo>
                  <a:lnTo>
                    <a:pt x="0" y="104"/>
                  </a:lnTo>
                  <a:lnTo>
                    <a:pt x="3" y="109"/>
                  </a:lnTo>
                  <a:lnTo>
                    <a:pt x="5" y="111"/>
                  </a:lnTo>
                  <a:lnTo>
                    <a:pt x="10" y="111"/>
                  </a:lnTo>
                  <a:lnTo>
                    <a:pt x="15" y="114"/>
                  </a:lnTo>
                  <a:lnTo>
                    <a:pt x="20" y="114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91" name="Freeform 30"/>
            <p:cNvSpPr>
              <a:spLocks/>
            </p:cNvSpPr>
            <p:nvPr/>
          </p:nvSpPr>
          <p:spPr bwMode="auto">
            <a:xfrm>
              <a:off x="2439" y="2781"/>
              <a:ext cx="338" cy="111"/>
            </a:xfrm>
            <a:custGeom>
              <a:avLst/>
              <a:gdLst>
                <a:gd name="T0" fmla="*/ 15 w 338"/>
                <a:gd name="T1" fmla="*/ 111 h 111"/>
                <a:gd name="T2" fmla="*/ 338 w 338"/>
                <a:gd name="T3" fmla="*/ 5 h 111"/>
                <a:gd name="T4" fmla="*/ 338 w 338"/>
                <a:gd name="T5" fmla="*/ 5 h 111"/>
                <a:gd name="T6" fmla="*/ 338 w 338"/>
                <a:gd name="T7" fmla="*/ 3 h 111"/>
                <a:gd name="T8" fmla="*/ 338 w 338"/>
                <a:gd name="T9" fmla="*/ 3 h 111"/>
                <a:gd name="T10" fmla="*/ 335 w 338"/>
                <a:gd name="T11" fmla="*/ 3 h 111"/>
                <a:gd name="T12" fmla="*/ 303 w 338"/>
                <a:gd name="T13" fmla="*/ 0 h 111"/>
                <a:gd name="T14" fmla="*/ 271 w 338"/>
                <a:gd name="T15" fmla="*/ 5 h 111"/>
                <a:gd name="T16" fmla="*/ 242 w 338"/>
                <a:gd name="T17" fmla="*/ 12 h 111"/>
                <a:gd name="T18" fmla="*/ 210 w 338"/>
                <a:gd name="T19" fmla="*/ 25 h 111"/>
                <a:gd name="T20" fmla="*/ 180 w 338"/>
                <a:gd name="T21" fmla="*/ 37 h 111"/>
                <a:gd name="T22" fmla="*/ 151 w 338"/>
                <a:gd name="T23" fmla="*/ 52 h 111"/>
                <a:gd name="T24" fmla="*/ 119 w 338"/>
                <a:gd name="T25" fmla="*/ 62 h 111"/>
                <a:gd name="T26" fmla="*/ 89 w 338"/>
                <a:gd name="T27" fmla="*/ 69 h 111"/>
                <a:gd name="T28" fmla="*/ 72 w 338"/>
                <a:gd name="T29" fmla="*/ 77 h 111"/>
                <a:gd name="T30" fmla="*/ 57 w 338"/>
                <a:gd name="T31" fmla="*/ 81 h 111"/>
                <a:gd name="T32" fmla="*/ 42 w 338"/>
                <a:gd name="T33" fmla="*/ 86 h 111"/>
                <a:gd name="T34" fmla="*/ 27 w 338"/>
                <a:gd name="T35" fmla="*/ 94 h 111"/>
                <a:gd name="T36" fmla="*/ 18 w 338"/>
                <a:gd name="T37" fmla="*/ 94 h 111"/>
                <a:gd name="T38" fmla="*/ 10 w 338"/>
                <a:gd name="T39" fmla="*/ 96 h 111"/>
                <a:gd name="T40" fmla="*/ 5 w 338"/>
                <a:gd name="T41" fmla="*/ 99 h 111"/>
                <a:gd name="T42" fmla="*/ 0 w 338"/>
                <a:gd name="T43" fmla="*/ 101 h 111"/>
                <a:gd name="T44" fmla="*/ 15 w 338"/>
                <a:gd name="T45" fmla="*/ 111 h 1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38"/>
                <a:gd name="T70" fmla="*/ 0 h 111"/>
                <a:gd name="T71" fmla="*/ 338 w 338"/>
                <a:gd name="T72" fmla="*/ 111 h 1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38" h="111">
                  <a:moveTo>
                    <a:pt x="15" y="111"/>
                  </a:moveTo>
                  <a:lnTo>
                    <a:pt x="338" y="5"/>
                  </a:lnTo>
                  <a:lnTo>
                    <a:pt x="338" y="3"/>
                  </a:lnTo>
                  <a:lnTo>
                    <a:pt x="335" y="3"/>
                  </a:lnTo>
                  <a:lnTo>
                    <a:pt x="303" y="0"/>
                  </a:lnTo>
                  <a:lnTo>
                    <a:pt x="271" y="5"/>
                  </a:lnTo>
                  <a:lnTo>
                    <a:pt x="242" y="12"/>
                  </a:lnTo>
                  <a:lnTo>
                    <a:pt x="210" y="25"/>
                  </a:lnTo>
                  <a:lnTo>
                    <a:pt x="180" y="37"/>
                  </a:lnTo>
                  <a:lnTo>
                    <a:pt x="151" y="52"/>
                  </a:lnTo>
                  <a:lnTo>
                    <a:pt x="119" y="62"/>
                  </a:lnTo>
                  <a:lnTo>
                    <a:pt x="89" y="69"/>
                  </a:lnTo>
                  <a:lnTo>
                    <a:pt x="72" y="77"/>
                  </a:lnTo>
                  <a:lnTo>
                    <a:pt x="57" y="81"/>
                  </a:lnTo>
                  <a:lnTo>
                    <a:pt x="42" y="86"/>
                  </a:lnTo>
                  <a:lnTo>
                    <a:pt x="27" y="94"/>
                  </a:lnTo>
                  <a:lnTo>
                    <a:pt x="18" y="94"/>
                  </a:lnTo>
                  <a:lnTo>
                    <a:pt x="10" y="96"/>
                  </a:lnTo>
                  <a:lnTo>
                    <a:pt x="5" y="99"/>
                  </a:lnTo>
                  <a:lnTo>
                    <a:pt x="0" y="101"/>
                  </a:lnTo>
                  <a:lnTo>
                    <a:pt x="15" y="111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92" name="Freeform 31"/>
            <p:cNvSpPr>
              <a:spLocks/>
            </p:cNvSpPr>
            <p:nvPr/>
          </p:nvSpPr>
          <p:spPr bwMode="auto">
            <a:xfrm>
              <a:off x="2388" y="2759"/>
              <a:ext cx="330" cy="116"/>
            </a:xfrm>
            <a:custGeom>
              <a:avLst/>
              <a:gdLst>
                <a:gd name="T0" fmla="*/ 27 w 330"/>
                <a:gd name="T1" fmla="*/ 116 h 116"/>
                <a:gd name="T2" fmla="*/ 330 w 330"/>
                <a:gd name="T3" fmla="*/ 5 h 116"/>
                <a:gd name="T4" fmla="*/ 317 w 330"/>
                <a:gd name="T5" fmla="*/ 0 h 116"/>
                <a:gd name="T6" fmla="*/ 302 w 330"/>
                <a:gd name="T7" fmla="*/ 0 h 116"/>
                <a:gd name="T8" fmla="*/ 288 w 330"/>
                <a:gd name="T9" fmla="*/ 2 h 116"/>
                <a:gd name="T10" fmla="*/ 273 w 330"/>
                <a:gd name="T11" fmla="*/ 5 h 116"/>
                <a:gd name="T12" fmla="*/ 256 w 330"/>
                <a:gd name="T13" fmla="*/ 12 h 116"/>
                <a:gd name="T14" fmla="*/ 241 w 330"/>
                <a:gd name="T15" fmla="*/ 20 h 116"/>
                <a:gd name="T16" fmla="*/ 224 w 330"/>
                <a:gd name="T17" fmla="*/ 25 h 116"/>
                <a:gd name="T18" fmla="*/ 206 w 330"/>
                <a:gd name="T19" fmla="*/ 32 h 116"/>
                <a:gd name="T20" fmla="*/ 199 w 330"/>
                <a:gd name="T21" fmla="*/ 32 h 116"/>
                <a:gd name="T22" fmla="*/ 194 w 330"/>
                <a:gd name="T23" fmla="*/ 34 h 116"/>
                <a:gd name="T24" fmla="*/ 187 w 330"/>
                <a:gd name="T25" fmla="*/ 37 h 116"/>
                <a:gd name="T26" fmla="*/ 182 w 330"/>
                <a:gd name="T27" fmla="*/ 37 h 116"/>
                <a:gd name="T28" fmla="*/ 177 w 330"/>
                <a:gd name="T29" fmla="*/ 42 h 116"/>
                <a:gd name="T30" fmla="*/ 170 w 330"/>
                <a:gd name="T31" fmla="*/ 42 h 116"/>
                <a:gd name="T32" fmla="*/ 162 w 330"/>
                <a:gd name="T33" fmla="*/ 44 h 116"/>
                <a:gd name="T34" fmla="*/ 155 w 330"/>
                <a:gd name="T35" fmla="*/ 47 h 116"/>
                <a:gd name="T36" fmla="*/ 142 w 330"/>
                <a:gd name="T37" fmla="*/ 49 h 116"/>
                <a:gd name="T38" fmla="*/ 130 w 330"/>
                <a:gd name="T39" fmla="*/ 54 h 116"/>
                <a:gd name="T40" fmla="*/ 118 w 330"/>
                <a:gd name="T41" fmla="*/ 57 h 116"/>
                <a:gd name="T42" fmla="*/ 106 w 330"/>
                <a:gd name="T43" fmla="*/ 62 h 116"/>
                <a:gd name="T44" fmla="*/ 93 w 330"/>
                <a:gd name="T45" fmla="*/ 64 h 116"/>
                <a:gd name="T46" fmla="*/ 83 w 330"/>
                <a:gd name="T47" fmla="*/ 69 h 116"/>
                <a:gd name="T48" fmla="*/ 71 w 330"/>
                <a:gd name="T49" fmla="*/ 71 h 116"/>
                <a:gd name="T50" fmla="*/ 59 w 330"/>
                <a:gd name="T51" fmla="*/ 76 h 116"/>
                <a:gd name="T52" fmla="*/ 44 w 330"/>
                <a:gd name="T53" fmla="*/ 86 h 116"/>
                <a:gd name="T54" fmla="*/ 29 w 330"/>
                <a:gd name="T55" fmla="*/ 94 h 116"/>
                <a:gd name="T56" fmla="*/ 14 w 330"/>
                <a:gd name="T57" fmla="*/ 99 h 116"/>
                <a:gd name="T58" fmla="*/ 0 w 330"/>
                <a:gd name="T59" fmla="*/ 103 h 116"/>
                <a:gd name="T60" fmla="*/ 27 w 330"/>
                <a:gd name="T61" fmla="*/ 116 h 116"/>
                <a:gd name="T62" fmla="*/ 27 w 330"/>
                <a:gd name="T63" fmla="*/ 116 h 1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30"/>
                <a:gd name="T97" fmla="*/ 0 h 116"/>
                <a:gd name="T98" fmla="*/ 330 w 330"/>
                <a:gd name="T99" fmla="*/ 116 h 1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30" h="116">
                  <a:moveTo>
                    <a:pt x="27" y="116"/>
                  </a:moveTo>
                  <a:lnTo>
                    <a:pt x="330" y="5"/>
                  </a:lnTo>
                  <a:lnTo>
                    <a:pt x="317" y="0"/>
                  </a:lnTo>
                  <a:lnTo>
                    <a:pt x="302" y="0"/>
                  </a:lnTo>
                  <a:lnTo>
                    <a:pt x="288" y="2"/>
                  </a:lnTo>
                  <a:lnTo>
                    <a:pt x="273" y="5"/>
                  </a:lnTo>
                  <a:lnTo>
                    <a:pt x="256" y="12"/>
                  </a:lnTo>
                  <a:lnTo>
                    <a:pt x="241" y="20"/>
                  </a:lnTo>
                  <a:lnTo>
                    <a:pt x="224" y="25"/>
                  </a:lnTo>
                  <a:lnTo>
                    <a:pt x="206" y="32"/>
                  </a:lnTo>
                  <a:lnTo>
                    <a:pt x="199" y="32"/>
                  </a:lnTo>
                  <a:lnTo>
                    <a:pt x="194" y="34"/>
                  </a:lnTo>
                  <a:lnTo>
                    <a:pt x="187" y="37"/>
                  </a:lnTo>
                  <a:lnTo>
                    <a:pt x="182" y="37"/>
                  </a:lnTo>
                  <a:lnTo>
                    <a:pt x="177" y="42"/>
                  </a:lnTo>
                  <a:lnTo>
                    <a:pt x="170" y="42"/>
                  </a:lnTo>
                  <a:lnTo>
                    <a:pt x="162" y="44"/>
                  </a:lnTo>
                  <a:lnTo>
                    <a:pt x="155" y="47"/>
                  </a:lnTo>
                  <a:lnTo>
                    <a:pt x="142" y="49"/>
                  </a:lnTo>
                  <a:lnTo>
                    <a:pt x="130" y="54"/>
                  </a:lnTo>
                  <a:lnTo>
                    <a:pt x="118" y="57"/>
                  </a:lnTo>
                  <a:lnTo>
                    <a:pt x="106" y="62"/>
                  </a:lnTo>
                  <a:lnTo>
                    <a:pt x="93" y="64"/>
                  </a:lnTo>
                  <a:lnTo>
                    <a:pt x="83" y="69"/>
                  </a:lnTo>
                  <a:lnTo>
                    <a:pt x="71" y="71"/>
                  </a:lnTo>
                  <a:lnTo>
                    <a:pt x="59" y="76"/>
                  </a:lnTo>
                  <a:lnTo>
                    <a:pt x="44" y="86"/>
                  </a:lnTo>
                  <a:lnTo>
                    <a:pt x="29" y="94"/>
                  </a:lnTo>
                  <a:lnTo>
                    <a:pt x="14" y="99"/>
                  </a:lnTo>
                  <a:lnTo>
                    <a:pt x="0" y="103"/>
                  </a:lnTo>
                  <a:lnTo>
                    <a:pt x="27" y="116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93" name="Freeform 32"/>
            <p:cNvSpPr>
              <a:spLocks/>
            </p:cNvSpPr>
            <p:nvPr/>
          </p:nvSpPr>
          <p:spPr bwMode="auto">
            <a:xfrm>
              <a:off x="2397" y="2535"/>
              <a:ext cx="40" cy="71"/>
            </a:xfrm>
            <a:custGeom>
              <a:avLst/>
              <a:gdLst>
                <a:gd name="T0" fmla="*/ 20 w 40"/>
                <a:gd name="T1" fmla="*/ 71 h 71"/>
                <a:gd name="T2" fmla="*/ 30 w 40"/>
                <a:gd name="T3" fmla="*/ 61 h 71"/>
                <a:gd name="T4" fmla="*/ 37 w 40"/>
                <a:gd name="T5" fmla="*/ 49 h 71"/>
                <a:gd name="T6" fmla="*/ 40 w 40"/>
                <a:gd name="T7" fmla="*/ 34 h 71"/>
                <a:gd name="T8" fmla="*/ 40 w 40"/>
                <a:gd name="T9" fmla="*/ 19 h 71"/>
                <a:gd name="T10" fmla="*/ 40 w 40"/>
                <a:gd name="T11" fmla="*/ 15 h 71"/>
                <a:gd name="T12" fmla="*/ 37 w 40"/>
                <a:gd name="T13" fmla="*/ 10 h 71"/>
                <a:gd name="T14" fmla="*/ 35 w 40"/>
                <a:gd name="T15" fmla="*/ 5 h 71"/>
                <a:gd name="T16" fmla="*/ 35 w 40"/>
                <a:gd name="T17" fmla="*/ 0 h 71"/>
                <a:gd name="T18" fmla="*/ 35 w 40"/>
                <a:gd name="T19" fmla="*/ 0 h 71"/>
                <a:gd name="T20" fmla="*/ 35 w 40"/>
                <a:gd name="T21" fmla="*/ 0 h 71"/>
                <a:gd name="T22" fmla="*/ 32 w 40"/>
                <a:gd name="T23" fmla="*/ 0 h 71"/>
                <a:gd name="T24" fmla="*/ 32 w 40"/>
                <a:gd name="T25" fmla="*/ 0 h 71"/>
                <a:gd name="T26" fmla="*/ 0 w 40"/>
                <a:gd name="T27" fmla="*/ 2 h 71"/>
                <a:gd name="T28" fmla="*/ 5 w 40"/>
                <a:gd name="T29" fmla="*/ 17 h 71"/>
                <a:gd name="T30" fmla="*/ 8 w 40"/>
                <a:gd name="T31" fmla="*/ 34 h 71"/>
                <a:gd name="T32" fmla="*/ 8 w 40"/>
                <a:gd name="T33" fmla="*/ 54 h 71"/>
                <a:gd name="T34" fmla="*/ 8 w 40"/>
                <a:gd name="T35" fmla="*/ 69 h 71"/>
                <a:gd name="T36" fmla="*/ 10 w 40"/>
                <a:gd name="T37" fmla="*/ 69 h 71"/>
                <a:gd name="T38" fmla="*/ 13 w 40"/>
                <a:gd name="T39" fmla="*/ 69 h 71"/>
                <a:gd name="T40" fmla="*/ 18 w 40"/>
                <a:gd name="T41" fmla="*/ 71 h 71"/>
                <a:gd name="T42" fmla="*/ 20 w 40"/>
                <a:gd name="T43" fmla="*/ 71 h 7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0"/>
                <a:gd name="T67" fmla="*/ 0 h 71"/>
                <a:gd name="T68" fmla="*/ 40 w 40"/>
                <a:gd name="T69" fmla="*/ 71 h 7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0" h="71">
                  <a:moveTo>
                    <a:pt x="20" y="71"/>
                  </a:moveTo>
                  <a:lnTo>
                    <a:pt x="30" y="61"/>
                  </a:lnTo>
                  <a:lnTo>
                    <a:pt x="37" y="49"/>
                  </a:lnTo>
                  <a:lnTo>
                    <a:pt x="40" y="34"/>
                  </a:lnTo>
                  <a:lnTo>
                    <a:pt x="40" y="19"/>
                  </a:lnTo>
                  <a:lnTo>
                    <a:pt x="40" y="15"/>
                  </a:lnTo>
                  <a:lnTo>
                    <a:pt x="37" y="10"/>
                  </a:lnTo>
                  <a:lnTo>
                    <a:pt x="35" y="5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0" y="2"/>
                  </a:lnTo>
                  <a:lnTo>
                    <a:pt x="5" y="17"/>
                  </a:lnTo>
                  <a:lnTo>
                    <a:pt x="8" y="34"/>
                  </a:lnTo>
                  <a:lnTo>
                    <a:pt x="8" y="54"/>
                  </a:lnTo>
                  <a:lnTo>
                    <a:pt x="8" y="69"/>
                  </a:lnTo>
                  <a:lnTo>
                    <a:pt x="10" y="69"/>
                  </a:lnTo>
                  <a:lnTo>
                    <a:pt x="13" y="69"/>
                  </a:lnTo>
                  <a:lnTo>
                    <a:pt x="18" y="71"/>
                  </a:lnTo>
                  <a:lnTo>
                    <a:pt x="20" y="71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94" name="Freeform 33"/>
            <p:cNvSpPr>
              <a:spLocks/>
            </p:cNvSpPr>
            <p:nvPr/>
          </p:nvSpPr>
          <p:spPr bwMode="auto">
            <a:xfrm>
              <a:off x="2353" y="2542"/>
              <a:ext cx="27" cy="59"/>
            </a:xfrm>
            <a:custGeom>
              <a:avLst/>
              <a:gdLst>
                <a:gd name="T0" fmla="*/ 10 w 27"/>
                <a:gd name="T1" fmla="*/ 59 h 59"/>
                <a:gd name="T2" fmla="*/ 17 w 27"/>
                <a:gd name="T3" fmla="*/ 57 h 59"/>
                <a:gd name="T4" fmla="*/ 25 w 27"/>
                <a:gd name="T5" fmla="*/ 52 h 59"/>
                <a:gd name="T6" fmla="*/ 27 w 27"/>
                <a:gd name="T7" fmla="*/ 42 h 59"/>
                <a:gd name="T8" fmla="*/ 27 w 27"/>
                <a:gd name="T9" fmla="*/ 32 h 59"/>
                <a:gd name="T10" fmla="*/ 25 w 27"/>
                <a:gd name="T11" fmla="*/ 20 h 59"/>
                <a:gd name="T12" fmla="*/ 25 w 27"/>
                <a:gd name="T13" fmla="*/ 15 h 59"/>
                <a:gd name="T14" fmla="*/ 22 w 27"/>
                <a:gd name="T15" fmla="*/ 8 h 59"/>
                <a:gd name="T16" fmla="*/ 20 w 27"/>
                <a:gd name="T17" fmla="*/ 3 h 59"/>
                <a:gd name="T18" fmla="*/ 15 w 27"/>
                <a:gd name="T19" fmla="*/ 0 h 59"/>
                <a:gd name="T20" fmla="*/ 12 w 27"/>
                <a:gd name="T21" fmla="*/ 0 h 59"/>
                <a:gd name="T22" fmla="*/ 12 w 27"/>
                <a:gd name="T23" fmla="*/ 0 h 59"/>
                <a:gd name="T24" fmla="*/ 10 w 27"/>
                <a:gd name="T25" fmla="*/ 0 h 59"/>
                <a:gd name="T26" fmla="*/ 10 w 27"/>
                <a:gd name="T27" fmla="*/ 3 h 59"/>
                <a:gd name="T28" fmla="*/ 5 w 27"/>
                <a:gd name="T29" fmla="*/ 15 h 59"/>
                <a:gd name="T30" fmla="*/ 0 w 27"/>
                <a:gd name="T31" fmla="*/ 27 h 59"/>
                <a:gd name="T32" fmla="*/ 0 w 27"/>
                <a:gd name="T33" fmla="*/ 42 h 59"/>
                <a:gd name="T34" fmla="*/ 3 w 27"/>
                <a:gd name="T35" fmla="*/ 54 h 59"/>
                <a:gd name="T36" fmla="*/ 5 w 27"/>
                <a:gd name="T37" fmla="*/ 57 h 59"/>
                <a:gd name="T38" fmla="*/ 5 w 27"/>
                <a:gd name="T39" fmla="*/ 57 h 59"/>
                <a:gd name="T40" fmla="*/ 5 w 27"/>
                <a:gd name="T41" fmla="*/ 59 h 59"/>
                <a:gd name="T42" fmla="*/ 8 w 27"/>
                <a:gd name="T43" fmla="*/ 59 h 59"/>
                <a:gd name="T44" fmla="*/ 10 w 27"/>
                <a:gd name="T45" fmla="*/ 59 h 5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7"/>
                <a:gd name="T70" fmla="*/ 0 h 59"/>
                <a:gd name="T71" fmla="*/ 27 w 27"/>
                <a:gd name="T72" fmla="*/ 59 h 5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7" h="59">
                  <a:moveTo>
                    <a:pt x="10" y="59"/>
                  </a:moveTo>
                  <a:lnTo>
                    <a:pt x="17" y="57"/>
                  </a:lnTo>
                  <a:lnTo>
                    <a:pt x="25" y="52"/>
                  </a:lnTo>
                  <a:lnTo>
                    <a:pt x="27" y="42"/>
                  </a:lnTo>
                  <a:lnTo>
                    <a:pt x="27" y="32"/>
                  </a:lnTo>
                  <a:lnTo>
                    <a:pt x="25" y="20"/>
                  </a:lnTo>
                  <a:lnTo>
                    <a:pt x="25" y="15"/>
                  </a:lnTo>
                  <a:lnTo>
                    <a:pt x="22" y="8"/>
                  </a:lnTo>
                  <a:lnTo>
                    <a:pt x="20" y="3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3"/>
                  </a:lnTo>
                  <a:lnTo>
                    <a:pt x="5" y="15"/>
                  </a:lnTo>
                  <a:lnTo>
                    <a:pt x="0" y="27"/>
                  </a:lnTo>
                  <a:lnTo>
                    <a:pt x="0" y="42"/>
                  </a:lnTo>
                  <a:lnTo>
                    <a:pt x="3" y="54"/>
                  </a:lnTo>
                  <a:lnTo>
                    <a:pt x="5" y="57"/>
                  </a:lnTo>
                  <a:lnTo>
                    <a:pt x="5" y="59"/>
                  </a:lnTo>
                  <a:lnTo>
                    <a:pt x="8" y="59"/>
                  </a:lnTo>
                  <a:lnTo>
                    <a:pt x="10" y="59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95" name="Freeform 34"/>
            <p:cNvSpPr>
              <a:spLocks/>
            </p:cNvSpPr>
            <p:nvPr/>
          </p:nvSpPr>
          <p:spPr bwMode="auto">
            <a:xfrm>
              <a:off x="2592" y="2510"/>
              <a:ext cx="30" cy="69"/>
            </a:xfrm>
            <a:custGeom>
              <a:avLst/>
              <a:gdLst>
                <a:gd name="T0" fmla="*/ 7 w 30"/>
                <a:gd name="T1" fmla="*/ 67 h 69"/>
                <a:gd name="T2" fmla="*/ 10 w 30"/>
                <a:gd name="T3" fmla="*/ 67 h 69"/>
                <a:gd name="T4" fmla="*/ 12 w 30"/>
                <a:gd name="T5" fmla="*/ 69 h 69"/>
                <a:gd name="T6" fmla="*/ 15 w 30"/>
                <a:gd name="T7" fmla="*/ 69 h 69"/>
                <a:gd name="T8" fmla="*/ 17 w 30"/>
                <a:gd name="T9" fmla="*/ 69 h 69"/>
                <a:gd name="T10" fmla="*/ 27 w 30"/>
                <a:gd name="T11" fmla="*/ 54 h 69"/>
                <a:gd name="T12" fmla="*/ 30 w 30"/>
                <a:gd name="T13" fmla="*/ 37 h 69"/>
                <a:gd name="T14" fmla="*/ 30 w 30"/>
                <a:gd name="T15" fmla="*/ 20 h 69"/>
                <a:gd name="T16" fmla="*/ 25 w 30"/>
                <a:gd name="T17" fmla="*/ 5 h 69"/>
                <a:gd name="T18" fmla="*/ 7 w 30"/>
                <a:gd name="T19" fmla="*/ 0 h 69"/>
                <a:gd name="T20" fmla="*/ 5 w 30"/>
                <a:gd name="T21" fmla="*/ 0 h 69"/>
                <a:gd name="T22" fmla="*/ 5 w 30"/>
                <a:gd name="T23" fmla="*/ 0 h 69"/>
                <a:gd name="T24" fmla="*/ 2 w 30"/>
                <a:gd name="T25" fmla="*/ 3 h 69"/>
                <a:gd name="T26" fmla="*/ 0 w 30"/>
                <a:gd name="T27" fmla="*/ 5 h 69"/>
                <a:gd name="T28" fmla="*/ 5 w 30"/>
                <a:gd name="T29" fmla="*/ 20 h 69"/>
                <a:gd name="T30" fmla="*/ 7 w 30"/>
                <a:gd name="T31" fmla="*/ 35 h 69"/>
                <a:gd name="T32" fmla="*/ 7 w 30"/>
                <a:gd name="T33" fmla="*/ 49 h 69"/>
                <a:gd name="T34" fmla="*/ 2 w 30"/>
                <a:gd name="T35" fmla="*/ 64 h 69"/>
                <a:gd name="T36" fmla="*/ 2 w 30"/>
                <a:gd name="T37" fmla="*/ 64 h 69"/>
                <a:gd name="T38" fmla="*/ 5 w 30"/>
                <a:gd name="T39" fmla="*/ 67 h 69"/>
                <a:gd name="T40" fmla="*/ 5 w 30"/>
                <a:gd name="T41" fmla="*/ 69 h 69"/>
                <a:gd name="T42" fmla="*/ 7 w 30"/>
                <a:gd name="T43" fmla="*/ 67 h 6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0"/>
                <a:gd name="T67" fmla="*/ 0 h 69"/>
                <a:gd name="T68" fmla="*/ 30 w 30"/>
                <a:gd name="T69" fmla="*/ 69 h 6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0" h="69">
                  <a:moveTo>
                    <a:pt x="7" y="67"/>
                  </a:moveTo>
                  <a:lnTo>
                    <a:pt x="10" y="67"/>
                  </a:lnTo>
                  <a:lnTo>
                    <a:pt x="12" y="69"/>
                  </a:lnTo>
                  <a:lnTo>
                    <a:pt x="15" y="69"/>
                  </a:lnTo>
                  <a:lnTo>
                    <a:pt x="17" y="69"/>
                  </a:lnTo>
                  <a:lnTo>
                    <a:pt x="27" y="54"/>
                  </a:lnTo>
                  <a:lnTo>
                    <a:pt x="30" y="37"/>
                  </a:lnTo>
                  <a:lnTo>
                    <a:pt x="30" y="20"/>
                  </a:lnTo>
                  <a:lnTo>
                    <a:pt x="25" y="5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5" y="20"/>
                  </a:lnTo>
                  <a:lnTo>
                    <a:pt x="7" y="35"/>
                  </a:lnTo>
                  <a:lnTo>
                    <a:pt x="7" y="49"/>
                  </a:lnTo>
                  <a:lnTo>
                    <a:pt x="2" y="64"/>
                  </a:lnTo>
                  <a:lnTo>
                    <a:pt x="5" y="67"/>
                  </a:lnTo>
                  <a:lnTo>
                    <a:pt x="5" y="69"/>
                  </a:lnTo>
                  <a:lnTo>
                    <a:pt x="7" y="67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96" name="Freeform 35"/>
            <p:cNvSpPr>
              <a:spLocks/>
            </p:cNvSpPr>
            <p:nvPr/>
          </p:nvSpPr>
          <p:spPr bwMode="auto">
            <a:xfrm>
              <a:off x="2540" y="2515"/>
              <a:ext cx="37" cy="57"/>
            </a:xfrm>
            <a:custGeom>
              <a:avLst/>
              <a:gdLst>
                <a:gd name="T0" fmla="*/ 5 w 37"/>
                <a:gd name="T1" fmla="*/ 57 h 57"/>
                <a:gd name="T2" fmla="*/ 22 w 37"/>
                <a:gd name="T3" fmla="*/ 57 h 57"/>
                <a:gd name="T4" fmla="*/ 27 w 37"/>
                <a:gd name="T5" fmla="*/ 52 h 57"/>
                <a:gd name="T6" fmla="*/ 30 w 37"/>
                <a:gd name="T7" fmla="*/ 47 h 57"/>
                <a:gd name="T8" fmla="*/ 35 w 37"/>
                <a:gd name="T9" fmla="*/ 44 h 57"/>
                <a:gd name="T10" fmla="*/ 37 w 37"/>
                <a:gd name="T11" fmla="*/ 39 h 57"/>
                <a:gd name="T12" fmla="*/ 27 w 37"/>
                <a:gd name="T13" fmla="*/ 0 h 57"/>
                <a:gd name="T14" fmla="*/ 20 w 37"/>
                <a:gd name="T15" fmla="*/ 0 h 57"/>
                <a:gd name="T16" fmla="*/ 13 w 37"/>
                <a:gd name="T17" fmla="*/ 10 h 57"/>
                <a:gd name="T18" fmla="*/ 8 w 37"/>
                <a:gd name="T19" fmla="*/ 22 h 57"/>
                <a:gd name="T20" fmla="*/ 5 w 37"/>
                <a:gd name="T21" fmla="*/ 35 h 57"/>
                <a:gd name="T22" fmla="*/ 0 w 37"/>
                <a:gd name="T23" fmla="*/ 47 h 57"/>
                <a:gd name="T24" fmla="*/ 3 w 37"/>
                <a:gd name="T25" fmla="*/ 57 h 57"/>
                <a:gd name="T26" fmla="*/ 5 w 37"/>
                <a:gd name="T27" fmla="*/ 57 h 5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7"/>
                <a:gd name="T43" fmla="*/ 0 h 57"/>
                <a:gd name="T44" fmla="*/ 37 w 37"/>
                <a:gd name="T45" fmla="*/ 57 h 5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7" h="57">
                  <a:moveTo>
                    <a:pt x="5" y="57"/>
                  </a:moveTo>
                  <a:lnTo>
                    <a:pt x="22" y="57"/>
                  </a:lnTo>
                  <a:lnTo>
                    <a:pt x="27" y="52"/>
                  </a:lnTo>
                  <a:lnTo>
                    <a:pt x="30" y="47"/>
                  </a:lnTo>
                  <a:lnTo>
                    <a:pt x="35" y="44"/>
                  </a:lnTo>
                  <a:lnTo>
                    <a:pt x="37" y="39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3" y="10"/>
                  </a:lnTo>
                  <a:lnTo>
                    <a:pt x="8" y="22"/>
                  </a:lnTo>
                  <a:lnTo>
                    <a:pt x="5" y="35"/>
                  </a:lnTo>
                  <a:lnTo>
                    <a:pt x="0" y="47"/>
                  </a:lnTo>
                  <a:lnTo>
                    <a:pt x="3" y="57"/>
                  </a:lnTo>
                  <a:lnTo>
                    <a:pt x="5" y="57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97" name="Freeform 36"/>
            <p:cNvSpPr>
              <a:spLocks/>
            </p:cNvSpPr>
            <p:nvPr/>
          </p:nvSpPr>
          <p:spPr bwMode="auto">
            <a:xfrm>
              <a:off x="2257" y="2094"/>
              <a:ext cx="404" cy="332"/>
            </a:xfrm>
            <a:custGeom>
              <a:avLst/>
              <a:gdLst>
                <a:gd name="T0" fmla="*/ 64 w 404"/>
                <a:gd name="T1" fmla="*/ 325 h 332"/>
                <a:gd name="T2" fmla="*/ 101 w 404"/>
                <a:gd name="T3" fmla="*/ 315 h 332"/>
                <a:gd name="T4" fmla="*/ 138 w 404"/>
                <a:gd name="T5" fmla="*/ 303 h 332"/>
                <a:gd name="T6" fmla="*/ 182 w 404"/>
                <a:gd name="T7" fmla="*/ 288 h 332"/>
                <a:gd name="T8" fmla="*/ 224 w 404"/>
                <a:gd name="T9" fmla="*/ 276 h 332"/>
                <a:gd name="T10" fmla="*/ 266 w 404"/>
                <a:gd name="T11" fmla="*/ 261 h 332"/>
                <a:gd name="T12" fmla="*/ 301 w 404"/>
                <a:gd name="T13" fmla="*/ 249 h 332"/>
                <a:gd name="T14" fmla="*/ 335 w 404"/>
                <a:gd name="T15" fmla="*/ 239 h 332"/>
                <a:gd name="T16" fmla="*/ 362 w 404"/>
                <a:gd name="T17" fmla="*/ 229 h 332"/>
                <a:gd name="T18" fmla="*/ 384 w 404"/>
                <a:gd name="T19" fmla="*/ 221 h 332"/>
                <a:gd name="T20" fmla="*/ 404 w 404"/>
                <a:gd name="T21" fmla="*/ 209 h 332"/>
                <a:gd name="T22" fmla="*/ 401 w 404"/>
                <a:gd name="T23" fmla="*/ 157 h 332"/>
                <a:gd name="T24" fmla="*/ 382 w 404"/>
                <a:gd name="T25" fmla="*/ 106 h 332"/>
                <a:gd name="T26" fmla="*/ 377 w 404"/>
                <a:gd name="T27" fmla="*/ 96 h 332"/>
                <a:gd name="T28" fmla="*/ 372 w 404"/>
                <a:gd name="T29" fmla="*/ 83 h 332"/>
                <a:gd name="T30" fmla="*/ 345 w 404"/>
                <a:gd name="T31" fmla="*/ 39 h 332"/>
                <a:gd name="T32" fmla="*/ 303 w 404"/>
                <a:gd name="T33" fmla="*/ 12 h 332"/>
                <a:gd name="T34" fmla="*/ 281 w 404"/>
                <a:gd name="T35" fmla="*/ 7 h 332"/>
                <a:gd name="T36" fmla="*/ 261 w 404"/>
                <a:gd name="T37" fmla="*/ 5 h 332"/>
                <a:gd name="T38" fmla="*/ 249 w 404"/>
                <a:gd name="T39" fmla="*/ 5 h 332"/>
                <a:gd name="T40" fmla="*/ 237 w 404"/>
                <a:gd name="T41" fmla="*/ 5 h 332"/>
                <a:gd name="T42" fmla="*/ 212 w 404"/>
                <a:gd name="T43" fmla="*/ 2 h 332"/>
                <a:gd name="T44" fmla="*/ 187 w 404"/>
                <a:gd name="T45" fmla="*/ 0 h 332"/>
                <a:gd name="T46" fmla="*/ 168 w 404"/>
                <a:gd name="T47" fmla="*/ 5 h 332"/>
                <a:gd name="T48" fmla="*/ 150 w 404"/>
                <a:gd name="T49" fmla="*/ 9 h 332"/>
                <a:gd name="T50" fmla="*/ 143 w 404"/>
                <a:gd name="T51" fmla="*/ 9 h 332"/>
                <a:gd name="T52" fmla="*/ 136 w 404"/>
                <a:gd name="T53" fmla="*/ 12 h 332"/>
                <a:gd name="T54" fmla="*/ 104 w 404"/>
                <a:gd name="T55" fmla="*/ 32 h 332"/>
                <a:gd name="T56" fmla="*/ 79 w 404"/>
                <a:gd name="T57" fmla="*/ 54 h 332"/>
                <a:gd name="T58" fmla="*/ 49 w 404"/>
                <a:gd name="T59" fmla="*/ 81 h 332"/>
                <a:gd name="T60" fmla="*/ 27 w 404"/>
                <a:gd name="T61" fmla="*/ 118 h 332"/>
                <a:gd name="T62" fmla="*/ 12 w 404"/>
                <a:gd name="T63" fmla="*/ 160 h 332"/>
                <a:gd name="T64" fmla="*/ 0 w 404"/>
                <a:gd name="T65" fmla="*/ 204 h 332"/>
                <a:gd name="T66" fmla="*/ 3 w 404"/>
                <a:gd name="T67" fmla="*/ 268 h 332"/>
                <a:gd name="T68" fmla="*/ 25 w 404"/>
                <a:gd name="T69" fmla="*/ 325 h 332"/>
                <a:gd name="T70" fmla="*/ 30 w 404"/>
                <a:gd name="T71" fmla="*/ 322 h 332"/>
                <a:gd name="T72" fmla="*/ 35 w 404"/>
                <a:gd name="T73" fmla="*/ 322 h 332"/>
                <a:gd name="T74" fmla="*/ 42 w 404"/>
                <a:gd name="T75" fmla="*/ 327 h 332"/>
                <a:gd name="T76" fmla="*/ 49 w 404"/>
                <a:gd name="T77" fmla="*/ 332 h 33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04"/>
                <a:gd name="T118" fmla="*/ 0 h 332"/>
                <a:gd name="T119" fmla="*/ 404 w 404"/>
                <a:gd name="T120" fmla="*/ 332 h 33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04" h="332">
                  <a:moveTo>
                    <a:pt x="49" y="332"/>
                  </a:moveTo>
                  <a:lnTo>
                    <a:pt x="64" y="325"/>
                  </a:lnTo>
                  <a:lnTo>
                    <a:pt x="81" y="320"/>
                  </a:lnTo>
                  <a:lnTo>
                    <a:pt x="101" y="315"/>
                  </a:lnTo>
                  <a:lnTo>
                    <a:pt x="118" y="310"/>
                  </a:lnTo>
                  <a:lnTo>
                    <a:pt x="138" y="303"/>
                  </a:lnTo>
                  <a:lnTo>
                    <a:pt x="160" y="295"/>
                  </a:lnTo>
                  <a:lnTo>
                    <a:pt x="182" y="288"/>
                  </a:lnTo>
                  <a:lnTo>
                    <a:pt x="202" y="281"/>
                  </a:lnTo>
                  <a:lnTo>
                    <a:pt x="224" y="276"/>
                  </a:lnTo>
                  <a:lnTo>
                    <a:pt x="246" y="268"/>
                  </a:lnTo>
                  <a:lnTo>
                    <a:pt x="266" y="261"/>
                  </a:lnTo>
                  <a:lnTo>
                    <a:pt x="286" y="253"/>
                  </a:lnTo>
                  <a:lnTo>
                    <a:pt x="301" y="249"/>
                  </a:lnTo>
                  <a:lnTo>
                    <a:pt x="318" y="244"/>
                  </a:lnTo>
                  <a:lnTo>
                    <a:pt x="335" y="239"/>
                  </a:lnTo>
                  <a:lnTo>
                    <a:pt x="350" y="234"/>
                  </a:lnTo>
                  <a:lnTo>
                    <a:pt x="362" y="229"/>
                  </a:lnTo>
                  <a:lnTo>
                    <a:pt x="374" y="224"/>
                  </a:lnTo>
                  <a:lnTo>
                    <a:pt x="384" y="221"/>
                  </a:lnTo>
                  <a:lnTo>
                    <a:pt x="397" y="219"/>
                  </a:lnTo>
                  <a:lnTo>
                    <a:pt x="404" y="209"/>
                  </a:lnTo>
                  <a:lnTo>
                    <a:pt x="404" y="182"/>
                  </a:lnTo>
                  <a:lnTo>
                    <a:pt x="401" y="157"/>
                  </a:lnTo>
                  <a:lnTo>
                    <a:pt x="394" y="130"/>
                  </a:lnTo>
                  <a:lnTo>
                    <a:pt x="382" y="106"/>
                  </a:lnTo>
                  <a:lnTo>
                    <a:pt x="379" y="101"/>
                  </a:lnTo>
                  <a:lnTo>
                    <a:pt x="377" y="96"/>
                  </a:lnTo>
                  <a:lnTo>
                    <a:pt x="374" y="91"/>
                  </a:lnTo>
                  <a:lnTo>
                    <a:pt x="372" y="83"/>
                  </a:lnTo>
                  <a:lnTo>
                    <a:pt x="360" y="61"/>
                  </a:lnTo>
                  <a:lnTo>
                    <a:pt x="345" y="39"/>
                  </a:lnTo>
                  <a:lnTo>
                    <a:pt x="325" y="24"/>
                  </a:lnTo>
                  <a:lnTo>
                    <a:pt x="303" y="12"/>
                  </a:lnTo>
                  <a:lnTo>
                    <a:pt x="291" y="9"/>
                  </a:lnTo>
                  <a:lnTo>
                    <a:pt x="281" y="7"/>
                  </a:lnTo>
                  <a:lnTo>
                    <a:pt x="271" y="7"/>
                  </a:lnTo>
                  <a:lnTo>
                    <a:pt x="261" y="5"/>
                  </a:lnTo>
                  <a:lnTo>
                    <a:pt x="256" y="5"/>
                  </a:lnTo>
                  <a:lnTo>
                    <a:pt x="249" y="5"/>
                  </a:lnTo>
                  <a:lnTo>
                    <a:pt x="241" y="5"/>
                  </a:lnTo>
                  <a:lnTo>
                    <a:pt x="237" y="5"/>
                  </a:lnTo>
                  <a:lnTo>
                    <a:pt x="224" y="2"/>
                  </a:lnTo>
                  <a:lnTo>
                    <a:pt x="212" y="2"/>
                  </a:lnTo>
                  <a:lnTo>
                    <a:pt x="200" y="2"/>
                  </a:lnTo>
                  <a:lnTo>
                    <a:pt x="187" y="0"/>
                  </a:lnTo>
                  <a:lnTo>
                    <a:pt x="177" y="2"/>
                  </a:lnTo>
                  <a:lnTo>
                    <a:pt x="168" y="5"/>
                  </a:lnTo>
                  <a:lnTo>
                    <a:pt x="158" y="7"/>
                  </a:lnTo>
                  <a:lnTo>
                    <a:pt x="150" y="9"/>
                  </a:lnTo>
                  <a:lnTo>
                    <a:pt x="145" y="9"/>
                  </a:lnTo>
                  <a:lnTo>
                    <a:pt x="143" y="9"/>
                  </a:lnTo>
                  <a:lnTo>
                    <a:pt x="138" y="12"/>
                  </a:lnTo>
                  <a:lnTo>
                    <a:pt x="136" y="12"/>
                  </a:lnTo>
                  <a:lnTo>
                    <a:pt x="118" y="22"/>
                  </a:lnTo>
                  <a:lnTo>
                    <a:pt x="104" y="32"/>
                  </a:lnTo>
                  <a:lnTo>
                    <a:pt x="91" y="42"/>
                  </a:lnTo>
                  <a:lnTo>
                    <a:pt x="79" y="54"/>
                  </a:lnTo>
                  <a:lnTo>
                    <a:pt x="62" y="66"/>
                  </a:lnTo>
                  <a:lnTo>
                    <a:pt x="49" y="81"/>
                  </a:lnTo>
                  <a:lnTo>
                    <a:pt x="37" y="101"/>
                  </a:lnTo>
                  <a:lnTo>
                    <a:pt x="27" y="118"/>
                  </a:lnTo>
                  <a:lnTo>
                    <a:pt x="20" y="140"/>
                  </a:lnTo>
                  <a:lnTo>
                    <a:pt x="12" y="160"/>
                  </a:lnTo>
                  <a:lnTo>
                    <a:pt x="8" y="182"/>
                  </a:lnTo>
                  <a:lnTo>
                    <a:pt x="0" y="204"/>
                  </a:lnTo>
                  <a:lnTo>
                    <a:pt x="0" y="236"/>
                  </a:lnTo>
                  <a:lnTo>
                    <a:pt x="3" y="268"/>
                  </a:lnTo>
                  <a:lnTo>
                    <a:pt x="10" y="298"/>
                  </a:lnTo>
                  <a:lnTo>
                    <a:pt x="25" y="325"/>
                  </a:lnTo>
                  <a:lnTo>
                    <a:pt x="27" y="325"/>
                  </a:lnTo>
                  <a:lnTo>
                    <a:pt x="30" y="322"/>
                  </a:lnTo>
                  <a:lnTo>
                    <a:pt x="32" y="322"/>
                  </a:lnTo>
                  <a:lnTo>
                    <a:pt x="35" y="322"/>
                  </a:lnTo>
                  <a:lnTo>
                    <a:pt x="40" y="322"/>
                  </a:lnTo>
                  <a:lnTo>
                    <a:pt x="42" y="327"/>
                  </a:lnTo>
                  <a:lnTo>
                    <a:pt x="44" y="330"/>
                  </a:lnTo>
                  <a:lnTo>
                    <a:pt x="49" y="3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98" name="Freeform 37"/>
            <p:cNvSpPr>
              <a:spLocks/>
            </p:cNvSpPr>
            <p:nvPr/>
          </p:nvSpPr>
          <p:spPr bwMode="auto">
            <a:xfrm>
              <a:off x="2282" y="2111"/>
              <a:ext cx="359" cy="293"/>
            </a:xfrm>
            <a:custGeom>
              <a:avLst/>
              <a:gdLst>
                <a:gd name="T0" fmla="*/ 172 w 359"/>
                <a:gd name="T1" fmla="*/ 241 h 293"/>
                <a:gd name="T2" fmla="*/ 165 w 359"/>
                <a:gd name="T3" fmla="*/ 232 h 293"/>
                <a:gd name="T4" fmla="*/ 160 w 359"/>
                <a:gd name="T5" fmla="*/ 222 h 293"/>
                <a:gd name="T6" fmla="*/ 118 w 359"/>
                <a:gd name="T7" fmla="*/ 190 h 293"/>
                <a:gd name="T8" fmla="*/ 111 w 359"/>
                <a:gd name="T9" fmla="*/ 187 h 293"/>
                <a:gd name="T10" fmla="*/ 74 w 359"/>
                <a:gd name="T11" fmla="*/ 155 h 293"/>
                <a:gd name="T12" fmla="*/ 51 w 359"/>
                <a:gd name="T13" fmla="*/ 138 h 293"/>
                <a:gd name="T14" fmla="*/ 51 w 359"/>
                <a:gd name="T15" fmla="*/ 135 h 293"/>
                <a:gd name="T16" fmla="*/ 54 w 359"/>
                <a:gd name="T17" fmla="*/ 133 h 293"/>
                <a:gd name="T18" fmla="*/ 66 w 359"/>
                <a:gd name="T19" fmla="*/ 133 h 293"/>
                <a:gd name="T20" fmla="*/ 86 w 359"/>
                <a:gd name="T21" fmla="*/ 148 h 293"/>
                <a:gd name="T22" fmla="*/ 120 w 359"/>
                <a:gd name="T23" fmla="*/ 170 h 293"/>
                <a:gd name="T24" fmla="*/ 145 w 359"/>
                <a:gd name="T25" fmla="*/ 185 h 293"/>
                <a:gd name="T26" fmla="*/ 160 w 359"/>
                <a:gd name="T27" fmla="*/ 192 h 293"/>
                <a:gd name="T28" fmla="*/ 172 w 359"/>
                <a:gd name="T29" fmla="*/ 190 h 293"/>
                <a:gd name="T30" fmla="*/ 187 w 359"/>
                <a:gd name="T31" fmla="*/ 182 h 293"/>
                <a:gd name="T32" fmla="*/ 246 w 359"/>
                <a:gd name="T33" fmla="*/ 69 h 293"/>
                <a:gd name="T34" fmla="*/ 256 w 359"/>
                <a:gd name="T35" fmla="*/ 74 h 293"/>
                <a:gd name="T36" fmla="*/ 256 w 359"/>
                <a:gd name="T37" fmla="*/ 76 h 293"/>
                <a:gd name="T38" fmla="*/ 244 w 359"/>
                <a:gd name="T39" fmla="*/ 111 h 293"/>
                <a:gd name="T40" fmla="*/ 221 w 359"/>
                <a:gd name="T41" fmla="*/ 187 h 293"/>
                <a:gd name="T42" fmla="*/ 357 w 359"/>
                <a:gd name="T43" fmla="*/ 180 h 293"/>
                <a:gd name="T44" fmla="*/ 357 w 359"/>
                <a:gd name="T45" fmla="*/ 150 h 293"/>
                <a:gd name="T46" fmla="*/ 349 w 359"/>
                <a:gd name="T47" fmla="*/ 121 h 293"/>
                <a:gd name="T48" fmla="*/ 337 w 359"/>
                <a:gd name="T49" fmla="*/ 89 h 293"/>
                <a:gd name="T50" fmla="*/ 322 w 359"/>
                <a:gd name="T51" fmla="*/ 59 h 293"/>
                <a:gd name="T52" fmla="*/ 303 w 359"/>
                <a:gd name="T53" fmla="*/ 34 h 293"/>
                <a:gd name="T54" fmla="*/ 276 w 359"/>
                <a:gd name="T55" fmla="*/ 15 h 293"/>
                <a:gd name="T56" fmla="*/ 231 w 359"/>
                <a:gd name="T57" fmla="*/ 2 h 293"/>
                <a:gd name="T58" fmla="*/ 187 w 359"/>
                <a:gd name="T59" fmla="*/ 0 h 293"/>
                <a:gd name="T60" fmla="*/ 143 w 359"/>
                <a:gd name="T61" fmla="*/ 7 h 293"/>
                <a:gd name="T62" fmla="*/ 101 w 359"/>
                <a:gd name="T63" fmla="*/ 25 h 293"/>
                <a:gd name="T64" fmla="*/ 76 w 359"/>
                <a:gd name="T65" fmla="*/ 42 h 293"/>
                <a:gd name="T66" fmla="*/ 54 w 359"/>
                <a:gd name="T67" fmla="*/ 59 h 293"/>
                <a:gd name="T68" fmla="*/ 39 w 359"/>
                <a:gd name="T69" fmla="*/ 81 h 293"/>
                <a:gd name="T70" fmla="*/ 24 w 359"/>
                <a:gd name="T71" fmla="*/ 103 h 293"/>
                <a:gd name="T72" fmla="*/ 15 w 359"/>
                <a:gd name="T73" fmla="*/ 128 h 293"/>
                <a:gd name="T74" fmla="*/ 5 w 359"/>
                <a:gd name="T75" fmla="*/ 153 h 293"/>
                <a:gd name="T76" fmla="*/ 2 w 359"/>
                <a:gd name="T77" fmla="*/ 190 h 293"/>
                <a:gd name="T78" fmla="*/ 0 w 359"/>
                <a:gd name="T79" fmla="*/ 229 h 293"/>
                <a:gd name="T80" fmla="*/ 2 w 359"/>
                <a:gd name="T81" fmla="*/ 251 h 293"/>
                <a:gd name="T82" fmla="*/ 7 w 359"/>
                <a:gd name="T83" fmla="*/ 276 h 293"/>
                <a:gd name="T84" fmla="*/ 15 w 359"/>
                <a:gd name="T85" fmla="*/ 283 h 293"/>
                <a:gd name="T86" fmla="*/ 17 w 359"/>
                <a:gd name="T87" fmla="*/ 293 h 293"/>
                <a:gd name="T88" fmla="*/ 19 w 359"/>
                <a:gd name="T89" fmla="*/ 293 h 293"/>
                <a:gd name="T90" fmla="*/ 19 w 359"/>
                <a:gd name="T91" fmla="*/ 293 h 2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59"/>
                <a:gd name="T139" fmla="*/ 0 h 293"/>
                <a:gd name="T140" fmla="*/ 359 w 359"/>
                <a:gd name="T141" fmla="*/ 293 h 29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59" h="293">
                  <a:moveTo>
                    <a:pt x="19" y="293"/>
                  </a:moveTo>
                  <a:lnTo>
                    <a:pt x="172" y="241"/>
                  </a:lnTo>
                  <a:lnTo>
                    <a:pt x="170" y="236"/>
                  </a:lnTo>
                  <a:lnTo>
                    <a:pt x="165" y="232"/>
                  </a:lnTo>
                  <a:lnTo>
                    <a:pt x="162" y="229"/>
                  </a:lnTo>
                  <a:lnTo>
                    <a:pt x="160" y="222"/>
                  </a:lnTo>
                  <a:lnTo>
                    <a:pt x="118" y="192"/>
                  </a:lnTo>
                  <a:lnTo>
                    <a:pt x="118" y="190"/>
                  </a:lnTo>
                  <a:lnTo>
                    <a:pt x="113" y="187"/>
                  </a:lnTo>
                  <a:lnTo>
                    <a:pt x="111" y="187"/>
                  </a:lnTo>
                  <a:lnTo>
                    <a:pt x="106" y="185"/>
                  </a:lnTo>
                  <a:lnTo>
                    <a:pt x="74" y="155"/>
                  </a:lnTo>
                  <a:lnTo>
                    <a:pt x="51" y="140"/>
                  </a:lnTo>
                  <a:lnTo>
                    <a:pt x="51" y="138"/>
                  </a:lnTo>
                  <a:lnTo>
                    <a:pt x="51" y="135"/>
                  </a:lnTo>
                  <a:lnTo>
                    <a:pt x="54" y="133"/>
                  </a:lnTo>
                  <a:lnTo>
                    <a:pt x="61" y="133"/>
                  </a:lnTo>
                  <a:lnTo>
                    <a:pt x="66" y="133"/>
                  </a:lnTo>
                  <a:lnTo>
                    <a:pt x="69" y="135"/>
                  </a:lnTo>
                  <a:lnTo>
                    <a:pt x="86" y="148"/>
                  </a:lnTo>
                  <a:lnTo>
                    <a:pt x="103" y="160"/>
                  </a:lnTo>
                  <a:lnTo>
                    <a:pt x="120" y="170"/>
                  </a:lnTo>
                  <a:lnTo>
                    <a:pt x="138" y="180"/>
                  </a:lnTo>
                  <a:lnTo>
                    <a:pt x="145" y="185"/>
                  </a:lnTo>
                  <a:lnTo>
                    <a:pt x="152" y="187"/>
                  </a:lnTo>
                  <a:lnTo>
                    <a:pt x="160" y="192"/>
                  </a:lnTo>
                  <a:lnTo>
                    <a:pt x="167" y="195"/>
                  </a:lnTo>
                  <a:lnTo>
                    <a:pt x="172" y="190"/>
                  </a:lnTo>
                  <a:lnTo>
                    <a:pt x="179" y="185"/>
                  </a:lnTo>
                  <a:lnTo>
                    <a:pt x="187" y="182"/>
                  </a:lnTo>
                  <a:lnTo>
                    <a:pt x="194" y="182"/>
                  </a:lnTo>
                  <a:lnTo>
                    <a:pt x="246" y="69"/>
                  </a:lnTo>
                  <a:lnTo>
                    <a:pt x="256" y="74"/>
                  </a:lnTo>
                  <a:lnTo>
                    <a:pt x="256" y="76"/>
                  </a:lnTo>
                  <a:lnTo>
                    <a:pt x="258" y="76"/>
                  </a:lnTo>
                  <a:lnTo>
                    <a:pt x="244" y="111"/>
                  </a:lnTo>
                  <a:lnTo>
                    <a:pt x="231" y="148"/>
                  </a:lnTo>
                  <a:lnTo>
                    <a:pt x="221" y="187"/>
                  </a:lnTo>
                  <a:lnTo>
                    <a:pt x="214" y="227"/>
                  </a:lnTo>
                  <a:lnTo>
                    <a:pt x="357" y="180"/>
                  </a:lnTo>
                  <a:lnTo>
                    <a:pt x="359" y="165"/>
                  </a:lnTo>
                  <a:lnTo>
                    <a:pt x="357" y="150"/>
                  </a:lnTo>
                  <a:lnTo>
                    <a:pt x="352" y="135"/>
                  </a:lnTo>
                  <a:lnTo>
                    <a:pt x="349" y="121"/>
                  </a:lnTo>
                  <a:lnTo>
                    <a:pt x="344" y="103"/>
                  </a:lnTo>
                  <a:lnTo>
                    <a:pt x="337" y="89"/>
                  </a:lnTo>
                  <a:lnTo>
                    <a:pt x="330" y="74"/>
                  </a:lnTo>
                  <a:lnTo>
                    <a:pt x="322" y="59"/>
                  </a:lnTo>
                  <a:lnTo>
                    <a:pt x="312" y="47"/>
                  </a:lnTo>
                  <a:lnTo>
                    <a:pt x="303" y="34"/>
                  </a:lnTo>
                  <a:lnTo>
                    <a:pt x="290" y="25"/>
                  </a:lnTo>
                  <a:lnTo>
                    <a:pt x="276" y="15"/>
                  </a:lnTo>
                  <a:lnTo>
                    <a:pt x="253" y="7"/>
                  </a:lnTo>
                  <a:lnTo>
                    <a:pt x="231" y="2"/>
                  </a:lnTo>
                  <a:lnTo>
                    <a:pt x="209" y="0"/>
                  </a:lnTo>
                  <a:lnTo>
                    <a:pt x="187" y="0"/>
                  </a:lnTo>
                  <a:lnTo>
                    <a:pt x="165" y="5"/>
                  </a:lnTo>
                  <a:lnTo>
                    <a:pt x="143" y="7"/>
                  </a:lnTo>
                  <a:lnTo>
                    <a:pt x="120" y="15"/>
                  </a:lnTo>
                  <a:lnTo>
                    <a:pt x="101" y="25"/>
                  </a:lnTo>
                  <a:lnTo>
                    <a:pt x="88" y="34"/>
                  </a:lnTo>
                  <a:lnTo>
                    <a:pt x="76" y="42"/>
                  </a:lnTo>
                  <a:lnTo>
                    <a:pt x="66" y="49"/>
                  </a:lnTo>
                  <a:lnTo>
                    <a:pt x="54" y="59"/>
                  </a:lnTo>
                  <a:lnTo>
                    <a:pt x="47" y="69"/>
                  </a:lnTo>
                  <a:lnTo>
                    <a:pt x="39" y="81"/>
                  </a:lnTo>
                  <a:lnTo>
                    <a:pt x="32" y="91"/>
                  </a:lnTo>
                  <a:lnTo>
                    <a:pt x="24" y="103"/>
                  </a:lnTo>
                  <a:lnTo>
                    <a:pt x="17" y="116"/>
                  </a:lnTo>
                  <a:lnTo>
                    <a:pt x="15" y="128"/>
                  </a:lnTo>
                  <a:lnTo>
                    <a:pt x="10" y="140"/>
                  </a:lnTo>
                  <a:lnTo>
                    <a:pt x="5" y="153"/>
                  </a:lnTo>
                  <a:lnTo>
                    <a:pt x="2" y="172"/>
                  </a:lnTo>
                  <a:lnTo>
                    <a:pt x="2" y="190"/>
                  </a:lnTo>
                  <a:lnTo>
                    <a:pt x="0" y="209"/>
                  </a:lnTo>
                  <a:lnTo>
                    <a:pt x="0" y="229"/>
                  </a:lnTo>
                  <a:lnTo>
                    <a:pt x="2" y="241"/>
                  </a:lnTo>
                  <a:lnTo>
                    <a:pt x="2" y="251"/>
                  </a:lnTo>
                  <a:lnTo>
                    <a:pt x="5" y="264"/>
                  </a:lnTo>
                  <a:lnTo>
                    <a:pt x="7" y="276"/>
                  </a:lnTo>
                  <a:lnTo>
                    <a:pt x="12" y="281"/>
                  </a:lnTo>
                  <a:lnTo>
                    <a:pt x="15" y="283"/>
                  </a:lnTo>
                  <a:lnTo>
                    <a:pt x="15" y="288"/>
                  </a:lnTo>
                  <a:lnTo>
                    <a:pt x="17" y="293"/>
                  </a:lnTo>
                  <a:lnTo>
                    <a:pt x="19" y="2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99" name="Freeform 38"/>
            <p:cNvSpPr>
              <a:spLocks/>
            </p:cNvSpPr>
            <p:nvPr/>
          </p:nvSpPr>
          <p:spPr bwMode="auto">
            <a:xfrm>
              <a:off x="2316" y="2360"/>
              <a:ext cx="35" cy="19"/>
            </a:xfrm>
            <a:custGeom>
              <a:avLst/>
              <a:gdLst>
                <a:gd name="T0" fmla="*/ 5 w 35"/>
                <a:gd name="T1" fmla="*/ 19 h 19"/>
                <a:gd name="T2" fmla="*/ 32 w 35"/>
                <a:gd name="T3" fmla="*/ 7 h 19"/>
                <a:gd name="T4" fmla="*/ 35 w 35"/>
                <a:gd name="T5" fmla="*/ 5 h 19"/>
                <a:gd name="T6" fmla="*/ 35 w 35"/>
                <a:gd name="T7" fmla="*/ 2 h 19"/>
                <a:gd name="T8" fmla="*/ 35 w 35"/>
                <a:gd name="T9" fmla="*/ 0 h 19"/>
                <a:gd name="T10" fmla="*/ 32 w 35"/>
                <a:gd name="T11" fmla="*/ 0 h 19"/>
                <a:gd name="T12" fmla="*/ 22 w 35"/>
                <a:gd name="T13" fmla="*/ 0 h 19"/>
                <a:gd name="T14" fmla="*/ 15 w 35"/>
                <a:gd name="T15" fmla="*/ 2 h 19"/>
                <a:gd name="T16" fmla="*/ 8 w 35"/>
                <a:gd name="T17" fmla="*/ 7 h 19"/>
                <a:gd name="T18" fmla="*/ 0 w 35"/>
                <a:gd name="T19" fmla="*/ 15 h 19"/>
                <a:gd name="T20" fmla="*/ 0 w 35"/>
                <a:gd name="T21" fmla="*/ 17 h 19"/>
                <a:gd name="T22" fmla="*/ 0 w 35"/>
                <a:gd name="T23" fmla="*/ 17 h 19"/>
                <a:gd name="T24" fmla="*/ 3 w 35"/>
                <a:gd name="T25" fmla="*/ 19 h 19"/>
                <a:gd name="T26" fmla="*/ 5 w 35"/>
                <a:gd name="T27" fmla="*/ 19 h 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5"/>
                <a:gd name="T43" fmla="*/ 0 h 19"/>
                <a:gd name="T44" fmla="*/ 35 w 35"/>
                <a:gd name="T45" fmla="*/ 19 h 1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5" h="19">
                  <a:moveTo>
                    <a:pt x="5" y="19"/>
                  </a:moveTo>
                  <a:lnTo>
                    <a:pt x="32" y="7"/>
                  </a:lnTo>
                  <a:lnTo>
                    <a:pt x="35" y="5"/>
                  </a:lnTo>
                  <a:lnTo>
                    <a:pt x="35" y="2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15" y="2"/>
                  </a:lnTo>
                  <a:lnTo>
                    <a:pt x="8" y="7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600" name="Freeform 39"/>
            <p:cNvSpPr>
              <a:spLocks/>
            </p:cNvSpPr>
            <p:nvPr/>
          </p:nvSpPr>
          <p:spPr bwMode="auto">
            <a:xfrm>
              <a:off x="2306" y="2323"/>
              <a:ext cx="37" cy="15"/>
            </a:xfrm>
            <a:custGeom>
              <a:avLst/>
              <a:gdLst>
                <a:gd name="T0" fmla="*/ 5 w 37"/>
                <a:gd name="T1" fmla="*/ 12 h 15"/>
                <a:gd name="T2" fmla="*/ 37 w 37"/>
                <a:gd name="T3" fmla="*/ 7 h 15"/>
                <a:gd name="T4" fmla="*/ 37 w 37"/>
                <a:gd name="T5" fmla="*/ 5 h 15"/>
                <a:gd name="T6" fmla="*/ 37 w 37"/>
                <a:gd name="T7" fmla="*/ 5 h 15"/>
                <a:gd name="T8" fmla="*/ 37 w 37"/>
                <a:gd name="T9" fmla="*/ 2 h 15"/>
                <a:gd name="T10" fmla="*/ 37 w 37"/>
                <a:gd name="T11" fmla="*/ 0 h 15"/>
                <a:gd name="T12" fmla="*/ 0 w 37"/>
                <a:gd name="T13" fmla="*/ 5 h 15"/>
                <a:gd name="T14" fmla="*/ 0 w 37"/>
                <a:gd name="T15" fmla="*/ 5 h 15"/>
                <a:gd name="T16" fmla="*/ 0 w 37"/>
                <a:gd name="T17" fmla="*/ 7 h 15"/>
                <a:gd name="T18" fmla="*/ 0 w 37"/>
                <a:gd name="T19" fmla="*/ 7 h 15"/>
                <a:gd name="T20" fmla="*/ 0 w 37"/>
                <a:gd name="T21" fmla="*/ 10 h 15"/>
                <a:gd name="T22" fmla="*/ 0 w 37"/>
                <a:gd name="T23" fmla="*/ 10 h 15"/>
                <a:gd name="T24" fmla="*/ 0 w 37"/>
                <a:gd name="T25" fmla="*/ 12 h 15"/>
                <a:gd name="T26" fmla="*/ 0 w 37"/>
                <a:gd name="T27" fmla="*/ 12 h 15"/>
                <a:gd name="T28" fmla="*/ 3 w 37"/>
                <a:gd name="T29" fmla="*/ 15 h 15"/>
                <a:gd name="T30" fmla="*/ 5 w 37"/>
                <a:gd name="T31" fmla="*/ 12 h 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7"/>
                <a:gd name="T49" fmla="*/ 0 h 15"/>
                <a:gd name="T50" fmla="*/ 37 w 37"/>
                <a:gd name="T51" fmla="*/ 15 h 1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7" h="15">
                  <a:moveTo>
                    <a:pt x="5" y="12"/>
                  </a:moveTo>
                  <a:lnTo>
                    <a:pt x="37" y="7"/>
                  </a:lnTo>
                  <a:lnTo>
                    <a:pt x="37" y="5"/>
                  </a:lnTo>
                  <a:lnTo>
                    <a:pt x="37" y="2"/>
                  </a:lnTo>
                  <a:lnTo>
                    <a:pt x="37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3" y="15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601" name="Freeform 40"/>
            <p:cNvSpPr>
              <a:spLocks/>
            </p:cNvSpPr>
            <p:nvPr/>
          </p:nvSpPr>
          <p:spPr bwMode="auto">
            <a:xfrm>
              <a:off x="2461" y="2313"/>
              <a:ext cx="18" cy="22"/>
            </a:xfrm>
            <a:custGeom>
              <a:avLst/>
              <a:gdLst>
                <a:gd name="T0" fmla="*/ 13 w 18"/>
                <a:gd name="T1" fmla="*/ 20 h 22"/>
                <a:gd name="T2" fmla="*/ 15 w 18"/>
                <a:gd name="T3" fmla="*/ 20 h 22"/>
                <a:gd name="T4" fmla="*/ 18 w 18"/>
                <a:gd name="T5" fmla="*/ 15 h 22"/>
                <a:gd name="T6" fmla="*/ 18 w 18"/>
                <a:gd name="T7" fmla="*/ 10 h 22"/>
                <a:gd name="T8" fmla="*/ 15 w 18"/>
                <a:gd name="T9" fmla="*/ 5 h 22"/>
                <a:gd name="T10" fmla="*/ 13 w 18"/>
                <a:gd name="T11" fmla="*/ 0 h 22"/>
                <a:gd name="T12" fmla="*/ 3 w 18"/>
                <a:gd name="T13" fmla="*/ 5 h 22"/>
                <a:gd name="T14" fmla="*/ 3 w 18"/>
                <a:gd name="T15" fmla="*/ 7 h 22"/>
                <a:gd name="T16" fmla="*/ 0 w 18"/>
                <a:gd name="T17" fmla="*/ 10 h 22"/>
                <a:gd name="T18" fmla="*/ 0 w 18"/>
                <a:gd name="T19" fmla="*/ 15 h 22"/>
                <a:gd name="T20" fmla="*/ 0 w 18"/>
                <a:gd name="T21" fmla="*/ 17 h 22"/>
                <a:gd name="T22" fmla="*/ 13 w 18"/>
                <a:gd name="T23" fmla="*/ 22 h 22"/>
                <a:gd name="T24" fmla="*/ 13 w 18"/>
                <a:gd name="T25" fmla="*/ 20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22"/>
                <a:gd name="T41" fmla="*/ 18 w 18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22">
                  <a:moveTo>
                    <a:pt x="13" y="20"/>
                  </a:moveTo>
                  <a:lnTo>
                    <a:pt x="15" y="20"/>
                  </a:lnTo>
                  <a:lnTo>
                    <a:pt x="18" y="15"/>
                  </a:lnTo>
                  <a:lnTo>
                    <a:pt x="18" y="10"/>
                  </a:lnTo>
                  <a:lnTo>
                    <a:pt x="15" y="5"/>
                  </a:lnTo>
                  <a:lnTo>
                    <a:pt x="13" y="0"/>
                  </a:lnTo>
                  <a:lnTo>
                    <a:pt x="3" y="5"/>
                  </a:lnTo>
                  <a:lnTo>
                    <a:pt x="3" y="7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3" y="22"/>
                  </a:lnTo>
                  <a:lnTo>
                    <a:pt x="13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602" name="Freeform 41"/>
            <p:cNvSpPr>
              <a:spLocks/>
            </p:cNvSpPr>
            <p:nvPr/>
          </p:nvSpPr>
          <p:spPr bwMode="auto">
            <a:xfrm>
              <a:off x="2309" y="2276"/>
              <a:ext cx="37" cy="12"/>
            </a:xfrm>
            <a:custGeom>
              <a:avLst/>
              <a:gdLst>
                <a:gd name="T0" fmla="*/ 27 w 37"/>
                <a:gd name="T1" fmla="*/ 12 h 12"/>
                <a:gd name="T2" fmla="*/ 29 w 37"/>
                <a:gd name="T3" fmla="*/ 12 h 12"/>
                <a:gd name="T4" fmla="*/ 29 w 37"/>
                <a:gd name="T5" fmla="*/ 12 h 12"/>
                <a:gd name="T6" fmla="*/ 32 w 37"/>
                <a:gd name="T7" fmla="*/ 12 h 12"/>
                <a:gd name="T8" fmla="*/ 34 w 37"/>
                <a:gd name="T9" fmla="*/ 12 h 12"/>
                <a:gd name="T10" fmla="*/ 34 w 37"/>
                <a:gd name="T11" fmla="*/ 12 h 12"/>
                <a:gd name="T12" fmla="*/ 34 w 37"/>
                <a:gd name="T13" fmla="*/ 10 h 12"/>
                <a:gd name="T14" fmla="*/ 34 w 37"/>
                <a:gd name="T15" fmla="*/ 10 h 12"/>
                <a:gd name="T16" fmla="*/ 37 w 37"/>
                <a:gd name="T17" fmla="*/ 7 h 12"/>
                <a:gd name="T18" fmla="*/ 34 w 37"/>
                <a:gd name="T19" fmla="*/ 2 h 12"/>
                <a:gd name="T20" fmla="*/ 27 w 37"/>
                <a:gd name="T21" fmla="*/ 2 h 12"/>
                <a:gd name="T22" fmla="*/ 22 w 37"/>
                <a:gd name="T23" fmla="*/ 0 h 12"/>
                <a:gd name="T24" fmla="*/ 17 w 37"/>
                <a:gd name="T25" fmla="*/ 0 h 12"/>
                <a:gd name="T26" fmla="*/ 12 w 37"/>
                <a:gd name="T27" fmla="*/ 0 h 12"/>
                <a:gd name="T28" fmla="*/ 10 w 37"/>
                <a:gd name="T29" fmla="*/ 0 h 12"/>
                <a:gd name="T30" fmla="*/ 5 w 37"/>
                <a:gd name="T31" fmla="*/ 0 h 12"/>
                <a:gd name="T32" fmla="*/ 2 w 37"/>
                <a:gd name="T33" fmla="*/ 0 h 12"/>
                <a:gd name="T34" fmla="*/ 0 w 37"/>
                <a:gd name="T35" fmla="*/ 2 h 12"/>
                <a:gd name="T36" fmla="*/ 0 w 37"/>
                <a:gd name="T37" fmla="*/ 2 h 12"/>
                <a:gd name="T38" fmla="*/ 0 w 37"/>
                <a:gd name="T39" fmla="*/ 5 h 12"/>
                <a:gd name="T40" fmla="*/ 0 w 37"/>
                <a:gd name="T41" fmla="*/ 7 h 12"/>
                <a:gd name="T42" fmla="*/ 27 w 37"/>
                <a:gd name="T43" fmla="*/ 12 h 1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7"/>
                <a:gd name="T67" fmla="*/ 0 h 12"/>
                <a:gd name="T68" fmla="*/ 37 w 37"/>
                <a:gd name="T69" fmla="*/ 12 h 1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7" h="12">
                  <a:moveTo>
                    <a:pt x="27" y="12"/>
                  </a:moveTo>
                  <a:lnTo>
                    <a:pt x="29" y="12"/>
                  </a:lnTo>
                  <a:lnTo>
                    <a:pt x="32" y="12"/>
                  </a:lnTo>
                  <a:lnTo>
                    <a:pt x="34" y="12"/>
                  </a:lnTo>
                  <a:lnTo>
                    <a:pt x="34" y="10"/>
                  </a:lnTo>
                  <a:lnTo>
                    <a:pt x="37" y="7"/>
                  </a:lnTo>
                  <a:lnTo>
                    <a:pt x="34" y="2"/>
                  </a:lnTo>
                  <a:lnTo>
                    <a:pt x="27" y="2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27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603" name="Freeform 42"/>
            <p:cNvSpPr>
              <a:spLocks/>
            </p:cNvSpPr>
            <p:nvPr/>
          </p:nvSpPr>
          <p:spPr bwMode="auto">
            <a:xfrm>
              <a:off x="2594" y="2259"/>
              <a:ext cx="32" cy="19"/>
            </a:xfrm>
            <a:custGeom>
              <a:avLst/>
              <a:gdLst>
                <a:gd name="T0" fmla="*/ 3 w 32"/>
                <a:gd name="T1" fmla="*/ 19 h 19"/>
                <a:gd name="T2" fmla="*/ 32 w 32"/>
                <a:gd name="T3" fmla="*/ 10 h 19"/>
                <a:gd name="T4" fmla="*/ 30 w 32"/>
                <a:gd name="T5" fmla="*/ 0 h 19"/>
                <a:gd name="T6" fmla="*/ 0 w 32"/>
                <a:gd name="T7" fmla="*/ 10 h 19"/>
                <a:gd name="T8" fmla="*/ 0 w 32"/>
                <a:gd name="T9" fmla="*/ 10 h 19"/>
                <a:gd name="T10" fmla="*/ 0 w 32"/>
                <a:gd name="T11" fmla="*/ 12 h 19"/>
                <a:gd name="T12" fmla="*/ 0 w 32"/>
                <a:gd name="T13" fmla="*/ 15 h 19"/>
                <a:gd name="T14" fmla="*/ 0 w 32"/>
                <a:gd name="T15" fmla="*/ 17 h 19"/>
                <a:gd name="T16" fmla="*/ 0 w 32"/>
                <a:gd name="T17" fmla="*/ 17 h 19"/>
                <a:gd name="T18" fmla="*/ 3 w 32"/>
                <a:gd name="T19" fmla="*/ 17 h 19"/>
                <a:gd name="T20" fmla="*/ 3 w 32"/>
                <a:gd name="T21" fmla="*/ 17 h 19"/>
                <a:gd name="T22" fmla="*/ 3 w 32"/>
                <a:gd name="T23" fmla="*/ 19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"/>
                <a:gd name="T37" fmla="*/ 0 h 19"/>
                <a:gd name="T38" fmla="*/ 32 w 32"/>
                <a:gd name="T39" fmla="*/ 19 h 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" h="19">
                  <a:moveTo>
                    <a:pt x="3" y="19"/>
                  </a:moveTo>
                  <a:lnTo>
                    <a:pt x="32" y="10"/>
                  </a:lnTo>
                  <a:lnTo>
                    <a:pt x="30" y="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3" y="17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604" name="Freeform 43"/>
            <p:cNvSpPr>
              <a:spLocks/>
            </p:cNvSpPr>
            <p:nvPr/>
          </p:nvSpPr>
          <p:spPr bwMode="auto">
            <a:xfrm>
              <a:off x="2577" y="2214"/>
              <a:ext cx="30" cy="20"/>
            </a:xfrm>
            <a:custGeom>
              <a:avLst/>
              <a:gdLst>
                <a:gd name="T0" fmla="*/ 5 w 30"/>
                <a:gd name="T1" fmla="*/ 20 h 20"/>
                <a:gd name="T2" fmla="*/ 30 w 30"/>
                <a:gd name="T3" fmla="*/ 8 h 20"/>
                <a:gd name="T4" fmla="*/ 30 w 30"/>
                <a:gd name="T5" fmla="*/ 8 h 20"/>
                <a:gd name="T6" fmla="*/ 30 w 30"/>
                <a:gd name="T7" fmla="*/ 5 h 20"/>
                <a:gd name="T8" fmla="*/ 30 w 30"/>
                <a:gd name="T9" fmla="*/ 3 h 20"/>
                <a:gd name="T10" fmla="*/ 30 w 30"/>
                <a:gd name="T11" fmla="*/ 0 h 20"/>
                <a:gd name="T12" fmla="*/ 22 w 30"/>
                <a:gd name="T13" fmla="*/ 0 h 20"/>
                <a:gd name="T14" fmla="*/ 15 w 30"/>
                <a:gd name="T15" fmla="*/ 3 h 20"/>
                <a:gd name="T16" fmla="*/ 8 w 30"/>
                <a:gd name="T17" fmla="*/ 8 h 20"/>
                <a:gd name="T18" fmla="*/ 0 w 30"/>
                <a:gd name="T19" fmla="*/ 13 h 20"/>
                <a:gd name="T20" fmla="*/ 0 w 30"/>
                <a:gd name="T21" fmla="*/ 15 h 20"/>
                <a:gd name="T22" fmla="*/ 0 w 30"/>
                <a:gd name="T23" fmla="*/ 15 h 20"/>
                <a:gd name="T24" fmla="*/ 0 w 30"/>
                <a:gd name="T25" fmla="*/ 18 h 20"/>
                <a:gd name="T26" fmla="*/ 3 w 30"/>
                <a:gd name="T27" fmla="*/ 20 h 20"/>
                <a:gd name="T28" fmla="*/ 3 w 30"/>
                <a:gd name="T29" fmla="*/ 20 h 20"/>
                <a:gd name="T30" fmla="*/ 3 w 30"/>
                <a:gd name="T31" fmla="*/ 20 h 20"/>
                <a:gd name="T32" fmla="*/ 3 w 30"/>
                <a:gd name="T33" fmla="*/ 20 h 20"/>
                <a:gd name="T34" fmla="*/ 5 w 30"/>
                <a:gd name="T35" fmla="*/ 20 h 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0"/>
                <a:gd name="T55" fmla="*/ 0 h 20"/>
                <a:gd name="T56" fmla="*/ 30 w 30"/>
                <a:gd name="T57" fmla="*/ 20 h 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0" h="20">
                  <a:moveTo>
                    <a:pt x="5" y="20"/>
                  </a:moveTo>
                  <a:lnTo>
                    <a:pt x="30" y="8"/>
                  </a:lnTo>
                  <a:lnTo>
                    <a:pt x="30" y="5"/>
                  </a:lnTo>
                  <a:lnTo>
                    <a:pt x="30" y="3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5" y="3"/>
                  </a:lnTo>
                  <a:lnTo>
                    <a:pt x="8" y="8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3" y="20"/>
                  </a:lnTo>
                  <a:lnTo>
                    <a:pt x="5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605" name="Freeform 44"/>
            <p:cNvSpPr>
              <a:spLocks/>
            </p:cNvSpPr>
            <p:nvPr/>
          </p:nvSpPr>
          <p:spPr bwMode="auto">
            <a:xfrm>
              <a:off x="2346" y="2205"/>
              <a:ext cx="29" cy="17"/>
            </a:xfrm>
            <a:custGeom>
              <a:avLst/>
              <a:gdLst>
                <a:gd name="T0" fmla="*/ 29 w 29"/>
                <a:gd name="T1" fmla="*/ 17 h 17"/>
                <a:gd name="T2" fmla="*/ 29 w 29"/>
                <a:gd name="T3" fmla="*/ 7 h 17"/>
                <a:gd name="T4" fmla="*/ 2 w 29"/>
                <a:gd name="T5" fmla="*/ 0 h 17"/>
                <a:gd name="T6" fmla="*/ 2 w 29"/>
                <a:gd name="T7" fmla="*/ 0 h 17"/>
                <a:gd name="T8" fmla="*/ 2 w 29"/>
                <a:gd name="T9" fmla="*/ 0 h 17"/>
                <a:gd name="T10" fmla="*/ 0 w 29"/>
                <a:gd name="T11" fmla="*/ 2 h 17"/>
                <a:gd name="T12" fmla="*/ 0 w 29"/>
                <a:gd name="T13" fmla="*/ 4 h 17"/>
                <a:gd name="T14" fmla="*/ 29 w 29"/>
                <a:gd name="T15" fmla="*/ 17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"/>
                <a:gd name="T25" fmla="*/ 0 h 17"/>
                <a:gd name="T26" fmla="*/ 29 w 29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" h="17">
                  <a:moveTo>
                    <a:pt x="29" y="17"/>
                  </a:moveTo>
                  <a:lnTo>
                    <a:pt x="29" y="7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9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606" name="Freeform 45"/>
            <p:cNvSpPr>
              <a:spLocks/>
            </p:cNvSpPr>
            <p:nvPr/>
          </p:nvSpPr>
          <p:spPr bwMode="auto">
            <a:xfrm>
              <a:off x="2560" y="2177"/>
              <a:ext cx="27" cy="30"/>
            </a:xfrm>
            <a:custGeom>
              <a:avLst/>
              <a:gdLst>
                <a:gd name="T0" fmla="*/ 7 w 27"/>
                <a:gd name="T1" fmla="*/ 28 h 30"/>
                <a:gd name="T2" fmla="*/ 27 w 27"/>
                <a:gd name="T3" fmla="*/ 5 h 30"/>
                <a:gd name="T4" fmla="*/ 27 w 27"/>
                <a:gd name="T5" fmla="*/ 3 h 30"/>
                <a:gd name="T6" fmla="*/ 27 w 27"/>
                <a:gd name="T7" fmla="*/ 3 h 30"/>
                <a:gd name="T8" fmla="*/ 27 w 27"/>
                <a:gd name="T9" fmla="*/ 0 h 30"/>
                <a:gd name="T10" fmla="*/ 27 w 27"/>
                <a:gd name="T11" fmla="*/ 0 h 30"/>
                <a:gd name="T12" fmla="*/ 17 w 27"/>
                <a:gd name="T13" fmla="*/ 0 h 30"/>
                <a:gd name="T14" fmla="*/ 0 w 27"/>
                <a:gd name="T15" fmla="*/ 25 h 30"/>
                <a:gd name="T16" fmla="*/ 2 w 27"/>
                <a:gd name="T17" fmla="*/ 25 h 30"/>
                <a:gd name="T18" fmla="*/ 2 w 27"/>
                <a:gd name="T19" fmla="*/ 28 h 30"/>
                <a:gd name="T20" fmla="*/ 5 w 27"/>
                <a:gd name="T21" fmla="*/ 30 h 30"/>
                <a:gd name="T22" fmla="*/ 7 w 27"/>
                <a:gd name="T23" fmla="*/ 28 h 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"/>
                <a:gd name="T37" fmla="*/ 0 h 30"/>
                <a:gd name="T38" fmla="*/ 27 w 27"/>
                <a:gd name="T39" fmla="*/ 30 h 3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" h="30">
                  <a:moveTo>
                    <a:pt x="7" y="28"/>
                  </a:moveTo>
                  <a:lnTo>
                    <a:pt x="27" y="5"/>
                  </a:lnTo>
                  <a:lnTo>
                    <a:pt x="27" y="3"/>
                  </a:lnTo>
                  <a:lnTo>
                    <a:pt x="27" y="0"/>
                  </a:lnTo>
                  <a:lnTo>
                    <a:pt x="17" y="0"/>
                  </a:lnTo>
                  <a:lnTo>
                    <a:pt x="0" y="25"/>
                  </a:lnTo>
                  <a:lnTo>
                    <a:pt x="2" y="25"/>
                  </a:lnTo>
                  <a:lnTo>
                    <a:pt x="2" y="28"/>
                  </a:lnTo>
                  <a:lnTo>
                    <a:pt x="5" y="30"/>
                  </a:lnTo>
                  <a:lnTo>
                    <a:pt x="7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607" name="Freeform 46"/>
            <p:cNvSpPr>
              <a:spLocks/>
            </p:cNvSpPr>
            <p:nvPr/>
          </p:nvSpPr>
          <p:spPr bwMode="auto">
            <a:xfrm>
              <a:off x="2380" y="2163"/>
              <a:ext cx="22" cy="32"/>
            </a:xfrm>
            <a:custGeom>
              <a:avLst/>
              <a:gdLst>
                <a:gd name="T0" fmla="*/ 17 w 22"/>
                <a:gd name="T1" fmla="*/ 32 h 32"/>
                <a:gd name="T2" fmla="*/ 17 w 22"/>
                <a:gd name="T3" fmla="*/ 32 h 32"/>
                <a:gd name="T4" fmla="*/ 20 w 22"/>
                <a:gd name="T5" fmla="*/ 32 h 32"/>
                <a:gd name="T6" fmla="*/ 20 w 22"/>
                <a:gd name="T7" fmla="*/ 32 h 32"/>
                <a:gd name="T8" fmla="*/ 22 w 22"/>
                <a:gd name="T9" fmla="*/ 32 h 32"/>
                <a:gd name="T10" fmla="*/ 20 w 22"/>
                <a:gd name="T11" fmla="*/ 22 h 32"/>
                <a:gd name="T12" fmla="*/ 17 w 22"/>
                <a:gd name="T13" fmla="*/ 14 h 32"/>
                <a:gd name="T14" fmla="*/ 10 w 22"/>
                <a:gd name="T15" fmla="*/ 7 h 32"/>
                <a:gd name="T16" fmla="*/ 3 w 22"/>
                <a:gd name="T17" fmla="*/ 0 h 32"/>
                <a:gd name="T18" fmla="*/ 0 w 22"/>
                <a:gd name="T19" fmla="*/ 2 h 32"/>
                <a:gd name="T20" fmla="*/ 0 w 22"/>
                <a:gd name="T21" fmla="*/ 5 h 32"/>
                <a:gd name="T22" fmla="*/ 0 w 22"/>
                <a:gd name="T23" fmla="*/ 9 h 32"/>
                <a:gd name="T24" fmla="*/ 0 w 22"/>
                <a:gd name="T25" fmla="*/ 12 h 32"/>
                <a:gd name="T26" fmla="*/ 15 w 22"/>
                <a:gd name="T27" fmla="*/ 32 h 32"/>
                <a:gd name="T28" fmla="*/ 15 w 22"/>
                <a:gd name="T29" fmla="*/ 32 h 32"/>
                <a:gd name="T30" fmla="*/ 17 w 22"/>
                <a:gd name="T31" fmla="*/ 32 h 32"/>
                <a:gd name="T32" fmla="*/ 17 w 22"/>
                <a:gd name="T33" fmla="*/ 32 h 32"/>
                <a:gd name="T34" fmla="*/ 17 w 22"/>
                <a:gd name="T35" fmla="*/ 32 h 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"/>
                <a:gd name="T55" fmla="*/ 0 h 32"/>
                <a:gd name="T56" fmla="*/ 22 w 22"/>
                <a:gd name="T57" fmla="*/ 32 h 3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" h="32">
                  <a:moveTo>
                    <a:pt x="17" y="32"/>
                  </a:moveTo>
                  <a:lnTo>
                    <a:pt x="17" y="32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0" y="22"/>
                  </a:lnTo>
                  <a:lnTo>
                    <a:pt x="17" y="14"/>
                  </a:lnTo>
                  <a:lnTo>
                    <a:pt x="10" y="7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15" y="32"/>
                  </a:lnTo>
                  <a:lnTo>
                    <a:pt x="17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608" name="Freeform 47"/>
            <p:cNvSpPr>
              <a:spLocks/>
            </p:cNvSpPr>
            <p:nvPr/>
          </p:nvSpPr>
          <p:spPr bwMode="auto">
            <a:xfrm>
              <a:off x="2491" y="2133"/>
              <a:ext cx="12" cy="44"/>
            </a:xfrm>
            <a:custGeom>
              <a:avLst/>
              <a:gdLst>
                <a:gd name="T0" fmla="*/ 5 w 12"/>
                <a:gd name="T1" fmla="*/ 44 h 44"/>
                <a:gd name="T2" fmla="*/ 10 w 12"/>
                <a:gd name="T3" fmla="*/ 35 h 44"/>
                <a:gd name="T4" fmla="*/ 12 w 12"/>
                <a:gd name="T5" fmla="*/ 25 h 44"/>
                <a:gd name="T6" fmla="*/ 12 w 12"/>
                <a:gd name="T7" fmla="*/ 12 h 44"/>
                <a:gd name="T8" fmla="*/ 10 w 12"/>
                <a:gd name="T9" fmla="*/ 3 h 44"/>
                <a:gd name="T10" fmla="*/ 10 w 12"/>
                <a:gd name="T11" fmla="*/ 3 h 44"/>
                <a:gd name="T12" fmla="*/ 10 w 12"/>
                <a:gd name="T13" fmla="*/ 3 h 44"/>
                <a:gd name="T14" fmla="*/ 10 w 12"/>
                <a:gd name="T15" fmla="*/ 3 h 44"/>
                <a:gd name="T16" fmla="*/ 7 w 12"/>
                <a:gd name="T17" fmla="*/ 0 h 44"/>
                <a:gd name="T18" fmla="*/ 3 w 12"/>
                <a:gd name="T19" fmla="*/ 10 h 44"/>
                <a:gd name="T20" fmla="*/ 0 w 12"/>
                <a:gd name="T21" fmla="*/ 20 h 44"/>
                <a:gd name="T22" fmla="*/ 0 w 12"/>
                <a:gd name="T23" fmla="*/ 32 h 44"/>
                <a:gd name="T24" fmla="*/ 0 w 12"/>
                <a:gd name="T25" fmla="*/ 42 h 44"/>
                <a:gd name="T26" fmla="*/ 0 w 12"/>
                <a:gd name="T27" fmla="*/ 44 h 44"/>
                <a:gd name="T28" fmla="*/ 3 w 12"/>
                <a:gd name="T29" fmla="*/ 44 h 44"/>
                <a:gd name="T30" fmla="*/ 3 w 12"/>
                <a:gd name="T31" fmla="*/ 44 h 44"/>
                <a:gd name="T32" fmla="*/ 3 w 12"/>
                <a:gd name="T33" fmla="*/ 44 h 44"/>
                <a:gd name="T34" fmla="*/ 5 w 12"/>
                <a:gd name="T35" fmla="*/ 44 h 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"/>
                <a:gd name="T55" fmla="*/ 0 h 44"/>
                <a:gd name="T56" fmla="*/ 12 w 12"/>
                <a:gd name="T57" fmla="*/ 44 h 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" h="44">
                  <a:moveTo>
                    <a:pt x="5" y="44"/>
                  </a:moveTo>
                  <a:lnTo>
                    <a:pt x="10" y="35"/>
                  </a:lnTo>
                  <a:lnTo>
                    <a:pt x="12" y="25"/>
                  </a:lnTo>
                  <a:lnTo>
                    <a:pt x="12" y="12"/>
                  </a:lnTo>
                  <a:lnTo>
                    <a:pt x="10" y="3"/>
                  </a:lnTo>
                  <a:lnTo>
                    <a:pt x="7" y="0"/>
                  </a:lnTo>
                  <a:lnTo>
                    <a:pt x="3" y="10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3" y="44"/>
                  </a:lnTo>
                  <a:lnTo>
                    <a:pt x="5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609" name="Freeform 48"/>
            <p:cNvSpPr>
              <a:spLocks/>
            </p:cNvSpPr>
            <p:nvPr/>
          </p:nvSpPr>
          <p:spPr bwMode="auto">
            <a:xfrm>
              <a:off x="2429" y="2138"/>
              <a:ext cx="18" cy="32"/>
            </a:xfrm>
            <a:custGeom>
              <a:avLst/>
              <a:gdLst>
                <a:gd name="T0" fmla="*/ 13 w 18"/>
                <a:gd name="T1" fmla="*/ 32 h 32"/>
                <a:gd name="T2" fmla="*/ 15 w 18"/>
                <a:gd name="T3" fmla="*/ 32 h 32"/>
                <a:gd name="T4" fmla="*/ 15 w 18"/>
                <a:gd name="T5" fmla="*/ 32 h 32"/>
                <a:gd name="T6" fmla="*/ 18 w 18"/>
                <a:gd name="T7" fmla="*/ 32 h 32"/>
                <a:gd name="T8" fmla="*/ 18 w 18"/>
                <a:gd name="T9" fmla="*/ 30 h 32"/>
                <a:gd name="T10" fmla="*/ 8 w 18"/>
                <a:gd name="T11" fmla="*/ 0 h 32"/>
                <a:gd name="T12" fmla="*/ 8 w 18"/>
                <a:gd name="T13" fmla="*/ 0 h 32"/>
                <a:gd name="T14" fmla="*/ 8 w 18"/>
                <a:gd name="T15" fmla="*/ 0 h 32"/>
                <a:gd name="T16" fmla="*/ 5 w 18"/>
                <a:gd name="T17" fmla="*/ 0 h 32"/>
                <a:gd name="T18" fmla="*/ 5 w 18"/>
                <a:gd name="T19" fmla="*/ 0 h 32"/>
                <a:gd name="T20" fmla="*/ 0 w 18"/>
                <a:gd name="T21" fmla="*/ 7 h 32"/>
                <a:gd name="T22" fmla="*/ 5 w 18"/>
                <a:gd name="T23" fmla="*/ 25 h 32"/>
                <a:gd name="T24" fmla="*/ 13 w 18"/>
                <a:gd name="T25" fmla="*/ 32 h 32"/>
                <a:gd name="T26" fmla="*/ 13 w 18"/>
                <a:gd name="T27" fmla="*/ 32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"/>
                <a:gd name="T43" fmla="*/ 0 h 32"/>
                <a:gd name="T44" fmla="*/ 18 w 18"/>
                <a:gd name="T45" fmla="*/ 32 h 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" h="32">
                  <a:moveTo>
                    <a:pt x="13" y="32"/>
                  </a:moveTo>
                  <a:lnTo>
                    <a:pt x="15" y="32"/>
                  </a:lnTo>
                  <a:lnTo>
                    <a:pt x="18" y="32"/>
                  </a:lnTo>
                  <a:lnTo>
                    <a:pt x="18" y="30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7"/>
                  </a:lnTo>
                  <a:lnTo>
                    <a:pt x="5" y="25"/>
                  </a:lnTo>
                  <a:lnTo>
                    <a:pt x="13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610" name="Freeform 49"/>
            <p:cNvSpPr>
              <a:spLocks/>
            </p:cNvSpPr>
            <p:nvPr/>
          </p:nvSpPr>
          <p:spPr bwMode="auto">
            <a:xfrm>
              <a:off x="2863" y="1598"/>
              <a:ext cx="187" cy="404"/>
            </a:xfrm>
            <a:custGeom>
              <a:avLst/>
              <a:gdLst>
                <a:gd name="T0" fmla="*/ 160 w 187"/>
                <a:gd name="T1" fmla="*/ 0 h 404"/>
                <a:gd name="T2" fmla="*/ 27 w 187"/>
                <a:gd name="T3" fmla="*/ 254 h 404"/>
                <a:gd name="T4" fmla="*/ 96 w 187"/>
                <a:gd name="T5" fmla="*/ 207 h 404"/>
                <a:gd name="T6" fmla="*/ 0 w 187"/>
                <a:gd name="T7" fmla="*/ 404 h 404"/>
                <a:gd name="T8" fmla="*/ 187 w 187"/>
                <a:gd name="T9" fmla="*/ 131 h 404"/>
                <a:gd name="T10" fmla="*/ 108 w 187"/>
                <a:gd name="T11" fmla="*/ 173 h 404"/>
                <a:gd name="T12" fmla="*/ 160 w 187"/>
                <a:gd name="T13" fmla="*/ 0 h 4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7"/>
                <a:gd name="T22" fmla="*/ 0 h 404"/>
                <a:gd name="T23" fmla="*/ 187 w 187"/>
                <a:gd name="T24" fmla="*/ 404 h 4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7" h="404">
                  <a:moveTo>
                    <a:pt x="160" y="0"/>
                  </a:moveTo>
                  <a:lnTo>
                    <a:pt x="27" y="254"/>
                  </a:lnTo>
                  <a:lnTo>
                    <a:pt x="96" y="207"/>
                  </a:lnTo>
                  <a:lnTo>
                    <a:pt x="0" y="404"/>
                  </a:lnTo>
                  <a:lnTo>
                    <a:pt x="187" y="131"/>
                  </a:lnTo>
                  <a:lnTo>
                    <a:pt x="108" y="173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FFB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611" name="Freeform 50"/>
            <p:cNvSpPr>
              <a:spLocks/>
            </p:cNvSpPr>
            <p:nvPr/>
          </p:nvSpPr>
          <p:spPr bwMode="auto">
            <a:xfrm>
              <a:off x="2521" y="1480"/>
              <a:ext cx="101" cy="434"/>
            </a:xfrm>
            <a:custGeom>
              <a:avLst/>
              <a:gdLst>
                <a:gd name="T0" fmla="*/ 27 w 101"/>
                <a:gd name="T1" fmla="*/ 0 h 434"/>
                <a:gd name="T2" fmla="*/ 0 w 101"/>
                <a:gd name="T3" fmla="*/ 286 h 434"/>
                <a:gd name="T4" fmla="*/ 44 w 101"/>
                <a:gd name="T5" fmla="*/ 217 h 434"/>
                <a:gd name="T6" fmla="*/ 29 w 101"/>
                <a:gd name="T7" fmla="*/ 434 h 434"/>
                <a:gd name="T8" fmla="*/ 101 w 101"/>
                <a:gd name="T9" fmla="*/ 111 h 434"/>
                <a:gd name="T10" fmla="*/ 44 w 101"/>
                <a:gd name="T11" fmla="*/ 180 h 434"/>
                <a:gd name="T12" fmla="*/ 27 w 101"/>
                <a:gd name="T13" fmla="*/ 0 h 4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"/>
                <a:gd name="T22" fmla="*/ 0 h 434"/>
                <a:gd name="T23" fmla="*/ 101 w 101"/>
                <a:gd name="T24" fmla="*/ 434 h 4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" h="434">
                  <a:moveTo>
                    <a:pt x="27" y="0"/>
                  </a:moveTo>
                  <a:lnTo>
                    <a:pt x="0" y="286"/>
                  </a:lnTo>
                  <a:lnTo>
                    <a:pt x="44" y="217"/>
                  </a:lnTo>
                  <a:lnTo>
                    <a:pt x="29" y="434"/>
                  </a:lnTo>
                  <a:lnTo>
                    <a:pt x="101" y="111"/>
                  </a:lnTo>
                  <a:lnTo>
                    <a:pt x="44" y="18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B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612" name="Freeform 51"/>
            <p:cNvSpPr>
              <a:spLocks/>
            </p:cNvSpPr>
            <p:nvPr/>
          </p:nvSpPr>
          <p:spPr bwMode="auto">
            <a:xfrm>
              <a:off x="1967" y="1618"/>
              <a:ext cx="233" cy="367"/>
            </a:xfrm>
            <a:custGeom>
              <a:avLst/>
              <a:gdLst>
                <a:gd name="T0" fmla="*/ 2 w 233"/>
                <a:gd name="T1" fmla="*/ 0 h 367"/>
                <a:gd name="T2" fmla="*/ 179 w 233"/>
                <a:gd name="T3" fmla="*/ 227 h 367"/>
                <a:gd name="T4" fmla="*/ 103 w 233"/>
                <a:gd name="T5" fmla="*/ 190 h 367"/>
                <a:gd name="T6" fmla="*/ 233 w 233"/>
                <a:gd name="T7" fmla="*/ 367 h 367"/>
                <a:gd name="T8" fmla="*/ 0 w 233"/>
                <a:gd name="T9" fmla="*/ 133 h 367"/>
                <a:gd name="T10" fmla="*/ 83 w 233"/>
                <a:gd name="T11" fmla="*/ 160 h 367"/>
                <a:gd name="T12" fmla="*/ 2 w 233"/>
                <a:gd name="T13" fmla="*/ 0 h 3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3"/>
                <a:gd name="T22" fmla="*/ 0 h 367"/>
                <a:gd name="T23" fmla="*/ 233 w 233"/>
                <a:gd name="T24" fmla="*/ 367 h 3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3" h="367">
                  <a:moveTo>
                    <a:pt x="2" y="0"/>
                  </a:moveTo>
                  <a:lnTo>
                    <a:pt x="179" y="227"/>
                  </a:lnTo>
                  <a:lnTo>
                    <a:pt x="103" y="190"/>
                  </a:lnTo>
                  <a:lnTo>
                    <a:pt x="233" y="367"/>
                  </a:lnTo>
                  <a:lnTo>
                    <a:pt x="0" y="133"/>
                  </a:lnTo>
                  <a:lnTo>
                    <a:pt x="83" y="16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B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8002588" y="4211638"/>
          <a:ext cx="665162" cy="280987"/>
        </p:xfrm>
        <a:graphic>
          <a:graphicData uri="http://schemas.openxmlformats.org/presentationml/2006/ole">
            <p:oleObj spid="_x0000_s22530" name="Equation" r:id="rId4" imgW="507960" imgH="215640" progId="Equation.3">
              <p:embed/>
            </p:oleObj>
          </a:graphicData>
        </a:graphic>
      </p:graphicFrame>
      <p:grpSp>
        <p:nvGrpSpPr>
          <p:cNvPr id="22546" name="Group 53"/>
          <p:cNvGrpSpPr>
            <a:grpSpLocks/>
          </p:cNvGrpSpPr>
          <p:nvPr/>
        </p:nvGrpSpPr>
        <p:grpSpPr bwMode="auto">
          <a:xfrm>
            <a:off x="5364163" y="4797425"/>
            <a:ext cx="1008062" cy="1295400"/>
            <a:chOff x="1967" y="1480"/>
            <a:chExt cx="1083" cy="1518"/>
          </a:xfrm>
        </p:grpSpPr>
        <p:sp>
          <p:nvSpPr>
            <p:cNvPr id="22549" name="Freeform 54"/>
            <p:cNvSpPr>
              <a:spLocks/>
            </p:cNvSpPr>
            <p:nvPr/>
          </p:nvSpPr>
          <p:spPr bwMode="auto">
            <a:xfrm>
              <a:off x="2351" y="2483"/>
              <a:ext cx="61" cy="131"/>
            </a:xfrm>
            <a:custGeom>
              <a:avLst/>
              <a:gdLst>
                <a:gd name="T0" fmla="*/ 44 w 61"/>
                <a:gd name="T1" fmla="*/ 7 h 131"/>
                <a:gd name="T2" fmla="*/ 22 w 61"/>
                <a:gd name="T3" fmla="*/ 27 h 131"/>
                <a:gd name="T4" fmla="*/ 7 w 61"/>
                <a:gd name="T5" fmla="*/ 54 h 131"/>
                <a:gd name="T6" fmla="*/ 0 w 61"/>
                <a:gd name="T7" fmla="*/ 84 h 131"/>
                <a:gd name="T8" fmla="*/ 2 w 61"/>
                <a:gd name="T9" fmla="*/ 106 h 131"/>
                <a:gd name="T10" fmla="*/ 7 w 61"/>
                <a:gd name="T11" fmla="*/ 121 h 131"/>
                <a:gd name="T12" fmla="*/ 14 w 61"/>
                <a:gd name="T13" fmla="*/ 126 h 131"/>
                <a:gd name="T14" fmla="*/ 17 w 61"/>
                <a:gd name="T15" fmla="*/ 126 h 131"/>
                <a:gd name="T16" fmla="*/ 27 w 61"/>
                <a:gd name="T17" fmla="*/ 131 h 131"/>
                <a:gd name="T18" fmla="*/ 39 w 61"/>
                <a:gd name="T19" fmla="*/ 118 h 131"/>
                <a:gd name="T20" fmla="*/ 42 w 61"/>
                <a:gd name="T21" fmla="*/ 84 h 131"/>
                <a:gd name="T22" fmla="*/ 37 w 61"/>
                <a:gd name="T23" fmla="*/ 59 h 131"/>
                <a:gd name="T24" fmla="*/ 32 w 61"/>
                <a:gd name="T25" fmla="*/ 47 h 131"/>
                <a:gd name="T26" fmla="*/ 27 w 61"/>
                <a:gd name="T27" fmla="*/ 42 h 131"/>
                <a:gd name="T28" fmla="*/ 27 w 61"/>
                <a:gd name="T29" fmla="*/ 42 h 131"/>
                <a:gd name="T30" fmla="*/ 24 w 61"/>
                <a:gd name="T31" fmla="*/ 39 h 131"/>
                <a:gd name="T32" fmla="*/ 24 w 61"/>
                <a:gd name="T33" fmla="*/ 42 h 131"/>
                <a:gd name="T34" fmla="*/ 32 w 61"/>
                <a:gd name="T35" fmla="*/ 57 h 131"/>
                <a:gd name="T36" fmla="*/ 37 w 61"/>
                <a:gd name="T37" fmla="*/ 89 h 131"/>
                <a:gd name="T38" fmla="*/ 37 w 61"/>
                <a:gd name="T39" fmla="*/ 111 h 131"/>
                <a:gd name="T40" fmla="*/ 32 w 61"/>
                <a:gd name="T41" fmla="*/ 121 h 131"/>
                <a:gd name="T42" fmla="*/ 29 w 61"/>
                <a:gd name="T43" fmla="*/ 123 h 131"/>
                <a:gd name="T44" fmla="*/ 27 w 61"/>
                <a:gd name="T45" fmla="*/ 126 h 131"/>
                <a:gd name="T46" fmla="*/ 27 w 61"/>
                <a:gd name="T47" fmla="*/ 126 h 131"/>
                <a:gd name="T48" fmla="*/ 27 w 61"/>
                <a:gd name="T49" fmla="*/ 126 h 131"/>
                <a:gd name="T50" fmla="*/ 24 w 61"/>
                <a:gd name="T51" fmla="*/ 126 h 131"/>
                <a:gd name="T52" fmla="*/ 24 w 61"/>
                <a:gd name="T53" fmla="*/ 126 h 131"/>
                <a:gd name="T54" fmla="*/ 22 w 61"/>
                <a:gd name="T55" fmla="*/ 123 h 131"/>
                <a:gd name="T56" fmla="*/ 22 w 61"/>
                <a:gd name="T57" fmla="*/ 123 h 131"/>
                <a:gd name="T58" fmla="*/ 22 w 61"/>
                <a:gd name="T59" fmla="*/ 123 h 131"/>
                <a:gd name="T60" fmla="*/ 19 w 61"/>
                <a:gd name="T61" fmla="*/ 123 h 131"/>
                <a:gd name="T62" fmla="*/ 17 w 61"/>
                <a:gd name="T63" fmla="*/ 121 h 131"/>
                <a:gd name="T64" fmla="*/ 12 w 61"/>
                <a:gd name="T65" fmla="*/ 113 h 131"/>
                <a:gd name="T66" fmla="*/ 7 w 61"/>
                <a:gd name="T67" fmla="*/ 106 h 131"/>
                <a:gd name="T68" fmla="*/ 7 w 61"/>
                <a:gd name="T69" fmla="*/ 71 h 131"/>
                <a:gd name="T70" fmla="*/ 17 w 61"/>
                <a:gd name="T71" fmla="*/ 39 h 131"/>
                <a:gd name="T72" fmla="*/ 27 w 61"/>
                <a:gd name="T73" fmla="*/ 27 h 131"/>
                <a:gd name="T74" fmla="*/ 39 w 61"/>
                <a:gd name="T75" fmla="*/ 17 h 131"/>
                <a:gd name="T76" fmla="*/ 46 w 61"/>
                <a:gd name="T77" fmla="*/ 10 h 131"/>
                <a:gd name="T78" fmla="*/ 56 w 61"/>
                <a:gd name="T79" fmla="*/ 5 h 131"/>
                <a:gd name="T80" fmla="*/ 59 w 61"/>
                <a:gd name="T81" fmla="*/ 5 h 131"/>
                <a:gd name="T82" fmla="*/ 59 w 61"/>
                <a:gd name="T83" fmla="*/ 5 h 131"/>
                <a:gd name="T84" fmla="*/ 59 w 61"/>
                <a:gd name="T85" fmla="*/ 0 h 13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1"/>
                <a:gd name="T130" fmla="*/ 0 h 131"/>
                <a:gd name="T131" fmla="*/ 61 w 61"/>
                <a:gd name="T132" fmla="*/ 131 h 13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1" h="131">
                  <a:moveTo>
                    <a:pt x="59" y="0"/>
                  </a:moveTo>
                  <a:lnTo>
                    <a:pt x="44" y="7"/>
                  </a:lnTo>
                  <a:lnTo>
                    <a:pt x="32" y="15"/>
                  </a:lnTo>
                  <a:lnTo>
                    <a:pt x="22" y="27"/>
                  </a:lnTo>
                  <a:lnTo>
                    <a:pt x="12" y="39"/>
                  </a:lnTo>
                  <a:lnTo>
                    <a:pt x="7" y="54"/>
                  </a:lnTo>
                  <a:lnTo>
                    <a:pt x="2" y="69"/>
                  </a:lnTo>
                  <a:lnTo>
                    <a:pt x="0" y="84"/>
                  </a:lnTo>
                  <a:lnTo>
                    <a:pt x="0" y="99"/>
                  </a:lnTo>
                  <a:lnTo>
                    <a:pt x="2" y="106"/>
                  </a:lnTo>
                  <a:lnTo>
                    <a:pt x="5" y="113"/>
                  </a:lnTo>
                  <a:lnTo>
                    <a:pt x="7" y="121"/>
                  </a:lnTo>
                  <a:lnTo>
                    <a:pt x="12" y="126"/>
                  </a:lnTo>
                  <a:lnTo>
                    <a:pt x="14" y="126"/>
                  </a:lnTo>
                  <a:lnTo>
                    <a:pt x="17" y="126"/>
                  </a:lnTo>
                  <a:lnTo>
                    <a:pt x="17" y="128"/>
                  </a:lnTo>
                  <a:lnTo>
                    <a:pt x="27" y="131"/>
                  </a:lnTo>
                  <a:lnTo>
                    <a:pt x="29" y="131"/>
                  </a:lnTo>
                  <a:lnTo>
                    <a:pt x="39" y="118"/>
                  </a:lnTo>
                  <a:lnTo>
                    <a:pt x="42" y="101"/>
                  </a:lnTo>
                  <a:lnTo>
                    <a:pt x="42" y="84"/>
                  </a:lnTo>
                  <a:lnTo>
                    <a:pt x="39" y="67"/>
                  </a:lnTo>
                  <a:lnTo>
                    <a:pt x="37" y="59"/>
                  </a:lnTo>
                  <a:lnTo>
                    <a:pt x="34" y="54"/>
                  </a:lnTo>
                  <a:lnTo>
                    <a:pt x="32" y="47"/>
                  </a:lnTo>
                  <a:lnTo>
                    <a:pt x="29" y="42"/>
                  </a:lnTo>
                  <a:lnTo>
                    <a:pt x="27" y="42"/>
                  </a:lnTo>
                  <a:lnTo>
                    <a:pt x="24" y="39"/>
                  </a:lnTo>
                  <a:lnTo>
                    <a:pt x="24" y="42"/>
                  </a:lnTo>
                  <a:lnTo>
                    <a:pt x="32" y="57"/>
                  </a:lnTo>
                  <a:lnTo>
                    <a:pt x="34" y="71"/>
                  </a:lnTo>
                  <a:lnTo>
                    <a:pt x="37" y="89"/>
                  </a:lnTo>
                  <a:lnTo>
                    <a:pt x="37" y="106"/>
                  </a:lnTo>
                  <a:lnTo>
                    <a:pt x="37" y="111"/>
                  </a:lnTo>
                  <a:lnTo>
                    <a:pt x="34" y="116"/>
                  </a:lnTo>
                  <a:lnTo>
                    <a:pt x="32" y="121"/>
                  </a:lnTo>
                  <a:lnTo>
                    <a:pt x="29" y="123"/>
                  </a:lnTo>
                  <a:lnTo>
                    <a:pt x="27" y="126"/>
                  </a:lnTo>
                  <a:lnTo>
                    <a:pt x="24" y="126"/>
                  </a:lnTo>
                  <a:lnTo>
                    <a:pt x="24" y="123"/>
                  </a:lnTo>
                  <a:lnTo>
                    <a:pt x="22" y="123"/>
                  </a:lnTo>
                  <a:lnTo>
                    <a:pt x="19" y="123"/>
                  </a:lnTo>
                  <a:lnTo>
                    <a:pt x="17" y="121"/>
                  </a:lnTo>
                  <a:lnTo>
                    <a:pt x="14" y="118"/>
                  </a:lnTo>
                  <a:lnTo>
                    <a:pt x="12" y="113"/>
                  </a:lnTo>
                  <a:lnTo>
                    <a:pt x="10" y="111"/>
                  </a:lnTo>
                  <a:lnTo>
                    <a:pt x="7" y="106"/>
                  </a:lnTo>
                  <a:lnTo>
                    <a:pt x="5" y="89"/>
                  </a:lnTo>
                  <a:lnTo>
                    <a:pt x="7" y="71"/>
                  </a:lnTo>
                  <a:lnTo>
                    <a:pt x="12" y="54"/>
                  </a:lnTo>
                  <a:lnTo>
                    <a:pt x="17" y="39"/>
                  </a:lnTo>
                  <a:lnTo>
                    <a:pt x="22" y="34"/>
                  </a:lnTo>
                  <a:lnTo>
                    <a:pt x="27" y="27"/>
                  </a:lnTo>
                  <a:lnTo>
                    <a:pt x="34" y="22"/>
                  </a:lnTo>
                  <a:lnTo>
                    <a:pt x="39" y="17"/>
                  </a:lnTo>
                  <a:lnTo>
                    <a:pt x="44" y="15"/>
                  </a:lnTo>
                  <a:lnTo>
                    <a:pt x="46" y="10"/>
                  </a:lnTo>
                  <a:lnTo>
                    <a:pt x="51" y="7"/>
                  </a:lnTo>
                  <a:lnTo>
                    <a:pt x="56" y="5"/>
                  </a:lnTo>
                  <a:lnTo>
                    <a:pt x="59" y="5"/>
                  </a:lnTo>
                  <a:lnTo>
                    <a:pt x="61" y="5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50" name="Freeform 55"/>
            <p:cNvSpPr>
              <a:spLocks/>
            </p:cNvSpPr>
            <p:nvPr/>
          </p:nvSpPr>
          <p:spPr bwMode="auto">
            <a:xfrm>
              <a:off x="2292" y="2503"/>
              <a:ext cx="71" cy="108"/>
            </a:xfrm>
            <a:custGeom>
              <a:avLst/>
              <a:gdLst>
                <a:gd name="T0" fmla="*/ 32 w 71"/>
                <a:gd name="T1" fmla="*/ 2 h 108"/>
                <a:gd name="T2" fmla="*/ 17 w 71"/>
                <a:gd name="T3" fmla="*/ 14 h 108"/>
                <a:gd name="T4" fmla="*/ 5 w 71"/>
                <a:gd name="T5" fmla="*/ 37 h 108"/>
                <a:gd name="T6" fmla="*/ 2 w 71"/>
                <a:gd name="T7" fmla="*/ 49 h 108"/>
                <a:gd name="T8" fmla="*/ 2 w 71"/>
                <a:gd name="T9" fmla="*/ 51 h 108"/>
                <a:gd name="T10" fmla="*/ 0 w 71"/>
                <a:gd name="T11" fmla="*/ 64 h 108"/>
                <a:gd name="T12" fmla="*/ 0 w 71"/>
                <a:gd name="T13" fmla="*/ 86 h 108"/>
                <a:gd name="T14" fmla="*/ 7 w 71"/>
                <a:gd name="T15" fmla="*/ 98 h 108"/>
                <a:gd name="T16" fmla="*/ 7 w 71"/>
                <a:gd name="T17" fmla="*/ 101 h 108"/>
                <a:gd name="T18" fmla="*/ 9 w 71"/>
                <a:gd name="T19" fmla="*/ 101 h 108"/>
                <a:gd name="T20" fmla="*/ 9 w 71"/>
                <a:gd name="T21" fmla="*/ 103 h 108"/>
                <a:gd name="T22" fmla="*/ 17 w 71"/>
                <a:gd name="T23" fmla="*/ 108 h 108"/>
                <a:gd name="T24" fmla="*/ 32 w 71"/>
                <a:gd name="T25" fmla="*/ 103 h 108"/>
                <a:gd name="T26" fmla="*/ 32 w 71"/>
                <a:gd name="T27" fmla="*/ 98 h 108"/>
                <a:gd name="T28" fmla="*/ 37 w 71"/>
                <a:gd name="T29" fmla="*/ 88 h 108"/>
                <a:gd name="T30" fmla="*/ 37 w 71"/>
                <a:gd name="T31" fmla="*/ 76 h 108"/>
                <a:gd name="T32" fmla="*/ 37 w 71"/>
                <a:gd name="T33" fmla="*/ 71 h 108"/>
                <a:gd name="T34" fmla="*/ 37 w 71"/>
                <a:gd name="T35" fmla="*/ 71 h 108"/>
                <a:gd name="T36" fmla="*/ 37 w 71"/>
                <a:gd name="T37" fmla="*/ 69 h 108"/>
                <a:gd name="T38" fmla="*/ 37 w 71"/>
                <a:gd name="T39" fmla="*/ 69 h 108"/>
                <a:gd name="T40" fmla="*/ 37 w 71"/>
                <a:gd name="T41" fmla="*/ 66 h 108"/>
                <a:gd name="T42" fmla="*/ 37 w 71"/>
                <a:gd name="T43" fmla="*/ 64 h 108"/>
                <a:gd name="T44" fmla="*/ 34 w 71"/>
                <a:gd name="T45" fmla="*/ 59 h 108"/>
                <a:gd name="T46" fmla="*/ 34 w 71"/>
                <a:gd name="T47" fmla="*/ 54 h 108"/>
                <a:gd name="T48" fmla="*/ 27 w 71"/>
                <a:gd name="T49" fmla="*/ 34 h 108"/>
                <a:gd name="T50" fmla="*/ 22 w 71"/>
                <a:gd name="T51" fmla="*/ 29 h 108"/>
                <a:gd name="T52" fmla="*/ 19 w 71"/>
                <a:gd name="T53" fmla="*/ 32 h 108"/>
                <a:gd name="T54" fmla="*/ 22 w 71"/>
                <a:gd name="T55" fmla="*/ 37 h 108"/>
                <a:gd name="T56" fmla="*/ 32 w 71"/>
                <a:gd name="T57" fmla="*/ 69 h 108"/>
                <a:gd name="T58" fmla="*/ 27 w 71"/>
                <a:gd name="T59" fmla="*/ 101 h 108"/>
                <a:gd name="T60" fmla="*/ 24 w 71"/>
                <a:gd name="T61" fmla="*/ 101 h 108"/>
                <a:gd name="T62" fmla="*/ 22 w 71"/>
                <a:gd name="T63" fmla="*/ 101 h 108"/>
                <a:gd name="T64" fmla="*/ 17 w 71"/>
                <a:gd name="T65" fmla="*/ 101 h 108"/>
                <a:gd name="T66" fmla="*/ 12 w 71"/>
                <a:gd name="T67" fmla="*/ 98 h 108"/>
                <a:gd name="T68" fmla="*/ 5 w 71"/>
                <a:gd name="T69" fmla="*/ 69 h 108"/>
                <a:gd name="T70" fmla="*/ 12 w 71"/>
                <a:gd name="T71" fmla="*/ 37 h 108"/>
                <a:gd name="T72" fmla="*/ 22 w 71"/>
                <a:gd name="T73" fmla="*/ 17 h 108"/>
                <a:gd name="T74" fmla="*/ 37 w 71"/>
                <a:gd name="T75" fmla="*/ 5 h 108"/>
                <a:gd name="T76" fmla="*/ 49 w 71"/>
                <a:gd name="T77" fmla="*/ 5 h 108"/>
                <a:gd name="T78" fmla="*/ 59 w 71"/>
                <a:gd name="T79" fmla="*/ 7 h 108"/>
                <a:gd name="T80" fmla="*/ 66 w 71"/>
                <a:gd name="T81" fmla="*/ 12 h 108"/>
                <a:gd name="T82" fmla="*/ 71 w 71"/>
                <a:gd name="T83" fmla="*/ 12 h 108"/>
                <a:gd name="T84" fmla="*/ 71 w 71"/>
                <a:gd name="T85" fmla="*/ 10 h 108"/>
                <a:gd name="T86" fmla="*/ 71 w 71"/>
                <a:gd name="T87" fmla="*/ 7 h 108"/>
                <a:gd name="T88" fmla="*/ 69 w 71"/>
                <a:gd name="T89" fmla="*/ 5 h 108"/>
                <a:gd name="T90" fmla="*/ 69 w 71"/>
                <a:gd name="T91" fmla="*/ 5 h 10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1"/>
                <a:gd name="T139" fmla="*/ 0 h 108"/>
                <a:gd name="T140" fmla="*/ 71 w 71"/>
                <a:gd name="T141" fmla="*/ 108 h 10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1" h="108">
                  <a:moveTo>
                    <a:pt x="44" y="0"/>
                  </a:moveTo>
                  <a:lnTo>
                    <a:pt x="32" y="2"/>
                  </a:lnTo>
                  <a:lnTo>
                    <a:pt x="24" y="5"/>
                  </a:lnTo>
                  <a:lnTo>
                    <a:pt x="17" y="14"/>
                  </a:lnTo>
                  <a:lnTo>
                    <a:pt x="9" y="24"/>
                  </a:lnTo>
                  <a:lnTo>
                    <a:pt x="5" y="37"/>
                  </a:lnTo>
                  <a:lnTo>
                    <a:pt x="2" y="49"/>
                  </a:lnTo>
                  <a:lnTo>
                    <a:pt x="2" y="51"/>
                  </a:lnTo>
                  <a:lnTo>
                    <a:pt x="0" y="64"/>
                  </a:lnTo>
                  <a:lnTo>
                    <a:pt x="0" y="74"/>
                  </a:lnTo>
                  <a:lnTo>
                    <a:pt x="0" y="86"/>
                  </a:lnTo>
                  <a:lnTo>
                    <a:pt x="5" y="98"/>
                  </a:lnTo>
                  <a:lnTo>
                    <a:pt x="7" y="98"/>
                  </a:lnTo>
                  <a:lnTo>
                    <a:pt x="7" y="101"/>
                  </a:lnTo>
                  <a:lnTo>
                    <a:pt x="9" y="101"/>
                  </a:lnTo>
                  <a:lnTo>
                    <a:pt x="9" y="103"/>
                  </a:lnTo>
                  <a:lnTo>
                    <a:pt x="17" y="108"/>
                  </a:lnTo>
                  <a:lnTo>
                    <a:pt x="29" y="106"/>
                  </a:lnTo>
                  <a:lnTo>
                    <a:pt x="32" y="103"/>
                  </a:lnTo>
                  <a:lnTo>
                    <a:pt x="32" y="101"/>
                  </a:lnTo>
                  <a:lnTo>
                    <a:pt x="32" y="98"/>
                  </a:lnTo>
                  <a:lnTo>
                    <a:pt x="34" y="96"/>
                  </a:lnTo>
                  <a:lnTo>
                    <a:pt x="37" y="88"/>
                  </a:lnTo>
                  <a:lnTo>
                    <a:pt x="37" y="83"/>
                  </a:lnTo>
                  <a:lnTo>
                    <a:pt x="37" y="76"/>
                  </a:lnTo>
                  <a:lnTo>
                    <a:pt x="37" y="71"/>
                  </a:lnTo>
                  <a:lnTo>
                    <a:pt x="37" y="69"/>
                  </a:lnTo>
                  <a:lnTo>
                    <a:pt x="37" y="66"/>
                  </a:lnTo>
                  <a:lnTo>
                    <a:pt x="37" y="64"/>
                  </a:lnTo>
                  <a:lnTo>
                    <a:pt x="37" y="61"/>
                  </a:lnTo>
                  <a:lnTo>
                    <a:pt x="34" y="59"/>
                  </a:lnTo>
                  <a:lnTo>
                    <a:pt x="34" y="56"/>
                  </a:lnTo>
                  <a:lnTo>
                    <a:pt x="34" y="54"/>
                  </a:lnTo>
                  <a:lnTo>
                    <a:pt x="32" y="51"/>
                  </a:lnTo>
                  <a:lnTo>
                    <a:pt x="27" y="34"/>
                  </a:lnTo>
                  <a:lnTo>
                    <a:pt x="22" y="32"/>
                  </a:lnTo>
                  <a:lnTo>
                    <a:pt x="22" y="29"/>
                  </a:lnTo>
                  <a:lnTo>
                    <a:pt x="19" y="32"/>
                  </a:lnTo>
                  <a:lnTo>
                    <a:pt x="19" y="34"/>
                  </a:lnTo>
                  <a:lnTo>
                    <a:pt x="22" y="37"/>
                  </a:lnTo>
                  <a:lnTo>
                    <a:pt x="29" y="51"/>
                  </a:lnTo>
                  <a:lnTo>
                    <a:pt x="32" y="69"/>
                  </a:lnTo>
                  <a:lnTo>
                    <a:pt x="32" y="86"/>
                  </a:lnTo>
                  <a:lnTo>
                    <a:pt x="27" y="101"/>
                  </a:lnTo>
                  <a:lnTo>
                    <a:pt x="24" y="101"/>
                  </a:lnTo>
                  <a:lnTo>
                    <a:pt x="22" y="101"/>
                  </a:lnTo>
                  <a:lnTo>
                    <a:pt x="19" y="101"/>
                  </a:lnTo>
                  <a:lnTo>
                    <a:pt x="17" y="101"/>
                  </a:lnTo>
                  <a:lnTo>
                    <a:pt x="14" y="101"/>
                  </a:lnTo>
                  <a:lnTo>
                    <a:pt x="12" y="98"/>
                  </a:lnTo>
                  <a:lnTo>
                    <a:pt x="7" y="83"/>
                  </a:lnTo>
                  <a:lnTo>
                    <a:pt x="5" y="69"/>
                  </a:lnTo>
                  <a:lnTo>
                    <a:pt x="7" y="51"/>
                  </a:lnTo>
                  <a:lnTo>
                    <a:pt x="12" y="37"/>
                  </a:lnTo>
                  <a:lnTo>
                    <a:pt x="17" y="27"/>
                  </a:lnTo>
                  <a:lnTo>
                    <a:pt x="22" y="17"/>
                  </a:lnTo>
                  <a:lnTo>
                    <a:pt x="29" y="10"/>
                  </a:lnTo>
                  <a:lnTo>
                    <a:pt x="37" y="5"/>
                  </a:lnTo>
                  <a:lnTo>
                    <a:pt x="44" y="5"/>
                  </a:lnTo>
                  <a:lnTo>
                    <a:pt x="49" y="5"/>
                  </a:lnTo>
                  <a:lnTo>
                    <a:pt x="54" y="7"/>
                  </a:lnTo>
                  <a:lnTo>
                    <a:pt x="59" y="7"/>
                  </a:lnTo>
                  <a:lnTo>
                    <a:pt x="61" y="10"/>
                  </a:lnTo>
                  <a:lnTo>
                    <a:pt x="66" y="12"/>
                  </a:lnTo>
                  <a:lnTo>
                    <a:pt x="69" y="12"/>
                  </a:lnTo>
                  <a:lnTo>
                    <a:pt x="71" y="12"/>
                  </a:lnTo>
                  <a:lnTo>
                    <a:pt x="71" y="10"/>
                  </a:lnTo>
                  <a:lnTo>
                    <a:pt x="71" y="7"/>
                  </a:lnTo>
                  <a:lnTo>
                    <a:pt x="69" y="5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51" name="Freeform 56"/>
            <p:cNvSpPr>
              <a:spLocks/>
            </p:cNvSpPr>
            <p:nvPr/>
          </p:nvSpPr>
          <p:spPr bwMode="auto">
            <a:xfrm>
              <a:off x="2156" y="1961"/>
              <a:ext cx="828" cy="1037"/>
            </a:xfrm>
            <a:custGeom>
              <a:avLst/>
              <a:gdLst>
                <a:gd name="T0" fmla="*/ 502 w 828"/>
                <a:gd name="T1" fmla="*/ 1030 h 1037"/>
                <a:gd name="T2" fmla="*/ 574 w 828"/>
                <a:gd name="T3" fmla="*/ 1000 h 1037"/>
                <a:gd name="T4" fmla="*/ 643 w 828"/>
                <a:gd name="T5" fmla="*/ 973 h 1037"/>
                <a:gd name="T6" fmla="*/ 690 w 828"/>
                <a:gd name="T7" fmla="*/ 951 h 1037"/>
                <a:gd name="T8" fmla="*/ 724 w 828"/>
                <a:gd name="T9" fmla="*/ 938 h 1037"/>
                <a:gd name="T10" fmla="*/ 761 w 828"/>
                <a:gd name="T11" fmla="*/ 926 h 1037"/>
                <a:gd name="T12" fmla="*/ 773 w 828"/>
                <a:gd name="T13" fmla="*/ 924 h 1037"/>
                <a:gd name="T14" fmla="*/ 810 w 828"/>
                <a:gd name="T15" fmla="*/ 869 h 1037"/>
                <a:gd name="T16" fmla="*/ 813 w 828"/>
                <a:gd name="T17" fmla="*/ 756 h 1037"/>
                <a:gd name="T18" fmla="*/ 813 w 828"/>
                <a:gd name="T19" fmla="*/ 704 h 1037"/>
                <a:gd name="T20" fmla="*/ 813 w 828"/>
                <a:gd name="T21" fmla="*/ 660 h 1037"/>
                <a:gd name="T22" fmla="*/ 815 w 828"/>
                <a:gd name="T23" fmla="*/ 566 h 1037"/>
                <a:gd name="T24" fmla="*/ 823 w 828"/>
                <a:gd name="T25" fmla="*/ 362 h 1037"/>
                <a:gd name="T26" fmla="*/ 825 w 828"/>
                <a:gd name="T27" fmla="*/ 322 h 1037"/>
                <a:gd name="T28" fmla="*/ 828 w 828"/>
                <a:gd name="T29" fmla="*/ 261 h 1037"/>
                <a:gd name="T30" fmla="*/ 828 w 828"/>
                <a:gd name="T31" fmla="*/ 209 h 1037"/>
                <a:gd name="T32" fmla="*/ 828 w 828"/>
                <a:gd name="T33" fmla="*/ 199 h 1037"/>
                <a:gd name="T34" fmla="*/ 823 w 828"/>
                <a:gd name="T35" fmla="*/ 194 h 1037"/>
                <a:gd name="T36" fmla="*/ 512 w 828"/>
                <a:gd name="T37" fmla="*/ 9 h 1037"/>
                <a:gd name="T38" fmla="*/ 500 w 828"/>
                <a:gd name="T39" fmla="*/ 2 h 1037"/>
                <a:gd name="T40" fmla="*/ 475 w 828"/>
                <a:gd name="T41" fmla="*/ 7 h 1037"/>
                <a:gd name="T42" fmla="*/ 426 w 828"/>
                <a:gd name="T43" fmla="*/ 24 h 1037"/>
                <a:gd name="T44" fmla="*/ 345 w 828"/>
                <a:gd name="T45" fmla="*/ 49 h 1037"/>
                <a:gd name="T46" fmla="*/ 266 w 828"/>
                <a:gd name="T47" fmla="*/ 76 h 1037"/>
                <a:gd name="T48" fmla="*/ 212 w 828"/>
                <a:gd name="T49" fmla="*/ 93 h 1037"/>
                <a:gd name="T50" fmla="*/ 173 w 828"/>
                <a:gd name="T51" fmla="*/ 110 h 1037"/>
                <a:gd name="T52" fmla="*/ 131 w 828"/>
                <a:gd name="T53" fmla="*/ 123 h 1037"/>
                <a:gd name="T54" fmla="*/ 91 w 828"/>
                <a:gd name="T55" fmla="*/ 135 h 1037"/>
                <a:gd name="T56" fmla="*/ 52 w 828"/>
                <a:gd name="T57" fmla="*/ 147 h 1037"/>
                <a:gd name="T58" fmla="*/ 20 w 828"/>
                <a:gd name="T59" fmla="*/ 155 h 1037"/>
                <a:gd name="T60" fmla="*/ 5 w 828"/>
                <a:gd name="T61" fmla="*/ 167 h 1037"/>
                <a:gd name="T62" fmla="*/ 3 w 828"/>
                <a:gd name="T63" fmla="*/ 167 h 1037"/>
                <a:gd name="T64" fmla="*/ 12 w 828"/>
                <a:gd name="T65" fmla="*/ 236 h 1037"/>
                <a:gd name="T66" fmla="*/ 40 w 828"/>
                <a:gd name="T67" fmla="*/ 340 h 1037"/>
                <a:gd name="T68" fmla="*/ 69 w 828"/>
                <a:gd name="T69" fmla="*/ 446 h 1037"/>
                <a:gd name="T70" fmla="*/ 76 w 828"/>
                <a:gd name="T71" fmla="*/ 470 h 1037"/>
                <a:gd name="T72" fmla="*/ 84 w 828"/>
                <a:gd name="T73" fmla="*/ 500 h 1037"/>
                <a:gd name="T74" fmla="*/ 180 w 828"/>
                <a:gd name="T75" fmla="*/ 899 h 1037"/>
                <a:gd name="T76" fmla="*/ 185 w 828"/>
                <a:gd name="T77" fmla="*/ 904 h 1037"/>
                <a:gd name="T78" fmla="*/ 202 w 828"/>
                <a:gd name="T79" fmla="*/ 914 h 1037"/>
                <a:gd name="T80" fmla="*/ 229 w 828"/>
                <a:gd name="T81" fmla="*/ 926 h 1037"/>
                <a:gd name="T82" fmla="*/ 286 w 828"/>
                <a:gd name="T83" fmla="*/ 958 h 1037"/>
                <a:gd name="T84" fmla="*/ 345 w 828"/>
                <a:gd name="T85" fmla="*/ 988 h 1037"/>
                <a:gd name="T86" fmla="*/ 394 w 828"/>
                <a:gd name="T87" fmla="*/ 1012 h 1037"/>
                <a:gd name="T88" fmla="*/ 404 w 828"/>
                <a:gd name="T89" fmla="*/ 1017 h 1037"/>
                <a:gd name="T90" fmla="*/ 411 w 828"/>
                <a:gd name="T91" fmla="*/ 1020 h 1037"/>
                <a:gd name="T92" fmla="*/ 431 w 828"/>
                <a:gd name="T93" fmla="*/ 1032 h 1037"/>
                <a:gd name="T94" fmla="*/ 436 w 828"/>
                <a:gd name="T95" fmla="*/ 1035 h 103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28"/>
                <a:gd name="T145" fmla="*/ 0 h 1037"/>
                <a:gd name="T146" fmla="*/ 828 w 828"/>
                <a:gd name="T147" fmla="*/ 1037 h 10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28" h="1037">
                  <a:moveTo>
                    <a:pt x="441" y="1037"/>
                  </a:moveTo>
                  <a:lnTo>
                    <a:pt x="480" y="1037"/>
                  </a:lnTo>
                  <a:lnTo>
                    <a:pt x="502" y="1030"/>
                  </a:lnTo>
                  <a:lnTo>
                    <a:pt x="527" y="1020"/>
                  </a:lnTo>
                  <a:lnTo>
                    <a:pt x="549" y="1010"/>
                  </a:lnTo>
                  <a:lnTo>
                    <a:pt x="574" y="1000"/>
                  </a:lnTo>
                  <a:lnTo>
                    <a:pt x="596" y="993"/>
                  </a:lnTo>
                  <a:lnTo>
                    <a:pt x="621" y="983"/>
                  </a:lnTo>
                  <a:lnTo>
                    <a:pt x="643" y="973"/>
                  </a:lnTo>
                  <a:lnTo>
                    <a:pt x="665" y="963"/>
                  </a:lnTo>
                  <a:lnTo>
                    <a:pt x="677" y="958"/>
                  </a:lnTo>
                  <a:lnTo>
                    <a:pt x="690" y="951"/>
                  </a:lnTo>
                  <a:lnTo>
                    <a:pt x="702" y="946"/>
                  </a:lnTo>
                  <a:lnTo>
                    <a:pt x="714" y="943"/>
                  </a:lnTo>
                  <a:lnTo>
                    <a:pt x="724" y="938"/>
                  </a:lnTo>
                  <a:lnTo>
                    <a:pt x="736" y="934"/>
                  </a:lnTo>
                  <a:lnTo>
                    <a:pt x="749" y="931"/>
                  </a:lnTo>
                  <a:lnTo>
                    <a:pt x="761" y="926"/>
                  </a:lnTo>
                  <a:lnTo>
                    <a:pt x="766" y="926"/>
                  </a:lnTo>
                  <a:lnTo>
                    <a:pt x="771" y="924"/>
                  </a:lnTo>
                  <a:lnTo>
                    <a:pt x="773" y="924"/>
                  </a:lnTo>
                  <a:lnTo>
                    <a:pt x="778" y="924"/>
                  </a:lnTo>
                  <a:lnTo>
                    <a:pt x="810" y="909"/>
                  </a:lnTo>
                  <a:lnTo>
                    <a:pt x="810" y="869"/>
                  </a:lnTo>
                  <a:lnTo>
                    <a:pt x="813" y="832"/>
                  </a:lnTo>
                  <a:lnTo>
                    <a:pt x="813" y="793"/>
                  </a:lnTo>
                  <a:lnTo>
                    <a:pt x="813" y="756"/>
                  </a:lnTo>
                  <a:lnTo>
                    <a:pt x="813" y="739"/>
                  </a:lnTo>
                  <a:lnTo>
                    <a:pt x="813" y="722"/>
                  </a:lnTo>
                  <a:lnTo>
                    <a:pt x="813" y="704"/>
                  </a:lnTo>
                  <a:lnTo>
                    <a:pt x="813" y="687"/>
                  </a:lnTo>
                  <a:lnTo>
                    <a:pt x="815" y="675"/>
                  </a:lnTo>
                  <a:lnTo>
                    <a:pt x="813" y="660"/>
                  </a:lnTo>
                  <a:lnTo>
                    <a:pt x="813" y="648"/>
                  </a:lnTo>
                  <a:lnTo>
                    <a:pt x="813" y="635"/>
                  </a:lnTo>
                  <a:lnTo>
                    <a:pt x="815" y="566"/>
                  </a:lnTo>
                  <a:lnTo>
                    <a:pt x="818" y="497"/>
                  </a:lnTo>
                  <a:lnTo>
                    <a:pt x="820" y="428"/>
                  </a:lnTo>
                  <a:lnTo>
                    <a:pt x="823" y="362"/>
                  </a:lnTo>
                  <a:lnTo>
                    <a:pt x="823" y="349"/>
                  </a:lnTo>
                  <a:lnTo>
                    <a:pt x="823" y="335"/>
                  </a:lnTo>
                  <a:lnTo>
                    <a:pt x="825" y="322"/>
                  </a:lnTo>
                  <a:lnTo>
                    <a:pt x="828" y="310"/>
                  </a:lnTo>
                  <a:lnTo>
                    <a:pt x="828" y="285"/>
                  </a:lnTo>
                  <a:lnTo>
                    <a:pt x="828" y="261"/>
                  </a:lnTo>
                  <a:lnTo>
                    <a:pt x="828" y="236"/>
                  </a:lnTo>
                  <a:lnTo>
                    <a:pt x="828" y="211"/>
                  </a:lnTo>
                  <a:lnTo>
                    <a:pt x="828" y="209"/>
                  </a:lnTo>
                  <a:lnTo>
                    <a:pt x="828" y="207"/>
                  </a:lnTo>
                  <a:lnTo>
                    <a:pt x="828" y="202"/>
                  </a:lnTo>
                  <a:lnTo>
                    <a:pt x="828" y="199"/>
                  </a:lnTo>
                  <a:lnTo>
                    <a:pt x="825" y="197"/>
                  </a:lnTo>
                  <a:lnTo>
                    <a:pt x="825" y="194"/>
                  </a:lnTo>
                  <a:lnTo>
                    <a:pt x="823" y="194"/>
                  </a:lnTo>
                  <a:lnTo>
                    <a:pt x="823" y="192"/>
                  </a:lnTo>
                  <a:lnTo>
                    <a:pt x="522" y="12"/>
                  </a:lnTo>
                  <a:lnTo>
                    <a:pt x="512" y="9"/>
                  </a:lnTo>
                  <a:lnTo>
                    <a:pt x="510" y="7"/>
                  </a:lnTo>
                  <a:lnTo>
                    <a:pt x="505" y="4"/>
                  </a:lnTo>
                  <a:lnTo>
                    <a:pt x="500" y="2"/>
                  </a:lnTo>
                  <a:lnTo>
                    <a:pt x="495" y="0"/>
                  </a:lnTo>
                  <a:lnTo>
                    <a:pt x="485" y="4"/>
                  </a:lnTo>
                  <a:lnTo>
                    <a:pt x="475" y="7"/>
                  </a:lnTo>
                  <a:lnTo>
                    <a:pt x="463" y="12"/>
                  </a:lnTo>
                  <a:lnTo>
                    <a:pt x="453" y="17"/>
                  </a:lnTo>
                  <a:lnTo>
                    <a:pt x="426" y="24"/>
                  </a:lnTo>
                  <a:lnTo>
                    <a:pt x="399" y="34"/>
                  </a:lnTo>
                  <a:lnTo>
                    <a:pt x="372" y="41"/>
                  </a:lnTo>
                  <a:lnTo>
                    <a:pt x="345" y="49"/>
                  </a:lnTo>
                  <a:lnTo>
                    <a:pt x="318" y="59"/>
                  </a:lnTo>
                  <a:lnTo>
                    <a:pt x="291" y="66"/>
                  </a:lnTo>
                  <a:lnTo>
                    <a:pt x="266" y="76"/>
                  </a:lnTo>
                  <a:lnTo>
                    <a:pt x="239" y="86"/>
                  </a:lnTo>
                  <a:lnTo>
                    <a:pt x="224" y="91"/>
                  </a:lnTo>
                  <a:lnTo>
                    <a:pt x="212" y="93"/>
                  </a:lnTo>
                  <a:lnTo>
                    <a:pt x="200" y="98"/>
                  </a:lnTo>
                  <a:lnTo>
                    <a:pt x="185" y="103"/>
                  </a:lnTo>
                  <a:lnTo>
                    <a:pt x="173" y="110"/>
                  </a:lnTo>
                  <a:lnTo>
                    <a:pt x="160" y="115"/>
                  </a:lnTo>
                  <a:lnTo>
                    <a:pt x="145" y="118"/>
                  </a:lnTo>
                  <a:lnTo>
                    <a:pt x="131" y="123"/>
                  </a:lnTo>
                  <a:lnTo>
                    <a:pt x="118" y="128"/>
                  </a:lnTo>
                  <a:lnTo>
                    <a:pt x="104" y="130"/>
                  </a:lnTo>
                  <a:lnTo>
                    <a:pt x="91" y="135"/>
                  </a:lnTo>
                  <a:lnTo>
                    <a:pt x="79" y="138"/>
                  </a:lnTo>
                  <a:lnTo>
                    <a:pt x="64" y="142"/>
                  </a:lnTo>
                  <a:lnTo>
                    <a:pt x="52" y="147"/>
                  </a:lnTo>
                  <a:lnTo>
                    <a:pt x="40" y="150"/>
                  </a:lnTo>
                  <a:lnTo>
                    <a:pt x="27" y="155"/>
                  </a:lnTo>
                  <a:lnTo>
                    <a:pt x="20" y="155"/>
                  </a:lnTo>
                  <a:lnTo>
                    <a:pt x="12" y="160"/>
                  </a:lnTo>
                  <a:lnTo>
                    <a:pt x="10" y="162"/>
                  </a:lnTo>
                  <a:lnTo>
                    <a:pt x="5" y="167"/>
                  </a:lnTo>
                  <a:lnTo>
                    <a:pt x="3" y="167"/>
                  </a:lnTo>
                  <a:lnTo>
                    <a:pt x="0" y="170"/>
                  </a:lnTo>
                  <a:lnTo>
                    <a:pt x="5" y="202"/>
                  </a:lnTo>
                  <a:lnTo>
                    <a:pt x="12" y="236"/>
                  </a:lnTo>
                  <a:lnTo>
                    <a:pt x="22" y="268"/>
                  </a:lnTo>
                  <a:lnTo>
                    <a:pt x="27" y="303"/>
                  </a:lnTo>
                  <a:lnTo>
                    <a:pt x="40" y="340"/>
                  </a:lnTo>
                  <a:lnTo>
                    <a:pt x="49" y="377"/>
                  </a:lnTo>
                  <a:lnTo>
                    <a:pt x="62" y="411"/>
                  </a:lnTo>
                  <a:lnTo>
                    <a:pt x="69" y="446"/>
                  </a:lnTo>
                  <a:lnTo>
                    <a:pt x="69" y="453"/>
                  </a:lnTo>
                  <a:lnTo>
                    <a:pt x="74" y="460"/>
                  </a:lnTo>
                  <a:lnTo>
                    <a:pt x="76" y="470"/>
                  </a:lnTo>
                  <a:lnTo>
                    <a:pt x="76" y="478"/>
                  </a:lnTo>
                  <a:lnTo>
                    <a:pt x="81" y="487"/>
                  </a:lnTo>
                  <a:lnTo>
                    <a:pt x="84" y="500"/>
                  </a:lnTo>
                  <a:lnTo>
                    <a:pt x="89" y="510"/>
                  </a:lnTo>
                  <a:lnTo>
                    <a:pt x="91" y="522"/>
                  </a:lnTo>
                  <a:lnTo>
                    <a:pt x="180" y="899"/>
                  </a:lnTo>
                  <a:lnTo>
                    <a:pt x="180" y="901"/>
                  </a:lnTo>
                  <a:lnTo>
                    <a:pt x="182" y="901"/>
                  </a:lnTo>
                  <a:lnTo>
                    <a:pt x="185" y="904"/>
                  </a:lnTo>
                  <a:lnTo>
                    <a:pt x="187" y="906"/>
                  </a:lnTo>
                  <a:lnTo>
                    <a:pt x="192" y="914"/>
                  </a:lnTo>
                  <a:lnTo>
                    <a:pt x="202" y="914"/>
                  </a:lnTo>
                  <a:lnTo>
                    <a:pt x="212" y="919"/>
                  </a:lnTo>
                  <a:lnTo>
                    <a:pt x="219" y="924"/>
                  </a:lnTo>
                  <a:lnTo>
                    <a:pt x="229" y="926"/>
                  </a:lnTo>
                  <a:lnTo>
                    <a:pt x="249" y="936"/>
                  </a:lnTo>
                  <a:lnTo>
                    <a:pt x="266" y="948"/>
                  </a:lnTo>
                  <a:lnTo>
                    <a:pt x="286" y="958"/>
                  </a:lnTo>
                  <a:lnTo>
                    <a:pt x="305" y="968"/>
                  </a:lnTo>
                  <a:lnTo>
                    <a:pt x="325" y="980"/>
                  </a:lnTo>
                  <a:lnTo>
                    <a:pt x="345" y="988"/>
                  </a:lnTo>
                  <a:lnTo>
                    <a:pt x="365" y="998"/>
                  </a:lnTo>
                  <a:lnTo>
                    <a:pt x="384" y="1005"/>
                  </a:lnTo>
                  <a:lnTo>
                    <a:pt x="394" y="1012"/>
                  </a:lnTo>
                  <a:lnTo>
                    <a:pt x="399" y="1012"/>
                  </a:lnTo>
                  <a:lnTo>
                    <a:pt x="402" y="1015"/>
                  </a:lnTo>
                  <a:lnTo>
                    <a:pt x="404" y="1017"/>
                  </a:lnTo>
                  <a:lnTo>
                    <a:pt x="406" y="1020"/>
                  </a:lnTo>
                  <a:lnTo>
                    <a:pt x="409" y="1020"/>
                  </a:lnTo>
                  <a:lnTo>
                    <a:pt x="411" y="1020"/>
                  </a:lnTo>
                  <a:lnTo>
                    <a:pt x="414" y="1020"/>
                  </a:lnTo>
                  <a:lnTo>
                    <a:pt x="431" y="1032"/>
                  </a:lnTo>
                  <a:lnTo>
                    <a:pt x="434" y="1032"/>
                  </a:lnTo>
                  <a:lnTo>
                    <a:pt x="436" y="1035"/>
                  </a:lnTo>
                  <a:lnTo>
                    <a:pt x="438" y="1037"/>
                  </a:lnTo>
                  <a:lnTo>
                    <a:pt x="441" y="10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52" name="Freeform 57"/>
            <p:cNvSpPr>
              <a:spLocks/>
            </p:cNvSpPr>
            <p:nvPr/>
          </p:nvSpPr>
          <p:spPr bwMode="auto">
            <a:xfrm>
              <a:off x="2688" y="2022"/>
              <a:ext cx="261" cy="828"/>
            </a:xfrm>
            <a:custGeom>
              <a:avLst/>
              <a:gdLst>
                <a:gd name="T0" fmla="*/ 249 w 261"/>
                <a:gd name="T1" fmla="*/ 828 h 828"/>
                <a:gd name="T2" fmla="*/ 249 w 261"/>
                <a:gd name="T3" fmla="*/ 828 h 828"/>
                <a:gd name="T4" fmla="*/ 251 w 261"/>
                <a:gd name="T5" fmla="*/ 828 h 828"/>
                <a:gd name="T6" fmla="*/ 251 w 261"/>
                <a:gd name="T7" fmla="*/ 828 h 828"/>
                <a:gd name="T8" fmla="*/ 254 w 261"/>
                <a:gd name="T9" fmla="*/ 826 h 828"/>
                <a:gd name="T10" fmla="*/ 254 w 261"/>
                <a:gd name="T11" fmla="*/ 767 h 828"/>
                <a:gd name="T12" fmla="*/ 254 w 261"/>
                <a:gd name="T13" fmla="*/ 707 h 828"/>
                <a:gd name="T14" fmla="*/ 254 w 261"/>
                <a:gd name="T15" fmla="*/ 648 h 828"/>
                <a:gd name="T16" fmla="*/ 254 w 261"/>
                <a:gd name="T17" fmla="*/ 589 h 828"/>
                <a:gd name="T18" fmla="*/ 256 w 261"/>
                <a:gd name="T19" fmla="*/ 476 h 828"/>
                <a:gd name="T20" fmla="*/ 259 w 261"/>
                <a:gd name="T21" fmla="*/ 362 h 828"/>
                <a:gd name="T22" fmla="*/ 261 w 261"/>
                <a:gd name="T23" fmla="*/ 252 h 828"/>
                <a:gd name="T24" fmla="*/ 259 w 261"/>
                <a:gd name="T25" fmla="*/ 138 h 828"/>
                <a:gd name="T26" fmla="*/ 241 w 261"/>
                <a:gd name="T27" fmla="*/ 128 h 828"/>
                <a:gd name="T28" fmla="*/ 227 w 261"/>
                <a:gd name="T29" fmla="*/ 118 h 828"/>
                <a:gd name="T30" fmla="*/ 209 w 261"/>
                <a:gd name="T31" fmla="*/ 109 h 828"/>
                <a:gd name="T32" fmla="*/ 192 w 261"/>
                <a:gd name="T33" fmla="*/ 99 h 828"/>
                <a:gd name="T34" fmla="*/ 175 w 261"/>
                <a:gd name="T35" fmla="*/ 91 h 828"/>
                <a:gd name="T36" fmla="*/ 160 w 261"/>
                <a:gd name="T37" fmla="*/ 81 h 828"/>
                <a:gd name="T38" fmla="*/ 143 w 261"/>
                <a:gd name="T39" fmla="*/ 72 h 828"/>
                <a:gd name="T40" fmla="*/ 126 w 261"/>
                <a:gd name="T41" fmla="*/ 62 h 828"/>
                <a:gd name="T42" fmla="*/ 113 w 261"/>
                <a:gd name="T43" fmla="*/ 57 h 828"/>
                <a:gd name="T44" fmla="*/ 103 w 261"/>
                <a:gd name="T45" fmla="*/ 49 h 828"/>
                <a:gd name="T46" fmla="*/ 91 w 261"/>
                <a:gd name="T47" fmla="*/ 45 h 828"/>
                <a:gd name="T48" fmla="*/ 81 w 261"/>
                <a:gd name="T49" fmla="*/ 37 h 828"/>
                <a:gd name="T50" fmla="*/ 69 w 261"/>
                <a:gd name="T51" fmla="*/ 32 h 828"/>
                <a:gd name="T52" fmla="*/ 59 w 261"/>
                <a:gd name="T53" fmla="*/ 27 h 828"/>
                <a:gd name="T54" fmla="*/ 47 w 261"/>
                <a:gd name="T55" fmla="*/ 20 h 828"/>
                <a:gd name="T56" fmla="*/ 37 w 261"/>
                <a:gd name="T57" fmla="*/ 15 h 828"/>
                <a:gd name="T58" fmla="*/ 30 w 261"/>
                <a:gd name="T59" fmla="*/ 10 h 828"/>
                <a:gd name="T60" fmla="*/ 22 w 261"/>
                <a:gd name="T61" fmla="*/ 8 h 828"/>
                <a:gd name="T62" fmla="*/ 15 w 261"/>
                <a:gd name="T63" fmla="*/ 3 h 828"/>
                <a:gd name="T64" fmla="*/ 7 w 261"/>
                <a:gd name="T65" fmla="*/ 0 h 828"/>
                <a:gd name="T66" fmla="*/ 2 w 261"/>
                <a:gd name="T67" fmla="*/ 20 h 828"/>
                <a:gd name="T68" fmla="*/ 5 w 261"/>
                <a:gd name="T69" fmla="*/ 40 h 828"/>
                <a:gd name="T70" fmla="*/ 5 w 261"/>
                <a:gd name="T71" fmla="*/ 59 h 828"/>
                <a:gd name="T72" fmla="*/ 0 w 261"/>
                <a:gd name="T73" fmla="*/ 79 h 828"/>
                <a:gd name="T74" fmla="*/ 0 w 261"/>
                <a:gd name="T75" fmla="*/ 148 h 828"/>
                <a:gd name="T76" fmla="*/ 0 w 261"/>
                <a:gd name="T77" fmla="*/ 217 h 828"/>
                <a:gd name="T78" fmla="*/ 0 w 261"/>
                <a:gd name="T79" fmla="*/ 286 h 828"/>
                <a:gd name="T80" fmla="*/ 0 w 261"/>
                <a:gd name="T81" fmla="*/ 355 h 828"/>
                <a:gd name="T82" fmla="*/ 5 w 261"/>
                <a:gd name="T83" fmla="*/ 424 h 828"/>
                <a:gd name="T84" fmla="*/ 7 w 261"/>
                <a:gd name="T85" fmla="*/ 495 h 828"/>
                <a:gd name="T86" fmla="*/ 10 w 261"/>
                <a:gd name="T87" fmla="*/ 564 h 828"/>
                <a:gd name="T88" fmla="*/ 20 w 261"/>
                <a:gd name="T89" fmla="*/ 636 h 828"/>
                <a:gd name="T90" fmla="*/ 22 w 261"/>
                <a:gd name="T91" fmla="*/ 658 h 828"/>
                <a:gd name="T92" fmla="*/ 27 w 261"/>
                <a:gd name="T93" fmla="*/ 678 h 828"/>
                <a:gd name="T94" fmla="*/ 32 w 261"/>
                <a:gd name="T95" fmla="*/ 698 h 828"/>
                <a:gd name="T96" fmla="*/ 37 w 261"/>
                <a:gd name="T97" fmla="*/ 717 h 828"/>
                <a:gd name="T98" fmla="*/ 84 w 261"/>
                <a:gd name="T99" fmla="*/ 732 h 828"/>
                <a:gd name="T100" fmla="*/ 86 w 261"/>
                <a:gd name="T101" fmla="*/ 739 h 828"/>
                <a:gd name="T102" fmla="*/ 126 w 261"/>
                <a:gd name="T103" fmla="*/ 757 h 828"/>
                <a:gd name="T104" fmla="*/ 175 w 261"/>
                <a:gd name="T105" fmla="*/ 784 h 828"/>
                <a:gd name="T106" fmla="*/ 249 w 261"/>
                <a:gd name="T107" fmla="*/ 828 h 828"/>
                <a:gd name="T108" fmla="*/ 249 w 261"/>
                <a:gd name="T109" fmla="*/ 828 h 82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1"/>
                <a:gd name="T166" fmla="*/ 0 h 828"/>
                <a:gd name="T167" fmla="*/ 261 w 261"/>
                <a:gd name="T168" fmla="*/ 828 h 82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1" h="828">
                  <a:moveTo>
                    <a:pt x="249" y="828"/>
                  </a:moveTo>
                  <a:lnTo>
                    <a:pt x="249" y="828"/>
                  </a:lnTo>
                  <a:lnTo>
                    <a:pt x="251" y="828"/>
                  </a:lnTo>
                  <a:lnTo>
                    <a:pt x="254" y="826"/>
                  </a:lnTo>
                  <a:lnTo>
                    <a:pt x="254" y="767"/>
                  </a:lnTo>
                  <a:lnTo>
                    <a:pt x="254" y="707"/>
                  </a:lnTo>
                  <a:lnTo>
                    <a:pt x="254" y="648"/>
                  </a:lnTo>
                  <a:lnTo>
                    <a:pt x="254" y="589"/>
                  </a:lnTo>
                  <a:lnTo>
                    <a:pt x="256" y="476"/>
                  </a:lnTo>
                  <a:lnTo>
                    <a:pt x="259" y="362"/>
                  </a:lnTo>
                  <a:lnTo>
                    <a:pt x="261" y="252"/>
                  </a:lnTo>
                  <a:lnTo>
                    <a:pt x="259" y="138"/>
                  </a:lnTo>
                  <a:lnTo>
                    <a:pt x="241" y="128"/>
                  </a:lnTo>
                  <a:lnTo>
                    <a:pt x="227" y="118"/>
                  </a:lnTo>
                  <a:lnTo>
                    <a:pt x="209" y="109"/>
                  </a:lnTo>
                  <a:lnTo>
                    <a:pt x="192" y="99"/>
                  </a:lnTo>
                  <a:lnTo>
                    <a:pt x="175" y="91"/>
                  </a:lnTo>
                  <a:lnTo>
                    <a:pt x="160" y="81"/>
                  </a:lnTo>
                  <a:lnTo>
                    <a:pt x="143" y="72"/>
                  </a:lnTo>
                  <a:lnTo>
                    <a:pt x="126" y="62"/>
                  </a:lnTo>
                  <a:lnTo>
                    <a:pt x="113" y="57"/>
                  </a:lnTo>
                  <a:lnTo>
                    <a:pt x="103" y="49"/>
                  </a:lnTo>
                  <a:lnTo>
                    <a:pt x="91" y="45"/>
                  </a:lnTo>
                  <a:lnTo>
                    <a:pt x="81" y="37"/>
                  </a:lnTo>
                  <a:lnTo>
                    <a:pt x="69" y="32"/>
                  </a:lnTo>
                  <a:lnTo>
                    <a:pt x="59" y="27"/>
                  </a:lnTo>
                  <a:lnTo>
                    <a:pt x="47" y="20"/>
                  </a:lnTo>
                  <a:lnTo>
                    <a:pt x="37" y="15"/>
                  </a:lnTo>
                  <a:lnTo>
                    <a:pt x="30" y="10"/>
                  </a:lnTo>
                  <a:lnTo>
                    <a:pt x="22" y="8"/>
                  </a:lnTo>
                  <a:lnTo>
                    <a:pt x="15" y="3"/>
                  </a:lnTo>
                  <a:lnTo>
                    <a:pt x="7" y="0"/>
                  </a:lnTo>
                  <a:lnTo>
                    <a:pt x="2" y="20"/>
                  </a:lnTo>
                  <a:lnTo>
                    <a:pt x="5" y="40"/>
                  </a:lnTo>
                  <a:lnTo>
                    <a:pt x="5" y="59"/>
                  </a:lnTo>
                  <a:lnTo>
                    <a:pt x="0" y="79"/>
                  </a:lnTo>
                  <a:lnTo>
                    <a:pt x="0" y="148"/>
                  </a:lnTo>
                  <a:lnTo>
                    <a:pt x="0" y="217"/>
                  </a:lnTo>
                  <a:lnTo>
                    <a:pt x="0" y="286"/>
                  </a:lnTo>
                  <a:lnTo>
                    <a:pt x="0" y="355"/>
                  </a:lnTo>
                  <a:lnTo>
                    <a:pt x="5" y="424"/>
                  </a:lnTo>
                  <a:lnTo>
                    <a:pt x="7" y="495"/>
                  </a:lnTo>
                  <a:lnTo>
                    <a:pt x="10" y="564"/>
                  </a:lnTo>
                  <a:lnTo>
                    <a:pt x="20" y="636"/>
                  </a:lnTo>
                  <a:lnTo>
                    <a:pt x="22" y="658"/>
                  </a:lnTo>
                  <a:lnTo>
                    <a:pt x="27" y="678"/>
                  </a:lnTo>
                  <a:lnTo>
                    <a:pt x="32" y="698"/>
                  </a:lnTo>
                  <a:lnTo>
                    <a:pt x="37" y="717"/>
                  </a:lnTo>
                  <a:lnTo>
                    <a:pt x="84" y="732"/>
                  </a:lnTo>
                  <a:lnTo>
                    <a:pt x="86" y="739"/>
                  </a:lnTo>
                  <a:lnTo>
                    <a:pt x="126" y="757"/>
                  </a:lnTo>
                  <a:lnTo>
                    <a:pt x="175" y="784"/>
                  </a:lnTo>
                  <a:lnTo>
                    <a:pt x="249" y="828"/>
                  </a:lnTo>
                  <a:close/>
                </a:path>
              </a:pathLst>
            </a:custGeom>
            <a:solidFill>
              <a:srgbClr val="6899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53" name="Freeform 58"/>
            <p:cNvSpPr>
              <a:spLocks/>
            </p:cNvSpPr>
            <p:nvPr/>
          </p:nvSpPr>
          <p:spPr bwMode="auto">
            <a:xfrm>
              <a:off x="2186" y="1990"/>
              <a:ext cx="500" cy="858"/>
            </a:xfrm>
            <a:custGeom>
              <a:avLst/>
              <a:gdLst>
                <a:gd name="T0" fmla="*/ 408 w 500"/>
                <a:gd name="T1" fmla="*/ 779 h 858"/>
                <a:gd name="T2" fmla="*/ 411 w 500"/>
                <a:gd name="T3" fmla="*/ 776 h 858"/>
                <a:gd name="T4" fmla="*/ 411 w 500"/>
                <a:gd name="T5" fmla="*/ 774 h 858"/>
                <a:gd name="T6" fmla="*/ 500 w 500"/>
                <a:gd name="T7" fmla="*/ 744 h 858"/>
                <a:gd name="T8" fmla="*/ 497 w 500"/>
                <a:gd name="T9" fmla="*/ 641 h 858"/>
                <a:gd name="T10" fmla="*/ 490 w 500"/>
                <a:gd name="T11" fmla="*/ 535 h 858"/>
                <a:gd name="T12" fmla="*/ 490 w 500"/>
                <a:gd name="T13" fmla="*/ 429 h 858"/>
                <a:gd name="T14" fmla="*/ 490 w 500"/>
                <a:gd name="T15" fmla="*/ 323 h 858"/>
                <a:gd name="T16" fmla="*/ 485 w 500"/>
                <a:gd name="T17" fmla="*/ 163 h 858"/>
                <a:gd name="T18" fmla="*/ 477 w 500"/>
                <a:gd name="T19" fmla="*/ 5 h 858"/>
                <a:gd name="T20" fmla="*/ 465 w 500"/>
                <a:gd name="T21" fmla="*/ 0 h 858"/>
                <a:gd name="T22" fmla="*/ 450 w 500"/>
                <a:gd name="T23" fmla="*/ 3 h 858"/>
                <a:gd name="T24" fmla="*/ 416 w 500"/>
                <a:gd name="T25" fmla="*/ 12 h 858"/>
                <a:gd name="T26" fmla="*/ 381 w 500"/>
                <a:gd name="T27" fmla="*/ 22 h 858"/>
                <a:gd name="T28" fmla="*/ 342 w 500"/>
                <a:gd name="T29" fmla="*/ 35 h 858"/>
                <a:gd name="T30" fmla="*/ 305 w 500"/>
                <a:gd name="T31" fmla="*/ 47 h 858"/>
                <a:gd name="T32" fmla="*/ 268 w 500"/>
                <a:gd name="T33" fmla="*/ 62 h 858"/>
                <a:gd name="T34" fmla="*/ 231 w 500"/>
                <a:gd name="T35" fmla="*/ 74 h 858"/>
                <a:gd name="T36" fmla="*/ 172 w 500"/>
                <a:gd name="T37" fmla="*/ 94 h 858"/>
                <a:gd name="T38" fmla="*/ 113 w 500"/>
                <a:gd name="T39" fmla="*/ 111 h 858"/>
                <a:gd name="T40" fmla="*/ 56 w 500"/>
                <a:gd name="T41" fmla="*/ 131 h 858"/>
                <a:gd name="T42" fmla="*/ 0 w 500"/>
                <a:gd name="T43" fmla="*/ 155 h 858"/>
                <a:gd name="T44" fmla="*/ 22 w 500"/>
                <a:gd name="T45" fmla="*/ 269 h 858"/>
                <a:gd name="T46" fmla="*/ 51 w 500"/>
                <a:gd name="T47" fmla="*/ 382 h 858"/>
                <a:gd name="T48" fmla="*/ 66 w 500"/>
                <a:gd name="T49" fmla="*/ 431 h 858"/>
                <a:gd name="T50" fmla="*/ 79 w 500"/>
                <a:gd name="T51" fmla="*/ 481 h 858"/>
                <a:gd name="T52" fmla="*/ 86 w 500"/>
                <a:gd name="T53" fmla="*/ 508 h 858"/>
                <a:gd name="T54" fmla="*/ 91 w 500"/>
                <a:gd name="T55" fmla="*/ 540 h 858"/>
                <a:gd name="T56" fmla="*/ 101 w 500"/>
                <a:gd name="T57" fmla="*/ 574 h 858"/>
                <a:gd name="T58" fmla="*/ 111 w 500"/>
                <a:gd name="T59" fmla="*/ 609 h 858"/>
                <a:gd name="T60" fmla="*/ 115 w 500"/>
                <a:gd name="T61" fmla="*/ 636 h 858"/>
                <a:gd name="T62" fmla="*/ 120 w 500"/>
                <a:gd name="T63" fmla="*/ 661 h 858"/>
                <a:gd name="T64" fmla="*/ 128 w 500"/>
                <a:gd name="T65" fmla="*/ 693 h 858"/>
                <a:gd name="T66" fmla="*/ 135 w 500"/>
                <a:gd name="T67" fmla="*/ 725 h 858"/>
                <a:gd name="T68" fmla="*/ 155 w 500"/>
                <a:gd name="T69" fmla="*/ 791 h 858"/>
                <a:gd name="T70" fmla="*/ 175 w 500"/>
                <a:gd name="T71" fmla="*/ 858 h 8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0"/>
                <a:gd name="T109" fmla="*/ 0 h 858"/>
                <a:gd name="T110" fmla="*/ 500 w 500"/>
                <a:gd name="T111" fmla="*/ 858 h 8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0" h="858">
                  <a:moveTo>
                    <a:pt x="177" y="855"/>
                  </a:moveTo>
                  <a:lnTo>
                    <a:pt x="408" y="779"/>
                  </a:lnTo>
                  <a:lnTo>
                    <a:pt x="411" y="776"/>
                  </a:lnTo>
                  <a:lnTo>
                    <a:pt x="411" y="774"/>
                  </a:lnTo>
                  <a:lnTo>
                    <a:pt x="431" y="774"/>
                  </a:lnTo>
                  <a:lnTo>
                    <a:pt x="500" y="744"/>
                  </a:lnTo>
                  <a:lnTo>
                    <a:pt x="500" y="693"/>
                  </a:lnTo>
                  <a:lnTo>
                    <a:pt x="497" y="641"/>
                  </a:lnTo>
                  <a:lnTo>
                    <a:pt x="492" y="589"/>
                  </a:lnTo>
                  <a:lnTo>
                    <a:pt x="490" y="535"/>
                  </a:lnTo>
                  <a:lnTo>
                    <a:pt x="490" y="483"/>
                  </a:lnTo>
                  <a:lnTo>
                    <a:pt x="490" y="429"/>
                  </a:lnTo>
                  <a:lnTo>
                    <a:pt x="490" y="377"/>
                  </a:lnTo>
                  <a:lnTo>
                    <a:pt x="490" y="323"/>
                  </a:lnTo>
                  <a:lnTo>
                    <a:pt x="487" y="242"/>
                  </a:lnTo>
                  <a:lnTo>
                    <a:pt x="485" y="163"/>
                  </a:lnTo>
                  <a:lnTo>
                    <a:pt x="482" y="84"/>
                  </a:lnTo>
                  <a:lnTo>
                    <a:pt x="477" y="5"/>
                  </a:lnTo>
                  <a:lnTo>
                    <a:pt x="472" y="3"/>
                  </a:lnTo>
                  <a:lnTo>
                    <a:pt x="465" y="0"/>
                  </a:lnTo>
                  <a:lnTo>
                    <a:pt x="458" y="3"/>
                  </a:lnTo>
                  <a:lnTo>
                    <a:pt x="450" y="3"/>
                  </a:lnTo>
                  <a:lnTo>
                    <a:pt x="433" y="8"/>
                  </a:lnTo>
                  <a:lnTo>
                    <a:pt x="416" y="12"/>
                  </a:lnTo>
                  <a:lnTo>
                    <a:pt x="399" y="17"/>
                  </a:lnTo>
                  <a:lnTo>
                    <a:pt x="381" y="22"/>
                  </a:lnTo>
                  <a:lnTo>
                    <a:pt x="362" y="27"/>
                  </a:lnTo>
                  <a:lnTo>
                    <a:pt x="342" y="35"/>
                  </a:lnTo>
                  <a:lnTo>
                    <a:pt x="325" y="42"/>
                  </a:lnTo>
                  <a:lnTo>
                    <a:pt x="305" y="47"/>
                  </a:lnTo>
                  <a:lnTo>
                    <a:pt x="288" y="54"/>
                  </a:lnTo>
                  <a:lnTo>
                    <a:pt x="268" y="62"/>
                  </a:lnTo>
                  <a:lnTo>
                    <a:pt x="251" y="69"/>
                  </a:lnTo>
                  <a:lnTo>
                    <a:pt x="231" y="74"/>
                  </a:lnTo>
                  <a:lnTo>
                    <a:pt x="202" y="84"/>
                  </a:lnTo>
                  <a:lnTo>
                    <a:pt x="172" y="94"/>
                  </a:lnTo>
                  <a:lnTo>
                    <a:pt x="143" y="104"/>
                  </a:lnTo>
                  <a:lnTo>
                    <a:pt x="113" y="111"/>
                  </a:lnTo>
                  <a:lnTo>
                    <a:pt x="83" y="121"/>
                  </a:lnTo>
                  <a:lnTo>
                    <a:pt x="56" y="131"/>
                  </a:lnTo>
                  <a:lnTo>
                    <a:pt x="27" y="143"/>
                  </a:lnTo>
                  <a:lnTo>
                    <a:pt x="0" y="155"/>
                  </a:lnTo>
                  <a:lnTo>
                    <a:pt x="10" y="212"/>
                  </a:lnTo>
                  <a:lnTo>
                    <a:pt x="22" y="269"/>
                  </a:lnTo>
                  <a:lnTo>
                    <a:pt x="37" y="325"/>
                  </a:lnTo>
                  <a:lnTo>
                    <a:pt x="51" y="382"/>
                  </a:lnTo>
                  <a:lnTo>
                    <a:pt x="59" y="404"/>
                  </a:lnTo>
                  <a:lnTo>
                    <a:pt x="66" y="431"/>
                  </a:lnTo>
                  <a:lnTo>
                    <a:pt x="74" y="456"/>
                  </a:lnTo>
                  <a:lnTo>
                    <a:pt x="79" y="481"/>
                  </a:lnTo>
                  <a:lnTo>
                    <a:pt x="81" y="495"/>
                  </a:lnTo>
                  <a:lnTo>
                    <a:pt x="86" y="508"/>
                  </a:lnTo>
                  <a:lnTo>
                    <a:pt x="88" y="523"/>
                  </a:lnTo>
                  <a:lnTo>
                    <a:pt x="91" y="540"/>
                  </a:lnTo>
                  <a:lnTo>
                    <a:pt x="98" y="555"/>
                  </a:lnTo>
                  <a:lnTo>
                    <a:pt x="101" y="574"/>
                  </a:lnTo>
                  <a:lnTo>
                    <a:pt x="103" y="592"/>
                  </a:lnTo>
                  <a:lnTo>
                    <a:pt x="111" y="609"/>
                  </a:lnTo>
                  <a:lnTo>
                    <a:pt x="113" y="624"/>
                  </a:lnTo>
                  <a:lnTo>
                    <a:pt x="115" y="636"/>
                  </a:lnTo>
                  <a:lnTo>
                    <a:pt x="118" y="648"/>
                  </a:lnTo>
                  <a:lnTo>
                    <a:pt x="120" y="661"/>
                  </a:lnTo>
                  <a:lnTo>
                    <a:pt x="123" y="678"/>
                  </a:lnTo>
                  <a:lnTo>
                    <a:pt x="128" y="693"/>
                  </a:lnTo>
                  <a:lnTo>
                    <a:pt x="133" y="710"/>
                  </a:lnTo>
                  <a:lnTo>
                    <a:pt x="135" y="725"/>
                  </a:lnTo>
                  <a:lnTo>
                    <a:pt x="145" y="757"/>
                  </a:lnTo>
                  <a:lnTo>
                    <a:pt x="155" y="791"/>
                  </a:lnTo>
                  <a:lnTo>
                    <a:pt x="165" y="823"/>
                  </a:lnTo>
                  <a:lnTo>
                    <a:pt x="175" y="858"/>
                  </a:lnTo>
                  <a:lnTo>
                    <a:pt x="177" y="855"/>
                  </a:lnTo>
                  <a:close/>
                </a:path>
              </a:pathLst>
            </a:custGeom>
            <a:solidFill>
              <a:srgbClr val="CE3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54" name="Freeform 59"/>
            <p:cNvSpPr>
              <a:spLocks/>
            </p:cNvSpPr>
            <p:nvPr/>
          </p:nvSpPr>
          <p:spPr bwMode="auto">
            <a:xfrm>
              <a:off x="2326" y="2513"/>
              <a:ext cx="128" cy="113"/>
            </a:xfrm>
            <a:custGeom>
              <a:avLst/>
              <a:gdLst>
                <a:gd name="T0" fmla="*/ 86 w 128"/>
                <a:gd name="T1" fmla="*/ 113 h 113"/>
                <a:gd name="T2" fmla="*/ 108 w 128"/>
                <a:gd name="T3" fmla="*/ 108 h 113"/>
                <a:gd name="T4" fmla="*/ 118 w 128"/>
                <a:gd name="T5" fmla="*/ 93 h 113"/>
                <a:gd name="T6" fmla="*/ 126 w 128"/>
                <a:gd name="T7" fmla="*/ 73 h 113"/>
                <a:gd name="T8" fmla="*/ 128 w 128"/>
                <a:gd name="T9" fmla="*/ 54 h 113"/>
                <a:gd name="T10" fmla="*/ 126 w 128"/>
                <a:gd name="T11" fmla="*/ 34 h 113"/>
                <a:gd name="T12" fmla="*/ 121 w 128"/>
                <a:gd name="T13" fmla="*/ 24 h 113"/>
                <a:gd name="T14" fmla="*/ 116 w 128"/>
                <a:gd name="T15" fmla="*/ 14 h 113"/>
                <a:gd name="T16" fmla="*/ 113 w 128"/>
                <a:gd name="T17" fmla="*/ 7 h 113"/>
                <a:gd name="T18" fmla="*/ 106 w 128"/>
                <a:gd name="T19" fmla="*/ 2 h 113"/>
                <a:gd name="T20" fmla="*/ 96 w 128"/>
                <a:gd name="T21" fmla="*/ 0 h 113"/>
                <a:gd name="T22" fmla="*/ 86 w 128"/>
                <a:gd name="T23" fmla="*/ 0 h 113"/>
                <a:gd name="T24" fmla="*/ 74 w 128"/>
                <a:gd name="T25" fmla="*/ 0 h 113"/>
                <a:gd name="T26" fmla="*/ 64 w 128"/>
                <a:gd name="T27" fmla="*/ 0 h 113"/>
                <a:gd name="T28" fmla="*/ 54 w 128"/>
                <a:gd name="T29" fmla="*/ 2 h 113"/>
                <a:gd name="T30" fmla="*/ 44 w 128"/>
                <a:gd name="T31" fmla="*/ 4 h 113"/>
                <a:gd name="T32" fmla="*/ 35 w 128"/>
                <a:gd name="T33" fmla="*/ 4 h 113"/>
                <a:gd name="T34" fmla="*/ 25 w 128"/>
                <a:gd name="T35" fmla="*/ 7 h 113"/>
                <a:gd name="T36" fmla="*/ 17 w 128"/>
                <a:gd name="T37" fmla="*/ 14 h 113"/>
                <a:gd name="T38" fmla="*/ 12 w 128"/>
                <a:gd name="T39" fmla="*/ 19 h 113"/>
                <a:gd name="T40" fmla="*/ 7 w 128"/>
                <a:gd name="T41" fmla="*/ 24 h 113"/>
                <a:gd name="T42" fmla="*/ 3 w 128"/>
                <a:gd name="T43" fmla="*/ 29 h 113"/>
                <a:gd name="T44" fmla="*/ 0 w 128"/>
                <a:gd name="T45" fmla="*/ 46 h 113"/>
                <a:gd name="T46" fmla="*/ 3 w 128"/>
                <a:gd name="T47" fmla="*/ 61 h 113"/>
                <a:gd name="T48" fmla="*/ 7 w 128"/>
                <a:gd name="T49" fmla="*/ 76 h 113"/>
                <a:gd name="T50" fmla="*/ 15 w 128"/>
                <a:gd name="T51" fmla="*/ 88 h 113"/>
                <a:gd name="T52" fmla="*/ 17 w 128"/>
                <a:gd name="T53" fmla="*/ 91 h 113"/>
                <a:gd name="T54" fmla="*/ 20 w 128"/>
                <a:gd name="T55" fmla="*/ 93 h 113"/>
                <a:gd name="T56" fmla="*/ 22 w 128"/>
                <a:gd name="T57" fmla="*/ 96 h 113"/>
                <a:gd name="T58" fmla="*/ 22 w 128"/>
                <a:gd name="T59" fmla="*/ 98 h 113"/>
                <a:gd name="T60" fmla="*/ 86 w 128"/>
                <a:gd name="T61" fmla="*/ 113 h 11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"/>
                <a:gd name="T94" fmla="*/ 0 h 113"/>
                <a:gd name="T95" fmla="*/ 128 w 128"/>
                <a:gd name="T96" fmla="*/ 113 h 11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" h="113">
                  <a:moveTo>
                    <a:pt x="86" y="113"/>
                  </a:moveTo>
                  <a:lnTo>
                    <a:pt x="108" y="108"/>
                  </a:lnTo>
                  <a:lnTo>
                    <a:pt x="118" y="93"/>
                  </a:lnTo>
                  <a:lnTo>
                    <a:pt x="126" y="73"/>
                  </a:lnTo>
                  <a:lnTo>
                    <a:pt x="128" y="54"/>
                  </a:lnTo>
                  <a:lnTo>
                    <a:pt x="126" y="34"/>
                  </a:lnTo>
                  <a:lnTo>
                    <a:pt x="121" y="24"/>
                  </a:lnTo>
                  <a:lnTo>
                    <a:pt x="116" y="14"/>
                  </a:lnTo>
                  <a:lnTo>
                    <a:pt x="113" y="7"/>
                  </a:lnTo>
                  <a:lnTo>
                    <a:pt x="106" y="2"/>
                  </a:lnTo>
                  <a:lnTo>
                    <a:pt x="96" y="0"/>
                  </a:lnTo>
                  <a:lnTo>
                    <a:pt x="86" y="0"/>
                  </a:lnTo>
                  <a:lnTo>
                    <a:pt x="74" y="0"/>
                  </a:lnTo>
                  <a:lnTo>
                    <a:pt x="64" y="0"/>
                  </a:lnTo>
                  <a:lnTo>
                    <a:pt x="54" y="2"/>
                  </a:lnTo>
                  <a:lnTo>
                    <a:pt x="44" y="4"/>
                  </a:lnTo>
                  <a:lnTo>
                    <a:pt x="35" y="4"/>
                  </a:lnTo>
                  <a:lnTo>
                    <a:pt x="25" y="7"/>
                  </a:lnTo>
                  <a:lnTo>
                    <a:pt x="17" y="14"/>
                  </a:lnTo>
                  <a:lnTo>
                    <a:pt x="12" y="19"/>
                  </a:lnTo>
                  <a:lnTo>
                    <a:pt x="7" y="24"/>
                  </a:lnTo>
                  <a:lnTo>
                    <a:pt x="3" y="29"/>
                  </a:lnTo>
                  <a:lnTo>
                    <a:pt x="0" y="46"/>
                  </a:lnTo>
                  <a:lnTo>
                    <a:pt x="3" y="61"/>
                  </a:lnTo>
                  <a:lnTo>
                    <a:pt x="7" y="76"/>
                  </a:lnTo>
                  <a:lnTo>
                    <a:pt x="15" y="88"/>
                  </a:lnTo>
                  <a:lnTo>
                    <a:pt x="17" y="91"/>
                  </a:lnTo>
                  <a:lnTo>
                    <a:pt x="20" y="93"/>
                  </a:lnTo>
                  <a:lnTo>
                    <a:pt x="22" y="96"/>
                  </a:lnTo>
                  <a:lnTo>
                    <a:pt x="22" y="98"/>
                  </a:lnTo>
                  <a:lnTo>
                    <a:pt x="86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55" name="Freeform 60"/>
            <p:cNvSpPr>
              <a:spLocks/>
            </p:cNvSpPr>
            <p:nvPr/>
          </p:nvSpPr>
          <p:spPr bwMode="auto">
            <a:xfrm>
              <a:off x="2521" y="2485"/>
              <a:ext cx="115" cy="119"/>
            </a:xfrm>
            <a:custGeom>
              <a:avLst/>
              <a:gdLst>
                <a:gd name="T0" fmla="*/ 103 w 115"/>
                <a:gd name="T1" fmla="*/ 119 h 119"/>
                <a:gd name="T2" fmla="*/ 105 w 115"/>
                <a:gd name="T3" fmla="*/ 119 h 119"/>
                <a:gd name="T4" fmla="*/ 113 w 115"/>
                <a:gd name="T5" fmla="*/ 92 h 119"/>
                <a:gd name="T6" fmla="*/ 115 w 115"/>
                <a:gd name="T7" fmla="*/ 62 h 119"/>
                <a:gd name="T8" fmla="*/ 115 w 115"/>
                <a:gd name="T9" fmla="*/ 35 h 119"/>
                <a:gd name="T10" fmla="*/ 108 w 115"/>
                <a:gd name="T11" fmla="*/ 8 h 119"/>
                <a:gd name="T12" fmla="*/ 91 w 115"/>
                <a:gd name="T13" fmla="*/ 3 h 119"/>
                <a:gd name="T14" fmla="*/ 76 w 115"/>
                <a:gd name="T15" fmla="*/ 0 h 119"/>
                <a:gd name="T16" fmla="*/ 59 w 115"/>
                <a:gd name="T17" fmla="*/ 3 h 119"/>
                <a:gd name="T18" fmla="*/ 41 w 115"/>
                <a:gd name="T19" fmla="*/ 3 h 119"/>
                <a:gd name="T20" fmla="*/ 34 w 115"/>
                <a:gd name="T21" fmla="*/ 5 h 119"/>
                <a:gd name="T22" fmla="*/ 27 w 115"/>
                <a:gd name="T23" fmla="*/ 8 h 119"/>
                <a:gd name="T24" fmla="*/ 19 w 115"/>
                <a:gd name="T25" fmla="*/ 10 h 119"/>
                <a:gd name="T26" fmla="*/ 12 w 115"/>
                <a:gd name="T27" fmla="*/ 13 h 119"/>
                <a:gd name="T28" fmla="*/ 5 w 115"/>
                <a:gd name="T29" fmla="*/ 30 h 119"/>
                <a:gd name="T30" fmla="*/ 0 w 115"/>
                <a:gd name="T31" fmla="*/ 47 h 119"/>
                <a:gd name="T32" fmla="*/ 0 w 115"/>
                <a:gd name="T33" fmla="*/ 67 h 119"/>
                <a:gd name="T34" fmla="*/ 5 w 115"/>
                <a:gd name="T35" fmla="*/ 84 h 119"/>
                <a:gd name="T36" fmla="*/ 7 w 115"/>
                <a:gd name="T37" fmla="*/ 89 h 119"/>
                <a:gd name="T38" fmla="*/ 9 w 115"/>
                <a:gd name="T39" fmla="*/ 94 h 119"/>
                <a:gd name="T40" fmla="*/ 12 w 115"/>
                <a:gd name="T41" fmla="*/ 99 h 119"/>
                <a:gd name="T42" fmla="*/ 14 w 115"/>
                <a:gd name="T43" fmla="*/ 104 h 119"/>
                <a:gd name="T44" fmla="*/ 24 w 115"/>
                <a:gd name="T45" fmla="*/ 111 h 119"/>
                <a:gd name="T46" fmla="*/ 103 w 115"/>
                <a:gd name="T47" fmla="*/ 119 h 11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5"/>
                <a:gd name="T73" fmla="*/ 0 h 119"/>
                <a:gd name="T74" fmla="*/ 115 w 115"/>
                <a:gd name="T75" fmla="*/ 119 h 11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5" h="119">
                  <a:moveTo>
                    <a:pt x="103" y="119"/>
                  </a:moveTo>
                  <a:lnTo>
                    <a:pt x="105" y="119"/>
                  </a:lnTo>
                  <a:lnTo>
                    <a:pt x="113" y="92"/>
                  </a:lnTo>
                  <a:lnTo>
                    <a:pt x="115" y="62"/>
                  </a:lnTo>
                  <a:lnTo>
                    <a:pt x="115" y="35"/>
                  </a:lnTo>
                  <a:lnTo>
                    <a:pt x="108" y="8"/>
                  </a:lnTo>
                  <a:lnTo>
                    <a:pt x="91" y="3"/>
                  </a:lnTo>
                  <a:lnTo>
                    <a:pt x="76" y="0"/>
                  </a:lnTo>
                  <a:lnTo>
                    <a:pt x="59" y="3"/>
                  </a:lnTo>
                  <a:lnTo>
                    <a:pt x="41" y="3"/>
                  </a:lnTo>
                  <a:lnTo>
                    <a:pt x="34" y="5"/>
                  </a:lnTo>
                  <a:lnTo>
                    <a:pt x="27" y="8"/>
                  </a:lnTo>
                  <a:lnTo>
                    <a:pt x="19" y="10"/>
                  </a:lnTo>
                  <a:lnTo>
                    <a:pt x="12" y="13"/>
                  </a:lnTo>
                  <a:lnTo>
                    <a:pt x="5" y="30"/>
                  </a:lnTo>
                  <a:lnTo>
                    <a:pt x="0" y="47"/>
                  </a:lnTo>
                  <a:lnTo>
                    <a:pt x="0" y="67"/>
                  </a:lnTo>
                  <a:lnTo>
                    <a:pt x="5" y="84"/>
                  </a:lnTo>
                  <a:lnTo>
                    <a:pt x="7" y="89"/>
                  </a:lnTo>
                  <a:lnTo>
                    <a:pt x="9" y="94"/>
                  </a:lnTo>
                  <a:lnTo>
                    <a:pt x="12" y="99"/>
                  </a:lnTo>
                  <a:lnTo>
                    <a:pt x="14" y="104"/>
                  </a:lnTo>
                  <a:lnTo>
                    <a:pt x="24" y="111"/>
                  </a:lnTo>
                  <a:lnTo>
                    <a:pt x="103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56" name="Freeform 61"/>
            <p:cNvSpPr>
              <a:spLocks/>
            </p:cNvSpPr>
            <p:nvPr/>
          </p:nvSpPr>
          <p:spPr bwMode="auto">
            <a:xfrm>
              <a:off x="2577" y="2840"/>
              <a:ext cx="335" cy="133"/>
            </a:xfrm>
            <a:custGeom>
              <a:avLst/>
              <a:gdLst>
                <a:gd name="T0" fmla="*/ 37 w 335"/>
                <a:gd name="T1" fmla="*/ 133 h 133"/>
                <a:gd name="T2" fmla="*/ 37 w 335"/>
                <a:gd name="T3" fmla="*/ 131 h 133"/>
                <a:gd name="T4" fmla="*/ 40 w 335"/>
                <a:gd name="T5" fmla="*/ 131 h 133"/>
                <a:gd name="T6" fmla="*/ 40 w 335"/>
                <a:gd name="T7" fmla="*/ 128 h 133"/>
                <a:gd name="T8" fmla="*/ 40 w 335"/>
                <a:gd name="T9" fmla="*/ 128 h 133"/>
                <a:gd name="T10" fmla="*/ 40 w 335"/>
                <a:gd name="T11" fmla="*/ 126 h 133"/>
                <a:gd name="T12" fmla="*/ 42 w 335"/>
                <a:gd name="T13" fmla="*/ 124 h 133"/>
                <a:gd name="T14" fmla="*/ 45 w 335"/>
                <a:gd name="T15" fmla="*/ 124 h 133"/>
                <a:gd name="T16" fmla="*/ 47 w 335"/>
                <a:gd name="T17" fmla="*/ 121 h 133"/>
                <a:gd name="T18" fmla="*/ 49 w 335"/>
                <a:gd name="T19" fmla="*/ 121 h 133"/>
                <a:gd name="T20" fmla="*/ 49 w 335"/>
                <a:gd name="T21" fmla="*/ 124 h 133"/>
                <a:gd name="T22" fmla="*/ 49 w 335"/>
                <a:gd name="T23" fmla="*/ 124 h 133"/>
                <a:gd name="T24" fmla="*/ 52 w 335"/>
                <a:gd name="T25" fmla="*/ 126 h 133"/>
                <a:gd name="T26" fmla="*/ 52 w 335"/>
                <a:gd name="T27" fmla="*/ 126 h 133"/>
                <a:gd name="T28" fmla="*/ 54 w 335"/>
                <a:gd name="T29" fmla="*/ 124 h 133"/>
                <a:gd name="T30" fmla="*/ 54 w 335"/>
                <a:gd name="T31" fmla="*/ 121 h 133"/>
                <a:gd name="T32" fmla="*/ 54 w 335"/>
                <a:gd name="T33" fmla="*/ 119 h 133"/>
                <a:gd name="T34" fmla="*/ 118 w 335"/>
                <a:gd name="T35" fmla="*/ 99 h 133"/>
                <a:gd name="T36" fmla="*/ 298 w 335"/>
                <a:gd name="T37" fmla="*/ 32 h 133"/>
                <a:gd name="T38" fmla="*/ 335 w 335"/>
                <a:gd name="T39" fmla="*/ 18 h 133"/>
                <a:gd name="T40" fmla="*/ 335 w 335"/>
                <a:gd name="T41" fmla="*/ 10 h 133"/>
                <a:gd name="T42" fmla="*/ 330 w 335"/>
                <a:gd name="T43" fmla="*/ 8 h 133"/>
                <a:gd name="T44" fmla="*/ 325 w 335"/>
                <a:gd name="T45" fmla="*/ 3 h 133"/>
                <a:gd name="T46" fmla="*/ 320 w 335"/>
                <a:gd name="T47" fmla="*/ 0 h 133"/>
                <a:gd name="T48" fmla="*/ 313 w 335"/>
                <a:gd name="T49" fmla="*/ 0 h 133"/>
                <a:gd name="T50" fmla="*/ 45 w 335"/>
                <a:gd name="T51" fmla="*/ 96 h 133"/>
                <a:gd name="T52" fmla="*/ 40 w 335"/>
                <a:gd name="T53" fmla="*/ 99 h 133"/>
                <a:gd name="T54" fmla="*/ 37 w 335"/>
                <a:gd name="T55" fmla="*/ 99 h 133"/>
                <a:gd name="T56" fmla="*/ 32 w 335"/>
                <a:gd name="T57" fmla="*/ 101 h 133"/>
                <a:gd name="T58" fmla="*/ 27 w 335"/>
                <a:gd name="T59" fmla="*/ 101 h 133"/>
                <a:gd name="T60" fmla="*/ 0 w 335"/>
                <a:gd name="T61" fmla="*/ 114 h 133"/>
                <a:gd name="T62" fmla="*/ 37 w 335"/>
                <a:gd name="T63" fmla="*/ 133 h 13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35"/>
                <a:gd name="T97" fmla="*/ 0 h 133"/>
                <a:gd name="T98" fmla="*/ 335 w 335"/>
                <a:gd name="T99" fmla="*/ 133 h 13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35" h="133">
                  <a:moveTo>
                    <a:pt x="37" y="133"/>
                  </a:moveTo>
                  <a:lnTo>
                    <a:pt x="37" y="131"/>
                  </a:lnTo>
                  <a:lnTo>
                    <a:pt x="40" y="131"/>
                  </a:lnTo>
                  <a:lnTo>
                    <a:pt x="40" y="128"/>
                  </a:lnTo>
                  <a:lnTo>
                    <a:pt x="40" y="126"/>
                  </a:lnTo>
                  <a:lnTo>
                    <a:pt x="42" y="124"/>
                  </a:lnTo>
                  <a:lnTo>
                    <a:pt x="45" y="124"/>
                  </a:lnTo>
                  <a:lnTo>
                    <a:pt x="47" y="121"/>
                  </a:lnTo>
                  <a:lnTo>
                    <a:pt x="49" y="121"/>
                  </a:lnTo>
                  <a:lnTo>
                    <a:pt x="49" y="124"/>
                  </a:lnTo>
                  <a:lnTo>
                    <a:pt x="52" y="126"/>
                  </a:lnTo>
                  <a:lnTo>
                    <a:pt x="54" y="124"/>
                  </a:lnTo>
                  <a:lnTo>
                    <a:pt x="54" y="121"/>
                  </a:lnTo>
                  <a:lnTo>
                    <a:pt x="54" y="119"/>
                  </a:lnTo>
                  <a:lnTo>
                    <a:pt x="118" y="99"/>
                  </a:lnTo>
                  <a:lnTo>
                    <a:pt x="298" y="32"/>
                  </a:lnTo>
                  <a:lnTo>
                    <a:pt x="335" y="18"/>
                  </a:lnTo>
                  <a:lnTo>
                    <a:pt x="335" y="10"/>
                  </a:lnTo>
                  <a:lnTo>
                    <a:pt x="330" y="8"/>
                  </a:lnTo>
                  <a:lnTo>
                    <a:pt x="325" y="3"/>
                  </a:lnTo>
                  <a:lnTo>
                    <a:pt x="320" y="0"/>
                  </a:lnTo>
                  <a:lnTo>
                    <a:pt x="313" y="0"/>
                  </a:lnTo>
                  <a:lnTo>
                    <a:pt x="45" y="96"/>
                  </a:lnTo>
                  <a:lnTo>
                    <a:pt x="40" y="99"/>
                  </a:lnTo>
                  <a:lnTo>
                    <a:pt x="37" y="99"/>
                  </a:lnTo>
                  <a:lnTo>
                    <a:pt x="32" y="101"/>
                  </a:lnTo>
                  <a:lnTo>
                    <a:pt x="27" y="101"/>
                  </a:lnTo>
                  <a:lnTo>
                    <a:pt x="0" y="114"/>
                  </a:lnTo>
                  <a:lnTo>
                    <a:pt x="37" y="133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57" name="Freeform 62"/>
            <p:cNvSpPr>
              <a:spLocks/>
            </p:cNvSpPr>
            <p:nvPr/>
          </p:nvSpPr>
          <p:spPr bwMode="auto">
            <a:xfrm>
              <a:off x="2521" y="2826"/>
              <a:ext cx="349" cy="118"/>
            </a:xfrm>
            <a:custGeom>
              <a:avLst/>
              <a:gdLst>
                <a:gd name="T0" fmla="*/ 41 w 349"/>
                <a:gd name="T1" fmla="*/ 118 h 118"/>
                <a:gd name="T2" fmla="*/ 96 w 349"/>
                <a:gd name="T3" fmla="*/ 98 h 118"/>
                <a:gd name="T4" fmla="*/ 349 w 349"/>
                <a:gd name="T5" fmla="*/ 4 h 118"/>
                <a:gd name="T6" fmla="*/ 339 w 349"/>
                <a:gd name="T7" fmla="*/ 0 h 118"/>
                <a:gd name="T8" fmla="*/ 327 w 349"/>
                <a:gd name="T9" fmla="*/ 2 h 118"/>
                <a:gd name="T10" fmla="*/ 315 w 349"/>
                <a:gd name="T11" fmla="*/ 4 h 118"/>
                <a:gd name="T12" fmla="*/ 302 w 349"/>
                <a:gd name="T13" fmla="*/ 7 h 118"/>
                <a:gd name="T14" fmla="*/ 290 w 349"/>
                <a:gd name="T15" fmla="*/ 9 h 118"/>
                <a:gd name="T16" fmla="*/ 280 w 349"/>
                <a:gd name="T17" fmla="*/ 14 h 118"/>
                <a:gd name="T18" fmla="*/ 268 w 349"/>
                <a:gd name="T19" fmla="*/ 17 h 118"/>
                <a:gd name="T20" fmla="*/ 258 w 349"/>
                <a:gd name="T21" fmla="*/ 19 h 118"/>
                <a:gd name="T22" fmla="*/ 246 w 349"/>
                <a:gd name="T23" fmla="*/ 22 h 118"/>
                <a:gd name="T24" fmla="*/ 234 w 349"/>
                <a:gd name="T25" fmla="*/ 24 h 118"/>
                <a:gd name="T26" fmla="*/ 224 w 349"/>
                <a:gd name="T27" fmla="*/ 27 h 118"/>
                <a:gd name="T28" fmla="*/ 211 w 349"/>
                <a:gd name="T29" fmla="*/ 32 h 118"/>
                <a:gd name="T30" fmla="*/ 201 w 349"/>
                <a:gd name="T31" fmla="*/ 34 h 118"/>
                <a:gd name="T32" fmla="*/ 192 w 349"/>
                <a:gd name="T33" fmla="*/ 36 h 118"/>
                <a:gd name="T34" fmla="*/ 182 w 349"/>
                <a:gd name="T35" fmla="*/ 39 h 118"/>
                <a:gd name="T36" fmla="*/ 174 w 349"/>
                <a:gd name="T37" fmla="*/ 41 h 118"/>
                <a:gd name="T38" fmla="*/ 165 w 349"/>
                <a:gd name="T39" fmla="*/ 44 h 118"/>
                <a:gd name="T40" fmla="*/ 155 w 349"/>
                <a:gd name="T41" fmla="*/ 46 h 118"/>
                <a:gd name="T42" fmla="*/ 145 w 349"/>
                <a:gd name="T43" fmla="*/ 49 h 118"/>
                <a:gd name="T44" fmla="*/ 135 w 349"/>
                <a:gd name="T45" fmla="*/ 51 h 118"/>
                <a:gd name="T46" fmla="*/ 125 w 349"/>
                <a:gd name="T47" fmla="*/ 54 h 118"/>
                <a:gd name="T48" fmla="*/ 115 w 349"/>
                <a:gd name="T49" fmla="*/ 59 h 118"/>
                <a:gd name="T50" fmla="*/ 105 w 349"/>
                <a:gd name="T51" fmla="*/ 61 h 118"/>
                <a:gd name="T52" fmla="*/ 96 w 349"/>
                <a:gd name="T53" fmla="*/ 64 h 118"/>
                <a:gd name="T54" fmla="*/ 86 w 349"/>
                <a:gd name="T55" fmla="*/ 69 h 118"/>
                <a:gd name="T56" fmla="*/ 73 w 349"/>
                <a:gd name="T57" fmla="*/ 71 h 118"/>
                <a:gd name="T58" fmla="*/ 64 w 349"/>
                <a:gd name="T59" fmla="*/ 73 h 118"/>
                <a:gd name="T60" fmla="*/ 54 w 349"/>
                <a:gd name="T61" fmla="*/ 76 h 118"/>
                <a:gd name="T62" fmla="*/ 39 w 349"/>
                <a:gd name="T63" fmla="*/ 81 h 118"/>
                <a:gd name="T64" fmla="*/ 27 w 349"/>
                <a:gd name="T65" fmla="*/ 86 h 118"/>
                <a:gd name="T66" fmla="*/ 12 w 349"/>
                <a:gd name="T67" fmla="*/ 91 h 118"/>
                <a:gd name="T68" fmla="*/ 0 w 349"/>
                <a:gd name="T69" fmla="*/ 96 h 118"/>
                <a:gd name="T70" fmla="*/ 5 w 349"/>
                <a:gd name="T71" fmla="*/ 101 h 118"/>
                <a:gd name="T72" fmla="*/ 12 w 349"/>
                <a:gd name="T73" fmla="*/ 105 h 118"/>
                <a:gd name="T74" fmla="*/ 19 w 349"/>
                <a:gd name="T75" fmla="*/ 110 h 118"/>
                <a:gd name="T76" fmla="*/ 27 w 349"/>
                <a:gd name="T77" fmla="*/ 115 h 118"/>
                <a:gd name="T78" fmla="*/ 32 w 349"/>
                <a:gd name="T79" fmla="*/ 115 h 118"/>
                <a:gd name="T80" fmla="*/ 34 w 349"/>
                <a:gd name="T81" fmla="*/ 115 h 118"/>
                <a:gd name="T82" fmla="*/ 39 w 349"/>
                <a:gd name="T83" fmla="*/ 118 h 118"/>
                <a:gd name="T84" fmla="*/ 41 w 349"/>
                <a:gd name="T85" fmla="*/ 118 h 11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9"/>
                <a:gd name="T130" fmla="*/ 0 h 118"/>
                <a:gd name="T131" fmla="*/ 349 w 349"/>
                <a:gd name="T132" fmla="*/ 118 h 11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9" h="118">
                  <a:moveTo>
                    <a:pt x="41" y="118"/>
                  </a:moveTo>
                  <a:lnTo>
                    <a:pt x="96" y="98"/>
                  </a:lnTo>
                  <a:lnTo>
                    <a:pt x="349" y="4"/>
                  </a:lnTo>
                  <a:lnTo>
                    <a:pt x="339" y="0"/>
                  </a:lnTo>
                  <a:lnTo>
                    <a:pt x="327" y="2"/>
                  </a:lnTo>
                  <a:lnTo>
                    <a:pt x="315" y="4"/>
                  </a:lnTo>
                  <a:lnTo>
                    <a:pt x="302" y="7"/>
                  </a:lnTo>
                  <a:lnTo>
                    <a:pt x="290" y="9"/>
                  </a:lnTo>
                  <a:lnTo>
                    <a:pt x="280" y="14"/>
                  </a:lnTo>
                  <a:lnTo>
                    <a:pt x="268" y="17"/>
                  </a:lnTo>
                  <a:lnTo>
                    <a:pt x="258" y="19"/>
                  </a:lnTo>
                  <a:lnTo>
                    <a:pt x="246" y="22"/>
                  </a:lnTo>
                  <a:lnTo>
                    <a:pt x="234" y="24"/>
                  </a:lnTo>
                  <a:lnTo>
                    <a:pt x="224" y="27"/>
                  </a:lnTo>
                  <a:lnTo>
                    <a:pt x="211" y="32"/>
                  </a:lnTo>
                  <a:lnTo>
                    <a:pt x="201" y="34"/>
                  </a:lnTo>
                  <a:lnTo>
                    <a:pt x="192" y="36"/>
                  </a:lnTo>
                  <a:lnTo>
                    <a:pt x="182" y="39"/>
                  </a:lnTo>
                  <a:lnTo>
                    <a:pt x="174" y="41"/>
                  </a:lnTo>
                  <a:lnTo>
                    <a:pt x="165" y="44"/>
                  </a:lnTo>
                  <a:lnTo>
                    <a:pt x="155" y="46"/>
                  </a:lnTo>
                  <a:lnTo>
                    <a:pt x="145" y="49"/>
                  </a:lnTo>
                  <a:lnTo>
                    <a:pt x="135" y="51"/>
                  </a:lnTo>
                  <a:lnTo>
                    <a:pt x="125" y="54"/>
                  </a:lnTo>
                  <a:lnTo>
                    <a:pt x="115" y="59"/>
                  </a:lnTo>
                  <a:lnTo>
                    <a:pt x="105" y="61"/>
                  </a:lnTo>
                  <a:lnTo>
                    <a:pt x="96" y="64"/>
                  </a:lnTo>
                  <a:lnTo>
                    <a:pt x="86" y="69"/>
                  </a:lnTo>
                  <a:lnTo>
                    <a:pt x="73" y="71"/>
                  </a:lnTo>
                  <a:lnTo>
                    <a:pt x="64" y="73"/>
                  </a:lnTo>
                  <a:lnTo>
                    <a:pt x="54" y="76"/>
                  </a:lnTo>
                  <a:lnTo>
                    <a:pt x="39" y="81"/>
                  </a:lnTo>
                  <a:lnTo>
                    <a:pt x="27" y="86"/>
                  </a:lnTo>
                  <a:lnTo>
                    <a:pt x="12" y="91"/>
                  </a:lnTo>
                  <a:lnTo>
                    <a:pt x="0" y="96"/>
                  </a:lnTo>
                  <a:lnTo>
                    <a:pt x="5" y="101"/>
                  </a:lnTo>
                  <a:lnTo>
                    <a:pt x="12" y="105"/>
                  </a:lnTo>
                  <a:lnTo>
                    <a:pt x="19" y="110"/>
                  </a:lnTo>
                  <a:lnTo>
                    <a:pt x="27" y="115"/>
                  </a:lnTo>
                  <a:lnTo>
                    <a:pt x="32" y="115"/>
                  </a:lnTo>
                  <a:lnTo>
                    <a:pt x="34" y="115"/>
                  </a:lnTo>
                  <a:lnTo>
                    <a:pt x="39" y="118"/>
                  </a:lnTo>
                  <a:lnTo>
                    <a:pt x="41" y="118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58" name="Freeform 63"/>
            <p:cNvSpPr>
              <a:spLocks/>
            </p:cNvSpPr>
            <p:nvPr/>
          </p:nvSpPr>
          <p:spPr bwMode="auto">
            <a:xfrm>
              <a:off x="2476" y="2798"/>
              <a:ext cx="360" cy="114"/>
            </a:xfrm>
            <a:custGeom>
              <a:avLst/>
              <a:gdLst>
                <a:gd name="T0" fmla="*/ 20 w 360"/>
                <a:gd name="T1" fmla="*/ 114 h 114"/>
                <a:gd name="T2" fmla="*/ 212 w 360"/>
                <a:gd name="T3" fmla="*/ 55 h 114"/>
                <a:gd name="T4" fmla="*/ 357 w 360"/>
                <a:gd name="T5" fmla="*/ 15 h 114"/>
                <a:gd name="T6" fmla="*/ 360 w 360"/>
                <a:gd name="T7" fmla="*/ 13 h 114"/>
                <a:gd name="T8" fmla="*/ 360 w 360"/>
                <a:gd name="T9" fmla="*/ 13 h 114"/>
                <a:gd name="T10" fmla="*/ 357 w 360"/>
                <a:gd name="T11" fmla="*/ 10 h 114"/>
                <a:gd name="T12" fmla="*/ 355 w 360"/>
                <a:gd name="T13" fmla="*/ 8 h 114"/>
                <a:gd name="T14" fmla="*/ 355 w 360"/>
                <a:gd name="T15" fmla="*/ 8 h 114"/>
                <a:gd name="T16" fmla="*/ 355 w 360"/>
                <a:gd name="T17" fmla="*/ 8 h 114"/>
                <a:gd name="T18" fmla="*/ 352 w 360"/>
                <a:gd name="T19" fmla="*/ 8 h 114"/>
                <a:gd name="T20" fmla="*/ 352 w 360"/>
                <a:gd name="T21" fmla="*/ 8 h 114"/>
                <a:gd name="T22" fmla="*/ 343 w 360"/>
                <a:gd name="T23" fmla="*/ 3 h 114"/>
                <a:gd name="T24" fmla="*/ 333 w 360"/>
                <a:gd name="T25" fmla="*/ 0 h 114"/>
                <a:gd name="T26" fmla="*/ 323 w 360"/>
                <a:gd name="T27" fmla="*/ 0 h 114"/>
                <a:gd name="T28" fmla="*/ 313 w 360"/>
                <a:gd name="T29" fmla="*/ 3 h 114"/>
                <a:gd name="T30" fmla="*/ 301 w 360"/>
                <a:gd name="T31" fmla="*/ 3 h 114"/>
                <a:gd name="T32" fmla="*/ 291 w 360"/>
                <a:gd name="T33" fmla="*/ 8 h 114"/>
                <a:gd name="T34" fmla="*/ 281 w 360"/>
                <a:gd name="T35" fmla="*/ 10 h 114"/>
                <a:gd name="T36" fmla="*/ 271 w 360"/>
                <a:gd name="T37" fmla="*/ 13 h 114"/>
                <a:gd name="T38" fmla="*/ 266 w 360"/>
                <a:gd name="T39" fmla="*/ 23 h 114"/>
                <a:gd name="T40" fmla="*/ 246 w 360"/>
                <a:gd name="T41" fmla="*/ 23 h 114"/>
                <a:gd name="T42" fmla="*/ 232 w 360"/>
                <a:gd name="T43" fmla="*/ 28 h 114"/>
                <a:gd name="T44" fmla="*/ 214 w 360"/>
                <a:gd name="T45" fmla="*/ 30 h 114"/>
                <a:gd name="T46" fmla="*/ 200 w 360"/>
                <a:gd name="T47" fmla="*/ 37 h 114"/>
                <a:gd name="T48" fmla="*/ 185 w 360"/>
                <a:gd name="T49" fmla="*/ 42 h 114"/>
                <a:gd name="T50" fmla="*/ 170 w 360"/>
                <a:gd name="T51" fmla="*/ 47 h 114"/>
                <a:gd name="T52" fmla="*/ 155 w 360"/>
                <a:gd name="T53" fmla="*/ 52 h 114"/>
                <a:gd name="T54" fmla="*/ 143 w 360"/>
                <a:gd name="T55" fmla="*/ 57 h 114"/>
                <a:gd name="T56" fmla="*/ 128 w 360"/>
                <a:gd name="T57" fmla="*/ 62 h 114"/>
                <a:gd name="T58" fmla="*/ 121 w 360"/>
                <a:gd name="T59" fmla="*/ 62 h 114"/>
                <a:gd name="T60" fmla="*/ 116 w 360"/>
                <a:gd name="T61" fmla="*/ 64 h 114"/>
                <a:gd name="T62" fmla="*/ 109 w 360"/>
                <a:gd name="T63" fmla="*/ 67 h 114"/>
                <a:gd name="T64" fmla="*/ 104 w 360"/>
                <a:gd name="T65" fmla="*/ 67 h 114"/>
                <a:gd name="T66" fmla="*/ 101 w 360"/>
                <a:gd name="T67" fmla="*/ 67 h 114"/>
                <a:gd name="T68" fmla="*/ 101 w 360"/>
                <a:gd name="T69" fmla="*/ 67 h 114"/>
                <a:gd name="T70" fmla="*/ 101 w 360"/>
                <a:gd name="T71" fmla="*/ 69 h 114"/>
                <a:gd name="T72" fmla="*/ 99 w 360"/>
                <a:gd name="T73" fmla="*/ 69 h 114"/>
                <a:gd name="T74" fmla="*/ 0 w 360"/>
                <a:gd name="T75" fmla="*/ 104 h 114"/>
                <a:gd name="T76" fmla="*/ 3 w 360"/>
                <a:gd name="T77" fmla="*/ 109 h 114"/>
                <a:gd name="T78" fmla="*/ 5 w 360"/>
                <a:gd name="T79" fmla="*/ 111 h 114"/>
                <a:gd name="T80" fmla="*/ 10 w 360"/>
                <a:gd name="T81" fmla="*/ 111 h 114"/>
                <a:gd name="T82" fmla="*/ 15 w 360"/>
                <a:gd name="T83" fmla="*/ 114 h 114"/>
                <a:gd name="T84" fmla="*/ 20 w 360"/>
                <a:gd name="T85" fmla="*/ 114 h 1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60"/>
                <a:gd name="T130" fmla="*/ 0 h 114"/>
                <a:gd name="T131" fmla="*/ 360 w 360"/>
                <a:gd name="T132" fmla="*/ 114 h 11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60" h="114">
                  <a:moveTo>
                    <a:pt x="20" y="114"/>
                  </a:moveTo>
                  <a:lnTo>
                    <a:pt x="212" y="55"/>
                  </a:lnTo>
                  <a:lnTo>
                    <a:pt x="357" y="15"/>
                  </a:lnTo>
                  <a:lnTo>
                    <a:pt x="360" y="13"/>
                  </a:lnTo>
                  <a:lnTo>
                    <a:pt x="357" y="10"/>
                  </a:lnTo>
                  <a:lnTo>
                    <a:pt x="355" y="8"/>
                  </a:lnTo>
                  <a:lnTo>
                    <a:pt x="352" y="8"/>
                  </a:lnTo>
                  <a:lnTo>
                    <a:pt x="343" y="3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3"/>
                  </a:lnTo>
                  <a:lnTo>
                    <a:pt x="301" y="3"/>
                  </a:lnTo>
                  <a:lnTo>
                    <a:pt x="291" y="8"/>
                  </a:lnTo>
                  <a:lnTo>
                    <a:pt x="281" y="10"/>
                  </a:lnTo>
                  <a:lnTo>
                    <a:pt x="271" y="13"/>
                  </a:lnTo>
                  <a:lnTo>
                    <a:pt x="266" y="23"/>
                  </a:lnTo>
                  <a:lnTo>
                    <a:pt x="246" y="23"/>
                  </a:lnTo>
                  <a:lnTo>
                    <a:pt x="232" y="28"/>
                  </a:lnTo>
                  <a:lnTo>
                    <a:pt x="214" y="30"/>
                  </a:lnTo>
                  <a:lnTo>
                    <a:pt x="200" y="37"/>
                  </a:lnTo>
                  <a:lnTo>
                    <a:pt x="185" y="42"/>
                  </a:lnTo>
                  <a:lnTo>
                    <a:pt x="170" y="47"/>
                  </a:lnTo>
                  <a:lnTo>
                    <a:pt x="155" y="52"/>
                  </a:lnTo>
                  <a:lnTo>
                    <a:pt x="143" y="57"/>
                  </a:lnTo>
                  <a:lnTo>
                    <a:pt x="128" y="62"/>
                  </a:lnTo>
                  <a:lnTo>
                    <a:pt x="121" y="62"/>
                  </a:lnTo>
                  <a:lnTo>
                    <a:pt x="116" y="64"/>
                  </a:lnTo>
                  <a:lnTo>
                    <a:pt x="109" y="67"/>
                  </a:lnTo>
                  <a:lnTo>
                    <a:pt x="104" y="67"/>
                  </a:lnTo>
                  <a:lnTo>
                    <a:pt x="101" y="67"/>
                  </a:lnTo>
                  <a:lnTo>
                    <a:pt x="101" y="69"/>
                  </a:lnTo>
                  <a:lnTo>
                    <a:pt x="99" y="69"/>
                  </a:lnTo>
                  <a:lnTo>
                    <a:pt x="0" y="104"/>
                  </a:lnTo>
                  <a:lnTo>
                    <a:pt x="3" y="109"/>
                  </a:lnTo>
                  <a:lnTo>
                    <a:pt x="5" y="111"/>
                  </a:lnTo>
                  <a:lnTo>
                    <a:pt x="10" y="111"/>
                  </a:lnTo>
                  <a:lnTo>
                    <a:pt x="15" y="114"/>
                  </a:lnTo>
                  <a:lnTo>
                    <a:pt x="20" y="114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59" name="Freeform 64"/>
            <p:cNvSpPr>
              <a:spLocks/>
            </p:cNvSpPr>
            <p:nvPr/>
          </p:nvSpPr>
          <p:spPr bwMode="auto">
            <a:xfrm>
              <a:off x="2439" y="2781"/>
              <a:ext cx="338" cy="111"/>
            </a:xfrm>
            <a:custGeom>
              <a:avLst/>
              <a:gdLst>
                <a:gd name="T0" fmla="*/ 15 w 338"/>
                <a:gd name="T1" fmla="*/ 111 h 111"/>
                <a:gd name="T2" fmla="*/ 338 w 338"/>
                <a:gd name="T3" fmla="*/ 5 h 111"/>
                <a:gd name="T4" fmla="*/ 338 w 338"/>
                <a:gd name="T5" fmla="*/ 5 h 111"/>
                <a:gd name="T6" fmla="*/ 338 w 338"/>
                <a:gd name="T7" fmla="*/ 3 h 111"/>
                <a:gd name="T8" fmla="*/ 338 w 338"/>
                <a:gd name="T9" fmla="*/ 3 h 111"/>
                <a:gd name="T10" fmla="*/ 335 w 338"/>
                <a:gd name="T11" fmla="*/ 3 h 111"/>
                <a:gd name="T12" fmla="*/ 303 w 338"/>
                <a:gd name="T13" fmla="*/ 0 h 111"/>
                <a:gd name="T14" fmla="*/ 271 w 338"/>
                <a:gd name="T15" fmla="*/ 5 h 111"/>
                <a:gd name="T16" fmla="*/ 242 w 338"/>
                <a:gd name="T17" fmla="*/ 12 h 111"/>
                <a:gd name="T18" fmla="*/ 210 w 338"/>
                <a:gd name="T19" fmla="*/ 25 h 111"/>
                <a:gd name="T20" fmla="*/ 180 w 338"/>
                <a:gd name="T21" fmla="*/ 37 h 111"/>
                <a:gd name="T22" fmla="*/ 151 w 338"/>
                <a:gd name="T23" fmla="*/ 52 h 111"/>
                <a:gd name="T24" fmla="*/ 119 w 338"/>
                <a:gd name="T25" fmla="*/ 62 h 111"/>
                <a:gd name="T26" fmla="*/ 89 w 338"/>
                <a:gd name="T27" fmla="*/ 69 h 111"/>
                <a:gd name="T28" fmla="*/ 72 w 338"/>
                <a:gd name="T29" fmla="*/ 77 h 111"/>
                <a:gd name="T30" fmla="*/ 57 w 338"/>
                <a:gd name="T31" fmla="*/ 81 h 111"/>
                <a:gd name="T32" fmla="*/ 42 w 338"/>
                <a:gd name="T33" fmla="*/ 86 h 111"/>
                <a:gd name="T34" fmla="*/ 27 w 338"/>
                <a:gd name="T35" fmla="*/ 94 h 111"/>
                <a:gd name="T36" fmla="*/ 18 w 338"/>
                <a:gd name="T37" fmla="*/ 94 h 111"/>
                <a:gd name="T38" fmla="*/ 10 w 338"/>
                <a:gd name="T39" fmla="*/ 96 h 111"/>
                <a:gd name="T40" fmla="*/ 5 w 338"/>
                <a:gd name="T41" fmla="*/ 99 h 111"/>
                <a:gd name="T42" fmla="*/ 0 w 338"/>
                <a:gd name="T43" fmla="*/ 101 h 111"/>
                <a:gd name="T44" fmla="*/ 15 w 338"/>
                <a:gd name="T45" fmla="*/ 111 h 1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38"/>
                <a:gd name="T70" fmla="*/ 0 h 111"/>
                <a:gd name="T71" fmla="*/ 338 w 338"/>
                <a:gd name="T72" fmla="*/ 111 h 1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38" h="111">
                  <a:moveTo>
                    <a:pt x="15" y="111"/>
                  </a:moveTo>
                  <a:lnTo>
                    <a:pt x="338" y="5"/>
                  </a:lnTo>
                  <a:lnTo>
                    <a:pt x="338" y="3"/>
                  </a:lnTo>
                  <a:lnTo>
                    <a:pt x="335" y="3"/>
                  </a:lnTo>
                  <a:lnTo>
                    <a:pt x="303" y="0"/>
                  </a:lnTo>
                  <a:lnTo>
                    <a:pt x="271" y="5"/>
                  </a:lnTo>
                  <a:lnTo>
                    <a:pt x="242" y="12"/>
                  </a:lnTo>
                  <a:lnTo>
                    <a:pt x="210" y="25"/>
                  </a:lnTo>
                  <a:lnTo>
                    <a:pt x="180" y="37"/>
                  </a:lnTo>
                  <a:lnTo>
                    <a:pt x="151" y="52"/>
                  </a:lnTo>
                  <a:lnTo>
                    <a:pt x="119" y="62"/>
                  </a:lnTo>
                  <a:lnTo>
                    <a:pt x="89" y="69"/>
                  </a:lnTo>
                  <a:lnTo>
                    <a:pt x="72" y="77"/>
                  </a:lnTo>
                  <a:lnTo>
                    <a:pt x="57" y="81"/>
                  </a:lnTo>
                  <a:lnTo>
                    <a:pt x="42" y="86"/>
                  </a:lnTo>
                  <a:lnTo>
                    <a:pt x="27" y="94"/>
                  </a:lnTo>
                  <a:lnTo>
                    <a:pt x="18" y="94"/>
                  </a:lnTo>
                  <a:lnTo>
                    <a:pt x="10" y="96"/>
                  </a:lnTo>
                  <a:lnTo>
                    <a:pt x="5" y="99"/>
                  </a:lnTo>
                  <a:lnTo>
                    <a:pt x="0" y="101"/>
                  </a:lnTo>
                  <a:lnTo>
                    <a:pt x="15" y="111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60" name="Freeform 65"/>
            <p:cNvSpPr>
              <a:spLocks/>
            </p:cNvSpPr>
            <p:nvPr/>
          </p:nvSpPr>
          <p:spPr bwMode="auto">
            <a:xfrm>
              <a:off x="2388" y="2759"/>
              <a:ext cx="330" cy="116"/>
            </a:xfrm>
            <a:custGeom>
              <a:avLst/>
              <a:gdLst>
                <a:gd name="T0" fmla="*/ 27 w 330"/>
                <a:gd name="T1" fmla="*/ 116 h 116"/>
                <a:gd name="T2" fmla="*/ 330 w 330"/>
                <a:gd name="T3" fmla="*/ 5 h 116"/>
                <a:gd name="T4" fmla="*/ 317 w 330"/>
                <a:gd name="T5" fmla="*/ 0 h 116"/>
                <a:gd name="T6" fmla="*/ 302 w 330"/>
                <a:gd name="T7" fmla="*/ 0 h 116"/>
                <a:gd name="T8" fmla="*/ 288 w 330"/>
                <a:gd name="T9" fmla="*/ 2 h 116"/>
                <a:gd name="T10" fmla="*/ 273 w 330"/>
                <a:gd name="T11" fmla="*/ 5 h 116"/>
                <a:gd name="T12" fmla="*/ 256 w 330"/>
                <a:gd name="T13" fmla="*/ 12 h 116"/>
                <a:gd name="T14" fmla="*/ 241 w 330"/>
                <a:gd name="T15" fmla="*/ 20 h 116"/>
                <a:gd name="T16" fmla="*/ 224 w 330"/>
                <a:gd name="T17" fmla="*/ 25 h 116"/>
                <a:gd name="T18" fmla="*/ 206 w 330"/>
                <a:gd name="T19" fmla="*/ 32 h 116"/>
                <a:gd name="T20" fmla="*/ 199 w 330"/>
                <a:gd name="T21" fmla="*/ 32 h 116"/>
                <a:gd name="T22" fmla="*/ 194 w 330"/>
                <a:gd name="T23" fmla="*/ 34 h 116"/>
                <a:gd name="T24" fmla="*/ 187 w 330"/>
                <a:gd name="T25" fmla="*/ 37 h 116"/>
                <a:gd name="T26" fmla="*/ 182 w 330"/>
                <a:gd name="T27" fmla="*/ 37 h 116"/>
                <a:gd name="T28" fmla="*/ 177 w 330"/>
                <a:gd name="T29" fmla="*/ 42 h 116"/>
                <a:gd name="T30" fmla="*/ 170 w 330"/>
                <a:gd name="T31" fmla="*/ 42 h 116"/>
                <a:gd name="T32" fmla="*/ 162 w 330"/>
                <a:gd name="T33" fmla="*/ 44 h 116"/>
                <a:gd name="T34" fmla="*/ 155 w 330"/>
                <a:gd name="T35" fmla="*/ 47 h 116"/>
                <a:gd name="T36" fmla="*/ 142 w 330"/>
                <a:gd name="T37" fmla="*/ 49 h 116"/>
                <a:gd name="T38" fmla="*/ 130 w 330"/>
                <a:gd name="T39" fmla="*/ 54 h 116"/>
                <a:gd name="T40" fmla="*/ 118 w 330"/>
                <a:gd name="T41" fmla="*/ 57 h 116"/>
                <a:gd name="T42" fmla="*/ 106 w 330"/>
                <a:gd name="T43" fmla="*/ 62 h 116"/>
                <a:gd name="T44" fmla="*/ 93 w 330"/>
                <a:gd name="T45" fmla="*/ 64 h 116"/>
                <a:gd name="T46" fmla="*/ 83 w 330"/>
                <a:gd name="T47" fmla="*/ 69 h 116"/>
                <a:gd name="T48" fmla="*/ 71 w 330"/>
                <a:gd name="T49" fmla="*/ 71 h 116"/>
                <a:gd name="T50" fmla="*/ 59 w 330"/>
                <a:gd name="T51" fmla="*/ 76 h 116"/>
                <a:gd name="T52" fmla="*/ 44 w 330"/>
                <a:gd name="T53" fmla="*/ 86 h 116"/>
                <a:gd name="T54" fmla="*/ 29 w 330"/>
                <a:gd name="T55" fmla="*/ 94 h 116"/>
                <a:gd name="T56" fmla="*/ 14 w 330"/>
                <a:gd name="T57" fmla="*/ 99 h 116"/>
                <a:gd name="T58" fmla="*/ 0 w 330"/>
                <a:gd name="T59" fmla="*/ 103 h 116"/>
                <a:gd name="T60" fmla="*/ 27 w 330"/>
                <a:gd name="T61" fmla="*/ 116 h 116"/>
                <a:gd name="T62" fmla="*/ 27 w 330"/>
                <a:gd name="T63" fmla="*/ 116 h 1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30"/>
                <a:gd name="T97" fmla="*/ 0 h 116"/>
                <a:gd name="T98" fmla="*/ 330 w 330"/>
                <a:gd name="T99" fmla="*/ 116 h 1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30" h="116">
                  <a:moveTo>
                    <a:pt x="27" y="116"/>
                  </a:moveTo>
                  <a:lnTo>
                    <a:pt x="330" y="5"/>
                  </a:lnTo>
                  <a:lnTo>
                    <a:pt x="317" y="0"/>
                  </a:lnTo>
                  <a:lnTo>
                    <a:pt x="302" y="0"/>
                  </a:lnTo>
                  <a:lnTo>
                    <a:pt x="288" y="2"/>
                  </a:lnTo>
                  <a:lnTo>
                    <a:pt x="273" y="5"/>
                  </a:lnTo>
                  <a:lnTo>
                    <a:pt x="256" y="12"/>
                  </a:lnTo>
                  <a:lnTo>
                    <a:pt x="241" y="20"/>
                  </a:lnTo>
                  <a:lnTo>
                    <a:pt x="224" y="25"/>
                  </a:lnTo>
                  <a:lnTo>
                    <a:pt x="206" y="32"/>
                  </a:lnTo>
                  <a:lnTo>
                    <a:pt x="199" y="32"/>
                  </a:lnTo>
                  <a:lnTo>
                    <a:pt x="194" y="34"/>
                  </a:lnTo>
                  <a:lnTo>
                    <a:pt x="187" y="37"/>
                  </a:lnTo>
                  <a:lnTo>
                    <a:pt x="182" y="37"/>
                  </a:lnTo>
                  <a:lnTo>
                    <a:pt x="177" y="42"/>
                  </a:lnTo>
                  <a:lnTo>
                    <a:pt x="170" y="42"/>
                  </a:lnTo>
                  <a:lnTo>
                    <a:pt x="162" y="44"/>
                  </a:lnTo>
                  <a:lnTo>
                    <a:pt x="155" y="47"/>
                  </a:lnTo>
                  <a:lnTo>
                    <a:pt x="142" y="49"/>
                  </a:lnTo>
                  <a:lnTo>
                    <a:pt x="130" y="54"/>
                  </a:lnTo>
                  <a:lnTo>
                    <a:pt x="118" y="57"/>
                  </a:lnTo>
                  <a:lnTo>
                    <a:pt x="106" y="62"/>
                  </a:lnTo>
                  <a:lnTo>
                    <a:pt x="93" y="64"/>
                  </a:lnTo>
                  <a:lnTo>
                    <a:pt x="83" y="69"/>
                  </a:lnTo>
                  <a:lnTo>
                    <a:pt x="71" y="71"/>
                  </a:lnTo>
                  <a:lnTo>
                    <a:pt x="59" y="76"/>
                  </a:lnTo>
                  <a:lnTo>
                    <a:pt x="44" y="86"/>
                  </a:lnTo>
                  <a:lnTo>
                    <a:pt x="29" y="94"/>
                  </a:lnTo>
                  <a:lnTo>
                    <a:pt x="14" y="99"/>
                  </a:lnTo>
                  <a:lnTo>
                    <a:pt x="0" y="103"/>
                  </a:lnTo>
                  <a:lnTo>
                    <a:pt x="27" y="116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61" name="Freeform 66"/>
            <p:cNvSpPr>
              <a:spLocks/>
            </p:cNvSpPr>
            <p:nvPr/>
          </p:nvSpPr>
          <p:spPr bwMode="auto">
            <a:xfrm>
              <a:off x="2397" y="2535"/>
              <a:ext cx="40" cy="71"/>
            </a:xfrm>
            <a:custGeom>
              <a:avLst/>
              <a:gdLst>
                <a:gd name="T0" fmla="*/ 20 w 40"/>
                <a:gd name="T1" fmla="*/ 71 h 71"/>
                <a:gd name="T2" fmla="*/ 30 w 40"/>
                <a:gd name="T3" fmla="*/ 61 h 71"/>
                <a:gd name="T4" fmla="*/ 37 w 40"/>
                <a:gd name="T5" fmla="*/ 49 h 71"/>
                <a:gd name="T6" fmla="*/ 40 w 40"/>
                <a:gd name="T7" fmla="*/ 34 h 71"/>
                <a:gd name="T8" fmla="*/ 40 w 40"/>
                <a:gd name="T9" fmla="*/ 19 h 71"/>
                <a:gd name="T10" fmla="*/ 40 w 40"/>
                <a:gd name="T11" fmla="*/ 15 h 71"/>
                <a:gd name="T12" fmla="*/ 37 w 40"/>
                <a:gd name="T13" fmla="*/ 10 h 71"/>
                <a:gd name="T14" fmla="*/ 35 w 40"/>
                <a:gd name="T15" fmla="*/ 5 h 71"/>
                <a:gd name="T16" fmla="*/ 35 w 40"/>
                <a:gd name="T17" fmla="*/ 0 h 71"/>
                <a:gd name="T18" fmla="*/ 35 w 40"/>
                <a:gd name="T19" fmla="*/ 0 h 71"/>
                <a:gd name="T20" fmla="*/ 35 w 40"/>
                <a:gd name="T21" fmla="*/ 0 h 71"/>
                <a:gd name="T22" fmla="*/ 32 w 40"/>
                <a:gd name="T23" fmla="*/ 0 h 71"/>
                <a:gd name="T24" fmla="*/ 32 w 40"/>
                <a:gd name="T25" fmla="*/ 0 h 71"/>
                <a:gd name="T26" fmla="*/ 0 w 40"/>
                <a:gd name="T27" fmla="*/ 2 h 71"/>
                <a:gd name="T28" fmla="*/ 5 w 40"/>
                <a:gd name="T29" fmla="*/ 17 h 71"/>
                <a:gd name="T30" fmla="*/ 8 w 40"/>
                <a:gd name="T31" fmla="*/ 34 h 71"/>
                <a:gd name="T32" fmla="*/ 8 w 40"/>
                <a:gd name="T33" fmla="*/ 54 h 71"/>
                <a:gd name="T34" fmla="*/ 8 w 40"/>
                <a:gd name="T35" fmla="*/ 69 h 71"/>
                <a:gd name="T36" fmla="*/ 10 w 40"/>
                <a:gd name="T37" fmla="*/ 69 h 71"/>
                <a:gd name="T38" fmla="*/ 13 w 40"/>
                <a:gd name="T39" fmla="*/ 69 h 71"/>
                <a:gd name="T40" fmla="*/ 18 w 40"/>
                <a:gd name="T41" fmla="*/ 71 h 71"/>
                <a:gd name="T42" fmla="*/ 20 w 40"/>
                <a:gd name="T43" fmla="*/ 71 h 7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0"/>
                <a:gd name="T67" fmla="*/ 0 h 71"/>
                <a:gd name="T68" fmla="*/ 40 w 40"/>
                <a:gd name="T69" fmla="*/ 71 h 7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0" h="71">
                  <a:moveTo>
                    <a:pt x="20" y="71"/>
                  </a:moveTo>
                  <a:lnTo>
                    <a:pt x="30" y="61"/>
                  </a:lnTo>
                  <a:lnTo>
                    <a:pt x="37" y="49"/>
                  </a:lnTo>
                  <a:lnTo>
                    <a:pt x="40" y="34"/>
                  </a:lnTo>
                  <a:lnTo>
                    <a:pt x="40" y="19"/>
                  </a:lnTo>
                  <a:lnTo>
                    <a:pt x="40" y="15"/>
                  </a:lnTo>
                  <a:lnTo>
                    <a:pt x="37" y="10"/>
                  </a:lnTo>
                  <a:lnTo>
                    <a:pt x="35" y="5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0" y="2"/>
                  </a:lnTo>
                  <a:lnTo>
                    <a:pt x="5" y="17"/>
                  </a:lnTo>
                  <a:lnTo>
                    <a:pt x="8" y="34"/>
                  </a:lnTo>
                  <a:lnTo>
                    <a:pt x="8" y="54"/>
                  </a:lnTo>
                  <a:lnTo>
                    <a:pt x="8" y="69"/>
                  </a:lnTo>
                  <a:lnTo>
                    <a:pt x="10" y="69"/>
                  </a:lnTo>
                  <a:lnTo>
                    <a:pt x="13" y="69"/>
                  </a:lnTo>
                  <a:lnTo>
                    <a:pt x="18" y="71"/>
                  </a:lnTo>
                  <a:lnTo>
                    <a:pt x="20" y="71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62" name="Freeform 67"/>
            <p:cNvSpPr>
              <a:spLocks/>
            </p:cNvSpPr>
            <p:nvPr/>
          </p:nvSpPr>
          <p:spPr bwMode="auto">
            <a:xfrm>
              <a:off x="2353" y="2542"/>
              <a:ext cx="27" cy="59"/>
            </a:xfrm>
            <a:custGeom>
              <a:avLst/>
              <a:gdLst>
                <a:gd name="T0" fmla="*/ 10 w 27"/>
                <a:gd name="T1" fmla="*/ 59 h 59"/>
                <a:gd name="T2" fmla="*/ 17 w 27"/>
                <a:gd name="T3" fmla="*/ 57 h 59"/>
                <a:gd name="T4" fmla="*/ 25 w 27"/>
                <a:gd name="T5" fmla="*/ 52 h 59"/>
                <a:gd name="T6" fmla="*/ 27 w 27"/>
                <a:gd name="T7" fmla="*/ 42 h 59"/>
                <a:gd name="T8" fmla="*/ 27 w 27"/>
                <a:gd name="T9" fmla="*/ 32 h 59"/>
                <a:gd name="T10" fmla="*/ 25 w 27"/>
                <a:gd name="T11" fmla="*/ 20 h 59"/>
                <a:gd name="T12" fmla="*/ 25 w 27"/>
                <a:gd name="T13" fmla="*/ 15 h 59"/>
                <a:gd name="T14" fmla="*/ 22 w 27"/>
                <a:gd name="T15" fmla="*/ 8 h 59"/>
                <a:gd name="T16" fmla="*/ 20 w 27"/>
                <a:gd name="T17" fmla="*/ 3 h 59"/>
                <a:gd name="T18" fmla="*/ 15 w 27"/>
                <a:gd name="T19" fmla="*/ 0 h 59"/>
                <a:gd name="T20" fmla="*/ 12 w 27"/>
                <a:gd name="T21" fmla="*/ 0 h 59"/>
                <a:gd name="T22" fmla="*/ 12 w 27"/>
                <a:gd name="T23" fmla="*/ 0 h 59"/>
                <a:gd name="T24" fmla="*/ 10 w 27"/>
                <a:gd name="T25" fmla="*/ 0 h 59"/>
                <a:gd name="T26" fmla="*/ 10 w 27"/>
                <a:gd name="T27" fmla="*/ 3 h 59"/>
                <a:gd name="T28" fmla="*/ 5 w 27"/>
                <a:gd name="T29" fmla="*/ 15 h 59"/>
                <a:gd name="T30" fmla="*/ 0 w 27"/>
                <a:gd name="T31" fmla="*/ 27 h 59"/>
                <a:gd name="T32" fmla="*/ 0 w 27"/>
                <a:gd name="T33" fmla="*/ 42 h 59"/>
                <a:gd name="T34" fmla="*/ 3 w 27"/>
                <a:gd name="T35" fmla="*/ 54 h 59"/>
                <a:gd name="T36" fmla="*/ 5 w 27"/>
                <a:gd name="T37" fmla="*/ 57 h 59"/>
                <a:gd name="T38" fmla="*/ 5 w 27"/>
                <a:gd name="T39" fmla="*/ 57 h 59"/>
                <a:gd name="T40" fmla="*/ 5 w 27"/>
                <a:gd name="T41" fmla="*/ 59 h 59"/>
                <a:gd name="T42" fmla="*/ 8 w 27"/>
                <a:gd name="T43" fmla="*/ 59 h 59"/>
                <a:gd name="T44" fmla="*/ 10 w 27"/>
                <a:gd name="T45" fmla="*/ 59 h 5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7"/>
                <a:gd name="T70" fmla="*/ 0 h 59"/>
                <a:gd name="T71" fmla="*/ 27 w 27"/>
                <a:gd name="T72" fmla="*/ 59 h 5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7" h="59">
                  <a:moveTo>
                    <a:pt x="10" y="59"/>
                  </a:moveTo>
                  <a:lnTo>
                    <a:pt x="17" y="57"/>
                  </a:lnTo>
                  <a:lnTo>
                    <a:pt x="25" y="52"/>
                  </a:lnTo>
                  <a:lnTo>
                    <a:pt x="27" y="42"/>
                  </a:lnTo>
                  <a:lnTo>
                    <a:pt x="27" y="32"/>
                  </a:lnTo>
                  <a:lnTo>
                    <a:pt x="25" y="20"/>
                  </a:lnTo>
                  <a:lnTo>
                    <a:pt x="25" y="15"/>
                  </a:lnTo>
                  <a:lnTo>
                    <a:pt x="22" y="8"/>
                  </a:lnTo>
                  <a:lnTo>
                    <a:pt x="20" y="3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3"/>
                  </a:lnTo>
                  <a:lnTo>
                    <a:pt x="5" y="15"/>
                  </a:lnTo>
                  <a:lnTo>
                    <a:pt x="0" y="27"/>
                  </a:lnTo>
                  <a:lnTo>
                    <a:pt x="0" y="42"/>
                  </a:lnTo>
                  <a:lnTo>
                    <a:pt x="3" y="54"/>
                  </a:lnTo>
                  <a:lnTo>
                    <a:pt x="5" y="57"/>
                  </a:lnTo>
                  <a:lnTo>
                    <a:pt x="5" y="59"/>
                  </a:lnTo>
                  <a:lnTo>
                    <a:pt x="8" y="59"/>
                  </a:lnTo>
                  <a:lnTo>
                    <a:pt x="10" y="59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63" name="Freeform 68"/>
            <p:cNvSpPr>
              <a:spLocks/>
            </p:cNvSpPr>
            <p:nvPr/>
          </p:nvSpPr>
          <p:spPr bwMode="auto">
            <a:xfrm>
              <a:off x="2592" y="2510"/>
              <a:ext cx="30" cy="69"/>
            </a:xfrm>
            <a:custGeom>
              <a:avLst/>
              <a:gdLst>
                <a:gd name="T0" fmla="*/ 7 w 30"/>
                <a:gd name="T1" fmla="*/ 67 h 69"/>
                <a:gd name="T2" fmla="*/ 10 w 30"/>
                <a:gd name="T3" fmla="*/ 67 h 69"/>
                <a:gd name="T4" fmla="*/ 12 w 30"/>
                <a:gd name="T5" fmla="*/ 69 h 69"/>
                <a:gd name="T6" fmla="*/ 15 w 30"/>
                <a:gd name="T7" fmla="*/ 69 h 69"/>
                <a:gd name="T8" fmla="*/ 17 w 30"/>
                <a:gd name="T9" fmla="*/ 69 h 69"/>
                <a:gd name="T10" fmla="*/ 27 w 30"/>
                <a:gd name="T11" fmla="*/ 54 h 69"/>
                <a:gd name="T12" fmla="*/ 30 w 30"/>
                <a:gd name="T13" fmla="*/ 37 h 69"/>
                <a:gd name="T14" fmla="*/ 30 w 30"/>
                <a:gd name="T15" fmla="*/ 20 h 69"/>
                <a:gd name="T16" fmla="*/ 25 w 30"/>
                <a:gd name="T17" fmla="*/ 5 h 69"/>
                <a:gd name="T18" fmla="*/ 7 w 30"/>
                <a:gd name="T19" fmla="*/ 0 h 69"/>
                <a:gd name="T20" fmla="*/ 5 w 30"/>
                <a:gd name="T21" fmla="*/ 0 h 69"/>
                <a:gd name="T22" fmla="*/ 5 w 30"/>
                <a:gd name="T23" fmla="*/ 0 h 69"/>
                <a:gd name="T24" fmla="*/ 2 w 30"/>
                <a:gd name="T25" fmla="*/ 3 h 69"/>
                <a:gd name="T26" fmla="*/ 0 w 30"/>
                <a:gd name="T27" fmla="*/ 5 h 69"/>
                <a:gd name="T28" fmla="*/ 5 w 30"/>
                <a:gd name="T29" fmla="*/ 20 h 69"/>
                <a:gd name="T30" fmla="*/ 7 w 30"/>
                <a:gd name="T31" fmla="*/ 35 h 69"/>
                <a:gd name="T32" fmla="*/ 7 w 30"/>
                <a:gd name="T33" fmla="*/ 49 h 69"/>
                <a:gd name="T34" fmla="*/ 2 w 30"/>
                <a:gd name="T35" fmla="*/ 64 h 69"/>
                <a:gd name="T36" fmla="*/ 2 w 30"/>
                <a:gd name="T37" fmla="*/ 64 h 69"/>
                <a:gd name="T38" fmla="*/ 5 w 30"/>
                <a:gd name="T39" fmla="*/ 67 h 69"/>
                <a:gd name="T40" fmla="*/ 5 w 30"/>
                <a:gd name="T41" fmla="*/ 69 h 69"/>
                <a:gd name="T42" fmla="*/ 7 w 30"/>
                <a:gd name="T43" fmla="*/ 67 h 6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0"/>
                <a:gd name="T67" fmla="*/ 0 h 69"/>
                <a:gd name="T68" fmla="*/ 30 w 30"/>
                <a:gd name="T69" fmla="*/ 69 h 6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0" h="69">
                  <a:moveTo>
                    <a:pt x="7" y="67"/>
                  </a:moveTo>
                  <a:lnTo>
                    <a:pt x="10" y="67"/>
                  </a:lnTo>
                  <a:lnTo>
                    <a:pt x="12" y="69"/>
                  </a:lnTo>
                  <a:lnTo>
                    <a:pt x="15" y="69"/>
                  </a:lnTo>
                  <a:lnTo>
                    <a:pt x="17" y="69"/>
                  </a:lnTo>
                  <a:lnTo>
                    <a:pt x="27" y="54"/>
                  </a:lnTo>
                  <a:lnTo>
                    <a:pt x="30" y="37"/>
                  </a:lnTo>
                  <a:lnTo>
                    <a:pt x="30" y="20"/>
                  </a:lnTo>
                  <a:lnTo>
                    <a:pt x="25" y="5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5" y="20"/>
                  </a:lnTo>
                  <a:lnTo>
                    <a:pt x="7" y="35"/>
                  </a:lnTo>
                  <a:lnTo>
                    <a:pt x="7" y="49"/>
                  </a:lnTo>
                  <a:lnTo>
                    <a:pt x="2" y="64"/>
                  </a:lnTo>
                  <a:lnTo>
                    <a:pt x="5" y="67"/>
                  </a:lnTo>
                  <a:lnTo>
                    <a:pt x="5" y="69"/>
                  </a:lnTo>
                  <a:lnTo>
                    <a:pt x="7" y="67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64" name="Freeform 69"/>
            <p:cNvSpPr>
              <a:spLocks/>
            </p:cNvSpPr>
            <p:nvPr/>
          </p:nvSpPr>
          <p:spPr bwMode="auto">
            <a:xfrm>
              <a:off x="2540" y="2515"/>
              <a:ext cx="37" cy="57"/>
            </a:xfrm>
            <a:custGeom>
              <a:avLst/>
              <a:gdLst>
                <a:gd name="T0" fmla="*/ 5 w 37"/>
                <a:gd name="T1" fmla="*/ 57 h 57"/>
                <a:gd name="T2" fmla="*/ 22 w 37"/>
                <a:gd name="T3" fmla="*/ 57 h 57"/>
                <a:gd name="T4" fmla="*/ 27 w 37"/>
                <a:gd name="T5" fmla="*/ 52 h 57"/>
                <a:gd name="T6" fmla="*/ 30 w 37"/>
                <a:gd name="T7" fmla="*/ 47 h 57"/>
                <a:gd name="T8" fmla="*/ 35 w 37"/>
                <a:gd name="T9" fmla="*/ 44 h 57"/>
                <a:gd name="T10" fmla="*/ 37 w 37"/>
                <a:gd name="T11" fmla="*/ 39 h 57"/>
                <a:gd name="T12" fmla="*/ 27 w 37"/>
                <a:gd name="T13" fmla="*/ 0 h 57"/>
                <a:gd name="T14" fmla="*/ 20 w 37"/>
                <a:gd name="T15" fmla="*/ 0 h 57"/>
                <a:gd name="T16" fmla="*/ 13 w 37"/>
                <a:gd name="T17" fmla="*/ 10 h 57"/>
                <a:gd name="T18" fmla="*/ 8 w 37"/>
                <a:gd name="T19" fmla="*/ 22 h 57"/>
                <a:gd name="T20" fmla="*/ 5 w 37"/>
                <a:gd name="T21" fmla="*/ 35 h 57"/>
                <a:gd name="T22" fmla="*/ 0 w 37"/>
                <a:gd name="T23" fmla="*/ 47 h 57"/>
                <a:gd name="T24" fmla="*/ 3 w 37"/>
                <a:gd name="T25" fmla="*/ 57 h 57"/>
                <a:gd name="T26" fmla="*/ 5 w 37"/>
                <a:gd name="T27" fmla="*/ 57 h 5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7"/>
                <a:gd name="T43" fmla="*/ 0 h 57"/>
                <a:gd name="T44" fmla="*/ 37 w 37"/>
                <a:gd name="T45" fmla="*/ 57 h 5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7" h="57">
                  <a:moveTo>
                    <a:pt x="5" y="57"/>
                  </a:moveTo>
                  <a:lnTo>
                    <a:pt x="22" y="57"/>
                  </a:lnTo>
                  <a:lnTo>
                    <a:pt x="27" y="52"/>
                  </a:lnTo>
                  <a:lnTo>
                    <a:pt x="30" y="47"/>
                  </a:lnTo>
                  <a:lnTo>
                    <a:pt x="35" y="44"/>
                  </a:lnTo>
                  <a:lnTo>
                    <a:pt x="37" y="39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3" y="10"/>
                  </a:lnTo>
                  <a:lnTo>
                    <a:pt x="8" y="22"/>
                  </a:lnTo>
                  <a:lnTo>
                    <a:pt x="5" y="35"/>
                  </a:lnTo>
                  <a:lnTo>
                    <a:pt x="0" y="47"/>
                  </a:lnTo>
                  <a:lnTo>
                    <a:pt x="3" y="57"/>
                  </a:lnTo>
                  <a:lnTo>
                    <a:pt x="5" y="57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65" name="Freeform 70"/>
            <p:cNvSpPr>
              <a:spLocks/>
            </p:cNvSpPr>
            <p:nvPr/>
          </p:nvSpPr>
          <p:spPr bwMode="auto">
            <a:xfrm>
              <a:off x="2257" y="2094"/>
              <a:ext cx="404" cy="332"/>
            </a:xfrm>
            <a:custGeom>
              <a:avLst/>
              <a:gdLst>
                <a:gd name="T0" fmla="*/ 64 w 404"/>
                <a:gd name="T1" fmla="*/ 325 h 332"/>
                <a:gd name="T2" fmla="*/ 101 w 404"/>
                <a:gd name="T3" fmla="*/ 315 h 332"/>
                <a:gd name="T4" fmla="*/ 138 w 404"/>
                <a:gd name="T5" fmla="*/ 303 h 332"/>
                <a:gd name="T6" fmla="*/ 182 w 404"/>
                <a:gd name="T7" fmla="*/ 288 h 332"/>
                <a:gd name="T8" fmla="*/ 224 w 404"/>
                <a:gd name="T9" fmla="*/ 276 h 332"/>
                <a:gd name="T10" fmla="*/ 266 w 404"/>
                <a:gd name="T11" fmla="*/ 261 h 332"/>
                <a:gd name="T12" fmla="*/ 301 w 404"/>
                <a:gd name="T13" fmla="*/ 249 h 332"/>
                <a:gd name="T14" fmla="*/ 335 w 404"/>
                <a:gd name="T15" fmla="*/ 239 h 332"/>
                <a:gd name="T16" fmla="*/ 362 w 404"/>
                <a:gd name="T17" fmla="*/ 229 h 332"/>
                <a:gd name="T18" fmla="*/ 384 w 404"/>
                <a:gd name="T19" fmla="*/ 221 h 332"/>
                <a:gd name="T20" fmla="*/ 404 w 404"/>
                <a:gd name="T21" fmla="*/ 209 h 332"/>
                <a:gd name="T22" fmla="*/ 401 w 404"/>
                <a:gd name="T23" fmla="*/ 157 h 332"/>
                <a:gd name="T24" fmla="*/ 382 w 404"/>
                <a:gd name="T25" fmla="*/ 106 h 332"/>
                <a:gd name="T26" fmla="*/ 377 w 404"/>
                <a:gd name="T27" fmla="*/ 96 h 332"/>
                <a:gd name="T28" fmla="*/ 372 w 404"/>
                <a:gd name="T29" fmla="*/ 83 h 332"/>
                <a:gd name="T30" fmla="*/ 345 w 404"/>
                <a:gd name="T31" fmla="*/ 39 h 332"/>
                <a:gd name="T32" fmla="*/ 303 w 404"/>
                <a:gd name="T33" fmla="*/ 12 h 332"/>
                <a:gd name="T34" fmla="*/ 281 w 404"/>
                <a:gd name="T35" fmla="*/ 7 h 332"/>
                <a:gd name="T36" fmla="*/ 261 w 404"/>
                <a:gd name="T37" fmla="*/ 5 h 332"/>
                <a:gd name="T38" fmla="*/ 249 w 404"/>
                <a:gd name="T39" fmla="*/ 5 h 332"/>
                <a:gd name="T40" fmla="*/ 237 w 404"/>
                <a:gd name="T41" fmla="*/ 5 h 332"/>
                <a:gd name="T42" fmla="*/ 212 w 404"/>
                <a:gd name="T43" fmla="*/ 2 h 332"/>
                <a:gd name="T44" fmla="*/ 187 w 404"/>
                <a:gd name="T45" fmla="*/ 0 h 332"/>
                <a:gd name="T46" fmla="*/ 168 w 404"/>
                <a:gd name="T47" fmla="*/ 5 h 332"/>
                <a:gd name="T48" fmla="*/ 150 w 404"/>
                <a:gd name="T49" fmla="*/ 9 h 332"/>
                <a:gd name="T50" fmla="*/ 143 w 404"/>
                <a:gd name="T51" fmla="*/ 9 h 332"/>
                <a:gd name="T52" fmla="*/ 136 w 404"/>
                <a:gd name="T53" fmla="*/ 12 h 332"/>
                <a:gd name="T54" fmla="*/ 104 w 404"/>
                <a:gd name="T55" fmla="*/ 32 h 332"/>
                <a:gd name="T56" fmla="*/ 79 w 404"/>
                <a:gd name="T57" fmla="*/ 54 h 332"/>
                <a:gd name="T58" fmla="*/ 49 w 404"/>
                <a:gd name="T59" fmla="*/ 81 h 332"/>
                <a:gd name="T60" fmla="*/ 27 w 404"/>
                <a:gd name="T61" fmla="*/ 118 h 332"/>
                <a:gd name="T62" fmla="*/ 12 w 404"/>
                <a:gd name="T63" fmla="*/ 160 h 332"/>
                <a:gd name="T64" fmla="*/ 0 w 404"/>
                <a:gd name="T65" fmla="*/ 204 h 332"/>
                <a:gd name="T66" fmla="*/ 3 w 404"/>
                <a:gd name="T67" fmla="*/ 268 h 332"/>
                <a:gd name="T68" fmla="*/ 25 w 404"/>
                <a:gd name="T69" fmla="*/ 325 h 332"/>
                <a:gd name="T70" fmla="*/ 30 w 404"/>
                <a:gd name="T71" fmla="*/ 322 h 332"/>
                <a:gd name="T72" fmla="*/ 35 w 404"/>
                <a:gd name="T73" fmla="*/ 322 h 332"/>
                <a:gd name="T74" fmla="*/ 42 w 404"/>
                <a:gd name="T75" fmla="*/ 327 h 332"/>
                <a:gd name="T76" fmla="*/ 49 w 404"/>
                <a:gd name="T77" fmla="*/ 332 h 33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04"/>
                <a:gd name="T118" fmla="*/ 0 h 332"/>
                <a:gd name="T119" fmla="*/ 404 w 404"/>
                <a:gd name="T120" fmla="*/ 332 h 33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04" h="332">
                  <a:moveTo>
                    <a:pt x="49" y="332"/>
                  </a:moveTo>
                  <a:lnTo>
                    <a:pt x="64" y="325"/>
                  </a:lnTo>
                  <a:lnTo>
                    <a:pt x="81" y="320"/>
                  </a:lnTo>
                  <a:lnTo>
                    <a:pt x="101" y="315"/>
                  </a:lnTo>
                  <a:lnTo>
                    <a:pt x="118" y="310"/>
                  </a:lnTo>
                  <a:lnTo>
                    <a:pt x="138" y="303"/>
                  </a:lnTo>
                  <a:lnTo>
                    <a:pt x="160" y="295"/>
                  </a:lnTo>
                  <a:lnTo>
                    <a:pt x="182" y="288"/>
                  </a:lnTo>
                  <a:lnTo>
                    <a:pt x="202" y="281"/>
                  </a:lnTo>
                  <a:lnTo>
                    <a:pt x="224" y="276"/>
                  </a:lnTo>
                  <a:lnTo>
                    <a:pt x="246" y="268"/>
                  </a:lnTo>
                  <a:lnTo>
                    <a:pt x="266" y="261"/>
                  </a:lnTo>
                  <a:lnTo>
                    <a:pt x="286" y="253"/>
                  </a:lnTo>
                  <a:lnTo>
                    <a:pt x="301" y="249"/>
                  </a:lnTo>
                  <a:lnTo>
                    <a:pt x="318" y="244"/>
                  </a:lnTo>
                  <a:lnTo>
                    <a:pt x="335" y="239"/>
                  </a:lnTo>
                  <a:lnTo>
                    <a:pt x="350" y="234"/>
                  </a:lnTo>
                  <a:lnTo>
                    <a:pt x="362" y="229"/>
                  </a:lnTo>
                  <a:lnTo>
                    <a:pt x="374" y="224"/>
                  </a:lnTo>
                  <a:lnTo>
                    <a:pt x="384" y="221"/>
                  </a:lnTo>
                  <a:lnTo>
                    <a:pt x="397" y="219"/>
                  </a:lnTo>
                  <a:lnTo>
                    <a:pt x="404" y="209"/>
                  </a:lnTo>
                  <a:lnTo>
                    <a:pt x="404" y="182"/>
                  </a:lnTo>
                  <a:lnTo>
                    <a:pt x="401" y="157"/>
                  </a:lnTo>
                  <a:lnTo>
                    <a:pt x="394" y="130"/>
                  </a:lnTo>
                  <a:lnTo>
                    <a:pt x="382" y="106"/>
                  </a:lnTo>
                  <a:lnTo>
                    <a:pt x="379" y="101"/>
                  </a:lnTo>
                  <a:lnTo>
                    <a:pt x="377" y="96"/>
                  </a:lnTo>
                  <a:lnTo>
                    <a:pt x="374" y="91"/>
                  </a:lnTo>
                  <a:lnTo>
                    <a:pt x="372" y="83"/>
                  </a:lnTo>
                  <a:lnTo>
                    <a:pt x="360" y="61"/>
                  </a:lnTo>
                  <a:lnTo>
                    <a:pt x="345" y="39"/>
                  </a:lnTo>
                  <a:lnTo>
                    <a:pt x="325" y="24"/>
                  </a:lnTo>
                  <a:lnTo>
                    <a:pt x="303" y="12"/>
                  </a:lnTo>
                  <a:lnTo>
                    <a:pt x="291" y="9"/>
                  </a:lnTo>
                  <a:lnTo>
                    <a:pt x="281" y="7"/>
                  </a:lnTo>
                  <a:lnTo>
                    <a:pt x="271" y="7"/>
                  </a:lnTo>
                  <a:lnTo>
                    <a:pt x="261" y="5"/>
                  </a:lnTo>
                  <a:lnTo>
                    <a:pt x="256" y="5"/>
                  </a:lnTo>
                  <a:lnTo>
                    <a:pt x="249" y="5"/>
                  </a:lnTo>
                  <a:lnTo>
                    <a:pt x="241" y="5"/>
                  </a:lnTo>
                  <a:lnTo>
                    <a:pt x="237" y="5"/>
                  </a:lnTo>
                  <a:lnTo>
                    <a:pt x="224" y="2"/>
                  </a:lnTo>
                  <a:lnTo>
                    <a:pt x="212" y="2"/>
                  </a:lnTo>
                  <a:lnTo>
                    <a:pt x="200" y="2"/>
                  </a:lnTo>
                  <a:lnTo>
                    <a:pt x="187" y="0"/>
                  </a:lnTo>
                  <a:lnTo>
                    <a:pt x="177" y="2"/>
                  </a:lnTo>
                  <a:lnTo>
                    <a:pt x="168" y="5"/>
                  </a:lnTo>
                  <a:lnTo>
                    <a:pt x="158" y="7"/>
                  </a:lnTo>
                  <a:lnTo>
                    <a:pt x="150" y="9"/>
                  </a:lnTo>
                  <a:lnTo>
                    <a:pt x="145" y="9"/>
                  </a:lnTo>
                  <a:lnTo>
                    <a:pt x="143" y="9"/>
                  </a:lnTo>
                  <a:lnTo>
                    <a:pt x="138" y="12"/>
                  </a:lnTo>
                  <a:lnTo>
                    <a:pt x="136" y="12"/>
                  </a:lnTo>
                  <a:lnTo>
                    <a:pt x="118" y="22"/>
                  </a:lnTo>
                  <a:lnTo>
                    <a:pt x="104" y="32"/>
                  </a:lnTo>
                  <a:lnTo>
                    <a:pt x="91" y="42"/>
                  </a:lnTo>
                  <a:lnTo>
                    <a:pt x="79" y="54"/>
                  </a:lnTo>
                  <a:lnTo>
                    <a:pt x="62" y="66"/>
                  </a:lnTo>
                  <a:lnTo>
                    <a:pt x="49" y="81"/>
                  </a:lnTo>
                  <a:lnTo>
                    <a:pt x="37" y="101"/>
                  </a:lnTo>
                  <a:lnTo>
                    <a:pt x="27" y="118"/>
                  </a:lnTo>
                  <a:lnTo>
                    <a:pt x="20" y="140"/>
                  </a:lnTo>
                  <a:lnTo>
                    <a:pt x="12" y="160"/>
                  </a:lnTo>
                  <a:lnTo>
                    <a:pt x="8" y="182"/>
                  </a:lnTo>
                  <a:lnTo>
                    <a:pt x="0" y="204"/>
                  </a:lnTo>
                  <a:lnTo>
                    <a:pt x="0" y="236"/>
                  </a:lnTo>
                  <a:lnTo>
                    <a:pt x="3" y="268"/>
                  </a:lnTo>
                  <a:lnTo>
                    <a:pt x="10" y="298"/>
                  </a:lnTo>
                  <a:lnTo>
                    <a:pt x="25" y="325"/>
                  </a:lnTo>
                  <a:lnTo>
                    <a:pt x="27" y="325"/>
                  </a:lnTo>
                  <a:lnTo>
                    <a:pt x="30" y="322"/>
                  </a:lnTo>
                  <a:lnTo>
                    <a:pt x="32" y="322"/>
                  </a:lnTo>
                  <a:lnTo>
                    <a:pt x="35" y="322"/>
                  </a:lnTo>
                  <a:lnTo>
                    <a:pt x="40" y="322"/>
                  </a:lnTo>
                  <a:lnTo>
                    <a:pt x="42" y="327"/>
                  </a:lnTo>
                  <a:lnTo>
                    <a:pt x="44" y="330"/>
                  </a:lnTo>
                  <a:lnTo>
                    <a:pt x="49" y="3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66" name="Freeform 71"/>
            <p:cNvSpPr>
              <a:spLocks/>
            </p:cNvSpPr>
            <p:nvPr/>
          </p:nvSpPr>
          <p:spPr bwMode="auto">
            <a:xfrm>
              <a:off x="2282" y="2111"/>
              <a:ext cx="359" cy="293"/>
            </a:xfrm>
            <a:custGeom>
              <a:avLst/>
              <a:gdLst>
                <a:gd name="T0" fmla="*/ 172 w 359"/>
                <a:gd name="T1" fmla="*/ 241 h 293"/>
                <a:gd name="T2" fmla="*/ 165 w 359"/>
                <a:gd name="T3" fmla="*/ 232 h 293"/>
                <a:gd name="T4" fmla="*/ 160 w 359"/>
                <a:gd name="T5" fmla="*/ 222 h 293"/>
                <a:gd name="T6" fmla="*/ 118 w 359"/>
                <a:gd name="T7" fmla="*/ 190 h 293"/>
                <a:gd name="T8" fmla="*/ 111 w 359"/>
                <a:gd name="T9" fmla="*/ 187 h 293"/>
                <a:gd name="T10" fmla="*/ 74 w 359"/>
                <a:gd name="T11" fmla="*/ 155 h 293"/>
                <a:gd name="T12" fmla="*/ 51 w 359"/>
                <a:gd name="T13" fmla="*/ 138 h 293"/>
                <a:gd name="T14" fmla="*/ 51 w 359"/>
                <a:gd name="T15" fmla="*/ 135 h 293"/>
                <a:gd name="T16" fmla="*/ 54 w 359"/>
                <a:gd name="T17" fmla="*/ 133 h 293"/>
                <a:gd name="T18" fmla="*/ 66 w 359"/>
                <a:gd name="T19" fmla="*/ 133 h 293"/>
                <a:gd name="T20" fmla="*/ 86 w 359"/>
                <a:gd name="T21" fmla="*/ 148 h 293"/>
                <a:gd name="T22" fmla="*/ 120 w 359"/>
                <a:gd name="T23" fmla="*/ 170 h 293"/>
                <a:gd name="T24" fmla="*/ 145 w 359"/>
                <a:gd name="T25" fmla="*/ 185 h 293"/>
                <a:gd name="T26" fmla="*/ 160 w 359"/>
                <a:gd name="T27" fmla="*/ 192 h 293"/>
                <a:gd name="T28" fmla="*/ 172 w 359"/>
                <a:gd name="T29" fmla="*/ 190 h 293"/>
                <a:gd name="T30" fmla="*/ 187 w 359"/>
                <a:gd name="T31" fmla="*/ 182 h 293"/>
                <a:gd name="T32" fmla="*/ 246 w 359"/>
                <a:gd name="T33" fmla="*/ 69 h 293"/>
                <a:gd name="T34" fmla="*/ 256 w 359"/>
                <a:gd name="T35" fmla="*/ 74 h 293"/>
                <a:gd name="T36" fmla="*/ 256 w 359"/>
                <a:gd name="T37" fmla="*/ 76 h 293"/>
                <a:gd name="T38" fmla="*/ 244 w 359"/>
                <a:gd name="T39" fmla="*/ 111 h 293"/>
                <a:gd name="T40" fmla="*/ 221 w 359"/>
                <a:gd name="T41" fmla="*/ 187 h 293"/>
                <a:gd name="T42" fmla="*/ 357 w 359"/>
                <a:gd name="T43" fmla="*/ 180 h 293"/>
                <a:gd name="T44" fmla="*/ 357 w 359"/>
                <a:gd name="T45" fmla="*/ 150 h 293"/>
                <a:gd name="T46" fmla="*/ 349 w 359"/>
                <a:gd name="T47" fmla="*/ 121 h 293"/>
                <a:gd name="T48" fmla="*/ 337 w 359"/>
                <a:gd name="T49" fmla="*/ 89 h 293"/>
                <a:gd name="T50" fmla="*/ 322 w 359"/>
                <a:gd name="T51" fmla="*/ 59 h 293"/>
                <a:gd name="T52" fmla="*/ 303 w 359"/>
                <a:gd name="T53" fmla="*/ 34 h 293"/>
                <a:gd name="T54" fmla="*/ 276 w 359"/>
                <a:gd name="T55" fmla="*/ 15 h 293"/>
                <a:gd name="T56" fmla="*/ 231 w 359"/>
                <a:gd name="T57" fmla="*/ 2 h 293"/>
                <a:gd name="T58" fmla="*/ 187 w 359"/>
                <a:gd name="T59" fmla="*/ 0 h 293"/>
                <a:gd name="T60" fmla="*/ 143 w 359"/>
                <a:gd name="T61" fmla="*/ 7 h 293"/>
                <a:gd name="T62" fmla="*/ 101 w 359"/>
                <a:gd name="T63" fmla="*/ 25 h 293"/>
                <a:gd name="T64" fmla="*/ 76 w 359"/>
                <a:gd name="T65" fmla="*/ 42 h 293"/>
                <a:gd name="T66" fmla="*/ 54 w 359"/>
                <a:gd name="T67" fmla="*/ 59 h 293"/>
                <a:gd name="T68" fmla="*/ 39 w 359"/>
                <a:gd name="T69" fmla="*/ 81 h 293"/>
                <a:gd name="T70" fmla="*/ 24 w 359"/>
                <a:gd name="T71" fmla="*/ 103 h 293"/>
                <a:gd name="T72" fmla="*/ 15 w 359"/>
                <a:gd name="T73" fmla="*/ 128 h 293"/>
                <a:gd name="T74" fmla="*/ 5 w 359"/>
                <a:gd name="T75" fmla="*/ 153 h 293"/>
                <a:gd name="T76" fmla="*/ 2 w 359"/>
                <a:gd name="T77" fmla="*/ 190 h 293"/>
                <a:gd name="T78" fmla="*/ 0 w 359"/>
                <a:gd name="T79" fmla="*/ 229 h 293"/>
                <a:gd name="T80" fmla="*/ 2 w 359"/>
                <a:gd name="T81" fmla="*/ 251 h 293"/>
                <a:gd name="T82" fmla="*/ 7 w 359"/>
                <a:gd name="T83" fmla="*/ 276 h 293"/>
                <a:gd name="T84" fmla="*/ 15 w 359"/>
                <a:gd name="T85" fmla="*/ 283 h 293"/>
                <a:gd name="T86" fmla="*/ 17 w 359"/>
                <a:gd name="T87" fmla="*/ 293 h 293"/>
                <a:gd name="T88" fmla="*/ 19 w 359"/>
                <a:gd name="T89" fmla="*/ 293 h 293"/>
                <a:gd name="T90" fmla="*/ 19 w 359"/>
                <a:gd name="T91" fmla="*/ 293 h 2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59"/>
                <a:gd name="T139" fmla="*/ 0 h 293"/>
                <a:gd name="T140" fmla="*/ 359 w 359"/>
                <a:gd name="T141" fmla="*/ 293 h 29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59" h="293">
                  <a:moveTo>
                    <a:pt x="19" y="293"/>
                  </a:moveTo>
                  <a:lnTo>
                    <a:pt x="172" y="241"/>
                  </a:lnTo>
                  <a:lnTo>
                    <a:pt x="170" y="236"/>
                  </a:lnTo>
                  <a:lnTo>
                    <a:pt x="165" y="232"/>
                  </a:lnTo>
                  <a:lnTo>
                    <a:pt x="162" y="229"/>
                  </a:lnTo>
                  <a:lnTo>
                    <a:pt x="160" y="222"/>
                  </a:lnTo>
                  <a:lnTo>
                    <a:pt x="118" y="192"/>
                  </a:lnTo>
                  <a:lnTo>
                    <a:pt x="118" y="190"/>
                  </a:lnTo>
                  <a:lnTo>
                    <a:pt x="113" y="187"/>
                  </a:lnTo>
                  <a:lnTo>
                    <a:pt x="111" y="187"/>
                  </a:lnTo>
                  <a:lnTo>
                    <a:pt x="106" y="185"/>
                  </a:lnTo>
                  <a:lnTo>
                    <a:pt x="74" y="155"/>
                  </a:lnTo>
                  <a:lnTo>
                    <a:pt x="51" y="140"/>
                  </a:lnTo>
                  <a:lnTo>
                    <a:pt x="51" y="138"/>
                  </a:lnTo>
                  <a:lnTo>
                    <a:pt x="51" y="135"/>
                  </a:lnTo>
                  <a:lnTo>
                    <a:pt x="54" y="133"/>
                  </a:lnTo>
                  <a:lnTo>
                    <a:pt x="61" y="133"/>
                  </a:lnTo>
                  <a:lnTo>
                    <a:pt x="66" y="133"/>
                  </a:lnTo>
                  <a:lnTo>
                    <a:pt x="69" y="135"/>
                  </a:lnTo>
                  <a:lnTo>
                    <a:pt x="86" y="148"/>
                  </a:lnTo>
                  <a:lnTo>
                    <a:pt x="103" y="160"/>
                  </a:lnTo>
                  <a:lnTo>
                    <a:pt x="120" y="170"/>
                  </a:lnTo>
                  <a:lnTo>
                    <a:pt x="138" y="180"/>
                  </a:lnTo>
                  <a:lnTo>
                    <a:pt x="145" y="185"/>
                  </a:lnTo>
                  <a:lnTo>
                    <a:pt x="152" y="187"/>
                  </a:lnTo>
                  <a:lnTo>
                    <a:pt x="160" y="192"/>
                  </a:lnTo>
                  <a:lnTo>
                    <a:pt x="167" y="195"/>
                  </a:lnTo>
                  <a:lnTo>
                    <a:pt x="172" y="190"/>
                  </a:lnTo>
                  <a:lnTo>
                    <a:pt x="179" y="185"/>
                  </a:lnTo>
                  <a:lnTo>
                    <a:pt x="187" y="182"/>
                  </a:lnTo>
                  <a:lnTo>
                    <a:pt x="194" y="182"/>
                  </a:lnTo>
                  <a:lnTo>
                    <a:pt x="246" y="69"/>
                  </a:lnTo>
                  <a:lnTo>
                    <a:pt x="256" y="74"/>
                  </a:lnTo>
                  <a:lnTo>
                    <a:pt x="256" y="76"/>
                  </a:lnTo>
                  <a:lnTo>
                    <a:pt x="258" y="76"/>
                  </a:lnTo>
                  <a:lnTo>
                    <a:pt x="244" y="111"/>
                  </a:lnTo>
                  <a:lnTo>
                    <a:pt x="231" y="148"/>
                  </a:lnTo>
                  <a:lnTo>
                    <a:pt x="221" y="187"/>
                  </a:lnTo>
                  <a:lnTo>
                    <a:pt x="214" y="227"/>
                  </a:lnTo>
                  <a:lnTo>
                    <a:pt x="357" y="180"/>
                  </a:lnTo>
                  <a:lnTo>
                    <a:pt x="359" y="165"/>
                  </a:lnTo>
                  <a:lnTo>
                    <a:pt x="357" y="150"/>
                  </a:lnTo>
                  <a:lnTo>
                    <a:pt x="352" y="135"/>
                  </a:lnTo>
                  <a:lnTo>
                    <a:pt x="349" y="121"/>
                  </a:lnTo>
                  <a:lnTo>
                    <a:pt x="344" y="103"/>
                  </a:lnTo>
                  <a:lnTo>
                    <a:pt x="337" y="89"/>
                  </a:lnTo>
                  <a:lnTo>
                    <a:pt x="330" y="74"/>
                  </a:lnTo>
                  <a:lnTo>
                    <a:pt x="322" y="59"/>
                  </a:lnTo>
                  <a:lnTo>
                    <a:pt x="312" y="47"/>
                  </a:lnTo>
                  <a:lnTo>
                    <a:pt x="303" y="34"/>
                  </a:lnTo>
                  <a:lnTo>
                    <a:pt x="290" y="25"/>
                  </a:lnTo>
                  <a:lnTo>
                    <a:pt x="276" y="15"/>
                  </a:lnTo>
                  <a:lnTo>
                    <a:pt x="253" y="7"/>
                  </a:lnTo>
                  <a:lnTo>
                    <a:pt x="231" y="2"/>
                  </a:lnTo>
                  <a:lnTo>
                    <a:pt x="209" y="0"/>
                  </a:lnTo>
                  <a:lnTo>
                    <a:pt x="187" y="0"/>
                  </a:lnTo>
                  <a:lnTo>
                    <a:pt x="165" y="5"/>
                  </a:lnTo>
                  <a:lnTo>
                    <a:pt x="143" y="7"/>
                  </a:lnTo>
                  <a:lnTo>
                    <a:pt x="120" y="15"/>
                  </a:lnTo>
                  <a:lnTo>
                    <a:pt x="101" y="25"/>
                  </a:lnTo>
                  <a:lnTo>
                    <a:pt x="88" y="34"/>
                  </a:lnTo>
                  <a:lnTo>
                    <a:pt x="76" y="42"/>
                  </a:lnTo>
                  <a:lnTo>
                    <a:pt x="66" y="49"/>
                  </a:lnTo>
                  <a:lnTo>
                    <a:pt x="54" y="59"/>
                  </a:lnTo>
                  <a:lnTo>
                    <a:pt x="47" y="69"/>
                  </a:lnTo>
                  <a:lnTo>
                    <a:pt x="39" y="81"/>
                  </a:lnTo>
                  <a:lnTo>
                    <a:pt x="32" y="91"/>
                  </a:lnTo>
                  <a:lnTo>
                    <a:pt x="24" y="103"/>
                  </a:lnTo>
                  <a:lnTo>
                    <a:pt x="17" y="116"/>
                  </a:lnTo>
                  <a:lnTo>
                    <a:pt x="15" y="128"/>
                  </a:lnTo>
                  <a:lnTo>
                    <a:pt x="10" y="140"/>
                  </a:lnTo>
                  <a:lnTo>
                    <a:pt x="5" y="153"/>
                  </a:lnTo>
                  <a:lnTo>
                    <a:pt x="2" y="172"/>
                  </a:lnTo>
                  <a:lnTo>
                    <a:pt x="2" y="190"/>
                  </a:lnTo>
                  <a:lnTo>
                    <a:pt x="0" y="209"/>
                  </a:lnTo>
                  <a:lnTo>
                    <a:pt x="0" y="229"/>
                  </a:lnTo>
                  <a:lnTo>
                    <a:pt x="2" y="241"/>
                  </a:lnTo>
                  <a:lnTo>
                    <a:pt x="2" y="251"/>
                  </a:lnTo>
                  <a:lnTo>
                    <a:pt x="5" y="264"/>
                  </a:lnTo>
                  <a:lnTo>
                    <a:pt x="7" y="276"/>
                  </a:lnTo>
                  <a:lnTo>
                    <a:pt x="12" y="281"/>
                  </a:lnTo>
                  <a:lnTo>
                    <a:pt x="15" y="283"/>
                  </a:lnTo>
                  <a:lnTo>
                    <a:pt x="15" y="288"/>
                  </a:lnTo>
                  <a:lnTo>
                    <a:pt x="17" y="293"/>
                  </a:lnTo>
                  <a:lnTo>
                    <a:pt x="19" y="2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67" name="Freeform 72"/>
            <p:cNvSpPr>
              <a:spLocks/>
            </p:cNvSpPr>
            <p:nvPr/>
          </p:nvSpPr>
          <p:spPr bwMode="auto">
            <a:xfrm>
              <a:off x="2316" y="2360"/>
              <a:ext cx="35" cy="19"/>
            </a:xfrm>
            <a:custGeom>
              <a:avLst/>
              <a:gdLst>
                <a:gd name="T0" fmla="*/ 5 w 35"/>
                <a:gd name="T1" fmla="*/ 19 h 19"/>
                <a:gd name="T2" fmla="*/ 32 w 35"/>
                <a:gd name="T3" fmla="*/ 7 h 19"/>
                <a:gd name="T4" fmla="*/ 35 w 35"/>
                <a:gd name="T5" fmla="*/ 5 h 19"/>
                <a:gd name="T6" fmla="*/ 35 w 35"/>
                <a:gd name="T7" fmla="*/ 2 h 19"/>
                <a:gd name="T8" fmla="*/ 35 w 35"/>
                <a:gd name="T9" fmla="*/ 0 h 19"/>
                <a:gd name="T10" fmla="*/ 32 w 35"/>
                <a:gd name="T11" fmla="*/ 0 h 19"/>
                <a:gd name="T12" fmla="*/ 22 w 35"/>
                <a:gd name="T13" fmla="*/ 0 h 19"/>
                <a:gd name="T14" fmla="*/ 15 w 35"/>
                <a:gd name="T15" fmla="*/ 2 h 19"/>
                <a:gd name="T16" fmla="*/ 8 w 35"/>
                <a:gd name="T17" fmla="*/ 7 h 19"/>
                <a:gd name="T18" fmla="*/ 0 w 35"/>
                <a:gd name="T19" fmla="*/ 15 h 19"/>
                <a:gd name="T20" fmla="*/ 0 w 35"/>
                <a:gd name="T21" fmla="*/ 17 h 19"/>
                <a:gd name="T22" fmla="*/ 0 w 35"/>
                <a:gd name="T23" fmla="*/ 17 h 19"/>
                <a:gd name="T24" fmla="*/ 3 w 35"/>
                <a:gd name="T25" fmla="*/ 19 h 19"/>
                <a:gd name="T26" fmla="*/ 5 w 35"/>
                <a:gd name="T27" fmla="*/ 19 h 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5"/>
                <a:gd name="T43" fmla="*/ 0 h 19"/>
                <a:gd name="T44" fmla="*/ 35 w 35"/>
                <a:gd name="T45" fmla="*/ 19 h 1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5" h="19">
                  <a:moveTo>
                    <a:pt x="5" y="19"/>
                  </a:moveTo>
                  <a:lnTo>
                    <a:pt x="32" y="7"/>
                  </a:lnTo>
                  <a:lnTo>
                    <a:pt x="35" y="5"/>
                  </a:lnTo>
                  <a:lnTo>
                    <a:pt x="35" y="2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15" y="2"/>
                  </a:lnTo>
                  <a:lnTo>
                    <a:pt x="8" y="7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68" name="Freeform 73"/>
            <p:cNvSpPr>
              <a:spLocks/>
            </p:cNvSpPr>
            <p:nvPr/>
          </p:nvSpPr>
          <p:spPr bwMode="auto">
            <a:xfrm>
              <a:off x="2306" y="2323"/>
              <a:ext cx="37" cy="15"/>
            </a:xfrm>
            <a:custGeom>
              <a:avLst/>
              <a:gdLst>
                <a:gd name="T0" fmla="*/ 5 w 37"/>
                <a:gd name="T1" fmla="*/ 12 h 15"/>
                <a:gd name="T2" fmla="*/ 37 w 37"/>
                <a:gd name="T3" fmla="*/ 7 h 15"/>
                <a:gd name="T4" fmla="*/ 37 w 37"/>
                <a:gd name="T5" fmla="*/ 5 h 15"/>
                <a:gd name="T6" fmla="*/ 37 w 37"/>
                <a:gd name="T7" fmla="*/ 5 h 15"/>
                <a:gd name="T8" fmla="*/ 37 w 37"/>
                <a:gd name="T9" fmla="*/ 2 h 15"/>
                <a:gd name="T10" fmla="*/ 37 w 37"/>
                <a:gd name="T11" fmla="*/ 0 h 15"/>
                <a:gd name="T12" fmla="*/ 0 w 37"/>
                <a:gd name="T13" fmla="*/ 5 h 15"/>
                <a:gd name="T14" fmla="*/ 0 w 37"/>
                <a:gd name="T15" fmla="*/ 5 h 15"/>
                <a:gd name="T16" fmla="*/ 0 w 37"/>
                <a:gd name="T17" fmla="*/ 7 h 15"/>
                <a:gd name="T18" fmla="*/ 0 w 37"/>
                <a:gd name="T19" fmla="*/ 7 h 15"/>
                <a:gd name="T20" fmla="*/ 0 w 37"/>
                <a:gd name="T21" fmla="*/ 10 h 15"/>
                <a:gd name="T22" fmla="*/ 0 w 37"/>
                <a:gd name="T23" fmla="*/ 10 h 15"/>
                <a:gd name="T24" fmla="*/ 0 w 37"/>
                <a:gd name="T25" fmla="*/ 12 h 15"/>
                <a:gd name="T26" fmla="*/ 0 w 37"/>
                <a:gd name="T27" fmla="*/ 12 h 15"/>
                <a:gd name="T28" fmla="*/ 3 w 37"/>
                <a:gd name="T29" fmla="*/ 15 h 15"/>
                <a:gd name="T30" fmla="*/ 5 w 37"/>
                <a:gd name="T31" fmla="*/ 12 h 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7"/>
                <a:gd name="T49" fmla="*/ 0 h 15"/>
                <a:gd name="T50" fmla="*/ 37 w 37"/>
                <a:gd name="T51" fmla="*/ 15 h 1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7" h="15">
                  <a:moveTo>
                    <a:pt x="5" y="12"/>
                  </a:moveTo>
                  <a:lnTo>
                    <a:pt x="37" y="7"/>
                  </a:lnTo>
                  <a:lnTo>
                    <a:pt x="37" y="5"/>
                  </a:lnTo>
                  <a:lnTo>
                    <a:pt x="37" y="2"/>
                  </a:lnTo>
                  <a:lnTo>
                    <a:pt x="37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3" y="15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69" name="Freeform 74"/>
            <p:cNvSpPr>
              <a:spLocks/>
            </p:cNvSpPr>
            <p:nvPr/>
          </p:nvSpPr>
          <p:spPr bwMode="auto">
            <a:xfrm>
              <a:off x="2461" y="2313"/>
              <a:ext cx="18" cy="22"/>
            </a:xfrm>
            <a:custGeom>
              <a:avLst/>
              <a:gdLst>
                <a:gd name="T0" fmla="*/ 13 w 18"/>
                <a:gd name="T1" fmla="*/ 20 h 22"/>
                <a:gd name="T2" fmla="*/ 15 w 18"/>
                <a:gd name="T3" fmla="*/ 20 h 22"/>
                <a:gd name="T4" fmla="*/ 18 w 18"/>
                <a:gd name="T5" fmla="*/ 15 h 22"/>
                <a:gd name="T6" fmla="*/ 18 w 18"/>
                <a:gd name="T7" fmla="*/ 10 h 22"/>
                <a:gd name="T8" fmla="*/ 15 w 18"/>
                <a:gd name="T9" fmla="*/ 5 h 22"/>
                <a:gd name="T10" fmla="*/ 13 w 18"/>
                <a:gd name="T11" fmla="*/ 0 h 22"/>
                <a:gd name="T12" fmla="*/ 3 w 18"/>
                <a:gd name="T13" fmla="*/ 5 h 22"/>
                <a:gd name="T14" fmla="*/ 3 w 18"/>
                <a:gd name="T15" fmla="*/ 7 h 22"/>
                <a:gd name="T16" fmla="*/ 0 w 18"/>
                <a:gd name="T17" fmla="*/ 10 h 22"/>
                <a:gd name="T18" fmla="*/ 0 w 18"/>
                <a:gd name="T19" fmla="*/ 15 h 22"/>
                <a:gd name="T20" fmla="*/ 0 w 18"/>
                <a:gd name="T21" fmla="*/ 17 h 22"/>
                <a:gd name="T22" fmla="*/ 13 w 18"/>
                <a:gd name="T23" fmla="*/ 22 h 22"/>
                <a:gd name="T24" fmla="*/ 13 w 18"/>
                <a:gd name="T25" fmla="*/ 20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22"/>
                <a:gd name="T41" fmla="*/ 18 w 18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22">
                  <a:moveTo>
                    <a:pt x="13" y="20"/>
                  </a:moveTo>
                  <a:lnTo>
                    <a:pt x="15" y="20"/>
                  </a:lnTo>
                  <a:lnTo>
                    <a:pt x="18" y="15"/>
                  </a:lnTo>
                  <a:lnTo>
                    <a:pt x="18" y="10"/>
                  </a:lnTo>
                  <a:lnTo>
                    <a:pt x="15" y="5"/>
                  </a:lnTo>
                  <a:lnTo>
                    <a:pt x="13" y="0"/>
                  </a:lnTo>
                  <a:lnTo>
                    <a:pt x="3" y="5"/>
                  </a:lnTo>
                  <a:lnTo>
                    <a:pt x="3" y="7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3" y="22"/>
                  </a:lnTo>
                  <a:lnTo>
                    <a:pt x="13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70" name="Freeform 75"/>
            <p:cNvSpPr>
              <a:spLocks/>
            </p:cNvSpPr>
            <p:nvPr/>
          </p:nvSpPr>
          <p:spPr bwMode="auto">
            <a:xfrm>
              <a:off x="2309" y="2276"/>
              <a:ext cx="37" cy="12"/>
            </a:xfrm>
            <a:custGeom>
              <a:avLst/>
              <a:gdLst>
                <a:gd name="T0" fmla="*/ 27 w 37"/>
                <a:gd name="T1" fmla="*/ 12 h 12"/>
                <a:gd name="T2" fmla="*/ 29 w 37"/>
                <a:gd name="T3" fmla="*/ 12 h 12"/>
                <a:gd name="T4" fmla="*/ 29 w 37"/>
                <a:gd name="T5" fmla="*/ 12 h 12"/>
                <a:gd name="T6" fmla="*/ 32 w 37"/>
                <a:gd name="T7" fmla="*/ 12 h 12"/>
                <a:gd name="T8" fmla="*/ 34 w 37"/>
                <a:gd name="T9" fmla="*/ 12 h 12"/>
                <a:gd name="T10" fmla="*/ 34 w 37"/>
                <a:gd name="T11" fmla="*/ 12 h 12"/>
                <a:gd name="T12" fmla="*/ 34 w 37"/>
                <a:gd name="T13" fmla="*/ 10 h 12"/>
                <a:gd name="T14" fmla="*/ 34 w 37"/>
                <a:gd name="T15" fmla="*/ 10 h 12"/>
                <a:gd name="T16" fmla="*/ 37 w 37"/>
                <a:gd name="T17" fmla="*/ 7 h 12"/>
                <a:gd name="T18" fmla="*/ 34 w 37"/>
                <a:gd name="T19" fmla="*/ 2 h 12"/>
                <a:gd name="T20" fmla="*/ 27 w 37"/>
                <a:gd name="T21" fmla="*/ 2 h 12"/>
                <a:gd name="T22" fmla="*/ 22 w 37"/>
                <a:gd name="T23" fmla="*/ 0 h 12"/>
                <a:gd name="T24" fmla="*/ 17 w 37"/>
                <a:gd name="T25" fmla="*/ 0 h 12"/>
                <a:gd name="T26" fmla="*/ 12 w 37"/>
                <a:gd name="T27" fmla="*/ 0 h 12"/>
                <a:gd name="T28" fmla="*/ 10 w 37"/>
                <a:gd name="T29" fmla="*/ 0 h 12"/>
                <a:gd name="T30" fmla="*/ 5 w 37"/>
                <a:gd name="T31" fmla="*/ 0 h 12"/>
                <a:gd name="T32" fmla="*/ 2 w 37"/>
                <a:gd name="T33" fmla="*/ 0 h 12"/>
                <a:gd name="T34" fmla="*/ 0 w 37"/>
                <a:gd name="T35" fmla="*/ 2 h 12"/>
                <a:gd name="T36" fmla="*/ 0 w 37"/>
                <a:gd name="T37" fmla="*/ 2 h 12"/>
                <a:gd name="T38" fmla="*/ 0 w 37"/>
                <a:gd name="T39" fmla="*/ 5 h 12"/>
                <a:gd name="T40" fmla="*/ 0 w 37"/>
                <a:gd name="T41" fmla="*/ 7 h 12"/>
                <a:gd name="T42" fmla="*/ 27 w 37"/>
                <a:gd name="T43" fmla="*/ 12 h 1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7"/>
                <a:gd name="T67" fmla="*/ 0 h 12"/>
                <a:gd name="T68" fmla="*/ 37 w 37"/>
                <a:gd name="T69" fmla="*/ 12 h 1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7" h="12">
                  <a:moveTo>
                    <a:pt x="27" y="12"/>
                  </a:moveTo>
                  <a:lnTo>
                    <a:pt x="29" y="12"/>
                  </a:lnTo>
                  <a:lnTo>
                    <a:pt x="32" y="12"/>
                  </a:lnTo>
                  <a:lnTo>
                    <a:pt x="34" y="12"/>
                  </a:lnTo>
                  <a:lnTo>
                    <a:pt x="34" y="10"/>
                  </a:lnTo>
                  <a:lnTo>
                    <a:pt x="37" y="7"/>
                  </a:lnTo>
                  <a:lnTo>
                    <a:pt x="34" y="2"/>
                  </a:lnTo>
                  <a:lnTo>
                    <a:pt x="27" y="2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27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71" name="Freeform 76"/>
            <p:cNvSpPr>
              <a:spLocks/>
            </p:cNvSpPr>
            <p:nvPr/>
          </p:nvSpPr>
          <p:spPr bwMode="auto">
            <a:xfrm>
              <a:off x="2594" y="2259"/>
              <a:ext cx="32" cy="19"/>
            </a:xfrm>
            <a:custGeom>
              <a:avLst/>
              <a:gdLst>
                <a:gd name="T0" fmla="*/ 3 w 32"/>
                <a:gd name="T1" fmla="*/ 19 h 19"/>
                <a:gd name="T2" fmla="*/ 32 w 32"/>
                <a:gd name="T3" fmla="*/ 10 h 19"/>
                <a:gd name="T4" fmla="*/ 30 w 32"/>
                <a:gd name="T5" fmla="*/ 0 h 19"/>
                <a:gd name="T6" fmla="*/ 0 w 32"/>
                <a:gd name="T7" fmla="*/ 10 h 19"/>
                <a:gd name="T8" fmla="*/ 0 w 32"/>
                <a:gd name="T9" fmla="*/ 10 h 19"/>
                <a:gd name="T10" fmla="*/ 0 w 32"/>
                <a:gd name="T11" fmla="*/ 12 h 19"/>
                <a:gd name="T12" fmla="*/ 0 w 32"/>
                <a:gd name="T13" fmla="*/ 15 h 19"/>
                <a:gd name="T14" fmla="*/ 0 w 32"/>
                <a:gd name="T15" fmla="*/ 17 h 19"/>
                <a:gd name="T16" fmla="*/ 0 w 32"/>
                <a:gd name="T17" fmla="*/ 17 h 19"/>
                <a:gd name="T18" fmla="*/ 3 w 32"/>
                <a:gd name="T19" fmla="*/ 17 h 19"/>
                <a:gd name="T20" fmla="*/ 3 w 32"/>
                <a:gd name="T21" fmla="*/ 17 h 19"/>
                <a:gd name="T22" fmla="*/ 3 w 32"/>
                <a:gd name="T23" fmla="*/ 19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"/>
                <a:gd name="T37" fmla="*/ 0 h 19"/>
                <a:gd name="T38" fmla="*/ 32 w 32"/>
                <a:gd name="T39" fmla="*/ 19 h 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" h="19">
                  <a:moveTo>
                    <a:pt x="3" y="19"/>
                  </a:moveTo>
                  <a:lnTo>
                    <a:pt x="32" y="10"/>
                  </a:lnTo>
                  <a:lnTo>
                    <a:pt x="30" y="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3" y="17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72" name="Freeform 77"/>
            <p:cNvSpPr>
              <a:spLocks/>
            </p:cNvSpPr>
            <p:nvPr/>
          </p:nvSpPr>
          <p:spPr bwMode="auto">
            <a:xfrm>
              <a:off x="2577" y="2214"/>
              <a:ext cx="30" cy="20"/>
            </a:xfrm>
            <a:custGeom>
              <a:avLst/>
              <a:gdLst>
                <a:gd name="T0" fmla="*/ 5 w 30"/>
                <a:gd name="T1" fmla="*/ 20 h 20"/>
                <a:gd name="T2" fmla="*/ 30 w 30"/>
                <a:gd name="T3" fmla="*/ 8 h 20"/>
                <a:gd name="T4" fmla="*/ 30 w 30"/>
                <a:gd name="T5" fmla="*/ 8 h 20"/>
                <a:gd name="T6" fmla="*/ 30 w 30"/>
                <a:gd name="T7" fmla="*/ 5 h 20"/>
                <a:gd name="T8" fmla="*/ 30 w 30"/>
                <a:gd name="T9" fmla="*/ 3 h 20"/>
                <a:gd name="T10" fmla="*/ 30 w 30"/>
                <a:gd name="T11" fmla="*/ 0 h 20"/>
                <a:gd name="T12" fmla="*/ 22 w 30"/>
                <a:gd name="T13" fmla="*/ 0 h 20"/>
                <a:gd name="T14" fmla="*/ 15 w 30"/>
                <a:gd name="T15" fmla="*/ 3 h 20"/>
                <a:gd name="T16" fmla="*/ 8 w 30"/>
                <a:gd name="T17" fmla="*/ 8 h 20"/>
                <a:gd name="T18" fmla="*/ 0 w 30"/>
                <a:gd name="T19" fmla="*/ 13 h 20"/>
                <a:gd name="T20" fmla="*/ 0 w 30"/>
                <a:gd name="T21" fmla="*/ 15 h 20"/>
                <a:gd name="T22" fmla="*/ 0 w 30"/>
                <a:gd name="T23" fmla="*/ 15 h 20"/>
                <a:gd name="T24" fmla="*/ 0 w 30"/>
                <a:gd name="T25" fmla="*/ 18 h 20"/>
                <a:gd name="T26" fmla="*/ 3 w 30"/>
                <a:gd name="T27" fmla="*/ 20 h 20"/>
                <a:gd name="T28" fmla="*/ 3 w 30"/>
                <a:gd name="T29" fmla="*/ 20 h 20"/>
                <a:gd name="T30" fmla="*/ 3 w 30"/>
                <a:gd name="T31" fmla="*/ 20 h 20"/>
                <a:gd name="T32" fmla="*/ 3 w 30"/>
                <a:gd name="T33" fmla="*/ 20 h 20"/>
                <a:gd name="T34" fmla="*/ 5 w 30"/>
                <a:gd name="T35" fmla="*/ 20 h 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0"/>
                <a:gd name="T55" fmla="*/ 0 h 20"/>
                <a:gd name="T56" fmla="*/ 30 w 30"/>
                <a:gd name="T57" fmla="*/ 20 h 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0" h="20">
                  <a:moveTo>
                    <a:pt x="5" y="20"/>
                  </a:moveTo>
                  <a:lnTo>
                    <a:pt x="30" y="8"/>
                  </a:lnTo>
                  <a:lnTo>
                    <a:pt x="30" y="5"/>
                  </a:lnTo>
                  <a:lnTo>
                    <a:pt x="30" y="3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5" y="3"/>
                  </a:lnTo>
                  <a:lnTo>
                    <a:pt x="8" y="8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3" y="20"/>
                  </a:lnTo>
                  <a:lnTo>
                    <a:pt x="5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73" name="Freeform 78"/>
            <p:cNvSpPr>
              <a:spLocks/>
            </p:cNvSpPr>
            <p:nvPr/>
          </p:nvSpPr>
          <p:spPr bwMode="auto">
            <a:xfrm>
              <a:off x="2346" y="2205"/>
              <a:ext cx="29" cy="17"/>
            </a:xfrm>
            <a:custGeom>
              <a:avLst/>
              <a:gdLst>
                <a:gd name="T0" fmla="*/ 29 w 29"/>
                <a:gd name="T1" fmla="*/ 17 h 17"/>
                <a:gd name="T2" fmla="*/ 29 w 29"/>
                <a:gd name="T3" fmla="*/ 7 h 17"/>
                <a:gd name="T4" fmla="*/ 2 w 29"/>
                <a:gd name="T5" fmla="*/ 0 h 17"/>
                <a:gd name="T6" fmla="*/ 2 w 29"/>
                <a:gd name="T7" fmla="*/ 0 h 17"/>
                <a:gd name="T8" fmla="*/ 2 w 29"/>
                <a:gd name="T9" fmla="*/ 0 h 17"/>
                <a:gd name="T10" fmla="*/ 0 w 29"/>
                <a:gd name="T11" fmla="*/ 2 h 17"/>
                <a:gd name="T12" fmla="*/ 0 w 29"/>
                <a:gd name="T13" fmla="*/ 4 h 17"/>
                <a:gd name="T14" fmla="*/ 29 w 29"/>
                <a:gd name="T15" fmla="*/ 17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"/>
                <a:gd name="T25" fmla="*/ 0 h 17"/>
                <a:gd name="T26" fmla="*/ 29 w 29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" h="17">
                  <a:moveTo>
                    <a:pt x="29" y="17"/>
                  </a:moveTo>
                  <a:lnTo>
                    <a:pt x="29" y="7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9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74" name="Freeform 79"/>
            <p:cNvSpPr>
              <a:spLocks/>
            </p:cNvSpPr>
            <p:nvPr/>
          </p:nvSpPr>
          <p:spPr bwMode="auto">
            <a:xfrm>
              <a:off x="2560" y="2177"/>
              <a:ext cx="27" cy="30"/>
            </a:xfrm>
            <a:custGeom>
              <a:avLst/>
              <a:gdLst>
                <a:gd name="T0" fmla="*/ 7 w 27"/>
                <a:gd name="T1" fmla="*/ 28 h 30"/>
                <a:gd name="T2" fmla="*/ 27 w 27"/>
                <a:gd name="T3" fmla="*/ 5 h 30"/>
                <a:gd name="T4" fmla="*/ 27 w 27"/>
                <a:gd name="T5" fmla="*/ 3 h 30"/>
                <a:gd name="T6" fmla="*/ 27 w 27"/>
                <a:gd name="T7" fmla="*/ 3 h 30"/>
                <a:gd name="T8" fmla="*/ 27 w 27"/>
                <a:gd name="T9" fmla="*/ 0 h 30"/>
                <a:gd name="T10" fmla="*/ 27 w 27"/>
                <a:gd name="T11" fmla="*/ 0 h 30"/>
                <a:gd name="T12" fmla="*/ 17 w 27"/>
                <a:gd name="T13" fmla="*/ 0 h 30"/>
                <a:gd name="T14" fmla="*/ 0 w 27"/>
                <a:gd name="T15" fmla="*/ 25 h 30"/>
                <a:gd name="T16" fmla="*/ 2 w 27"/>
                <a:gd name="T17" fmla="*/ 25 h 30"/>
                <a:gd name="T18" fmla="*/ 2 w 27"/>
                <a:gd name="T19" fmla="*/ 28 h 30"/>
                <a:gd name="T20" fmla="*/ 5 w 27"/>
                <a:gd name="T21" fmla="*/ 30 h 30"/>
                <a:gd name="T22" fmla="*/ 7 w 27"/>
                <a:gd name="T23" fmla="*/ 28 h 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"/>
                <a:gd name="T37" fmla="*/ 0 h 30"/>
                <a:gd name="T38" fmla="*/ 27 w 27"/>
                <a:gd name="T39" fmla="*/ 30 h 3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" h="30">
                  <a:moveTo>
                    <a:pt x="7" y="28"/>
                  </a:moveTo>
                  <a:lnTo>
                    <a:pt x="27" y="5"/>
                  </a:lnTo>
                  <a:lnTo>
                    <a:pt x="27" y="3"/>
                  </a:lnTo>
                  <a:lnTo>
                    <a:pt x="27" y="0"/>
                  </a:lnTo>
                  <a:lnTo>
                    <a:pt x="17" y="0"/>
                  </a:lnTo>
                  <a:lnTo>
                    <a:pt x="0" y="25"/>
                  </a:lnTo>
                  <a:lnTo>
                    <a:pt x="2" y="25"/>
                  </a:lnTo>
                  <a:lnTo>
                    <a:pt x="2" y="28"/>
                  </a:lnTo>
                  <a:lnTo>
                    <a:pt x="5" y="30"/>
                  </a:lnTo>
                  <a:lnTo>
                    <a:pt x="7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75" name="Freeform 80"/>
            <p:cNvSpPr>
              <a:spLocks/>
            </p:cNvSpPr>
            <p:nvPr/>
          </p:nvSpPr>
          <p:spPr bwMode="auto">
            <a:xfrm>
              <a:off x="2380" y="2163"/>
              <a:ext cx="22" cy="32"/>
            </a:xfrm>
            <a:custGeom>
              <a:avLst/>
              <a:gdLst>
                <a:gd name="T0" fmla="*/ 17 w 22"/>
                <a:gd name="T1" fmla="*/ 32 h 32"/>
                <a:gd name="T2" fmla="*/ 17 w 22"/>
                <a:gd name="T3" fmla="*/ 32 h 32"/>
                <a:gd name="T4" fmla="*/ 20 w 22"/>
                <a:gd name="T5" fmla="*/ 32 h 32"/>
                <a:gd name="T6" fmla="*/ 20 w 22"/>
                <a:gd name="T7" fmla="*/ 32 h 32"/>
                <a:gd name="T8" fmla="*/ 22 w 22"/>
                <a:gd name="T9" fmla="*/ 32 h 32"/>
                <a:gd name="T10" fmla="*/ 20 w 22"/>
                <a:gd name="T11" fmla="*/ 22 h 32"/>
                <a:gd name="T12" fmla="*/ 17 w 22"/>
                <a:gd name="T13" fmla="*/ 14 h 32"/>
                <a:gd name="T14" fmla="*/ 10 w 22"/>
                <a:gd name="T15" fmla="*/ 7 h 32"/>
                <a:gd name="T16" fmla="*/ 3 w 22"/>
                <a:gd name="T17" fmla="*/ 0 h 32"/>
                <a:gd name="T18" fmla="*/ 0 w 22"/>
                <a:gd name="T19" fmla="*/ 2 h 32"/>
                <a:gd name="T20" fmla="*/ 0 w 22"/>
                <a:gd name="T21" fmla="*/ 5 h 32"/>
                <a:gd name="T22" fmla="*/ 0 w 22"/>
                <a:gd name="T23" fmla="*/ 9 h 32"/>
                <a:gd name="T24" fmla="*/ 0 w 22"/>
                <a:gd name="T25" fmla="*/ 12 h 32"/>
                <a:gd name="T26" fmla="*/ 15 w 22"/>
                <a:gd name="T27" fmla="*/ 32 h 32"/>
                <a:gd name="T28" fmla="*/ 15 w 22"/>
                <a:gd name="T29" fmla="*/ 32 h 32"/>
                <a:gd name="T30" fmla="*/ 17 w 22"/>
                <a:gd name="T31" fmla="*/ 32 h 32"/>
                <a:gd name="T32" fmla="*/ 17 w 22"/>
                <a:gd name="T33" fmla="*/ 32 h 32"/>
                <a:gd name="T34" fmla="*/ 17 w 22"/>
                <a:gd name="T35" fmla="*/ 32 h 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"/>
                <a:gd name="T55" fmla="*/ 0 h 32"/>
                <a:gd name="T56" fmla="*/ 22 w 22"/>
                <a:gd name="T57" fmla="*/ 32 h 3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" h="32">
                  <a:moveTo>
                    <a:pt x="17" y="32"/>
                  </a:moveTo>
                  <a:lnTo>
                    <a:pt x="17" y="32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0" y="22"/>
                  </a:lnTo>
                  <a:lnTo>
                    <a:pt x="17" y="14"/>
                  </a:lnTo>
                  <a:lnTo>
                    <a:pt x="10" y="7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15" y="32"/>
                  </a:lnTo>
                  <a:lnTo>
                    <a:pt x="17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76" name="Freeform 81"/>
            <p:cNvSpPr>
              <a:spLocks/>
            </p:cNvSpPr>
            <p:nvPr/>
          </p:nvSpPr>
          <p:spPr bwMode="auto">
            <a:xfrm>
              <a:off x="2491" y="2133"/>
              <a:ext cx="12" cy="44"/>
            </a:xfrm>
            <a:custGeom>
              <a:avLst/>
              <a:gdLst>
                <a:gd name="T0" fmla="*/ 5 w 12"/>
                <a:gd name="T1" fmla="*/ 44 h 44"/>
                <a:gd name="T2" fmla="*/ 10 w 12"/>
                <a:gd name="T3" fmla="*/ 35 h 44"/>
                <a:gd name="T4" fmla="*/ 12 w 12"/>
                <a:gd name="T5" fmla="*/ 25 h 44"/>
                <a:gd name="T6" fmla="*/ 12 w 12"/>
                <a:gd name="T7" fmla="*/ 12 h 44"/>
                <a:gd name="T8" fmla="*/ 10 w 12"/>
                <a:gd name="T9" fmla="*/ 3 h 44"/>
                <a:gd name="T10" fmla="*/ 10 w 12"/>
                <a:gd name="T11" fmla="*/ 3 h 44"/>
                <a:gd name="T12" fmla="*/ 10 w 12"/>
                <a:gd name="T13" fmla="*/ 3 h 44"/>
                <a:gd name="T14" fmla="*/ 10 w 12"/>
                <a:gd name="T15" fmla="*/ 3 h 44"/>
                <a:gd name="T16" fmla="*/ 7 w 12"/>
                <a:gd name="T17" fmla="*/ 0 h 44"/>
                <a:gd name="T18" fmla="*/ 3 w 12"/>
                <a:gd name="T19" fmla="*/ 10 h 44"/>
                <a:gd name="T20" fmla="*/ 0 w 12"/>
                <a:gd name="T21" fmla="*/ 20 h 44"/>
                <a:gd name="T22" fmla="*/ 0 w 12"/>
                <a:gd name="T23" fmla="*/ 32 h 44"/>
                <a:gd name="T24" fmla="*/ 0 w 12"/>
                <a:gd name="T25" fmla="*/ 42 h 44"/>
                <a:gd name="T26" fmla="*/ 0 w 12"/>
                <a:gd name="T27" fmla="*/ 44 h 44"/>
                <a:gd name="T28" fmla="*/ 3 w 12"/>
                <a:gd name="T29" fmla="*/ 44 h 44"/>
                <a:gd name="T30" fmla="*/ 3 w 12"/>
                <a:gd name="T31" fmla="*/ 44 h 44"/>
                <a:gd name="T32" fmla="*/ 3 w 12"/>
                <a:gd name="T33" fmla="*/ 44 h 44"/>
                <a:gd name="T34" fmla="*/ 5 w 12"/>
                <a:gd name="T35" fmla="*/ 44 h 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"/>
                <a:gd name="T55" fmla="*/ 0 h 44"/>
                <a:gd name="T56" fmla="*/ 12 w 12"/>
                <a:gd name="T57" fmla="*/ 44 h 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" h="44">
                  <a:moveTo>
                    <a:pt x="5" y="44"/>
                  </a:moveTo>
                  <a:lnTo>
                    <a:pt x="10" y="35"/>
                  </a:lnTo>
                  <a:lnTo>
                    <a:pt x="12" y="25"/>
                  </a:lnTo>
                  <a:lnTo>
                    <a:pt x="12" y="12"/>
                  </a:lnTo>
                  <a:lnTo>
                    <a:pt x="10" y="3"/>
                  </a:lnTo>
                  <a:lnTo>
                    <a:pt x="7" y="0"/>
                  </a:lnTo>
                  <a:lnTo>
                    <a:pt x="3" y="10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3" y="44"/>
                  </a:lnTo>
                  <a:lnTo>
                    <a:pt x="5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77" name="Freeform 82"/>
            <p:cNvSpPr>
              <a:spLocks/>
            </p:cNvSpPr>
            <p:nvPr/>
          </p:nvSpPr>
          <p:spPr bwMode="auto">
            <a:xfrm>
              <a:off x="2429" y="2138"/>
              <a:ext cx="18" cy="32"/>
            </a:xfrm>
            <a:custGeom>
              <a:avLst/>
              <a:gdLst>
                <a:gd name="T0" fmla="*/ 13 w 18"/>
                <a:gd name="T1" fmla="*/ 32 h 32"/>
                <a:gd name="T2" fmla="*/ 15 w 18"/>
                <a:gd name="T3" fmla="*/ 32 h 32"/>
                <a:gd name="T4" fmla="*/ 15 w 18"/>
                <a:gd name="T5" fmla="*/ 32 h 32"/>
                <a:gd name="T6" fmla="*/ 18 w 18"/>
                <a:gd name="T7" fmla="*/ 32 h 32"/>
                <a:gd name="T8" fmla="*/ 18 w 18"/>
                <a:gd name="T9" fmla="*/ 30 h 32"/>
                <a:gd name="T10" fmla="*/ 8 w 18"/>
                <a:gd name="T11" fmla="*/ 0 h 32"/>
                <a:gd name="T12" fmla="*/ 8 w 18"/>
                <a:gd name="T13" fmla="*/ 0 h 32"/>
                <a:gd name="T14" fmla="*/ 8 w 18"/>
                <a:gd name="T15" fmla="*/ 0 h 32"/>
                <a:gd name="T16" fmla="*/ 5 w 18"/>
                <a:gd name="T17" fmla="*/ 0 h 32"/>
                <a:gd name="T18" fmla="*/ 5 w 18"/>
                <a:gd name="T19" fmla="*/ 0 h 32"/>
                <a:gd name="T20" fmla="*/ 0 w 18"/>
                <a:gd name="T21" fmla="*/ 7 h 32"/>
                <a:gd name="T22" fmla="*/ 5 w 18"/>
                <a:gd name="T23" fmla="*/ 25 h 32"/>
                <a:gd name="T24" fmla="*/ 13 w 18"/>
                <a:gd name="T25" fmla="*/ 32 h 32"/>
                <a:gd name="T26" fmla="*/ 13 w 18"/>
                <a:gd name="T27" fmla="*/ 32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"/>
                <a:gd name="T43" fmla="*/ 0 h 32"/>
                <a:gd name="T44" fmla="*/ 18 w 18"/>
                <a:gd name="T45" fmla="*/ 32 h 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" h="32">
                  <a:moveTo>
                    <a:pt x="13" y="32"/>
                  </a:moveTo>
                  <a:lnTo>
                    <a:pt x="15" y="32"/>
                  </a:lnTo>
                  <a:lnTo>
                    <a:pt x="18" y="32"/>
                  </a:lnTo>
                  <a:lnTo>
                    <a:pt x="18" y="30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7"/>
                  </a:lnTo>
                  <a:lnTo>
                    <a:pt x="5" y="25"/>
                  </a:lnTo>
                  <a:lnTo>
                    <a:pt x="13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78" name="Freeform 83"/>
            <p:cNvSpPr>
              <a:spLocks/>
            </p:cNvSpPr>
            <p:nvPr/>
          </p:nvSpPr>
          <p:spPr bwMode="auto">
            <a:xfrm>
              <a:off x="2863" y="1598"/>
              <a:ext cx="187" cy="404"/>
            </a:xfrm>
            <a:custGeom>
              <a:avLst/>
              <a:gdLst>
                <a:gd name="T0" fmla="*/ 160 w 187"/>
                <a:gd name="T1" fmla="*/ 0 h 404"/>
                <a:gd name="T2" fmla="*/ 27 w 187"/>
                <a:gd name="T3" fmla="*/ 254 h 404"/>
                <a:gd name="T4" fmla="*/ 96 w 187"/>
                <a:gd name="T5" fmla="*/ 207 h 404"/>
                <a:gd name="T6" fmla="*/ 0 w 187"/>
                <a:gd name="T7" fmla="*/ 404 h 404"/>
                <a:gd name="T8" fmla="*/ 187 w 187"/>
                <a:gd name="T9" fmla="*/ 131 h 404"/>
                <a:gd name="T10" fmla="*/ 108 w 187"/>
                <a:gd name="T11" fmla="*/ 173 h 404"/>
                <a:gd name="T12" fmla="*/ 160 w 187"/>
                <a:gd name="T13" fmla="*/ 0 h 4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7"/>
                <a:gd name="T22" fmla="*/ 0 h 404"/>
                <a:gd name="T23" fmla="*/ 187 w 187"/>
                <a:gd name="T24" fmla="*/ 404 h 4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7" h="404">
                  <a:moveTo>
                    <a:pt x="160" y="0"/>
                  </a:moveTo>
                  <a:lnTo>
                    <a:pt x="27" y="254"/>
                  </a:lnTo>
                  <a:lnTo>
                    <a:pt x="96" y="207"/>
                  </a:lnTo>
                  <a:lnTo>
                    <a:pt x="0" y="404"/>
                  </a:lnTo>
                  <a:lnTo>
                    <a:pt x="187" y="131"/>
                  </a:lnTo>
                  <a:lnTo>
                    <a:pt x="108" y="173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FFB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79" name="Freeform 84"/>
            <p:cNvSpPr>
              <a:spLocks/>
            </p:cNvSpPr>
            <p:nvPr/>
          </p:nvSpPr>
          <p:spPr bwMode="auto">
            <a:xfrm>
              <a:off x="2521" y="1480"/>
              <a:ext cx="101" cy="434"/>
            </a:xfrm>
            <a:custGeom>
              <a:avLst/>
              <a:gdLst>
                <a:gd name="T0" fmla="*/ 27 w 101"/>
                <a:gd name="T1" fmla="*/ 0 h 434"/>
                <a:gd name="T2" fmla="*/ 0 w 101"/>
                <a:gd name="T3" fmla="*/ 286 h 434"/>
                <a:gd name="T4" fmla="*/ 44 w 101"/>
                <a:gd name="T5" fmla="*/ 217 h 434"/>
                <a:gd name="T6" fmla="*/ 29 w 101"/>
                <a:gd name="T7" fmla="*/ 434 h 434"/>
                <a:gd name="T8" fmla="*/ 101 w 101"/>
                <a:gd name="T9" fmla="*/ 111 h 434"/>
                <a:gd name="T10" fmla="*/ 44 w 101"/>
                <a:gd name="T11" fmla="*/ 180 h 434"/>
                <a:gd name="T12" fmla="*/ 27 w 101"/>
                <a:gd name="T13" fmla="*/ 0 h 4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"/>
                <a:gd name="T22" fmla="*/ 0 h 434"/>
                <a:gd name="T23" fmla="*/ 101 w 101"/>
                <a:gd name="T24" fmla="*/ 434 h 4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" h="434">
                  <a:moveTo>
                    <a:pt x="27" y="0"/>
                  </a:moveTo>
                  <a:lnTo>
                    <a:pt x="0" y="286"/>
                  </a:lnTo>
                  <a:lnTo>
                    <a:pt x="44" y="217"/>
                  </a:lnTo>
                  <a:lnTo>
                    <a:pt x="29" y="434"/>
                  </a:lnTo>
                  <a:lnTo>
                    <a:pt x="101" y="111"/>
                  </a:lnTo>
                  <a:lnTo>
                    <a:pt x="44" y="18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B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80" name="Freeform 85"/>
            <p:cNvSpPr>
              <a:spLocks/>
            </p:cNvSpPr>
            <p:nvPr/>
          </p:nvSpPr>
          <p:spPr bwMode="auto">
            <a:xfrm>
              <a:off x="1967" y="1618"/>
              <a:ext cx="233" cy="367"/>
            </a:xfrm>
            <a:custGeom>
              <a:avLst/>
              <a:gdLst>
                <a:gd name="T0" fmla="*/ 2 w 233"/>
                <a:gd name="T1" fmla="*/ 0 h 367"/>
                <a:gd name="T2" fmla="*/ 179 w 233"/>
                <a:gd name="T3" fmla="*/ 227 h 367"/>
                <a:gd name="T4" fmla="*/ 103 w 233"/>
                <a:gd name="T5" fmla="*/ 190 h 367"/>
                <a:gd name="T6" fmla="*/ 233 w 233"/>
                <a:gd name="T7" fmla="*/ 367 h 367"/>
                <a:gd name="T8" fmla="*/ 0 w 233"/>
                <a:gd name="T9" fmla="*/ 133 h 367"/>
                <a:gd name="T10" fmla="*/ 83 w 233"/>
                <a:gd name="T11" fmla="*/ 160 h 367"/>
                <a:gd name="T12" fmla="*/ 2 w 233"/>
                <a:gd name="T13" fmla="*/ 0 h 3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3"/>
                <a:gd name="T22" fmla="*/ 0 h 367"/>
                <a:gd name="T23" fmla="*/ 233 w 233"/>
                <a:gd name="T24" fmla="*/ 367 h 3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3" h="367">
                  <a:moveTo>
                    <a:pt x="2" y="0"/>
                  </a:moveTo>
                  <a:lnTo>
                    <a:pt x="179" y="227"/>
                  </a:lnTo>
                  <a:lnTo>
                    <a:pt x="103" y="190"/>
                  </a:lnTo>
                  <a:lnTo>
                    <a:pt x="233" y="367"/>
                  </a:lnTo>
                  <a:lnTo>
                    <a:pt x="0" y="133"/>
                  </a:lnTo>
                  <a:lnTo>
                    <a:pt x="83" y="16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B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5635625" y="6165850"/>
          <a:ext cx="698500" cy="280988"/>
        </p:xfrm>
        <a:graphic>
          <a:graphicData uri="http://schemas.openxmlformats.org/presentationml/2006/ole">
            <p:oleObj spid="_x0000_s22531" name="Equation" r:id="rId5" imgW="533160" imgH="215640" progId="Equation.3">
              <p:embed/>
            </p:oleObj>
          </a:graphicData>
        </a:graphic>
      </p:graphicFrame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250825" y="5157788"/>
          <a:ext cx="4824413" cy="1100137"/>
        </p:xfrm>
        <a:graphic>
          <a:graphicData uri="http://schemas.openxmlformats.org/presentationml/2006/ole">
            <p:oleObj spid="_x0000_s22532" name="Equation" r:id="rId6" imgW="2006280" imgH="457200" progId="Equation.3">
              <p:embed/>
            </p:oleObj>
          </a:graphicData>
        </a:graphic>
      </p:graphicFrame>
      <p:sp>
        <p:nvSpPr>
          <p:cNvPr id="22547" name="Rectangle 89"/>
          <p:cNvSpPr>
            <a:spLocks noChangeArrowheads="1"/>
          </p:cNvSpPr>
          <p:nvPr/>
        </p:nvSpPr>
        <p:spPr bwMode="auto">
          <a:xfrm rot="-2340743">
            <a:off x="3059113" y="692150"/>
            <a:ext cx="73025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2548" name="Rectangle 90"/>
          <p:cNvSpPr>
            <a:spLocks noChangeArrowheads="1"/>
          </p:cNvSpPr>
          <p:nvPr/>
        </p:nvSpPr>
        <p:spPr bwMode="auto">
          <a:xfrm rot="-2340743">
            <a:off x="5940425" y="3141663"/>
            <a:ext cx="73025" cy="1223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fr-CA"/>
              <a:t>Mesures non intrusive</a:t>
            </a:r>
          </a:p>
        </p:txBody>
      </p:sp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611188" y="2349500"/>
            <a:ext cx="7797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A" sz="2000"/>
              <a:t>Supposons qu’un terroriste prétend qu’il a une bombe sensible à la lumière. Cette bombe et tellement sensible qu’un seul photon la fera exploser. Peut-on détecter sa position sans déclancher une explosion.</a:t>
            </a:r>
          </a:p>
        </p:txBody>
      </p:sp>
      <p:pic>
        <p:nvPicPr>
          <p:cNvPr id="43012" name="Picture 5" descr="j0199241[1]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35375" y="3933825"/>
            <a:ext cx="2305050" cy="2170113"/>
          </a:xfr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Line 4"/>
          <p:cNvSpPr>
            <a:spLocks noChangeShapeType="1"/>
          </p:cNvSpPr>
          <p:nvPr/>
        </p:nvSpPr>
        <p:spPr bwMode="auto">
          <a:xfrm>
            <a:off x="1116013" y="1268413"/>
            <a:ext cx="19431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grpSp>
        <p:nvGrpSpPr>
          <p:cNvPr id="23560" name="Group 5"/>
          <p:cNvGrpSpPr>
            <a:grpSpLocks/>
          </p:cNvGrpSpPr>
          <p:nvPr/>
        </p:nvGrpSpPr>
        <p:grpSpPr bwMode="auto">
          <a:xfrm>
            <a:off x="179388" y="1052513"/>
            <a:ext cx="1512887" cy="431800"/>
            <a:chOff x="339" y="3113"/>
            <a:chExt cx="953" cy="272"/>
          </a:xfrm>
        </p:grpSpPr>
        <p:sp>
          <p:nvSpPr>
            <p:cNvPr id="23642" name="Rectangle 6"/>
            <p:cNvSpPr>
              <a:spLocks noChangeArrowheads="1"/>
            </p:cNvSpPr>
            <p:nvPr/>
          </p:nvSpPr>
          <p:spPr bwMode="auto">
            <a:xfrm>
              <a:off x="339" y="3113"/>
              <a:ext cx="817" cy="2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CA"/>
                <a:t>Source   </a:t>
              </a:r>
            </a:p>
          </p:txBody>
        </p:sp>
        <p:sp>
          <p:nvSpPr>
            <p:cNvPr id="23643" name="Rectangle 7"/>
            <p:cNvSpPr>
              <a:spLocks noChangeArrowheads="1"/>
            </p:cNvSpPr>
            <p:nvPr/>
          </p:nvSpPr>
          <p:spPr bwMode="auto">
            <a:xfrm>
              <a:off x="1156" y="3203"/>
              <a:ext cx="136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graphicFrame>
          <p:nvGraphicFramePr>
            <p:cNvPr id="23558" name="Object 6"/>
            <p:cNvGraphicFramePr>
              <a:graphicFrameLocks noChangeAspect="1"/>
            </p:cNvGraphicFramePr>
            <p:nvPr/>
          </p:nvGraphicFramePr>
          <p:xfrm>
            <a:off x="929" y="3158"/>
            <a:ext cx="153" cy="214"/>
          </p:xfrm>
          <a:graphic>
            <a:graphicData uri="http://schemas.openxmlformats.org/presentationml/2006/ole">
              <p:oleObj spid="_x0000_s23558" name="Equation" r:id="rId3" imgW="126720" imgH="177480" progId="Equation.3">
                <p:embed/>
              </p:oleObj>
            </a:graphicData>
          </a:graphic>
        </p:graphicFrame>
      </p:grpSp>
      <p:sp>
        <p:nvSpPr>
          <p:cNvPr id="23561" name="Line 9"/>
          <p:cNvSpPr>
            <a:spLocks noChangeShapeType="1"/>
          </p:cNvSpPr>
          <p:nvPr/>
        </p:nvSpPr>
        <p:spPr bwMode="auto">
          <a:xfrm flipH="1">
            <a:off x="2987675" y="1412875"/>
            <a:ext cx="71438" cy="2376488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3132138" y="1268413"/>
            <a:ext cx="2879725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 rot="-2644471">
            <a:off x="2916238" y="3213100"/>
            <a:ext cx="93662" cy="12414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>
            <a:off x="2987675" y="3789363"/>
            <a:ext cx="295275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 rot="-2644471">
            <a:off x="5940425" y="549275"/>
            <a:ext cx="93663" cy="12414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 flipH="1">
            <a:off x="5940425" y="1268413"/>
            <a:ext cx="71438" cy="3529012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 rot="2920177">
            <a:off x="2290763" y="3910013"/>
            <a:ext cx="754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/>
              <a:t>Miroir</a:t>
            </a:r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 rot="2771557">
            <a:off x="5891213" y="814388"/>
            <a:ext cx="754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/>
              <a:t>Miroir</a:t>
            </a:r>
          </a:p>
        </p:txBody>
      </p:sp>
      <p:sp>
        <p:nvSpPr>
          <p:cNvPr id="23569" name="Line 17"/>
          <p:cNvSpPr>
            <a:spLocks noChangeShapeType="1"/>
          </p:cNvSpPr>
          <p:nvPr/>
        </p:nvSpPr>
        <p:spPr bwMode="auto">
          <a:xfrm>
            <a:off x="6084888" y="3789363"/>
            <a:ext cx="1439862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grpSp>
        <p:nvGrpSpPr>
          <p:cNvPr id="23570" name="Group 18"/>
          <p:cNvGrpSpPr>
            <a:grpSpLocks/>
          </p:cNvGrpSpPr>
          <p:nvPr/>
        </p:nvGrpSpPr>
        <p:grpSpPr bwMode="auto">
          <a:xfrm>
            <a:off x="7667625" y="2852738"/>
            <a:ext cx="1008063" cy="1295400"/>
            <a:chOff x="1967" y="1480"/>
            <a:chExt cx="1083" cy="1518"/>
          </a:xfrm>
        </p:grpSpPr>
        <p:sp>
          <p:nvSpPr>
            <p:cNvPr id="23610" name="Freeform 19"/>
            <p:cNvSpPr>
              <a:spLocks/>
            </p:cNvSpPr>
            <p:nvPr/>
          </p:nvSpPr>
          <p:spPr bwMode="auto">
            <a:xfrm>
              <a:off x="2351" y="2483"/>
              <a:ext cx="61" cy="131"/>
            </a:xfrm>
            <a:custGeom>
              <a:avLst/>
              <a:gdLst>
                <a:gd name="T0" fmla="*/ 44 w 61"/>
                <a:gd name="T1" fmla="*/ 7 h 131"/>
                <a:gd name="T2" fmla="*/ 22 w 61"/>
                <a:gd name="T3" fmla="*/ 27 h 131"/>
                <a:gd name="T4" fmla="*/ 7 w 61"/>
                <a:gd name="T5" fmla="*/ 54 h 131"/>
                <a:gd name="T6" fmla="*/ 0 w 61"/>
                <a:gd name="T7" fmla="*/ 84 h 131"/>
                <a:gd name="T8" fmla="*/ 2 w 61"/>
                <a:gd name="T9" fmla="*/ 106 h 131"/>
                <a:gd name="T10" fmla="*/ 7 w 61"/>
                <a:gd name="T11" fmla="*/ 121 h 131"/>
                <a:gd name="T12" fmla="*/ 14 w 61"/>
                <a:gd name="T13" fmla="*/ 126 h 131"/>
                <a:gd name="T14" fmla="*/ 17 w 61"/>
                <a:gd name="T15" fmla="*/ 126 h 131"/>
                <a:gd name="T16" fmla="*/ 27 w 61"/>
                <a:gd name="T17" fmla="*/ 131 h 131"/>
                <a:gd name="T18" fmla="*/ 39 w 61"/>
                <a:gd name="T19" fmla="*/ 118 h 131"/>
                <a:gd name="T20" fmla="*/ 42 w 61"/>
                <a:gd name="T21" fmla="*/ 84 h 131"/>
                <a:gd name="T22" fmla="*/ 37 w 61"/>
                <a:gd name="T23" fmla="*/ 59 h 131"/>
                <a:gd name="T24" fmla="*/ 32 w 61"/>
                <a:gd name="T25" fmla="*/ 47 h 131"/>
                <a:gd name="T26" fmla="*/ 27 w 61"/>
                <a:gd name="T27" fmla="*/ 42 h 131"/>
                <a:gd name="T28" fmla="*/ 27 w 61"/>
                <a:gd name="T29" fmla="*/ 42 h 131"/>
                <a:gd name="T30" fmla="*/ 24 w 61"/>
                <a:gd name="T31" fmla="*/ 39 h 131"/>
                <a:gd name="T32" fmla="*/ 24 w 61"/>
                <a:gd name="T33" fmla="*/ 42 h 131"/>
                <a:gd name="T34" fmla="*/ 32 w 61"/>
                <a:gd name="T35" fmla="*/ 57 h 131"/>
                <a:gd name="T36" fmla="*/ 37 w 61"/>
                <a:gd name="T37" fmla="*/ 89 h 131"/>
                <a:gd name="T38" fmla="*/ 37 w 61"/>
                <a:gd name="T39" fmla="*/ 111 h 131"/>
                <a:gd name="T40" fmla="*/ 32 w 61"/>
                <a:gd name="T41" fmla="*/ 121 h 131"/>
                <a:gd name="T42" fmla="*/ 29 w 61"/>
                <a:gd name="T43" fmla="*/ 123 h 131"/>
                <a:gd name="T44" fmla="*/ 27 w 61"/>
                <a:gd name="T45" fmla="*/ 126 h 131"/>
                <a:gd name="T46" fmla="*/ 27 w 61"/>
                <a:gd name="T47" fmla="*/ 126 h 131"/>
                <a:gd name="T48" fmla="*/ 27 w 61"/>
                <a:gd name="T49" fmla="*/ 126 h 131"/>
                <a:gd name="T50" fmla="*/ 24 w 61"/>
                <a:gd name="T51" fmla="*/ 126 h 131"/>
                <a:gd name="T52" fmla="*/ 24 w 61"/>
                <a:gd name="T53" fmla="*/ 126 h 131"/>
                <a:gd name="T54" fmla="*/ 22 w 61"/>
                <a:gd name="T55" fmla="*/ 123 h 131"/>
                <a:gd name="T56" fmla="*/ 22 w 61"/>
                <a:gd name="T57" fmla="*/ 123 h 131"/>
                <a:gd name="T58" fmla="*/ 22 w 61"/>
                <a:gd name="T59" fmla="*/ 123 h 131"/>
                <a:gd name="T60" fmla="*/ 19 w 61"/>
                <a:gd name="T61" fmla="*/ 123 h 131"/>
                <a:gd name="T62" fmla="*/ 17 w 61"/>
                <a:gd name="T63" fmla="*/ 121 h 131"/>
                <a:gd name="T64" fmla="*/ 12 w 61"/>
                <a:gd name="T65" fmla="*/ 113 h 131"/>
                <a:gd name="T66" fmla="*/ 7 w 61"/>
                <a:gd name="T67" fmla="*/ 106 h 131"/>
                <a:gd name="T68" fmla="*/ 7 w 61"/>
                <a:gd name="T69" fmla="*/ 71 h 131"/>
                <a:gd name="T70" fmla="*/ 17 w 61"/>
                <a:gd name="T71" fmla="*/ 39 h 131"/>
                <a:gd name="T72" fmla="*/ 27 w 61"/>
                <a:gd name="T73" fmla="*/ 27 h 131"/>
                <a:gd name="T74" fmla="*/ 39 w 61"/>
                <a:gd name="T75" fmla="*/ 17 h 131"/>
                <a:gd name="T76" fmla="*/ 46 w 61"/>
                <a:gd name="T77" fmla="*/ 10 h 131"/>
                <a:gd name="T78" fmla="*/ 56 w 61"/>
                <a:gd name="T79" fmla="*/ 5 h 131"/>
                <a:gd name="T80" fmla="*/ 59 w 61"/>
                <a:gd name="T81" fmla="*/ 5 h 131"/>
                <a:gd name="T82" fmla="*/ 59 w 61"/>
                <a:gd name="T83" fmla="*/ 5 h 131"/>
                <a:gd name="T84" fmla="*/ 59 w 61"/>
                <a:gd name="T85" fmla="*/ 0 h 13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1"/>
                <a:gd name="T130" fmla="*/ 0 h 131"/>
                <a:gd name="T131" fmla="*/ 61 w 61"/>
                <a:gd name="T132" fmla="*/ 131 h 13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1" h="131">
                  <a:moveTo>
                    <a:pt x="59" y="0"/>
                  </a:moveTo>
                  <a:lnTo>
                    <a:pt x="44" y="7"/>
                  </a:lnTo>
                  <a:lnTo>
                    <a:pt x="32" y="15"/>
                  </a:lnTo>
                  <a:lnTo>
                    <a:pt x="22" y="27"/>
                  </a:lnTo>
                  <a:lnTo>
                    <a:pt x="12" y="39"/>
                  </a:lnTo>
                  <a:lnTo>
                    <a:pt x="7" y="54"/>
                  </a:lnTo>
                  <a:lnTo>
                    <a:pt x="2" y="69"/>
                  </a:lnTo>
                  <a:lnTo>
                    <a:pt x="0" y="84"/>
                  </a:lnTo>
                  <a:lnTo>
                    <a:pt x="0" y="99"/>
                  </a:lnTo>
                  <a:lnTo>
                    <a:pt x="2" y="106"/>
                  </a:lnTo>
                  <a:lnTo>
                    <a:pt x="5" y="113"/>
                  </a:lnTo>
                  <a:lnTo>
                    <a:pt x="7" y="121"/>
                  </a:lnTo>
                  <a:lnTo>
                    <a:pt x="12" y="126"/>
                  </a:lnTo>
                  <a:lnTo>
                    <a:pt x="14" y="126"/>
                  </a:lnTo>
                  <a:lnTo>
                    <a:pt x="17" y="126"/>
                  </a:lnTo>
                  <a:lnTo>
                    <a:pt x="17" y="128"/>
                  </a:lnTo>
                  <a:lnTo>
                    <a:pt x="27" y="131"/>
                  </a:lnTo>
                  <a:lnTo>
                    <a:pt x="29" y="131"/>
                  </a:lnTo>
                  <a:lnTo>
                    <a:pt x="39" y="118"/>
                  </a:lnTo>
                  <a:lnTo>
                    <a:pt x="42" y="101"/>
                  </a:lnTo>
                  <a:lnTo>
                    <a:pt x="42" y="84"/>
                  </a:lnTo>
                  <a:lnTo>
                    <a:pt x="39" y="67"/>
                  </a:lnTo>
                  <a:lnTo>
                    <a:pt x="37" y="59"/>
                  </a:lnTo>
                  <a:lnTo>
                    <a:pt x="34" y="54"/>
                  </a:lnTo>
                  <a:lnTo>
                    <a:pt x="32" y="47"/>
                  </a:lnTo>
                  <a:lnTo>
                    <a:pt x="29" y="42"/>
                  </a:lnTo>
                  <a:lnTo>
                    <a:pt x="27" y="42"/>
                  </a:lnTo>
                  <a:lnTo>
                    <a:pt x="24" y="39"/>
                  </a:lnTo>
                  <a:lnTo>
                    <a:pt x="24" y="42"/>
                  </a:lnTo>
                  <a:lnTo>
                    <a:pt x="32" y="57"/>
                  </a:lnTo>
                  <a:lnTo>
                    <a:pt x="34" y="71"/>
                  </a:lnTo>
                  <a:lnTo>
                    <a:pt x="37" y="89"/>
                  </a:lnTo>
                  <a:lnTo>
                    <a:pt x="37" y="106"/>
                  </a:lnTo>
                  <a:lnTo>
                    <a:pt x="37" y="111"/>
                  </a:lnTo>
                  <a:lnTo>
                    <a:pt x="34" y="116"/>
                  </a:lnTo>
                  <a:lnTo>
                    <a:pt x="32" y="121"/>
                  </a:lnTo>
                  <a:lnTo>
                    <a:pt x="29" y="123"/>
                  </a:lnTo>
                  <a:lnTo>
                    <a:pt x="27" y="126"/>
                  </a:lnTo>
                  <a:lnTo>
                    <a:pt x="24" y="126"/>
                  </a:lnTo>
                  <a:lnTo>
                    <a:pt x="24" y="123"/>
                  </a:lnTo>
                  <a:lnTo>
                    <a:pt x="22" y="123"/>
                  </a:lnTo>
                  <a:lnTo>
                    <a:pt x="19" y="123"/>
                  </a:lnTo>
                  <a:lnTo>
                    <a:pt x="17" y="121"/>
                  </a:lnTo>
                  <a:lnTo>
                    <a:pt x="14" y="118"/>
                  </a:lnTo>
                  <a:lnTo>
                    <a:pt x="12" y="113"/>
                  </a:lnTo>
                  <a:lnTo>
                    <a:pt x="10" y="111"/>
                  </a:lnTo>
                  <a:lnTo>
                    <a:pt x="7" y="106"/>
                  </a:lnTo>
                  <a:lnTo>
                    <a:pt x="5" y="89"/>
                  </a:lnTo>
                  <a:lnTo>
                    <a:pt x="7" y="71"/>
                  </a:lnTo>
                  <a:lnTo>
                    <a:pt x="12" y="54"/>
                  </a:lnTo>
                  <a:lnTo>
                    <a:pt x="17" y="39"/>
                  </a:lnTo>
                  <a:lnTo>
                    <a:pt x="22" y="34"/>
                  </a:lnTo>
                  <a:lnTo>
                    <a:pt x="27" y="27"/>
                  </a:lnTo>
                  <a:lnTo>
                    <a:pt x="34" y="22"/>
                  </a:lnTo>
                  <a:lnTo>
                    <a:pt x="39" y="17"/>
                  </a:lnTo>
                  <a:lnTo>
                    <a:pt x="44" y="15"/>
                  </a:lnTo>
                  <a:lnTo>
                    <a:pt x="46" y="10"/>
                  </a:lnTo>
                  <a:lnTo>
                    <a:pt x="51" y="7"/>
                  </a:lnTo>
                  <a:lnTo>
                    <a:pt x="56" y="5"/>
                  </a:lnTo>
                  <a:lnTo>
                    <a:pt x="59" y="5"/>
                  </a:lnTo>
                  <a:lnTo>
                    <a:pt x="61" y="5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11" name="Freeform 20"/>
            <p:cNvSpPr>
              <a:spLocks/>
            </p:cNvSpPr>
            <p:nvPr/>
          </p:nvSpPr>
          <p:spPr bwMode="auto">
            <a:xfrm>
              <a:off x="2292" y="2503"/>
              <a:ext cx="71" cy="108"/>
            </a:xfrm>
            <a:custGeom>
              <a:avLst/>
              <a:gdLst>
                <a:gd name="T0" fmla="*/ 32 w 71"/>
                <a:gd name="T1" fmla="*/ 2 h 108"/>
                <a:gd name="T2" fmla="*/ 17 w 71"/>
                <a:gd name="T3" fmla="*/ 14 h 108"/>
                <a:gd name="T4" fmla="*/ 5 w 71"/>
                <a:gd name="T5" fmla="*/ 37 h 108"/>
                <a:gd name="T6" fmla="*/ 2 w 71"/>
                <a:gd name="T7" fmla="*/ 49 h 108"/>
                <a:gd name="T8" fmla="*/ 2 w 71"/>
                <a:gd name="T9" fmla="*/ 51 h 108"/>
                <a:gd name="T10" fmla="*/ 0 w 71"/>
                <a:gd name="T11" fmla="*/ 64 h 108"/>
                <a:gd name="T12" fmla="*/ 0 w 71"/>
                <a:gd name="T13" fmla="*/ 86 h 108"/>
                <a:gd name="T14" fmla="*/ 7 w 71"/>
                <a:gd name="T15" fmla="*/ 98 h 108"/>
                <a:gd name="T16" fmla="*/ 7 w 71"/>
                <a:gd name="T17" fmla="*/ 101 h 108"/>
                <a:gd name="T18" fmla="*/ 9 w 71"/>
                <a:gd name="T19" fmla="*/ 101 h 108"/>
                <a:gd name="T20" fmla="*/ 9 w 71"/>
                <a:gd name="T21" fmla="*/ 103 h 108"/>
                <a:gd name="T22" fmla="*/ 17 w 71"/>
                <a:gd name="T23" fmla="*/ 108 h 108"/>
                <a:gd name="T24" fmla="*/ 32 w 71"/>
                <a:gd name="T25" fmla="*/ 103 h 108"/>
                <a:gd name="T26" fmla="*/ 32 w 71"/>
                <a:gd name="T27" fmla="*/ 98 h 108"/>
                <a:gd name="T28" fmla="*/ 37 w 71"/>
                <a:gd name="T29" fmla="*/ 88 h 108"/>
                <a:gd name="T30" fmla="*/ 37 w 71"/>
                <a:gd name="T31" fmla="*/ 76 h 108"/>
                <a:gd name="T32" fmla="*/ 37 w 71"/>
                <a:gd name="T33" fmla="*/ 71 h 108"/>
                <a:gd name="T34" fmla="*/ 37 w 71"/>
                <a:gd name="T35" fmla="*/ 71 h 108"/>
                <a:gd name="T36" fmla="*/ 37 w 71"/>
                <a:gd name="T37" fmla="*/ 69 h 108"/>
                <a:gd name="T38" fmla="*/ 37 w 71"/>
                <a:gd name="T39" fmla="*/ 69 h 108"/>
                <a:gd name="T40" fmla="*/ 37 w 71"/>
                <a:gd name="T41" fmla="*/ 66 h 108"/>
                <a:gd name="T42" fmla="*/ 37 w 71"/>
                <a:gd name="T43" fmla="*/ 64 h 108"/>
                <a:gd name="T44" fmla="*/ 34 w 71"/>
                <a:gd name="T45" fmla="*/ 59 h 108"/>
                <a:gd name="T46" fmla="*/ 34 w 71"/>
                <a:gd name="T47" fmla="*/ 54 h 108"/>
                <a:gd name="T48" fmla="*/ 27 w 71"/>
                <a:gd name="T49" fmla="*/ 34 h 108"/>
                <a:gd name="T50" fmla="*/ 22 w 71"/>
                <a:gd name="T51" fmla="*/ 29 h 108"/>
                <a:gd name="T52" fmla="*/ 19 w 71"/>
                <a:gd name="T53" fmla="*/ 32 h 108"/>
                <a:gd name="T54" fmla="*/ 22 w 71"/>
                <a:gd name="T55" fmla="*/ 37 h 108"/>
                <a:gd name="T56" fmla="*/ 32 w 71"/>
                <a:gd name="T57" fmla="*/ 69 h 108"/>
                <a:gd name="T58" fmla="*/ 27 w 71"/>
                <a:gd name="T59" fmla="*/ 101 h 108"/>
                <a:gd name="T60" fmla="*/ 24 w 71"/>
                <a:gd name="T61" fmla="*/ 101 h 108"/>
                <a:gd name="T62" fmla="*/ 22 w 71"/>
                <a:gd name="T63" fmla="*/ 101 h 108"/>
                <a:gd name="T64" fmla="*/ 17 w 71"/>
                <a:gd name="T65" fmla="*/ 101 h 108"/>
                <a:gd name="T66" fmla="*/ 12 w 71"/>
                <a:gd name="T67" fmla="*/ 98 h 108"/>
                <a:gd name="T68" fmla="*/ 5 w 71"/>
                <a:gd name="T69" fmla="*/ 69 h 108"/>
                <a:gd name="T70" fmla="*/ 12 w 71"/>
                <a:gd name="T71" fmla="*/ 37 h 108"/>
                <a:gd name="T72" fmla="*/ 22 w 71"/>
                <a:gd name="T73" fmla="*/ 17 h 108"/>
                <a:gd name="T74" fmla="*/ 37 w 71"/>
                <a:gd name="T75" fmla="*/ 5 h 108"/>
                <a:gd name="T76" fmla="*/ 49 w 71"/>
                <a:gd name="T77" fmla="*/ 5 h 108"/>
                <a:gd name="T78" fmla="*/ 59 w 71"/>
                <a:gd name="T79" fmla="*/ 7 h 108"/>
                <a:gd name="T80" fmla="*/ 66 w 71"/>
                <a:gd name="T81" fmla="*/ 12 h 108"/>
                <a:gd name="T82" fmla="*/ 71 w 71"/>
                <a:gd name="T83" fmla="*/ 12 h 108"/>
                <a:gd name="T84" fmla="*/ 71 w 71"/>
                <a:gd name="T85" fmla="*/ 10 h 108"/>
                <a:gd name="T86" fmla="*/ 71 w 71"/>
                <a:gd name="T87" fmla="*/ 7 h 108"/>
                <a:gd name="T88" fmla="*/ 69 w 71"/>
                <a:gd name="T89" fmla="*/ 5 h 108"/>
                <a:gd name="T90" fmla="*/ 69 w 71"/>
                <a:gd name="T91" fmla="*/ 5 h 10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1"/>
                <a:gd name="T139" fmla="*/ 0 h 108"/>
                <a:gd name="T140" fmla="*/ 71 w 71"/>
                <a:gd name="T141" fmla="*/ 108 h 10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1" h="108">
                  <a:moveTo>
                    <a:pt x="44" y="0"/>
                  </a:moveTo>
                  <a:lnTo>
                    <a:pt x="32" y="2"/>
                  </a:lnTo>
                  <a:lnTo>
                    <a:pt x="24" y="5"/>
                  </a:lnTo>
                  <a:lnTo>
                    <a:pt x="17" y="14"/>
                  </a:lnTo>
                  <a:lnTo>
                    <a:pt x="9" y="24"/>
                  </a:lnTo>
                  <a:lnTo>
                    <a:pt x="5" y="37"/>
                  </a:lnTo>
                  <a:lnTo>
                    <a:pt x="2" y="49"/>
                  </a:lnTo>
                  <a:lnTo>
                    <a:pt x="2" y="51"/>
                  </a:lnTo>
                  <a:lnTo>
                    <a:pt x="0" y="64"/>
                  </a:lnTo>
                  <a:lnTo>
                    <a:pt x="0" y="74"/>
                  </a:lnTo>
                  <a:lnTo>
                    <a:pt x="0" y="86"/>
                  </a:lnTo>
                  <a:lnTo>
                    <a:pt x="5" y="98"/>
                  </a:lnTo>
                  <a:lnTo>
                    <a:pt x="7" y="98"/>
                  </a:lnTo>
                  <a:lnTo>
                    <a:pt x="7" y="101"/>
                  </a:lnTo>
                  <a:lnTo>
                    <a:pt x="9" y="101"/>
                  </a:lnTo>
                  <a:lnTo>
                    <a:pt x="9" y="103"/>
                  </a:lnTo>
                  <a:lnTo>
                    <a:pt x="17" y="108"/>
                  </a:lnTo>
                  <a:lnTo>
                    <a:pt x="29" y="106"/>
                  </a:lnTo>
                  <a:lnTo>
                    <a:pt x="32" y="103"/>
                  </a:lnTo>
                  <a:lnTo>
                    <a:pt x="32" y="101"/>
                  </a:lnTo>
                  <a:lnTo>
                    <a:pt x="32" y="98"/>
                  </a:lnTo>
                  <a:lnTo>
                    <a:pt x="34" y="96"/>
                  </a:lnTo>
                  <a:lnTo>
                    <a:pt x="37" y="88"/>
                  </a:lnTo>
                  <a:lnTo>
                    <a:pt x="37" y="83"/>
                  </a:lnTo>
                  <a:lnTo>
                    <a:pt x="37" y="76"/>
                  </a:lnTo>
                  <a:lnTo>
                    <a:pt x="37" y="71"/>
                  </a:lnTo>
                  <a:lnTo>
                    <a:pt x="37" y="69"/>
                  </a:lnTo>
                  <a:lnTo>
                    <a:pt x="37" y="66"/>
                  </a:lnTo>
                  <a:lnTo>
                    <a:pt x="37" y="64"/>
                  </a:lnTo>
                  <a:lnTo>
                    <a:pt x="37" y="61"/>
                  </a:lnTo>
                  <a:lnTo>
                    <a:pt x="34" y="59"/>
                  </a:lnTo>
                  <a:lnTo>
                    <a:pt x="34" y="56"/>
                  </a:lnTo>
                  <a:lnTo>
                    <a:pt x="34" y="54"/>
                  </a:lnTo>
                  <a:lnTo>
                    <a:pt x="32" y="51"/>
                  </a:lnTo>
                  <a:lnTo>
                    <a:pt x="27" y="34"/>
                  </a:lnTo>
                  <a:lnTo>
                    <a:pt x="22" y="32"/>
                  </a:lnTo>
                  <a:lnTo>
                    <a:pt x="22" y="29"/>
                  </a:lnTo>
                  <a:lnTo>
                    <a:pt x="19" y="32"/>
                  </a:lnTo>
                  <a:lnTo>
                    <a:pt x="19" y="34"/>
                  </a:lnTo>
                  <a:lnTo>
                    <a:pt x="22" y="37"/>
                  </a:lnTo>
                  <a:lnTo>
                    <a:pt x="29" y="51"/>
                  </a:lnTo>
                  <a:lnTo>
                    <a:pt x="32" y="69"/>
                  </a:lnTo>
                  <a:lnTo>
                    <a:pt x="32" y="86"/>
                  </a:lnTo>
                  <a:lnTo>
                    <a:pt x="27" y="101"/>
                  </a:lnTo>
                  <a:lnTo>
                    <a:pt x="24" y="101"/>
                  </a:lnTo>
                  <a:lnTo>
                    <a:pt x="22" y="101"/>
                  </a:lnTo>
                  <a:lnTo>
                    <a:pt x="19" y="101"/>
                  </a:lnTo>
                  <a:lnTo>
                    <a:pt x="17" y="101"/>
                  </a:lnTo>
                  <a:lnTo>
                    <a:pt x="14" y="101"/>
                  </a:lnTo>
                  <a:lnTo>
                    <a:pt x="12" y="98"/>
                  </a:lnTo>
                  <a:lnTo>
                    <a:pt x="7" y="83"/>
                  </a:lnTo>
                  <a:lnTo>
                    <a:pt x="5" y="69"/>
                  </a:lnTo>
                  <a:lnTo>
                    <a:pt x="7" y="51"/>
                  </a:lnTo>
                  <a:lnTo>
                    <a:pt x="12" y="37"/>
                  </a:lnTo>
                  <a:lnTo>
                    <a:pt x="17" y="27"/>
                  </a:lnTo>
                  <a:lnTo>
                    <a:pt x="22" y="17"/>
                  </a:lnTo>
                  <a:lnTo>
                    <a:pt x="29" y="10"/>
                  </a:lnTo>
                  <a:lnTo>
                    <a:pt x="37" y="5"/>
                  </a:lnTo>
                  <a:lnTo>
                    <a:pt x="44" y="5"/>
                  </a:lnTo>
                  <a:lnTo>
                    <a:pt x="49" y="5"/>
                  </a:lnTo>
                  <a:lnTo>
                    <a:pt x="54" y="7"/>
                  </a:lnTo>
                  <a:lnTo>
                    <a:pt x="59" y="7"/>
                  </a:lnTo>
                  <a:lnTo>
                    <a:pt x="61" y="10"/>
                  </a:lnTo>
                  <a:lnTo>
                    <a:pt x="66" y="12"/>
                  </a:lnTo>
                  <a:lnTo>
                    <a:pt x="69" y="12"/>
                  </a:lnTo>
                  <a:lnTo>
                    <a:pt x="71" y="12"/>
                  </a:lnTo>
                  <a:lnTo>
                    <a:pt x="71" y="10"/>
                  </a:lnTo>
                  <a:lnTo>
                    <a:pt x="71" y="7"/>
                  </a:lnTo>
                  <a:lnTo>
                    <a:pt x="69" y="5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12" name="Freeform 21"/>
            <p:cNvSpPr>
              <a:spLocks/>
            </p:cNvSpPr>
            <p:nvPr/>
          </p:nvSpPr>
          <p:spPr bwMode="auto">
            <a:xfrm>
              <a:off x="2156" y="1961"/>
              <a:ext cx="828" cy="1037"/>
            </a:xfrm>
            <a:custGeom>
              <a:avLst/>
              <a:gdLst>
                <a:gd name="T0" fmla="*/ 502 w 828"/>
                <a:gd name="T1" fmla="*/ 1030 h 1037"/>
                <a:gd name="T2" fmla="*/ 574 w 828"/>
                <a:gd name="T3" fmla="*/ 1000 h 1037"/>
                <a:gd name="T4" fmla="*/ 643 w 828"/>
                <a:gd name="T5" fmla="*/ 973 h 1037"/>
                <a:gd name="T6" fmla="*/ 690 w 828"/>
                <a:gd name="T7" fmla="*/ 951 h 1037"/>
                <a:gd name="T8" fmla="*/ 724 w 828"/>
                <a:gd name="T9" fmla="*/ 938 h 1037"/>
                <a:gd name="T10" fmla="*/ 761 w 828"/>
                <a:gd name="T11" fmla="*/ 926 h 1037"/>
                <a:gd name="T12" fmla="*/ 773 w 828"/>
                <a:gd name="T13" fmla="*/ 924 h 1037"/>
                <a:gd name="T14" fmla="*/ 810 w 828"/>
                <a:gd name="T15" fmla="*/ 869 h 1037"/>
                <a:gd name="T16" fmla="*/ 813 w 828"/>
                <a:gd name="T17" fmla="*/ 756 h 1037"/>
                <a:gd name="T18" fmla="*/ 813 w 828"/>
                <a:gd name="T19" fmla="*/ 704 h 1037"/>
                <a:gd name="T20" fmla="*/ 813 w 828"/>
                <a:gd name="T21" fmla="*/ 660 h 1037"/>
                <a:gd name="T22" fmla="*/ 815 w 828"/>
                <a:gd name="T23" fmla="*/ 566 h 1037"/>
                <a:gd name="T24" fmla="*/ 823 w 828"/>
                <a:gd name="T25" fmla="*/ 362 h 1037"/>
                <a:gd name="T26" fmla="*/ 825 w 828"/>
                <a:gd name="T27" fmla="*/ 322 h 1037"/>
                <a:gd name="T28" fmla="*/ 828 w 828"/>
                <a:gd name="T29" fmla="*/ 261 h 1037"/>
                <a:gd name="T30" fmla="*/ 828 w 828"/>
                <a:gd name="T31" fmla="*/ 209 h 1037"/>
                <a:gd name="T32" fmla="*/ 828 w 828"/>
                <a:gd name="T33" fmla="*/ 199 h 1037"/>
                <a:gd name="T34" fmla="*/ 823 w 828"/>
                <a:gd name="T35" fmla="*/ 194 h 1037"/>
                <a:gd name="T36" fmla="*/ 512 w 828"/>
                <a:gd name="T37" fmla="*/ 9 h 1037"/>
                <a:gd name="T38" fmla="*/ 500 w 828"/>
                <a:gd name="T39" fmla="*/ 2 h 1037"/>
                <a:gd name="T40" fmla="*/ 475 w 828"/>
                <a:gd name="T41" fmla="*/ 7 h 1037"/>
                <a:gd name="T42" fmla="*/ 426 w 828"/>
                <a:gd name="T43" fmla="*/ 24 h 1037"/>
                <a:gd name="T44" fmla="*/ 345 w 828"/>
                <a:gd name="T45" fmla="*/ 49 h 1037"/>
                <a:gd name="T46" fmla="*/ 266 w 828"/>
                <a:gd name="T47" fmla="*/ 76 h 1037"/>
                <a:gd name="T48" fmla="*/ 212 w 828"/>
                <a:gd name="T49" fmla="*/ 93 h 1037"/>
                <a:gd name="T50" fmla="*/ 173 w 828"/>
                <a:gd name="T51" fmla="*/ 110 h 1037"/>
                <a:gd name="T52" fmla="*/ 131 w 828"/>
                <a:gd name="T53" fmla="*/ 123 h 1037"/>
                <a:gd name="T54" fmla="*/ 91 w 828"/>
                <a:gd name="T55" fmla="*/ 135 h 1037"/>
                <a:gd name="T56" fmla="*/ 52 w 828"/>
                <a:gd name="T57" fmla="*/ 147 h 1037"/>
                <a:gd name="T58" fmla="*/ 20 w 828"/>
                <a:gd name="T59" fmla="*/ 155 h 1037"/>
                <a:gd name="T60" fmla="*/ 5 w 828"/>
                <a:gd name="T61" fmla="*/ 167 h 1037"/>
                <a:gd name="T62" fmla="*/ 3 w 828"/>
                <a:gd name="T63" fmla="*/ 167 h 1037"/>
                <a:gd name="T64" fmla="*/ 12 w 828"/>
                <a:gd name="T65" fmla="*/ 236 h 1037"/>
                <a:gd name="T66" fmla="*/ 40 w 828"/>
                <a:gd name="T67" fmla="*/ 340 h 1037"/>
                <a:gd name="T68" fmla="*/ 69 w 828"/>
                <a:gd name="T69" fmla="*/ 446 h 1037"/>
                <a:gd name="T70" fmla="*/ 76 w 828"/>
                <a:gd name="T71" fmla="*/ 470 h 1037"/>
                <a:gd name="T72" fmla="*/ 84 w 828"/>
                <a:gd name="T73" fmla="*/ 500 h 1037"/>
                <a:gd name="T74" fmla="*/ 180 w 828"/>
                <a:gd name="T75" fmla="*/ 899 h 1037"/>
                <a:gd name="T76" fmla="*/ 185 w 828"/>
                <a:gd name="T77" fmla="*/ 904 h 1037"/>
                <a:gd name="T78" fmla="*/ 202 w 828"/>
                <a:gd name="T79" fmla="*/ 914 h 1037"/>
                <a:gd name="T80" fmla="*/ 229 w 828"/>
                <a:gd name="T81" fmla="*/ 926 h 1037"/>
                <a:gd name="T82" fmla="*/ 286 w 828"/>
                <a:gd name="T83" fmla="*/ 958 h 1037"/>
                <a:gd name="T84" fmla="*/ 345 w 828"/>
                <a:gd name="T85" fmla="*/ 988 h 1037"/>
                <a:gd name="T86" fmla="*/ 394 w 828"/>
                <a:gd name="T87" fmla="*/ 1012 h 1037"/>
                <a:gd name="T88" fmla="*/ 404 w 828"/>
                <a:gd name="T89" fmla="*/ 1017 h 1037"/>
                <a:gd name="T90" fmla="*/ 411 w 828"/>
                <a:gd name="T91" fmla="*/ 1020 h 1037"/>
                <a:gd name="T92" fmla="*/ 431 w 828"/>
                <a:gd name="T93" fmla="*/ 1032 h 1037"/>
                <a:gd name="T94" fmla="*/ 436 w 828"/>
                <a:gd name="T95" fmla="*/ 1035 h 103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28"/>
                <a:gd name="T145" fmla="*/ 0 h 1037"/>
                <a:gd name="T146" fmla="*/ 828 w 828"/>
                <a:gd name="T147" fmla="*/ 1037 h 10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28" h="1037">
                  <a:moveTo>
                    <a:pt x="441" y="1037"/>
                  </a:moveTo>
                  <a:lnTo>
                    <a:pt x="480" y="1037"/>
                  </a:lnTo>
                  <a:lnTo>
                    <a:pt x="502" y="1030"/>
                  </a:lnTo>
                  <a:lnTo>
                    <a:pt x="527" y="1020"/>
                  </a:lnTo>
                  <a:lnTo>
                    <a:pt x="549" y="1010"/>
                  </a:lnTo>
                  <a:lnTo>
                    <a:pt x="574" y="1000"/>
                  </a:lnTo>
                  <a:lnTo>
                    <a:pt x="596" y="993"/>
                  </a:lnTo>
                  <a:lnTo>
                    <a:pt x="621" y="983"/>
                  </a:lnTo>
                  <a:lnTo>
                    <a:pt x="643" y="973"/>
                  </a:lnTo>
                  <a:lnTo>
                    <a:pt x="665" y="963"/>
                  </a:lnTo>
                  <a:lnTo>
                    <a:pt x="677" y="958"/>
                  </a:lnTo>
                  <a:lnTo>
                    <a:pt x="690" y="951"/>
                  </a:lnTo>
                  <a:lnTo>
                    <a:pt x="702" y="946"/>
                  </a:lnTo>
                  <a:lnTo>
                    <a:pt x="714" y="943"/>
                  </a:lnTo>
                  <a:lnTo>
                    <a:pt x="724" y="938"/>
                  </a:lnTo>
                  <a:lnTo>
                    <a:pt x="736" y="934"/>
                  </a:lnTo>
                  <a:lnTo>
                    <a:pt x="749" y="931"/>
                  </a:lnTo>
                  <a:lnTo>
                    <a:pt x="761" y="926"/>
                  </a:lnTo>
                  <a:lnTo>
                    <a:pt x="766" y="926"/>
                  </a:lnTo>
                  <a:lnTo>
                    <a:pt x="771" y="924"/>
                  </a:lnTo>
                  <a:lnTo>
                    <a:pt x="773" y="924"/>
                  </a:lnTo>
                  <a:lnTo>
                    <a:pt x="778" y="924"/>
                  </a:lnTo>
                  <a:lnTo>
                    <a:pt x="810" y="909"/>
                  </a:lnTo>
                  <a:lnTo>
                    <a:pt x="810" y="869"/>
                  </a:lnTo>
                  <a:lnTo>
                    <a:pt x="813" y="832"/>
                  </a:lnTo>
                  <a:lnTo>
                    <a:pt x="813" y="793"/>
                  </a:lnTo>
                  <a:lnTo>
                    <a:pt x="813" y="756"/>
                  </a:lnTo>
                  <a:lnTo>
                    <a:pt x="813" y="739"/>
                  </a:lnTo>
                  <a:lnTo>
                    <a:pt x="813" y="722"/>
                  </a:lnTo>
                  <a:lnTo>
                    <a:pt x="813" y="704"/>
                  </a:lnTo>
                  <a:lnTo>
                    <a:pt x="813" y="687"/>
                  </a:lnTo>
                  <a:lnTo>
                    <a:pt x="815" y="675"/>
                  </a:lnTo>
                  <a:lnTo>
                    <a:pt x="813" y="660"/>
                  </a:lnTo>
                  <a:lnTo>
                    <a:pt x="813" y="648"/>
                  </a:lnTo>
                  <a:lnTo>
                    <a:pt x="813" y="635"/>
                  </a:lnTo>
                  <a:lnTo>
                    <a:pt x="815" y="566"/>
                  </a:lnTo>
                  <a:lnTo>
                    <a:pt x="818" y="497"/>
                  </a:lnTo>
                  <a:lnTo>
                    <a:pt x="820" y="428"/>
                  </a:lnTo>
                  <a:lnTo>
                    <a:pt x="823" y="362"/>
                  </a:lnTo>
                  <a:lnTo>
                    <a:pt x="823" y="349"/>
                  </a:lnTo>
                  <a:lnTo>
                    <a:pt x="823" y="335"/>
                  </a:lnTo>
                  <a:lnTo>
                    <a:pt x="825" y="322"/>
                  </a:lnTo>
                  <a:lnTo>
                    <a:pt x="828" y="310"/>
                  </a:lnTo>
                  <a:lnTo>
                    <a:pt x="828" y="285"/>
                  </a:lnTo>
                  <a:lnTo>
                    <a:pt x="828" y="261"/>
                  </a:lnTo>
                  <a:lnTo>
                    <a:pt x="828" y="236"/>
                  </a:lnTo>
                  <a:lnTo>
                    <a:pt x="828" y="211"/>
                  </a:lnTo>
                  <a:lnTo>
                    <a:pt x="828" y="209"/>
                  </a:lnTo>
                  <a:lnTo>
                    <a:pt x="828" y="207"/>
                  </a:lnTo>
                  <a:lnTo>
                    <a:pt x="828" y="202"/>
                  </a:lnTo>
                  <a:lnTo>
                    <a:pt x="828" y="199"/>
                  </a:lnTo>
                  <a:lnTo>
                    <a:pt x="825" y="197"/>
                  </a:lnTo>
                  <a:lnTo>
                    <a:pt x="825" y="194"/>
                  </a:lnTo>
                  <a:lnTo>
                    <a:pt x="823" y="194"/>
                  </a:lnTo>
                  <a:lnTo>
                    <a:pt x="823" y="192"/>
                  </a:lnTo>
                  <a:lnTo>
                    <a:pt x="522" y="12"/>
                  </a:lnTo>
                  <a:lnTo>
                    <a:pt x="512" y="9"/>
                  </a:lnTo>
                  <a:lnTo>
                    <a:pt x="510" y="7"/>
                  </a:lnTo>
                  <a:lnTo>
                    <a:pt x="505" y="4"/>
                  </a:lnTo>
                  <a:lnTo>
                    <a:pt x="500" y="2"/>
                  </a:lnTo>
                  <a:lnTo>
                    <a:pt x="495" y="0"/>
                  </a:lnTo>
                  <a:lnTo>
                    <a:pt x="485" y="4"/>
                  </a:lnTo>
                  <a:lnTo>
                    <a:pt x="475" y="7"/>
                  </a:lnTo>
                  <a:lnTo>
                    <a:pt x="463" y="12"/>
                  </a:lnTo>
                  <a:lnTo>
                    <a:pt x="453" y="17"/>
                  </a:lnTo>
                  <a:lnTo>
                    <a:pt x="426" y="24"/>
                  </a:lnTo>
                  <a:lnTo>
                    <a:pt x="399" y="34"/>
                  </a:lnTo>
                  <a:lnTo>
                    <a:pt x="372" y="41"/>
                  </a:lnTo>
                  <a:lnTo>
                    <a:pt x="345" y="49"/>
                  </a:lnTo>
                  <a:lnTo>
                    <a:pt x="318" y="59"/>
                  </a:lnTo>
                  <a:lnTo>
                    <a:pt x="291" y="66"/>
                  </a:lnTo>
                  <a:lnTo>
                    <a:pt x="266" y="76"/>
                  </a:lnTo>
                  <a:lnTo>
                    <a:pt x="239" y="86"/>
                  </a:lnTo>
                  <a:lnTo>
                    <a:pt x="224" y="91"/>
                  </a:lnTo>
                  <a:lnTo>
                    <a:pt x="212" y="93"/>
                  </a:lnTo>
                  <a:lnTo>
                    <a:pt x="200" y="98"/>
                  </a:lnTo>
                  <a:lnTo>
                    <a:pt x="185" y="103"/>
                  </a:lnTo>
                  <a:lnTo>
                    <a:pt x="173" y="110"/>
                  </a:lnTo>
                  <a:lnTo>
                    <a:pt x="160" y="115"/>
                  </a:lnTo>
                  <a:lnTo>
                    <a:pt x="145" y="118"/>
                  </a:lnTo>
                  <a:lnTo>
                    <a:pt x="131" y="123"/>
                  </a:lnTo>
                  <a:lnTo>
                    <a:pt x="118" y="128"/>
                  </a:lnTo>
                  <a:lnTo>
                    <a:pt x="104" y="130"/>
                  </a:lnTo>
                  <a:lnTo>
                    <a:pt x="91" y="135"/>
                  </a:lnTo>
                  <a:lnTo>
                    <a:pt x="79" y="138"/>
                  </a:lnTo>
                  <a:lnTo>
                    <a:pt x="64" y="142"/>
                  </a:lnTo>
                  <a:lnTo>
                    <a:pt x="52" y="147"/>
                  </a:lnTo>
                  <a:lnTo>
                    <a:pt x="40" y="150"/>
                  </a:lnTo>
                  <a:lnTo>
                    <a:pt x="27" y="155"/>
                  </a:lnTo>
                  <a:lnTo>
                    <a:pt x="20" y="155"/>
                  </a:lnTo>
                  <a:lnTo>
                    <a:pt x="12" y="160"/>
                  </a:lnTo>
                  <a:lnTo>
                    <a:pt x="10" y="162"/>
                  </a:lnTo>
                  <a:lnTo>
                    <a:pt x="5" y="167"/>
                  </a:lnTo>
                  <a:lnTo>
                    <a:pt x="3" y="167"/>
                  </a:lnTo>
                  <a:lnTo>
                    <a:pt x="0" y="170"/>
                  </a:lnTo>
                  <a:lnTo>
                    <a:pt x="5" y="202"/>
                  </a:lnTo>
                  <a:lnTo>
                    <a:pt x="12" y="236"/>
                  </a:lnTo>
                  <a:lnTo>
                    <a:pt x="22" y="268"/>
                  </a:lnTo>
                  <a:lnTo>
                    <a:pt x="27" y="303"/>
                  </a:lnTo>
                  <a:lnTo>
                    <a:pt x="40" y="340"/>
                  </a:lnTo>
                  <a:lnTo>
                    <a:pt x="49" y="377"/>
                  </a:lnTo>
                  <a:lnTo>
                    <a:pt x="62" y="411"/>
                  </a:lnTo>
                  <a:lnTo>
                    <a:pt x="69" y="446"/>
                  </a:lnTo>
                  <a:lnTo>
                    <a:pt x="69" y="453"/>
                  </a:lnTo>
                  <a:lnTo>
                    <a:pt x="74" y="460"/>
                  </a:lnTo>
                  <a:lnTo>
                    <a:pt x="76" y="470"/>
                  </a:lnTo>
                  <a:lnTo>
                    <a:pt x="76" y="478"/>
                  </a:lnTo>
                  <a:lnTo>
                    <a:pt x="81" y="487"/>
                  </a:lnTo>
                  <a:lnTo>
                    <a:pt x="84" y="500"/>
                  </a:lnTo>
                  <a:lnTo>
                    <a:pt x="89" y="510"/>
                  </a:lnTo>
                  <a:lnTo>
                    <a:pt x="91" y="522"/>
                  </a:lnTo>
                  <a:lnTo>
                    <a:pt x="180" y="899"/>
                  </a:lnTo>
                  <a:lnTo>
                    <a:pt x="180" y="901"/>
                  </a:lnTo>
                  <a:lnTo>
                    <a:pt x="182" y="901"/>
                  </a:lnTo>
                  <a:lnTo>
                    <a:pt x="185" y="904"/>
                  </a:lnTo>
                  <a:lnTo>
                    <a:pt x="187" y="906"/>
                  </a:lnTo>
                  <a:lnTo>
                    <a:pt x="192" y="914"/>
                  </a:lnTo>
                  <a:lnTo>
                    <a:pt x="202" y="914"/>
                  </a:lnTo>
                  <a:lnTo>
                    <a:pt x="212" y="919"/>
                  </a:lnTo>
                  <a:lnTo>
                    <a:pt x="219" y="924"/>
                  </a:lnTo>
                  <a:lnTo>
                    <a:pt x="229" y="926"/>
                  </a:lnTo>
                  <a:lnTo>
                    <a:pt x="249" y="936"/>
                  </a:lnTo>
                  <a:lnTo>
                    <a:pt x="266" y="948"/>
                  </a:lnTo>
                  <a:lnTo>
                    <a:pt x="286" y="958"/>
                  </a:lnTo>
                  <a:lnTo>
                    <a:pt x="305" y="968"/>
                  </a:lnTo>
                  <a:lnTo>
                    <a:pt x="325" y="980"/>
                  </a:lnTo>
                  <a:lnTo>
                    <a:pt x="345" y="988"/>
                  </a:lnTo>
                  <a:lnTo>
                    <a:pt x="365" y="998"/>
                  </a:lnTo>
                  <a:lnTo>
                    <a:pt x="384" y="1005"/>
                  </a:lnTo>
                  <a:lnTo>
                    <a:pt x="394" y="1012"/>
                  </a:lnTo>
                  <a:lnTo>
                    <a:pt x="399" y="1012"/>
                  </a:lnTo>
                  <a:lnTo>
                    <a:pt x="402" y="1015"/>
                  </a:lnTo>
                  <a:lnTo>
                    <a:pt x="404" y="1017"/>
                  </a:lnTo>
                  <a:lnTo>
                    <a:pt x="406" y="1020"/>
                  </a:lnTo>
                  <a:lnTo>
                    <a:pt x="409" y="1020"/>
                  </a:lnTo>
                  <a:lnTo>
                    <a:pt x="411" y="1020"/>
                  </a:lnTo>
                  <a:lnTo>
                    <a:pt x="414" y="1020"/>
                  </a:lnTo>
                  <a:lnTo>
                    <a:pt x="431" y="1032"/>
                  </a:lnTo>
                  <a:lnTo>
                    <a:pt x="434" y="1032"/>
                  </a:lnTo>
                  <a:lnTo>
                    <a:pt x="436" y="1035"/>
                  </a:lnTo>
                  <a:lnTo>
                    <a:pt x="438" y="1037"/>
                  </a:lnTo>
                  <a:lnTo>
                    <a:pt x="441" y="10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13" name="Freeform 22"/>
            <p:cNvSpPr>
              <a:spLocks/>
            </p:cNvSpPr>
            <p:nvPr/>
          </p:nvSpPr>
          <p:spPr bwMode="auto">
            <a:xfrm>
              <a:off x="2688" y="2022"/>
              <a:ext cx="261" cy="828"/>
            </a:xfrm>
            <a:custGeom>
              <a:avLst/>
              <a:gdLst>
                <a:gd name="T0" fmla="*/ 249 w 261"/>
                <a:gd name="T1" fmla="*/ 828 h 828"/>
                <a:gd name="T2" fmla="*/ 249 w 261"/>
                <a:gd name="T3" fmla="*/ 828 h 828"/>
                <a:gd name="T4" fmla="*/ 251 w 261"/>
                <a:gd name="T5" fmla="*/ 828 h 828"/>
                <a:gd name="T6" fmla="*/ 251 w 261"/>
                <a:gd name="T7" fmla="*/ 828 h 828"/>
                <a:gd name="T8" fmla="*/ 254 w 261"/>
                <a:gd name="T9" fmla="*/ 826 h 828"/>
                <a:gd name="T10" fmla="*/ 254 w 261"/>
                <a:gd name="T11" fmla="*/ 767 h 828"/>
                <a:gd name="T12" fmla="*/ 254 w 261"/>
                <a:gd name="T13" fmla="*/ 707 h 828"/>
                <a:gd name="T14" fmla="*/ 254 w 261"/>
                <a:gd name="T15" fmla="*/ 648 h 828"/>
                <a:gd name="T16" fmla="*/ 254 w 261"/>
                <a:gd name="T17" fmla="*/ 589 h 828"/>
                <a:gd name="T18" fmla="*/ 256 w 261"/>
                <a:gd name="T19" fmla="*/ 476 h 828"/>
                <a:gd name="T20" fmla="*/ 259 w 261"/>
                <a:gd name="T21" fmla="*/ 362 h 828"/>
                <a:gd name="T22" fmla="*/ 261 w 261"/>
                <a:gd name="T23" fmla="*/ 252 h 828"/>
                <a:gd name="T24" fmla="*/ 259 w 261"/>
                <a:gd name="T25" fmla="*/ 138 h 828"/>
                <a:gd name="T26" fmla="*/ 241 w 261"/>
                <a:gd name="T27" fmla="*/ 128 h 828"/>
                <a:gd name="T28" fmla="*/ 227 w 261"/>
                <a:gd name="T29" fmla="*/ 118 h 828"/>
                <a:gd name="T30" fmla="*/ 209 w 261"/>
                <a:gd name="T31" fmla="*/ 109 h 828"/>
                <a:gd name="T32" fmla="*/ 192 w 261"/>
                <a:gd name="T33" fmla="*/ 99 h 828"/>
                <a:gd name="T34" fmla="*/ 175 w 261"/>
                <a:gd name="T35" fmla="*/ 91 h 828"/>
                <a:gd name="T36" fmla="*/ 160 w 261"/>
                <a:gd name="T37" fmla="*/ 81 h 828"/>
                <a:gd name="T38" fmla="*/ 143 w 261"/>
                <a:gd name="T39" fmla="*/ 72 h 828"/>
                <a:gd name="T40" fmla="*/ 126 w 261"/>
                <a:gd name="T41" fmla="*/ 62 h 828"/>
                <a:gd name="T42" fmla="*/ 113 w 261"/>
                <a:gd name="T43" fmla="*/ 57 h 828"/>
                <a:gd name="T44" fmla="*/ 103 w 261"/>
                <a:gd name="T45" fmla="*/ 49 h 828"/>
                <a:gd name="T46" fmla="*/ 91 w 261"/>
                <a:gd name="T47" fmla="*/ 45 h 828"/>
                <a:gd name="T48" fmla="*/ 81 w 261"/>
                <a:gd name="T49" fmla="*/ 37 h 828"/>
                <a:gd name="T50" fmla="*/ 69 w 261"/>
                <a:gd name="T51" fmla="*/ 32 h 828"/>
                <a:gd name="T52" fmla="*/ 59 w 261"/>
                <a:gd name="T53" fmla="*/ 27 h 828"/>
                <a:gd name="T54" fmla="*/ 47 w 261"/>
                <a:gd name="T55" fmla="*/ 20 h 828"/>
                <a:gd name="T56" fmla="*/ 37 w 261"/>
                <a:gd name="T57" fmla="*/ 15 h 828"/>
                <a:gd name="T58" fmla="*/ 30 w 261"/>
                <a:gd name="T59" fmla="*/ 10 h 828"/>
                <a:gd name="T60" fmla="*/ 22 w 261"/>
                <a:gd name="T61" fmla="*/ 8 h 828"/>
                <a:gd name="T62" fmla="*/ 15 w 261"/>
                <a:gd name="T63" fmla="*/ 3 h 828"/>
                <a:gd name="T64" fmla="*/ 7 w 261"/>
                <a:gd name="T65" fmla="*/ 0 h 828"/>
                <a:gd name="T66" fmla="*/ 2 w 261"/>
                <a:gd name="T67" fmla="*/ 20 h 828"/>
                <a:gd name="T68" fmla="*/ 5 w 261"/>
                <a:gd name="T69" fmla="*/ 40 h 828"/>
                <a:gd name="T70" fmla="*/ 5 w 261"/>
                <a:gd name="T71" fmla="*/ 59 h 828"/>
                <a:gd name="T72" fmla="*/ 0 w 261"/>
                <a:gd name="T73" fmla="*/ 79 h 828"/>
                <a:gd name="T74" fmla="*/ 0 w 261"/>
                <a:gd name="T75" fmla="*/ 148 h 828"/>
                <a:gd name="T76" fmla="*/ 0 w 261"/>
                <a:gd name="T77" fmla="*/ 217 h 828"/>
                <a:gd name="T78" fmla="*/ 0 w 261"/>
                <a:gd name="T79" fmla="*/ 286 h 828"/>
                <a:gd name="T80" fmla="*/ 0 w 261"/>
                <a:gd name="T81" fmla="*/ 355 h 828"/>
                <a:gd name="T82" fmla="*/ 5 w 261"/>
                <a:gd name="T83" fmla="*/ 424 h 828"/>
                <a:gd name="T84" fmla="*/ 7 w 261"/>
                <a:gd name="T85" fmla="*/ 495 h 828"/>
                <a:gd name="T86" fmla="*/ 10 w 261"/>
                <a:gd name="T87" fmla="*/ 564 h 828"/>
                <a:gd name="T88" fmla="*/ 20 w 261"/>
                <a:gd name="T89" fmla="*/ 636 h 828"/>
                <a:gd name="T90" fmla="*/ 22 w 261"/>
                <a:gd name="T91" fmla="*/ 658 h 828"/>
                <a:gd name="T92" fmla="*/ 27 w 261"/>
                <a:gd name="T93" fmla="*/ 678 h 828"/>
                <a:gd name="T94" fmla="*/ 32 w 261"/>
                <a:gd name="T95" fmla="*/ 698 h 828"/>
                <a:gd name="T96" fmla="*/ 37 w 261"/>
                <a:gd name="T97" fmla="*/ 717 h 828"/>
                <a:gd name="T98" fmla="*/ 84 w 261"/>
                <a:gd name="T99" fmla="*/ 732 h 828"/>
                <a:gd name="T100" fmla="*/ 86 w 261"/>
                <a:gd name="T101" fmla="*/ 739 h 828"/>
                <a:gd name="T102" fmla="*/ 126 w 261"/>
                <a:gd name="T103" fmla="*/ 757 h 828"/>
                <a:gd name="T104" fmla="*/ 175 w 261"/>
                <a:gd name="T105" fmla="*/ 784 h 828"/>
                <a:gd name="T106" fmla="*/ 249 w 261"/>
                <a:gd name="T107" fmla="*/ 828 h 828"/>
                <a:gd name="T108" fmla="*/ 249 w 261"/>
                <a:gd name="T109" fmla="*/ 828 h 82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1"/>
                <a:gd name="T166" fmla="*/ 0 h 828"/>
                <a:gd name="T167" fmla="*/ 261 w 261"/>
                <a:gd name="T168" fmla="*/ 828 h 82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1" h="828">
                  <a:moveTo>
                    <a:pt x="249" y="828"/>
                  </a:moveTo>
                  <a:lnTo>
                    <a:pt x="249" y="828"/>
                  </a:lnTo>
                  <a:lnTo>
                    <a:pt x="251" y="828"/>
                  </a:lnTo>
                  <a:lnTo>
                    <a:pt x="254" y="826"/>
                  </a:lnTo>
                  <a:lnTo>
                    <a:pt x="254" y="767"/>
                  </a:lnTo>
                  <a:lnTo>
                    <a:pt x="254" y="707"/>
                  </a:lnTo>
                  <a:lnTo>
                    <a:pt x="254" y="648"/>
                  </a:lnTo>
                  <a:lnTo>
                    <a:pt x="254" y="589"/>
                  </a:lnTo>
                  <a:lnTo>
                    <a:pt x="256" y="476"/>
                  </a:lnTo>
                  <a:lnTo>
                    <a:pt x="259" y="362"/>
                  </a:lnTo>
                  <a:lnTo>
                    <a:pt x="261" y="252"/>
                  </a:lnTo>
                  <a:lnTo>
                    <a:pt x="259" y="138"/>
                  </a:lnTo>
                  <a:lnTo>
                    <a:pt x="241" y="128"/>
                  </a:lnTo>
                  <a:lnTo>
                    <a:pt x="227" y="118"/>
                  </a:lnTo>
                  <a:lnTo>
                    <a:pt x="209" y="109"/>
                  </a:lnTo>
                  <a:lnTo>
                    <a:pt x="192" y="99"/>
                  </a:lnTo>
                  <a:lnTo>
                    <a:pt x="175" y="91"/>
                  </a:lnTo>
                  <a:lnTo>
                    <a:pt x="160" y="81"/>
                  </a:lnTo>
                  <a:lnTo>
                    <a:pt x="143" y="72"/>
                  </a:lnTo>
                  <a:lnTo>
                    <a:pt x="126" y="62"/>
                  </a:lnTo>
                  <a:lnTo>
                    <a:pt x="113" y="57"/>
                  </a:lnTo>
                  <a:lnTo>
                    <a:pt x="103" y="49"/>
                  </a:lnTo>
                  <a:lnTo>
                    <a:pt x="91" y="45"/>
                  </a:lnTo>
                  <a:lnTo>
                    <a:pt x="81" y="37"/>
                  </a:lnTo>
                  <a:lnTo>
                    <a:pt x="69" y="32"/>
                  </a:lnTo>
                  <a:lnTo>
                    <a:pt x="59" y="27"/>
                  </a:lnTo>
                  <a:lnTo>
                    <a:pt x="47" y="20"/>
                  </a:lnTo>
                  <a:lnTo>
                    <a:pt x="37" y="15"/>
                  </a:lnTo>
                  <a:lnTo>
                    <a:pt x="30" y="10"/>
                  </a:lnTo>
                  <a:lnTo>
                    <a:pt x="22" y="8"/>
                  </a:lnTo>
                  <a:lnTo>
                    <a:pt x="15" y="3"/>
                  </a:lnTo>
                  <a:lnTo>
                    <a:pt x="7" y="0"/>
                  </a:lnTo>
                  <a:lnTo>
                    <a:pt x="2" y="20"/>
                  </a:lnTo>
                  <a:lnTo>
                    <a:pt x="5" y="40"/>
                  </a:lnTo>
                  <a:lnTo>
                    <a:pt x="5" y="59"/>
                  </a:lnTo>
                  <a:lnTo>
                    <a:pt x="0" y="79"/>
                  </a:lnTo>
                  <a:lnTo>
                    <a:pt x="0" y="148"/>
                  </a:lnTo>
                  <a:lnTo>
                    <a:pt x="0" y="217"/>
                  </a:lnTo>
                  <a:lnTo>
                    <a:pt x="0" y="286"/>
                  </a:lnTo>
                  <a:lnTo>
                    <a:pt x="0" y="355"/>
                  </a:lnTo>
                  <a:lnTo>
                    <a:pt x="5" y="424"/>
                  </a:lnTo>
                  <a:lnTo>
                    <a:pt x="7" y="495"/>
                  </a:lnTo>
                  <a:lnTo>
                    <a:pt x="10" y="564"/>
                  </a:lnTo>
                  <a:lnTo>
                    <a:pt x="20" y="636"/>
                  </a:lnTo>
                  <a:lnTo>
                    <a:pt x="22" y="658"/>
                  </a:lnTo>
                  <a:lnTo>
                    <a:pt x="27" y="678"/>
                  </a:lnTo>
                  <a:lnTo>
                    <a:pt x="32" y="698"/>
                  </a:lnTo>
                  <a:lnTo>
                    <a:pt x="37" y="717"/>
                  </a:lnTo>
                  <a:lnTo>
                    <a:pt x="84" y="732"/>
                  </a:lnTo>
                  <a:lnTo>
                    <a:pt x="86" y="739"/>
                  </a:lnTo>
                  <a:lnTo>
                    <a:pt x="126" y="757"/>
                  </a:lnTo>
                  <a:lnTo>
                    <a:pt x="175" y="784"/>
                  </a:lnTo>
                  <a:lnTo>
                    <a:pt x="249" y="828"/>
                  </a:lnTo>
                  <a:close/>
                </a:path>
              </a:pathLst>
            </a:custGeom>
            <a:solidFill>
              <a:srgbClr val="6899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14" name="Freeform 23"/>
            <p:cNvSpPr>
              <a:spLocks/>
            </p:cNvSpPr>
            <p:nvPr/>
          </p:nvSpPr>
          <p:spPr bwMode="auto">
            <a:xfrm>
              <a:off x="2186" y="1990"/>
              <a:ext cx="500" cy="858"/>
            </a:xfrm>
            <a:custGeom>
              <a:avLst/>
              <a:gdLst>
                <a:gd name="T0" fmla="*/ 408 w 500"/>
                <a:gd name="T1" fmla="*/ 779 h 858"/>
                <a:gd name="T2" fmla="*/ 411 w 500"/>
                <a:gd name="T3" fmla="*/ 776 h 858"/>
                <a:gd name="T4" fmla="*/ 411 w 500"/>
                <a:gd name="T5" fmla="*/ 774 h 858"/>
                <a:gd name="T6" fmla="*/ 500 w 500"/>
                <a:gd name="T7" fmla="*/ 744 h 858"/>
                <a:gd name="T8" fmla="*/ 497 w 500"/>
                <a:gd name="T9" fmla="*/ 641 h 858"/>
                <a:gd name="T10" fmla="*/ 490 w 500"/>
                <a:gd name="T11" fmla="*/ 535 h 858"/>
                <a:gd name="T12" fmla="*/ 490 w 500"/>
                <a:gd name="T13" fmla="*/ 429 h 858"/>
                <a:gd name="T14" fmla="*/ 490 w 500"/>
                <a:gd name="T15" fmla="*/ 323 h 858"/>
                <a:gd name="T16" fmla="*/ 485 w 500"/>
                <a:gd name="T17" fmla="*/ 163 h 858"/>
                <a:gd name="T18" fmla="*/ 477 w 500"/>
                <a:gd name="T19" fmla="*/ 5 h 858"/>
                <a:gd name="T20" fmla="*/ 465 w 500"/>
                <a:gd name="T21" fmla="*/ 0 h 858"/>
                <a:gd name="T22" fmla="*/ 450 w 500"/>
                <a:gd name="T23" fmla="*/ 3 h 858"/>
                <a:gd name="T24" fmla="*/ 416 w 500"/>
                <a:gd name="T25" fmla="*/ 12 h 858"/>
                <a:gd name="T26" fmla="*/ 381 w 500"/>
                <a:gd name="T27" fmla="*/ 22 h 858"/>
                <a:gd name="T28" fmla="*/ 342 w 500"/>
                <a:gd name="T29" fmla="*/ 35 h 858"/>
                <a:gd name="T30" fmla="*/ 305 w 500"/>
                <a:gd name="T31" fmla="*/ 47 h 858"/>
                <a:gd name="T32" fmla="*/ 268 w 500"/>
                <a:gd name="T33" fmla="*/ 62 h 858"/>
                <a:gd name="T34" fmla="*/ 231 w 500"/>
                <a:gd name="T35" fmla="*/ 74 h 858"/>
                <a:gd name="T36" fmla="*/ 172 w 500"/>
                <a:gd name="T37" fmla="*/ 94 h 858"/>
                <a:gd name="T38" fmla="*/ 113 w 500"/>
                <a:gd name="T39" fmla="*/ 111 h 858"/>
                <a:gd name="T40" fmla="*/ 56 w 500"/>
                <a:gd name="T41" fmla="*/ 131 h 858"/>
                <a:gd name="T42" fmla="*/ 0 w 500"/>
                <a:gd name="T43" fmla="*/ 155 h 858"/>
                <a:gd name="T44" fmla="*/ 22 w 500"/>
                <a:gd name="T45" fmla="*/ 269 h 858"/>
                <a:gd name="T46" fmla="*/ 51 w 500"/>
                <a:gd name="T47" fmla="*/ 382 h 858"/>
                <a:gd name="T48" fmla="*/ 66 w 500"/>
                <a:gd name="T49" fmla="*/ 431 h 858"/>
                <a:gd name="T50" fmla="*/ 79 w 500"/>
                <a:gd name="T51" fmla="*/ 481 h 858"/>
                <a:gd name="T52" fmla="*/ 86 w 500"/>
                <a:gd name="T53" fmla="*/ 508 h 858"/>
                <a:gd name="T54" fmla="*/ 91 w 500"/>
                <a:gd name="T55" fmla="*/ 540 h 858"/>
                <a:gd name="T56" fmla="*/ 101 w 500"/>
                <a:gd name="T57" fmla="*/ 574 h 858"/>
                <a:gd name="T58" fmla="*/ 111 w 500"/>
                <a:gd name="T59" fmla="*/ 609 h 858"/>
                <a:gd name="T60" fmla="*/ 115 w 500"/>
                <a:gd name="T61" fmla="*/ 636 h 858"/>
                <a:gd name="T62" fmla="*/ 120 w 500"/>
                <a:gd name="T63" fmla="*/ 661 h 858"/>
                <a:gd name="T64" fmla="*/ 128 w 500"/>
                <a:gd name="T65" fmla="*/ 693 h 858"/>
                <a:gd name="T66" fmla="*/ 135 w 500"/>
                <a:gd name="T67" fmla="*/ 725 h 858"/>
                <a:gd name="T68" fmla="*/ 155 w 500"/>
                <a:gd name="T69" fmla="*/ 791 h 858"/>
                <a:gd name="T70" fmla="*/ 175 w 500"/>
                <a:gd name="T71" fmla="*/ 858 h 8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0"/>
                <a:gd name="T109" fmla="*/ 0 h 858"/>
                <a:gd name="T110" fmla="*/ 500 w 500"/>
                <a:gd name="T111" fmla="*/ 858 h 8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0" h="858">
                  <a:moveTo>
                    <a:pt x="177" y="855"/>
                  </a:moveTo>
                  <a:lnTo>
                    <a:pt x="408" y="779"/>
                  </a:lnTo>
                  <a:lnTo>
                    <a:pt x="411" y="776"/>
                  </a:lnTo>
                  <a:lnTo>
                    <a:pt x="411" y="774"/>
                  </a:lnTo>
                  <a:lnTo>
                    <a:pt x="431" y="774"/>
                  </a:lnTo>
                  <a:lnTo>
                    <a:pt x="500" y="744"/>
                  </a:lnTo>
                  <a:lnTo>
                    <a:pt x="500" y="693"/>
                  </a:lnTo>
                  <a:lnTo>
                    <a:pt x="497" y="641"/>
                  </a:lnTo>
                  <a:lnTo>
                    <a:pt x="492" y="589"/>
                  </a:lnTo>
                  <a:lnTo>
                    <a:pt x="490" y="535"/>
                  </a:lnTo>
                  <a:lnTo>
                    <a:pt x="490" y="483"/>
                  </a:lnTo>
                  <a:lnTo>
                    <a:pt x="490" y="429"/>
                  </a:lnTo>
                  <a:lnTo>
                    <a:pt x="490" y="377"/>
                  </a:lnTo>
                  <a:lnTo>
                    <a:pt x="490" y="323"/>
                  </a:lnTo>
                  <a:lnTo>
                    <a:pt x="487" y="242"/>
                  </a:lnTo>
                  <a:lnTo>
                    <a:pt x="485" y="163"/>
                  </a:lnTo>
                  <a:lnTo>
                    <a:pt x="482" y="84"/>
                  </a:lnTo>
                  <a:lnTo>
                    <a:pt x="477" y="5"/>
                  </a:lnTo>
                  <a:lnTo>
                    <a:pt x="472" y="3"/>
                  </a:lnTo>
                  <a:lnTo>
                    <a:pt x="465" y="0"/>
                  </a:lnTo>
                  <a:lnTo>
                    <a:pt x="458" y="3"/>
                  </a:lnTo>
                  <a:lnTo>
                    <a:pt x="450" y="3"/>
                  </a:lnTo>
                  <a:lnTo>
                    <a:pt x="433" y="8"/>
                  </a:lnTo>
                  <a:lnTo>
                    <a:pt x="416" y="12"/>
                  </a:lnTo>
                  <a:lnTo>
                    <a:pt x="399" y="17"/>
                  </a:lnTo>
                  <a:lnTo>
                    <a:pt x="381" y="22"/>
                  </a:lnTo>
                  <a:lnTo>
                    <a:pt x="362" y="27"/>
                  </a:lnTo>
                  <a:lnTo>
                    <a:pt x="342" y="35"/>
                  </a:lnTo>
                  <a:lnTo>
                    <a:pt x="325" y="42"/>
                  </a:lnTo>
                  <a:lnTo>
                    <a:pt x="305" y="47"/>
                  </a:lnTo>
                  <a:lnTo>
                    <a:pt x="288" y="54"/>
                  </a:lnTo>
                  <a:lnTo>
                    <a:pt x="268" y="62"/>
                  </a:lnTo>
                  <a:lnTo>
                    <a:pt x="251" y="69"/>
                  </a:lnTo>
                  <a:lnTo>
                    <a:pt x="231" y="74"/>
                  </a:lnTo>
                  <a:lnTo>
                    <a:pt x="202" y="84"/>
                  </a:lnTo>
                  <a:lnTo>
                    <a:pt x="172" y="94"/>
                  </a:lnTo>
                  <a:lnTo>
                    <a:pt x="143" y="104"/>
                  </a:lnTo>
                  <a:lnTo>
                    <a:pt x="113" y="111"/>
                  </a:lnTo>
                  <a:lnTo>
                    <a:pt x="83" y="121"/>
                  </a:lnTo>
                  <a:lnTo>
                    <a:pt x="56" y="131"/>
                  </a:lnTo>
                  <a:lnTo>
                    <a:pt x="27" y="143"/>
                  </a:lnTo>
                  <a:lnTo>
                    <a:pt x="0" y="155"/>
                  </a:lnTo>
                  <a:lnTo>
                    <a:pt x="10" y="212"/>
                  </a:lnTo>
                  <a:lnTo>
                    <a:pt x="22" y="269"/>
                  </a:lnTo>
                  <a:lnTo>
                    <a:pt x="37" y="325"/>
                  </a:lnTo>
                  <a:lnTo>
                    <a:pt x="51" y="382"/>
                  </a:lnTo>
                  <a:lnTo>
                    <a:pt x="59" y="404"/>
                  </a:lnTo>
                  <a:lnTo>
                    <a:pt x="66" y="431"/>
                  </a:lnTo>
                  <a:lnTo>
                    <a:pt x="74" y="456"/>
                  </a:lnTo>
                  <a:lnTo>
                    <a:pt x="79" y="481"/>
                  </a:lnTo>
                  <a:lnTo>
                    <a:pt x="81" y="495"/>
                  </a:lnTo>
                  <a:lnTo>
                    <a:pt x="86" y="508"/>
                  </a:lnTo>
                  <a:lnTo>
                    <a:pt x="88" y="523"/>
                  </a:lnTo>
                  <a:lnTo>
                    <a:pt x="91" y="540"/>
                  </a:lnTo>
                  <a:lnTo>
                    <a:pt x="98" y="555"/>
                  </a:lnTo>
                  <a:lnTo>
                    <a:pt x="101" y="574"/>
                  </a:lnTo>
                  <a:lnTo>
                    <a:pt x="103" y="592"/>
                  </a:lnTo>
                  <a:lnTo>
                    <a:pt x="111" y="609"/>
                  </a:lnTo>
                  <a:lnTo>
                    <a:pt x="113" y="624"/>
                  </a:lnTo>
                  <a:lnTo>
                    <a:pt x="115" y="636"/>
                  </a:lnTo>
                  <a:lnTo>
                    <a:pt x="118" y="648"/>
                  </a:lnTo>
                  <a:lnTo>
                    <a:pt x="120" y="661"/>
                  </a:lnTo>
                  <a:lnTo>
                    <a:pt x="123" y="678"/>
                  </a:lnTo>
                  <a:lnTo>
                    <a:pt x="128" y="693"/>
                  </a:lnTo>
                  <a:lnTo>
                    <a:pt x="133" y="710"/>
                  </a:lnTo>
                  <a:lnTo>
                    <a:pt x="135" y="725"/>
                  </a:lnTo>
                  <a:lnTo>
                    <a:pt x="145" y="757"/>
                  </a:lnTo>
                  <a:lnTo>
                    <a:pt x="155" y="791"/>
                  </a:lnTo>
                  <a:lnTo>
                    <a:pt x="165" y="823"/>
                  </a:lnTo>
                  <a:lnTo>
                    <a:pt x="175" y="858"/>
                  </a:lnTo>
                  <a:lnTo>
                    <a:pt x="177" y="855"/>
                  </a:lnTo>
                  <a:close/>
                </a:path>
              </a:pathLst>
            </a:custGeom>
            <a:solidFill>
              <a:srgbClr val="CE3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15" name="Freeform 24"/>
            <p:cNvSpPr>
              <a:spLocks/>
            </p:cNvSpPr>
            <p:nvPr/>
          </p:nvSpPr>
          <p:spPr bwMode="auto">
            <a:xfrm>
              <a:off x="2326" y="2513"/>
              <a:ext cx="128" cy="113"/>
            </a:xfrm>
            <a:custGeom>
              <a:avLst/>
              <a:gdLst>
                <a:gd name="T0" fmla="*/ 86 w 128"/>
                <a:gd name="T1" fmla="*/ 113 h 113"/>
                <a:gd name="T2" fmla="*/ 108 w 128"/>
                <a:gd name="T3" fmla="*/ 108 h 113"/>
                <a:gd name="T4" fmla="*/ 118 w 128"/>
                <a:gd name="T5" fmla="*/ 93 h 113"/>
                <a:gd name="T6" fmla="*/ 126 w 128"/>
                <a:gd name="T7" fmla="*/ 73 h 113"/>
                <a:gd name="T8" fmla="*/ 128 w 128"/>
                <a:gd name="T9" fmla="*/ 54 h 113"/>
                <a:gd name="T10" fmla="*/ 126 w 128"/>
                <a:gd name="T11" fmla="*/ 34 h 113"/>
                <a:gd name="T12" fmla="*/ 121 w 128"/>
                <a:gd name="T13" fmla="*/ 24 h 113"/>
                <a:gd name="T14" fmla="*/ 116 w 128"/>
                <a:gd name="T15" fmla="*/ 14 h 113"/>
                <a:gd name="T16" fmla="*/ 113 w 128"/>
                <a:gd name="T17" fmla="*/ 7 h 113"/>
                <a:gd name="T18" fmla="*/ 106 w 128"/>
                <a:gd name="T19" fmla="*/ 2 h 113"/>
                <a:gd name="T20" fmla="*/ 96 w 128"/>
                <a:gd name="T21" fmla="*/ 0 h 113"/>
                <a:gd name="T22" fmla="*/ 86 w 128"/>
                <a:gd name="T23" fmla="*/ 0 h 113"/>
                <a:gd name="T24" fmla="*/ 74 w 128"/>
                <a:gd name="T25" fmla="*/ 0 h 113"/>
                <a:gd name="T26" fmla="*/ 64 w 128"/>
                <a:gd name="T27" fmla="*/ 0 h 113"/>
                <a:gd name="T28" fmla="*/ 54 w 128"/>
                <a:gd name="T29" fmla="*/ 2 h 113"/>
                <a:gd name="T30" fmla="*/ 44 w 128"/>
                <a:gd name="T31" fmla="*/ 4 h 113"/>
                <a:gd name="T32" fmla="*/ 35 w 128"/>
                <a:gd name="T33" fmla="*/ 4 h 113"/>
                <a:gd name="T34" fmla="*/ 25 w 128"/>
                <a:gd name="T35" fmla="*/ 7 h 113"/>
                <a:gd name="T36" fmla="*/ 17 w 128"/>
                <a:gd name="T37" fmla="*/ 14 h 113"/>
                <a:gd name="T38" fmla="*/ 12 w 128"/>
                <a:gd name="T39" fmla="*/ 19 h 113"/>
                <a:gd name="T40" fmla="*/ 7 w 128"/>
                <a:gd name="T41" fmla="*/ 24 h 113"/>
                <a:gd name="T42" fmla="*/ 3 w 128"/>
                <a:gd name="T43" fmla="*/ 29 h 113"/>
                <a:gd name="T44" fmla="*/ 0 w 128"/>
                <a:gd name="T45" fmla="*/ 46 h 113"/>
                <a:gd name="T46" fmla="*/ 3 w 128"/>
                <a:gd name="T47" fmla="*/ 61 h 113"/>
                <a:gd name="T48" fmla="*/ 7 w 128"/>
                <a:gd name="T49" fmla="*/ 76 h 113"/>
                <a:gd name="T50" fmla="*/ 15 w 128"/>
                <a:gd name="T51" fmla="*/ 88 h 113"/>
                <a:gd name="T52" fmla="*/ 17 w 128"/>
                <a:gd name="T53" fmla="*/ 91 h 113"/>
                <a:gd name="T54" fmla="*/ 20 w 128"/>
                <a:gd name="T55" fmla="*/ 93 h 113"/>
                <a:gd name="T56" fmla="*/ 22 w 128"/>
                <a:gd name="T57" fmla="*/ 96 h 113"/>
                <a:gd name="T58" fmla="*/ 22 w 128"/>
                <a:gd name="T59" fmla="*/ 98 h 113"/>
                <a:gd name="T60" fmla="*/ 86 w 128"/>
                <a:gd name="T61" fmla="*/ 113 h 11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"/>
                <a:gd name="T94" fmla="*/ 0 h 113"/>
                <a:gd name="T95" fmla="*/ 128 w 128"/>
                <a:gd name="T96" fmla="*/ 113 h 11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" h="113">
                  <a:moveTo>
                    <a:pt x="86" y="113"/>
                  </a:moveTo>
                  <a:lnTo>
                    <a:pt x="108" y="108"/>
                  </a:lnTo>
                  <a:lnTo>
                    <a:pt x="118" y="93"/>
                  </a:lnTo>
                  <a:lnTo>
                    <a:pt x="126" y="73"/>
                  </a:lnTo>
                  <a:lnTo>
                    <a:pt x="128" y="54"/>
                  </a:lnTo>
                  <a:lnTo>
                    <a:pt x="126" y="34"/>
                  </a:lnTo>
                  <a:lnTo>
                    <a:pt x="121" y="24"/>
                  </a:lnTo>
                  <a:lnTo>
                    <a:pt x="116" y="14"/>
                  </a:lnTo>
                  <a:lnTo>
                    <a:pt x="113" y="7"/>
                  </a:lnTo>
                  <a:lnTo>
                    <a:pt x="106" y="2"/>
                  </a:lnTo>
                  <a:lnTo>
                    <a:pt x="96" y="0"/>
                  </a:lnTo>
                  <a:lnTo>
                    <a:pt x="86" y="0"/>
                  </a:lnTo>
                  <a:lnTo>
                    <a:pt x="74" y="0"/>
                  </a:lnTo>
                  <a:lnTo>
                    <a:pt x="64" y="0"/>
                  </a:lnTo>
                  <a:lnTo>
                    <a:pt x="54" y="2"/>
                  </a:lnTo>
                  <a:lnTo>
                    <a:pt x="44" y="4"/>
                  </a:lnTo>
                  <a:lnTo>
                    <a:pt x="35" y="4"/>
                  </a:lnTo>
                  <a:lnTo>
                    <a:pt x="25" y="7"/>
                  </a:lnTo>
                  <a:lnTo>
                    <a:pt x="17" y="14"/>
                  </a:lnTo>
                  <a:lnTo>
                    <a:pt x="12" y="19"/>
                  </a:lnTo>
                  <a:lnTo>
                    <a:pt x="7" y="24"/>
                  </a:lnTo>
                  <a:lnTo>
                    <a:pt x="3" y="29"/>
                  </a:lnTo>
                  <a:lnTo>
                    <a:pt x="0" y="46"/>
                  </a:lnTo>
                  <a:lnTo>
                    <a:pt x="3" y="61"/>
                  </a:lnTo>
                  <a:lnTo>
                    <a:pt x="7" y="76"/>
                  </a:lnTo>
                  <a:lnTo>
                    <a:pt x="15" y="88"/>
                  </a:lnTo>
                  <a:lnTo>
                    <a:pt x="17" y="91"/>
                  </a:lnTo>
                  <a:lnTo>
                    <a:pt x="20" y="93"/>
                  </a:lnTo>
                  <a:lnTo>
                    <a:pt x="22" y="96"/>
                  </a:lnTo>
                  <a:lnTo>
                    <a:pt x="22" y="98"/>
                  </a:lnTo>
                  <a:lnTo>
                    <a:pt x="86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16" name="Freeform 25"/>
            <p:cNvSpPr>
              <a:spLocks/>
            </p:cNvSpPr>
            <p:nvPr/>
          </p:nvSpPr>
          <p:spPr bwMode="auto">
            <a:xfrm>
              <a:off x="2521" y="2485"/>
              <a:ext cx="115" cy="119"/>
            </a:xfrm>
            <a:custGeom>
              <a:avLst/>
              <a:gdLst>
                <a:gd name="T0" fmla="*/ 103 w 115"/>
                <a:gd name="T1" fmla="*/ 119 h 119"/>
                <a:gd name="T2" fmla="*/ 105 w 115"/>
                <a:gd name="T3" fmla="*/ 119 h 119"/>
                <a:gd name="T4" fmla="*/ 113 w 115"/>
                <a:gd name="T5" fmla="*/ 92 h 119"/>
                <a:gd name="T6" fmla="*/ 115 w 115"/>
                <a:gd name="T7" fmla="*/ 62 h 119"/>
                <a:gd name="T8" fmla="*/ 115 w 115"/>
                <a:gd name="T9" fmla="*/ 35 h 119"/>
                <a:gd name="T10" fmla="*/ 108 w 115"/>
                <a:gd name="T11" fmla="*/ 8 h 119"/>
                <a:gd name="T12" fmla="*/ 91 w 115"/>
                <a:gd name="T13" fmla="*/ 3 h 119"/>
                <a:gd name="T14" fmla="*/ 76 w 115"/>
                <a:gd name="T15" fmla="*/ 0 h 119"/>
                <a:gd name="T16" fmla="*/ 59 w 115"/>
                <a:gd name="T17" fmla="*/ 3 h 119"/>
                <a:gd name="T18" fmla="*/ 41 w 115"/>
                <a:gd name="T19" fmla="*/ 3 h 119"/>
                <a:gd name="T20" fmla="*/ 34 w 115"/>
                <a:gd name="T21" fmla="*/ 5 h 119"/>
                <a:gd name="T22" fmla="*/ 27 w 115"/>
                <a:gd name="T23" fmla="*/ 8 h 119"/>
                <a:gd name="T24" fmla="*/ 19 w 115"/>
                <a:gd name="T25" fmla="*/ 10 h 119"/>
                <a:gd name="T26" fmla="*/ 12 w 115"/>
                <a:gd name="T27" fmla="*/ 13 h 119"/>
                <a:gd name="T28" fmla="*/ 5 w 115"/>
                <a:gd name="T29" fmla="*/ 30 h 119"/>
                <a:gd name="T30" fmla="*/ 0 w 115"/>
                <a:gd name="T31" fmla="*/ 47 h 119"/>
                <a:gd name="T32" fmla="*/ 0 w 115"/>
                <a:gd name="T33" fmla="*/ 67 h 119"/>
                <a:gd name="T34" fmla="*/ 5 w 115"/>
                <a:gd name="T35" fmla="*/ 84 h 119"/>
                <a:gd name="T36" fmla="*/ 7 w 115"/>
                <a:gd name="T37" fmla="*/ 89 h 119"/>
                <a:gd name="T38" fmla="*/ 9 w 115"/>
                <a:gd name="T39" fmla="*/ 94 h 119"/>
                <a:gd name="T40" fmla="*/ 12 w 115"/>
                <a:gd name="T41" fmla="*/ 99 h 119"/>
                <a:gd name="T42" fmla="*/ 14 w 115"/>
                <a:gd name="T43" fmla="*/ 104 h 119"/>
                <a:gd name="T44" fmla="*/ 24 w 115"/>
                <a:gd name="T45" fmla="*/ 111 h 119"/>
                <a:gd name="T46" fmla="*/ 103 w 115"/>
                <a:gd name="T47" fmla="*/ 119 h 11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5"/>
                <a:gd name="T73" fmla="*/ 0 h 119"/>
                <a:gd name="T74" fmla="*/ 115 w 115"/>
                <a:gd name="T75" fmla="*/ 119 h 11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5" h="119">
                  <a:moveTo>
                    <a:pt x="103" y="119"/>
                  </a:moveTo>
                  <a:lnTo>
                    <a:pt x="105" y="119"/>
                  </a:lnTo>
                  <a:lnTo>
                    <a:pt x="113" y="92"/>
                  </a:lnTo>
                  <a:lnTo>
                    <a:pt x="115" y="62"/>
                  </a:lnTo>
                  <a:lnTo>
                    <a:pt x="115" y="35"/>
                  </a:lnTo>
                  <a:lnTo>
                    <a:pt x="108" y="8"/>
                  </a:lnTo>
                  <a:lnTo>
                    <a:pt x="91" y="3"/>
                  </a:lnTo>
                  <a:lnTo>
                    <a:pt x="76" y="0"/>
                  </a:lnTo>
                  <a:lnTo>
                    <a:pt x="59" y="3"/>
                  </a:lnTo>
                  <a:lnTo>
                    <a:pt x="41" y="3"/>
                  </a:lnTo>
                  <a:lnTo>
                    <a:pt x="34" y="5"/>
                  </a:lnTo>
                  <a:lnTo>
                    <a:pt x="27" y="8"/>
                  </a:lnTo>
                  <a:lnTo>
                    <a:pt x="19" y="10"/>
                  </a:lnTo>
                  <a:lnTo>
                    <a:pt x="12" y="13"/>
                  </a:lnTo>
                  <a:lnTo>
                    <a:pt x="5" y="30"/>
                  </a:lnTo>
                  <a:lnTo>
                    <a:pt x="0" y="47"/>
                  </a:lnTo>
                  <a:lnTo>
                    <a:pt x="0" y="67"/>
                  </a:lnTo>
                  <a:lnTo>
                    <a:pt x="5" y="84"/>
                  </a:lnTo>
                  <a:lnTo>
                    <a:pt x="7" y="89"/>
                  </a:lnTo>
                  <a:lnTo>
                    <a:pt x="9" y="94"/>
                  </a:lnTo>
                  <a:lnTo>
                    <a:pt x="12" y="99"/>
                  </a:lnTo>
                  <a:lnTo>
                    <a:pt x="14" y="104"/>
                  </a:lnTo>
                  <a:lnTo>
                    <a:pt x="24" y="111"/>
                  </a:lnTo>
                  <a:lnTo>
                    <a:pt x="103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17" name="Freeform 26"/>
            <p:cNvSpPr>
              <a:spLocks/>
            </p:cNvSpPr>
            <p:nvPr/>
          </p:nvSpPr>
          <p:spPr bwMode="auto">
            <a:xfrm>
              <a:off x="2577" y="2840"/>
              <a:ext cx="335" cy="133"/>
            </a:xfrm>
            <a:custGeom>
              <a:avLst/>
              <a:gdLst>
                <a:gd name="T0" fmla="*/ 37 w 335"/>
                <a:gd name="T1" fmla="*/ 133 h 133"/>
                <a:gd name="T2" fmla="*/ 37 w 335"/>
                <a:gd name="T3" fmla="*/ 131 h 133"/>
                <a:gd name="T4" fmla="*/ 40 w 335"/>
                <a:gd name="T5" fmla="*/ 131 h 133"/>
                <a:gd name="T6" fmla="*/ 40 w 335"/>
                <a:gd name="T7" fmla="*/ 128 h 133"/>
                <a:gd name="T8" fmla="*/ 40 w 335"/>
                <a:gd name="T9" fmla="*/ 128 h 133"/>
                <a:gd name="T10" fmla="*/ 40 w 335"/>
                <a:gd name="T11" fmla="*/ 126 h 133"/>
                <a:gd name="T12" fmla="*/ 42 w 335"/>
                <a:gd name="T13" fmla="*/ 124 h 133"/>
                <a:gd name="T14" fmla="*/ 45 w 335"/>
                <a:gd name="T15" fmla="*/ 124 h 133"/>
                <a:gd name="T16" fmla="*/ 47 w 335"/>
                <a:gd name="T17" fmla="*/ 121 h 133"/>
                <a:gd name="T18" fmla="*/ 49 w 335"/>
                <a:gd name="T19" fmla="*/ 121 h 133"/>
                <a:gd name="T20" fmla="*/ 49 w 335"/>
                <a:gd name="T21" fmla="*/ 124 h 133"/>
                <a:gd name="T22" fmla="*/ 49 w 335"/>
                <a:gd name="T23" fmla="*/ 124 h 133"/>
                <a:gd name="T24" fmla="*/ 52 w 335"/>
                <a:gd name="T25" fmla="*/ 126 h 133"/>
                <a:gd name="T26" fmla="*/ 52 w 335"/>
                <a:gd name="T27" fmla="*/ 126 h 133"/>
                <a:gd name="T28" fmla="*/ 54 w 335"/>
                <a:gd name="T29" fmla="*/ 124 h 133"/>
                <a:gd name="T30" fmla="*/ 54 w 335"/>
                <a:gd name="T31" fmla="*/ 121 h 133"/>
                <a:gd name="T32" fmla="*/ 54 w 335"/>
                <a:gd name="T33" fmla="*/ 119 h 133"/>
                <a:gd name="T34" fmla="*/ 118 w 335"/>
                <a:gd name="T35" fmla="*/ 99 h 133"/>
                <a:gd name="T36" fmla="*/ 298 w 335"/>
                <a:gd name="T37" fmla="*/ 32 h 133"/>
                <a:gd name="T38" fmla="*/ 335 w 335"/>
                <a:gd name="T39" fmla="*/ 18 h 133"/>
                <a:gd name="T40" fmla="*/ 335 w 335"/>
                <a:gd name="T41" fmla="*/ 10 h 133"/>
                <a:gd name="T42" fmla="*/ 330 w 335"/>
                <a:gd name="T43" fmla="*/ 8 h 133"/>
                <a:gd name="T44" fmla="*/ 325 w 335"/>
                <a:gd name="T45" fmla="*/ 3 h 133"/>
                <a:gd name="T46" fmla="*/ 320 w 335"/>
                <a:gd name="T47" fmla="*/ 0 h 133"/>
                <a:gd name="T48" fmla="*/ 313 w 335"/>
                <a:gd name="T49" fmla="*/ 0 h 133"/>
                <a:gd name="T50" fmla="*/ 45 w 335"/>
                <a:gd name="T51" fmla="*/ 96 h 133"/>
                <a:gd name="T52" fmla="*/ 40 w 335"/>
                <a:gd name="T53" fmla="*/ 99 h 133"/>
                <a:gd name="T54" fmla="*/ 37 w 335"/>
                <a:gd name="T55" fmla="*/ 99 h 133"/>
                <a:gd name="T56" fmla="*/ 32 w 335"/>
                <a:gd name="T57" fmla="*/ 101 h 133"/>
                <a:gd name="T58" fmla="*/ 27 w 335"/>
                <a:gd name="T59" fmla="*/ 101 h 133"/>
                <a:gd name="T60" fmla="*/ 0 w 335"/>
                <a:gd name="T61" fmla="*/ 114 h 133"/>
                <a:gd name="T62" fmla="*/ 37 w 335"/>
                <a:gd name="T63" fmla="*/ 133 h 13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35"/>
                <a:gd name="T97" fmla="*/ 0 h 133"/>
                <a:gd name="T98" fmla="*/ 335 w 335"/>
                <a:gd name="T99" fmla="*/ 133 h 13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35" h="133">
                  <a:moveTo>
                    <a:pt x="37" y="133"/>
                  </a:moveTo>
                  <a:lnTo>
                    <a:pt x="37" y="131"/>
                  </a:lnTo>
                  <a:lnTo>
                    <a:pt x="40" y="131"/>
                  </a:lnTo>
                  <a:lnTo>
                    <a:pt x="40" y="128"/>
                  </a:lnTo>
                  <a:lnTo>
                    <a:pt x="40" y="126"/>
                  </a:lnTo>
                  <a:lnTo>
                    <a:pt x="42" y="124"/>
                  </a:lnTo>
                  <a:lnTo>
                    <a:pt x="45" y="124"/>
                  </a:lnTo>
                  <a:lnTo>
                    <a:pt x="47" y="121"/>
                  </a:lnTo>
                  <a:lnTo>
                    <a:pt x="49" y="121"/>
                  </a:lnTo>
                  <a:lnTo>
                    <a:pt x="49" y="124"/>
                  </a:lnTo>
                  <a:lnTo>
                    <a:pt x="52" y="126"/>
                  </a:lnTo>
                  <a:lnTo>
                    <a:pt x="54" y="124"/>
                  </a:lnTo>
                  <a:lnTo>
                    <a:pt x="54" y="121"/>
                  </a:lnTo>
                  <a:lnTo>
                    <a:pt x="54" y="119"/>
                  </a:lnTo>
                  <a:lnTo>
                    <a:pt x="118" y="99"/>
                  </a:lnTo>
                  <a:lnTo>
                    <a:pt x="298" y="32"/>
                  </a:lnTo>
                  <a:lnTo>
                    <a:pt x="335" y="18"/>
                  </a:lnTo>
                  <a:lnTo>
                    <a:pt x="335" y="10"/>
                  </a:lnTo>
                  <a:lnTo>
                    <a:pt x="330" y="8"/>
                  </a:lnTo>
                  <a:lnTo>
                    <a:pt x="325" y="3"/>
                  </a:lnTo>
                  <a:lnTo>
                    <a:pt x="320" y="0"/>
                  </a:lnTo>
                  <a:lnTo>
                    <a:pt x="313" y="0"/>
                  </a:lnTo>
                  <a:lnTo>
                    <a:pt x="45" y="96"/>
                  </a:lnTo>
                  <a:lnTo>
                    <a:pt x="40" y="99"/>
                  </a:lnTo>
                  <a:lnTo>
                    <a:pt x="37" y="99"/>
                  </a:lnTo>
                  <a:lnTo>
                    <a:pt x="32" y="101"/>
                  </a:lnTo>
                  <a:lnTo>
                    <a:pt x="27" y="101"/>
                  </a:lnTo>
                  <a:lnTo>
                    <a:pt x="0" y="114"/>
                  </a:lnTo>
                  <a:lnTo>
                    <a:pt x="37" y="133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18" name="Freeform 27"/>
            <p:cNvSpPr>
              <a:spLocks/>
            </p:cNvSpPr>
            <p:nvPr/>
          </p:nvSpPr>
          <p:spPr bwMode="auto">
            <a:xfrm>
              <a:off x="2521" y="2826"/>
              <a:ext cx="349" cy="118"/>
            </a:xfrm>
            <a:custGeom>
              <a:avLst/>
              <a:gdLst>
                <a:gd name="T0" fmla="*/ 41 w 349"/>
                <a:gd name="T1" fmla="*/ 118 h 118"/>
                <a:gd name="T2" fmla="*/ 96 w 349"/>
                <a:gd name="T3" fmla="*/ 98 h 118"/>
                <a:gd name="T4" fmla="*/ 349 w 349"/>
                <a:gd name="T5" fmla="*/ 4 h 118"/>
                <a:gd name="T6" fmla="*/ 339 w 349"/>
                <a:gd name="T7" fmla="*/ 0 h 118"/>
                <a:gd name="T8" fmla="*/ 327 w 349"/>
                <a:gd name="T9" fmla="*/ 2 h 118"/>
                <a:gd name="T10" fmla="*/ 315 w 349"/>
                <a:gd name="T11" fmla="*/ 4 h 118"/>
                <a:gd name="T12" fmla="*/ 302 w 349"/>
                <a:gd name="T13" fmla="*/ 7 h 118"/>
                <a:gd name="T14" fmla="*/ 290 w 349"/>
                <a:gd name="T15" fmla="*/ 9 h 118"/>
                <a:gd name="T16" fmla="*/ 280 w 349"/>
                <a:gd name="T17" fmla="*/ 14 h 118"/>
                <a:gd name="T18" fmla="*/ 268 w 349"/>
                <a:gd name="T19" fmla="*/ 17 h 118"/>
                <a:gd name="T20" fmla="*/ 258 w 349"/>
                <a:gd name="T21" fmla="*/ 19 h 118"/>
                <a:gd name="T22" fmla="*/ 246 w 349"/>
                <a:gd name="T23" fmla="*/ 22 h 118"/>
                <a:gd name="T24" fmla="*/ 234 w 349"/>
                <a:gd name="T25" fmla="*/ 24 h 118"/>
                <a:gd name="T26" fmla="*/ 224 w 349"/>
                <a:gd name="T27" fmla="*/ 27 h 118"/>
                <a:gd name="T28" fmla="*/ 211 w 349"/>
                <a:gd name="T29" fmla="*/ 32 h 118"/>
                <a:gd name="T30" fmla="*/ 201 w 349"/>
                <a:gd name="T31" fmla="*/ 34 h 118"/>
                <a:gd name="T32" fmla="*/ 192 w 349"/>
                <a:gd name="T33" fmla="*/ 36 h 118"/>
                <a:gd name="T34" fmla="*/ 182 w 349"/>
                <a:gd name="T35" fmla="*/ 39 h 118"/>
                <a:gd name="T36" fmla="*/ 174 w 349"/>
                <a:gd name="T37" fmla="*/ 41 h 118"/>
                <a:gd name="T38" fmla="*/ 165 w 349"/>
                <a:gd name="T39" fmla="*/ 44 h 118"/>
                <a:gd name="T40" fmla="*/ 155 w 349"/>
                <a:gd name="T41" fmla="*/ 46 h 118"/>
                <a:gd name="T42" fmla="*/ 145 w 349"/>
                <a:gd name="T43" fmla="*/ 49 h 118"/>
                <a:gd name="T44" fmla="*/ 135 w 349"/>
                <a:gd name="T45" fmla="*/ 51 h 118"/>
                <a:gd name="T46" fmla="*/ 125 w 349"/>
                <a:gd name="T47" fmla="*/ 54 h 118"/>
                <a:gd name="T48" fmla="*/ 115 w 349"/>
                <a:gd name="T49" fmla="*/ 59 h 118"/>
                <a:gd name="T50" fmla="*/ 105 w 349"/>
                <a:gd name="T51" fmla="*/ 61 h 118"/>
                <a:gd name="T52" fmla="*/ 96 w 349"/>
                <a:gd name="T53" fmla="*/ 64 h 118"/>
                <a:gd name="T54" fmla="*/ 86 w 349"/>
                <a:gd name="T55" fmla="*/ 69 h 118"/>
                <a:gd name="T56" fmla="*/ 73 w 349"/>
                <a:gd name="T57" fmla="*/ 71 h 118"/>
                <a:gd name="T58" fmla="*/ 64 w 349"/>
                <a:gd name="T59" fmla="*/ 73 h 118"/>
                <a:gd name="T60" fmla="*/ 54 w 349"/>
                <a:gd name="T61" fmla="*/ 76 h 118"/>
                <a:gd name="T62" fmla="*/ 39 w 349"/>
                <a:gd name="T63" fmla="*/ 81 h 118"/>
                <a:gd name="T64" fmla="*/ 27 w 349"/>
                <a:gd name="T65" fmla="*/ 86 h 118"/>
                <a:gd name="T66" fmla="*/ 12 w 349"/>
                <a:gd name="T67" fmla="*/ 91 h 118"/>
                <a:gd name="T68" fmla="*/ 0 w 349"/>
                <a:gd name="T69" fmla="*/ 96 h 118"/>
                <a:gd name="T70" fmla="*/ 5 w 349"/>
                <a:gd name="T71" fmla="*/ 101 h 118"/>
                <a:gd name="T72" fmla="*/ 12 w 349"/>
                <a:gd name="T73" fmla="*/ 105 h 118"/>
                <a:gd name="T74" fmla="*/ 19 w 349"/>
                <a:gd name="T75" fmla="*/ 110 h 118"/>
                <a:gd name="T76" fmla="*/ 27 w 349"/>
                <a:gd name="T77" fmla="*/ 115 h 118"/>
                <a:gd name="T78" fmla="*/ 32 w 349"/>
                <a:gd name="T79" fmla="*/ 115 h 118"/>
                <a:gd name="T80" fmla="*/ 34 w 349"/>
                <a:gd name="T81" fmla="*/ 115 h 118"/>
                <a:gd name="T82" fmla="*/ 39 w 349"/>
                <a:gd name="T83" fmla="*/ 118 h 118"/>
                <a:gd name="T84" fmla="*/ 41 w 349"/>
                <a:gd name="T85" fmla="*/ 118 h 11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9"/>
                <a:gd name="T130" fmla="*/ 0 h 118"/>
                <a:gd name="T131" fmla="*/ 349 w 349"/>
                <a:gd name="T132" fmla="*/ 118 h 11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9" h="118">
                  <a:moveTo>
                    <a:pt x="41" y="118"/>
                  </a:moveTo>
                  <a:lnTo>
                    <a:pt x="96" y="98"/>
                  </a:lnTo>
                  <a:lnTo>
                    <a:pt x="349" y="4"/>
                  </a:lnTo>
                  <a:lnTo>
                    <a:pt x="339" y="0"/>
                  </a:lnTo>
                  <a:lnTo>
                    <a:pt x="327" y="2"/>
                  </a:lnTo>
                  <a:lnTo>
                    <a:pt x="315" y="4"/>
                  </a:lnTo>
                  <a:lnTo>
                    <a:pt x="302" y="7"/>
                  </a:lnTo>
                  <a:lnTo>
                    <a:pt x="290" y="9"/>
                  </a:lnTo>
                  <a:lnTo>
                    <a:pt x="280" y="14"/>
                  </a:lnTo>
                  <a:lnTo>
                    <a:pt x="268" y="17"/>
                  </a:lnTo>
                  <a:lnTo>
                    <a:pt x="258" y="19"/>
                  </a:lnTo>
                  <a:lnTo>
                    <a:pt x="246" y="22"/>
                  </a:lnTo>
                  <a:lnTo>
                    <a:pt x="234" y="24"/>
                  </a:lnTo>
                  <a:lnTo>
                    <a:pt x="224" y="27"/>
                  </a:lnTo>
                  <a:lnTo>
                    <a:pt x="211" y="32"/>
                  </a:lnTo>
                  <a:lnTo>
                    <a:pt x="201" y="34"/>
                  </a:lnTo>
                  <a:lnTo>
                    <a:pt x="192" y="36"/>
                  </a:lnTo>
                  <a:lnTo>
                    <a:pt x="182" y="39"/>
                  </a:lnTo>
                  <a:lnTo>
                    <a:pt x="174" y="41"/>
                  </a:lnTo>
                  <a:lnTo>
                    <a:pt x="165" y="44"/>
                  </a:lnTo>
                  <a:lnTo>
                    <a:pt x="155" y="46"/>
                  </a:lnTo>
                  <a:lnTo>
                    <a:pt x="145" y="49"/>
                  </a:lnTo>
                  <a:lnTo>
                    <a:pt x="135" y="51"/>
                  </a:lnTo>
                  <a:lnTo>
                    <a:pt x="125" y="54"/>
                  </a:lnTo>
                  <a:lnTo>
                    <a:pt x="115" y="59"/>
                  </a:lnTo>
                  <a:lnTo>
                    <a:pt x="105" y="61"/>
                  </a:lnTo>
                  <a:lnTo>
                    <a:pt x="96" y="64"/>
                  </a:lnTo>
                  <a:lnTo>
                    <a:pt x="86" y="69"/>
                  </a:lnTo>
                  <a:lnTo>
                    <a:pt x="73" y="71"/>
                  </a:lnTo>
                  <a:lnTo>
                    <a:pt x="64" y="73"/>
                  </a:lnTo>
                  <a:lnTo>
                    <a:pt x="54" y="76"/>
                  </a:lnTo>
                  <a:lnTo>
                    <a:pt x="39" y="81"/>
                  </a:lnTo>
                  <a:lnTo>
                    <a:pt x="27" y="86"/>
                  </a:lnTo>
                  <a:lnTo>
                    <a:pt x="12" y="91"/>
                  </a:lnTo>
                  <a:lnTo>
                    <a:pt x="0" y="96"/>
                  </a:lnTo>
                  <a:lnTo>
                    <a:pt x="5" y="101"/>
                  </a:lnTo>
                  <a:lnTo>
                    <a:pt x="12" y="105"/>
                  </a:lnTo>
                  <a:lnTo>
                    <a:pt x="19" y="110"/>
                  </a:lnTo>
                  <a:lnTo>
                    <a:pt x="27" y="115"/>
                  </a:lnTo>
                  <a:lnTo>
                    <a:pt x="32" y="115"/>
                  </a:lnTo>
                  <a:lnTo>
                    <a:pt x="34" y="115"/>
                  </a:lnTo>
                  <a:lnTo>
                    <a:pt x="39" y="118"/>
                  </a:lnTo>
                  <a:lnTo>
                    <a:pt x="41" y="118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19" name="Freeform 28"/>
            <p:cNvSpPr>
              <a:spLocks/>
            </p:cNvSpPr>
            <p:nvPr/>
          </p:nvSpPr>
          <p:spPr bwMode="auto">
            <a:xfrm>
              <a:off x="2476" y="2798"/>
              <a:ext cx="360" cy="114"/>
            </a:xfrm>
            <a:custGeom>
              <a:avLst/>
              <a:gdLst>
                <a:gd name="T0" fmla="*/ 20 w 360"/>
                <a:gd name="T1" fmla="*/ 114 h 114"/>
                <a:gd name="T2" fmla="*/ 212 w 360"/>
                <a:gd name="T3" fmla="*/ 55 h 114"/>
                <a:gd name="T4" fmla="*/ 357 w 360"/>
                <a:gd name="T5" fmla="*/ 15 h 114"/>
                <a:gd name="T6" fmla="*/ 360 w 360"/>
                <a:gd name="T7" fmla="*/ 13 h 114"/>
                <a:gd name="T8" fmla="*/ 360 w 360"/>
                <a:gd name="T9" fmla="*/ 13 h 114"/>
                <a:gd name="T10" fmla="*/ 357 w 360"/>
                <a:gd name="T11" fmla="*/ 10 h 114"/>
                <a:gd name="T12" fmla="*/ 355 w 360"/>
                <a:gd name="T13" fmla="*/ 8 h 114"/>
                <a:gd name="T14" fmla="*/ 355 w 360"/>
                <a:gd name="T15" fmla="*/ 8 h 114"/>
                <a:gd name="T16" fmla="*/ 355 w 360"/>
                <a:gd name="T17" fmla="*/ 8 h 114"/>
                <a:gd name="T18" fmla="*/ 352 w 360"/>
                <a:gd name="T19" fmla="*/ 8 h 114"/>
                <a:gd name="T20" fmla="*/ 352 w 360"/>
                <a:gd name="T21" fmla="*/ 8 h 114"/>
                <a:gd name="T22" fmla="*/ 343 w 360"/>
                <a:gd name="T23" fmla="*/ 3 h 114"/>
                <a:gd name="T24" fmla="*/ 333 w 360"/>
                <a:gd name="T25" fmla="*/ 0 h 114"/>
                <a:gd name="T26" fmla="*/ 323 w 360"/>
                <a:gd name="T27" fmla="*/ 0 h 114"/>
                <a:gd name="T28" fmla="*/ 313 w 360"/>
                <a:gd name="T29" fmla="*/ 3 h 114"/>
                <a:gd name="T30" fmla="*/ 301 w 360"/>
                <a:gd name="T31" fmla="*/ 3 h 114"/>
                <a:gd name="T32" fmla="*/ 291 w 360"/>
                <a:gd name="T33" fmla="*/ 8 h 114"/>
                <a:gd name="T34" fmla="*/ 281 w 360"/>
                <a:gd name="T35" fmla="*/ 10 h 114"/>
                <a:gd name="T36" fmla="*/ 271 w 360"/>
                <a:gd name="T37" fmla="*/ 13 h 114"/>
                <a:gd name="T38" fmla="*/ 266 w 360"/>
                <a:gd name="T39" fmla="*/ 23 h 114"/>
                <a:gd name="T40" fmla="*/ 246 w 360"/>
                <a:gd name="T41" fmla="*/ 23 h 114"/>
                <a:gd name="T42" fmla="*/ 232 w 360"/>
                <a:gd name="T43" fmla="*/ 28 h 114"/>
                <a:gd name="T44" fmla="*/ 214 w 360"/>
                <a:gd name="T45" fmla="*/ 30 h 114"/>
                <a:gd name="T46" fmla="*/ 200 w 360"/>
                <a:gd name="T47" fmla="*/ 37 h 114"/>
                <a:gd name="T48" fmla="*/ 185 w 360"/>
                <a:gd name="T49" fmla="*/ 42 h 114"/>
                <a:gd name="T50" fmla="*/ 170 w 360"/>
                <a:gd name="T51" fmla="*/ 47 h 114"/>
                <a:gd name="T52" fmla="*/ 155 w 360"/>
                <a:gd name="T53" fmla="*/ 52 h 114"/>
                <a:gd name="T54" fmla="*/ 143 w 360"/>
                <a:gd name="T55" fmla="*/ 57 h 114"/>
                <a:gd name="T56" fmla="*/ 128 w 360"/>
                <a:gd name="T57" fmla="*/ 62 h 114"/>
                <a:gd name="T58" fmla="*/ 121 w 360"/>
                <a:gd name="T59" fmla="*/ 62 h 114"/>
                <a:gd name="T60" fmla="*/ 116 w 360"/>
                <a:gd name="T61" fmla="*/ 64 h 114"/>
                <a:gd name="T62" fmla="*/ 109 w 360"/>
                <a:gd name="T63" fmla="*/ 67 h 114"/>
                <a:gd name="T64" fmla="*/ 104 w 360"/>
                <a:gd name="T65" fmla="*/ 67 h 114"/>
                <a:gd name="T66" fmla="*/ 101 w 360"/>
                <a:gd name="T67" fmla="*/ 67 h 114"/>
                <a:gd name="T68" fmla="*/ 101 w 360"/>
                <a:gd name="T69" fmla="*/ 67 h 114"/>
                <a:gd name="T70" fmla="*/ 101 w 360"/>
                <a:gd name="T71" fmla="*/ 69 h 114"/>
                <a:gd name="T72" fmla="*/ 99 w 360"/>
                <a:gd name="T73" fmla="*/ 69 h 114"/>
                <a:gd name="T74" fmla="*/ 0 w 360"/>
                <a:gd name="T75" fmla="*/ 104 h 114"/>
                <a:gd name="T76" fmla="*/ 3 w 360"/>
                <a:gd name="T77" fmla="*/ 109 h 114"/>
                <a:gd name="T78" fmla="*/ 5 w 360"/>
                <a:gd name="T79" fmla="*/ 111 h 114"/>
                <a:gd name="T80" fmla="*/ 10 w 360"/>
                <a:gd name="T81" fmla="*/ 111 h 114"/>
                <a:gd name="T82" fmla="*/ 15 w 360"/>
                <a:gd name="T83" fmla="*/ 114 h 114"/>
                <a:gd name="T84" fmla="*/ 20 w 360"/>
                <a:gd name="T85" fmla="*/ 114 h 1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60"/>
                <a:gd name="T130" fmla="*/ 0 h 114"/>
                <a:gd name="T131" fmla="*/ 360 w 360"/>
                <a:gd name="T132" fmla="*/ 114 h 11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60" h="114">
                  <a:moveTo>
                    <a:pt x="20" y="114"/>
                  </a:moveTo>
                  <a:lnTo>
                    <a:pt x="212" y="55"/>
                  </a:lnTo>
                  <a:lnTo>
                    <a:pt x="357" y="15"/>
                  </a:lnTo>
                  <a:lnTo>
                    <a:pt x="360" y="13"/>
                  </a:lnTo>
                  <a:lnTo>
                    <a:pt x="357" y="10"/>
                  </a:lnTo>
                  <a:lnTo>
                    <a:pt x="355" y="8"/>
                  </a:lnTo>
                  <a:lnTo>
                    <a:pt x="352" y="8"/>
                  </a:lnTo>
                  <a:lnTo>
                    <a:pt x="343" y="3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3"/>
                  </a:lnTo>
                  <a:lnTo>
                    <a:pt x="301" y="3"/>
                  </a:lnTo>
                  <a:lnTo>
                    <a:pt x="291" y="8"/>
                  </a:lnTo>
                  <a:lnTo>
                    <a:pt x="281" y="10"/>
                  </a:lnTo>
                  <a:lnTo>
                    <a:pt x="271" y="13"/>
                  </a:lnTo>
                  <a:lnTo>
                    <a:pt x="266" y="23"/>
                  </a:lnTo>
                  <a:lnTo>
                    <a:pt x="246" y="23"/>
                  </a:lnTo>
                  <a:lnTo>
                    <a:pt x="232" y="28"/>
                  </a:lnTo>
                  <a:lnTo>
                    <a:pt x="214" y="30"/>
                  </a:lnTo>
                  <a:lnTo>
                    <a:pt x="200" y="37"/>
                  </a:lnTo>
                  <a:lnTo>
                    <a:pt x="185" y="42"/>
                  </a:lnTo>
                  <a:lnTo>
                    <a:pt x="170" y="47"/>
                  </a:lnTo>
                  <a:lnTo>
                    <a:pt x="155" y="52"/>
                  </a:lnTo>
                  <a:lnTo>
                    <a:pt x="143" y="57"/>
                  </a:lnTo>
                  <a:lnTo>
                    <a:pt x="128" y="62"/>
                  </a:lnTo>
                  <a:lnTo>
                    <a:pt x="121" y="62"/>
                  </a:lnTo>
                  <a:lnTo>
                    <a:pt x="116" y="64"/>
                  </a:lnTo>
                  <a:lnTo>
                    <a:pt x="109" y="67"/>
                  </a:lnTo>
                  <a:lnTo>
                    <a:pt x="104" y="67"/>
                  </a:lnTo>
                  <a:lnTo>
                    <a:pt x="101" y="67"/>
                  </a:lnTo>
                  <a:lnTo>
                    <a:pt x="101" y="69"/>
                  </a:lnTo>
                  <a:lnTo>
                    <a:pt x="99" y="69"/>
                  </a:lnTo>
                  <a:lnTo>
                    <a:pt x="0" y="104"/>
                  </a:lnTo>
                  <a:lnTo>
                    <a:pt x="3" y="109"/>
                  </a:lnTo>
                  <a:lnTo>
                    <a:pt x="5" y="111"/>
                  </a:lnTo>
                  <a:lnTo>
                    <a:pt x="10" y="111"/>
                  </a:lnTo>
                  <a:lnTo>
                    <a:pt x="15" y="114"/>
                  </a:lnTo>
                  <a:lnTo>
                    <a:pt x="20" y="114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20" name="Freeform 29"/>
            <p:cNvSpPr>
              <a:spLocks/>
            </p:cNvSpPr>
            <p:nvPr/>
          </p:nvSpPr>
          <p:spPr bwMode="auto">
            <a:xfrm>
              <a:off x="2439" y="2781"/>
              <a:ext cx="338" cy="111"/>
            </a:xfrm>
            <a:custGeom>
              <a:avLst/>
              <a:gdLst>
                <a:gd name="T0" fmla="*/ 15 w 338"/>
                <a:gd name="T1" fmla="*/ 111 h 111"/>
                <a:gd name="T2" fmla="*/ 338 w 338"/>
                <a:gd name="T3" fmla="*/ 5 h 111"/>
                <a:gd name="T4" fmla="*/ 338 w 338"/>
                <a:gd name="T5" fmla="*/ 5 h 111"/>
                <a:gd name="T6" fmla="*/ 338 w 338"/>
                <a:gd name="T7" fmla="*/ 3 h 111"/>
                <a:gd name="T8" fmla="*/ 338 w 338"/>
                <a:gd name="T9" fmla="*/ 3 h 111"/>
                <a:gd name="T10" fmla="*/ 335 w 338"/>
                <a:gd name="T11" fmla="*/ 3 h 111"/>
                <a:gd name="T12" fmla="*/ 303 w 338"/>
                <a:gd name="T13" fmla="*/ 0 h 111"/>
                <a:gd name="T14" fmla="*/ 271 w 338"/>
                <a:gd name="T15" fmla="*/ 5 h 111"/>
                <a:gd name="T16" fmla="*/ 242 w 338"/>
                <a:gd name="T17" fmla="*/ 12 h 111"/>
                <a:gd name="T18" fmla="*/ 210 w 338"/>
                <a:gd name="T19" fmla="*/ 25 h 111"/>
                <a:gd name="T20" fmla="*/ 180 w 338"/>
                <a:gd name="T21" fmla="*/ 37 h 111"/>
                <a:gd name="T22" fmla="*/ 151 w 338"/>
                <a:gd name="T23" fmla="*/ 52 h 111"/>
                <a:gd name="T24" fmla="*/ 119 w 338"/>
                <a:gd name="T25" fmla="*/ 62 h 111"/>
                <a:gd name="T26" fmla="*/ 89 w 338"/>
                <a:gd name="T27" fmla="*/ 69 h 111"/>
                <a:gd name="T28" fmla="*/ 72 w 338"/>
                <a:gd name="T29" fmla="*/ 77 h 111"/>
                <a:gd name="T30" fmla="*/ 57 w 338"/>
                <a:gd name="T31" fmla="*/ 81 h 111"/>
                <a:gd name="T32" fmla="*/ 42 w 338"/>
                <a:gd name="T33" fmla="*/ 86 h 111"/>
                <a:gd name="T34" fmla="*/ 27 w 338"/>
                <a:gd name="T35" fmla="*/ 94 h 111"/>
                <a:gd name="T36" fmla="*/ 18 w 338"/>
                <a:gd name="T37" fmla="*/ 94 h 111"/>
                <a:gd name="T38" fmla="*/ 10 w 338"/>
                <a:gd name="T39" fmla="*/ 96 h 111"/>
                <a:gd name="T40" fmla="*/ 5 w 338"/>
                <a:gd name="T41" fmla="*/ 99 h 111"/>
                <a:gd name="T42" fmla="*/ 0 w 338"/>
                <a:gd name="T43" fmla="*/ 101 h 111"/>
                <a:gd name="T44" fmla="*/ 15 w 338"/>
                <a:gd name="T45" fmla="*/ 111 h 1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38"/>
                <a:gd name="T70" fmla="*/ 0 h 111"/>
                <a:gd name="T71" fmla="*/ 338 w 338"/>
                <a:gd name="T72" fmla="*/ 111 h 1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38" h="111">
                  <a:moveTo>
                    <a:pt x="15" y="111"/>
                  </a:moveTo>
                  <a:lnTo>
                    <a:pt x="338" y="5"/>
                  </a:lnTo>
                  <a:lnTo>
                    <a:pt x="338" y="3"/>
                  </a:lnTo>
                  <a:lnTo>
                    <a:pt x="335" y="3"/>
                  </a:lnTo>
                  <a:lnTo>
                    <a:pt x="303" y="0"/>
                  </a:lnTo>
                  <a:lnTo>
                    <a:pt x="271" y="5"/>
                  </a:lnTo>
                  <a:lnTo>
                    <a:pt x="242" y="12"/>
                  </a:lnTo>
                  <a:lnTo>
                    <a:pt x="210" y="25"/>
                  </a:lnTo>
                  <a:lnTo>
                    <a:pt x="180" y="37"/>
                  </a:lnTo>
                  <a:lnTo>
                    <a:pt x="151" y="52"/>
                  </a:lnTo>
                  <a:lnTo>
                    <a:pt x="119" y="62"/>
                  </a:lnTo>
                  <a:lnTo>
                    <a:pt x="89" y="69"/>
                  </a:lnTo>
                  <a:lnTo>
                    <a:pt x="72" y="77"/>
                  </a:lnTo>
                  <a:lnTo>
                    <a:pt x="57" y="81"/>
                  </a:lnTo>
                  <a:lnTo>
                    <a:pt x="42" y="86"/>
                  </a:lnTo>
                  <a:lnTo>
                    <a:pt x="27" y="94"/>
                  </a:lnTo>
                  <a:lnTo>
                    <a:pt x="18" y="94"/>
                  </a:lnTo>
                  <a:lnTo>
                    <a:pt x="10" y="96"/>
                  </a:lnTo>
                  <a:lnTo>
                    <a:pt x="5" y="99"/>
                  </a:lnTo>
                  <a:lnTo>
                    <a:pt x="0" y="101"/>
                  </a:lnTo>
                  <a:lnTo>
                    <a:pt x="15" y="111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21" name="Freeform 30"/>
            <p:cNvSpPr>
              <a:spLocks/>
            </p:cNvSpPr>
            <p:nvPr/>
          </p:nvSpPr>
          <p:spPr bwMode="auto">
            <a:xfrm>
              <a:off x="2388" y="2759"/>
              <a:ext cx="330" cy="116"/>
            </a:xfrm>
            <a:custGeom>
              <a:avLst/>
              <a:gdLst>
                <a:gd name="T0" fmla="*/ 27 w 330"/>
                <a:gd name="T1" fmla="*/ 116 h 116"/>
                <a:gd name="T2" fmla="*/ 330 w 330"/>
                <a:gd name="T3" fmla="*/ 5 h 116"/>
                <a:gd name="T4" fmla="*/ 317 w 330"/>
                <a:gd name="T5" fmla="*/ 0 h 116"/>
                <a:gd name="T6" fmla="*/ 302 w 330"/>
                <a:gd name="T7" fmla="*/ 0 h 116"/>
                <a:gd name="T8" fmla="*/ 288 w 330"/>
                <a:gd name="T9" fmla="*/ 2 h 116"/>
                <a:gd name="T10" fmla="*/ 273 w 330"/>
                <a:gd name="T11" fmla="*/ 5 h 116"/>
                <a:gd name="T12" fmla="*/ 256 w 330"/>
                <a:gd name="T13" fmla="*/ 12 h 116"/>
                <a:gd name="T14" fmla="*/ 241 w 330"/>
                <a:gd name="T15" fmla="*/ 20 h 116"/>
                <a:gd name="T16" fmla="*/ 224 w 330"/>
                <a:gd name="T17" fmla="*/ 25 h 116"/>
                <a:gd name="T18" fmla="*/ 206 w 330"/>
                <a:gd name="T19" fmla="*/ 32 h 116"/>
                <a:gd name="T20" fmla="*/ 199 w 330"/>
                <a:gd name="T21" fmla="*/ 32 h 116"/>
                <a:gd name="T22" fmla="*/ 194 w 330"/>
                <a:gd name="T23" fmla="*/ 34 h 116"/>
                <a:gd name="T24" fmla="*/ 187 w 330"/>
                <a:gd name="T25" fmla="*/ 37 h 116"/>
                <a:gd name="T26" fmla="*/ 182 w 330"/>
                <a:gd name="T27" fmla="*/ 37 h 116"/>
                <a:gd name="T28" fmla="*/ 177 w 330"/>
                <a:gd name="T29" fmla="*/ 42 h 116"/>
                <a:gd name="T30" fmla="*/ 170 w 330"/>
                <a:gd name="T31" fmla="*/ 42 h 116"/>
                <a:gd name="T32" fmla="*/ 162 w 330"/>
                <a:gd name="T33" fmla="*/ 44 h 116"/>
                <a:gd name="T34" fmla="*/ 155 w 330"/>
                <a:gd name="T35" fmla="*/ 47 h 116"/>
                <a:gd name="T36" fmla="*/ 142 w 330"/>
                <a:gd name="T37" fmla="*/ 49 h 116"/>
                <a:gd name="T38" fmla="*/ 130 w 330"/>
                <a:gd name="T39" fmla="*/ 54 h 116"/>
                <a:gd name="T40" fmla="*/ 118 w 330"/>
                <a:gd name="T41" fmla="*/ 57 h 116"/>
                <a:gd name="T42" fmla="*/ 106 w 330"/>
                <a:gd name="T43" fmla="*/ 62 h 116"/>
                <a:gd name="T44" fmla="*/ 93 w 330"/>
                <a:gd name="T45" fmla="*/ 64 h 116"/>
                <a:gd name="T46" fmla="*/ 83 w 330"/>
                <a:gd name="T47" fmla="*/ 69 h 116"/>
                <a:gd name="T48" fmla="*/ 71 w 330"/>
                <a:gd name="T49" fmla="*/ 71 h 116"/>
                <a:gd name="T50" fmla="*/ 59 w 330"/>
                <a:gd name="T51" fmla="*/ 76 h 116"/>
                <a:gd name="T52" fmla="*/ 44 w 330"/>
                <a:gd name="T53" fmla="*/ 86 h 116"/>
                <a:gd name="T54" fmla="*/ 29 w 330"/>
                <a:gd name="T55" fmla="*/ 94 h 116"/>
                <a:gd name="T56" fmla="*/ 14 w 330"/>
                <a:gd name="T57" fmla="*/ 99 h 116"/>
                <a:gd name="T58" fmla="*/ 0 w 330"/>
                <a:gd name="T59" fmla="*/ 103 h 116"/>
                <a:gd name="T60" fmla="*/ 27 w 330"/>
                <a:gd name="T61" fmla="*/ 116 h 116"/>
                <a:gd name="T62" fmla="*/ 27 w 330"/>
                <a:gd name="T63" fmla="*/ 116 h 1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30"/>
                <a:gd name="T97" fmla="*/ 0 h 116"/>
                <a:gd name="T98" fmla="*/ 330 w 330"/>
                <a:gd name="T99" fmla="*/ 116 h 1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30" h="116">
                  <a:moveTo>
                    <a:pt x="27" y="116"/>
                  </a:moveTo>
                  <a:lnTo>
                    <a:pt x="330" y="5"/>
                  </a:lnTo>
                  <a:lnTo>
                    <a:pt x="317" y="0"/>
                  </a:lnTo>
                  <a:lnTo>
                    <a:pt x="302" y="0"/>
                  </a:lnTo>
                  <a:lnTo>
                    <a:pt x="288" y="2"/>
                  </a:lnTo>
                  <a:lnTo>
                    <a:pt x="273" y="5"/>
                  </a:lnTo>
                  <a:lnTo>
                    <a:pt x="256" y="12"/>
                  </a:lnTo>
                  <a:lnTo>
                    <a:pt x="241" y="20"/>
                  </a:lnTo>
                  <a:lnTo>
                    <a:pt x="224" y="25"/>
                  </a:lnTo>
                  <a:lnTo>
                    <a:pt x="206" y="32"/>
                  </a:lnTo>
                  <a:lnTo>
                    <a:pt x="199" y="32"/>
                  </a:lnTo>
                  <a:lnTo>
                    <a:pt x="194" y="34"/>
                  </a:lnTo>
                  <a:lnTo>
                    <a:pt x="187" y="37"/>
                  </a:lnTo>
                  <a:lnTo>
                    <a:pt x="182" y="37"/>
                  </a:lnTo>
                  <a:lnTo>
                    <a:pt x="177" y="42"/>
                  </a:lnTo>
                  <a:lnTo>
                    <a:pt x="170" y="42"/>
                  </a:lnTo>
                  <a:lnTo>
                    <a:pt x="162" y="44"/>
                  </a:lnTo>
                  <a:lnTo>
                    <a:pt x="155" y="47"/>
                  </a:lnTo>
                  <a:lnTo>
                    <a:pt x="142" y="49"/>
                  </a:lnTo>
                  <a:lnTo>
                    <a:pt x="130" y="54"/>
                  </a:lnTo>
                  <a:lnTo>
                    <a:pt x="118" y="57"/>
                  </a:lnTo>
                  <a:lnTo>
                    <a:pt x="106" y="62"/>
                  </a:lnTo>
                  <a:lnTo>
                    <a:pt x="93" y="64"/>
                  </a:lnTo>
                  <a:lnTo>
                    <a:pt x="83" y="69"/>
                  </a:lnTo>
                  <a:lnTo>
                    <a:pt x="71" y="71"/>
                  </a:lnTo>
                  <a:lnTo>
                    <a:pt x="59" y="76"/>
                  </a:lnTo>
                  <a:lnTo>
                    <a:pt x="44" y="86"/>
                  </a:lnTo>
                  <a:lnTo>
                    <a:pt x="29" y="94"/>
                  </a:lnTo>
                  <a:lnTo>
                    <a:pt x="14" y="99"/>
                  </a:lnTo>
                  <a:lnTo>
                    <a:pt x="0" y="103"/>
                  </a:lnTo>
                  <a:lnTo>
                    <a:pt x="27" y="116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22" name="Freeform 31"/>
            <p:cNvSpPr>
              <a:spLocks/>
            </p:cNvSpPr>
            <p:nvPr/>
          </p:nvSpPr>
          <p:spPr bwMode="auto">
            <a:xfrm>
              <a:off x="2397" y="2535"/>
              <a:ext cx="40" cy="71"/>
            </a:xfrm>
            <a:custGeom>
              <a:avLst/>
              <a:gdLst>
                <a:gd name="T0" fmla="*/ 20 w 40"/>
                <a:gd name="T1" fmla="*/ 71 h 71"/>
                <a:gd name="T2" fmla="*/ 30 w 40"/>
                <a:gd name="T3" fmla="*/ 61 h 71"/>
                <a:gd name="T4" fmla="*/ 37 w 40"/>
                <a:gd name="T5" fmla="*/ 49 h 71"/>
                <a:gd name="T6" fmla="*/ 40 w 40"/>
                <a:gd name="T7" fmla="*/ 34 h 71"/>
                <a:gd name="T8" fmla="*/ 40 w 40"/>
                <a:gd name="T9" fmla="*/ 19 h 71"/>
                <a:gd name="T10" fmla="*/ 40 w 40"/>
                <a:gd name="T11" fmla="*/ 15 h 71"/>
                <a:gd name="T12" fmla="*/ 37 w 40"/>
                <a:gd name="T13" fmla="*/ 10 h 71"/>
                <a:gd name="T14" fmla="*/ 35 w 40"/>
                <a:gd name="T15" fmla="*/ 5 h 71"/>
                <a:gd name="T16" fmla="*/ 35 w 40"/>
                <a:gd name="T17" fmla="*/ 0 h 71"/>
                <a:gd name="T18" fmla="*/ 35 w 40"/>
                <a:gd name="T19" fmla="*/ 0 h 71"/>
                <a:gd name="T20" fmla="*/ 35 w 40"/>
                <a:gd name="T21" fmla="*/ 0 h 71"/>
                <a:gd name="T22" fmla="*/ 32 w 40"/>
                <a:gd name="T23" fmla="*/ 0 h 71"/>
                <a:gd name="T24" fmla="*/ 32 w 40"/>
                <a:gd name="T25" fmla="*/ 0 h 71"/>
                <a:gd name="T26" fmla="*/ 0 w 40"/>
                <a:gd name="T27" fmla="*/ 2 h 71"/>
                <a:gd name="T28" fmla="*/ 5 w 40"/>
                <a:gd name="T29" fmla="*/ 17 h 71"/>
                <a:gd name="T30" fmla="*/ 8 w 40"/>
                <a:gd name="T31" fmla="*/ 34 h 71"/>
                <a:gd name="T32" fmla="*/ 8 w 40"/>
                <a:gd name="T33" fmla="*/ 54 h 71"/>
                <a:gd name="T34" fmla="*/ 8 w 40"/>
                <a:gd name="T35" fmla="*/ 69 h 71"/>
                <a:gd name="T36" fmla="*/ 10 w 40"/>
                <a:gd name="T37" fmla="*/ 69 h 71"/>
                <a:gd name="T38" fmla="*/ 13 w 40"/>
                <a:gd name="T39" fmla="*/ 69 h 71"/>
                <a:gd name="T40" fmla="*/ 18 w 40"/>
                <a:gd name="T41" fmla="*/ 71 h 71"/>
                <a:gd name="T42" fmla="*/ 20 w 40"/>
                <a:gd name="T43" fmla="*/ 71 h 7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0"/>
                <a:gd name="T67" fmla="*/ 0 h 71"/>
                <a:gd name="T68" fmla="*/ 40 w 40"/>
                <a:gd name="T69" fmla="*/ 71 h 7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0" h="71">
                  <a:moveTo>
                    <a:pt x="20" y="71"/>
                  </a:moveTo>
                  <a:lnTo>
                    <a:pt x="30" y="61"/>
                  </a:lnTo>
                  <a:lnTo>
                    <a:pt x="37" y="49"/>
                  </a:lnTo>
                  <a:lnTo>
                    <a:pt x="40" y="34"/>
                  </a:lnTo>
                  <a:lnTo>
                    <a:pt x="40" y="19"/>
                  </a:lnTo>
                  <a:lnTo>
                    <a:pt x="40" y="15"/>
                  </a:lnTo>
                  <a:lnTo>
                    <a:pt x="37" y="10"/>
                  </a:lnTo>
                  <a:lnTo>
                    <a:pt x="35" y="5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0" y="2"/>
                  </a:lnTo>
                  <a:lnTo>
                    <a:pt x="5" y="17"/>
                  </a:lnTo>
                  <a:lnTo>
                    <a:pt x="8" y="34"/>
                  </a:lnTo>
                  <a:lnTo>
                    <a:pt x="8" y="54"/>
                  </a:lnTo>
                  <a:lnTo>
                    <a:pt x="8" y="69"/>
                  </a:lnTo>
                  <a:lnTo>
                    <a:pt x="10" y="69"/>
                  </a:lnTo>
                  <a:lnTo>
                    <a:pt x="13" y="69"/>
                  </a:lnTo>
                  <a:lnTo>
                    <a:pt x="18" y="71"/>
                  </a:lnTo>
                  <a:lnTo>
                    <a:pt x="20" y="71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23" name="Freeform 32"/>
            <p:cNvSpPr>
              <a:spLocks/>
            </p:cNvSpPr>
            <p:nvPr/>
          </p:nvSpPr>
          <p:spPr bwMode="auto">
            <a:xfrm>
              <a:off x="2353" y="2542"/>
              <a:ext cx="27" cy="59"/>
            </a:xfrm>
            <a:custGeom>
              <a:avLst/>
              <a:gdLst>
                <a:gd name="T0" fmla="*/ 10 w 27"/>
                <a:gd name="T1" fmla="*/ 59 h 59"/>
                <a:gd name="T2" fmla="*/ 17 w 27"/>
                <a:gd name="T3" fmla="*/ 57 h 59"/>
                <a:gd name="T4" fmla="*/ 25 w 27"/>
                <a:gd name="T5" fmla="*/ 52 h 59"/>
                <a:gd name="T6" fmla="*/ 27 w 27"/>
                <a:gd name="T7" fmla="*/ 42 h 59"/>
                <a:gd name="T8" fmla="*/ 27 w 27"/>
                <a:gd name="T9" fmla="*/ 32 h 59"/>
                <a:gd name="T10" fmla="*/ 25 w 27"/>
                <a:gd name="T11" fmla="*/ 20 h 59"/>
                <a:gd name="T12" fmla="*/ 25 w 27"/>
                <a:gd name="T13" fmla="*/ 15 h 59"/>
                <a:gd name="T14" fmla="*/ 22 w 27"/>
                <a:gd name="T15" fmla="*/ 8 h 59"/>
                <a:gd name="T16" fmla="*/ 20 w 27"/>
                <a:gd name="T17" fmla="*/ 3 h 59"/>
                <a:gd name="T18" fmla="*/ 15 w 27"/>
                <a:gd name="T19" fmla="*/ 0 h 59"/>
                <a:gd name="T20" fmla="*/ 12 w 27"/>
                <a:gd name="T21" fmla="*/ 0 h 59"/>
                <a:gd name="T22" fmla="*/ 12 w 27"/>
                <a:gd name="T23" fmla="*/ 0 h 59"/>
                <a:gd name="T24" fmla="*/ 10 w 27"/>
                <a:gd name="T25" fmla="*/ 0 h 59"/>
                <a:gd name="T26" fmla="*/ 10 w 27"/>
                <a:gd name="T27" fmla="*/ 3 h 59"/>
                <a:gd name="T28" fmla="*/ 5 w 27"/>
                <a:gd name="T29" fmla="*/ 15 h 59"/>
                <a:gd name="T30" fmla="*/ 0 w 27"/>
                <a:gd name="T31" fmla="*/ 27 h 59"/>
                <a:gd name="T32" fmla="*/ 0 w 27"/>
                <a:gd name="T33" fmla="*/ 42 h 59"/>
                <a:gd name="T34" fmla="*/ 3 w 27"/>
                <a:gd name="T35" fmla="*/ 54 h 59"/>
                <a:gd name="T36" fmla="*/ 5 w 27"/>
                <a:gd name="T37" fmla="*/ 57 h 59"/>
                <a:gd name="T38" fmla="*/ 5 w 27"/>
                <a:gd name="T39" fmla="*/ 57 h 59"/>
                <a:gd name="T40" fmla="*/ 5 w 27"/>
                <a:gd name="T41" fmla="*/ 59 h 59"/>
                <a:gd name="T42" fmla="*/ 8 w 27"/>
                <a:gd name="T43" fmla="*/ 59 h 59"/>
                <a:gd name="T44" fmla="*/ 10 w 27"/>
                <a:gd name="T45" fmla="*/ 59 h 5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7"/>
                <a:gd name="T70" fmla="*/ 0 h 59"/>
                <a:gd name="T71" fmla="*/ 27 w 27"/>
                <a:gd name="T72" fmla="*/ 59 h 5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7" h="59">
                  <a:moveTo>
                    <a:pt x="10" y="59"/>
                  </a:moveTo>
                  <a:lnTo>
                    <a:pt x="17" y="57"/>
                  </a:lnTo>
                  <a:lnTo>
                    <a:pt x="25" y="52"/>
                  </a:lnTo>
                  <a:lnTo>
                    <a:pt x="27" y="42"/>
                  </a:lnTo>
                  <a:lnTo>
                    <a:pt x="27" y="32"/>
                  </a:lnTo>
                  <a:lnTo>
                    <a:pt x="25" y="20"/>
                  </a:lnTo>
                  <a:lnTo>
                    <a:pt x="25" y="15"/>
                  </a:lnTo>
                  <a:lnTo>
                    <a:pt x="22" y="8"/>
                  </a:lnTo>
                  <a:lnTo>
                    <a:pt x="20" y="3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3"/>
                  </a:lnTo>
                  <a:lnTo>
                    <a:pt x="5" y="15"/>
                  </a:lnTo>
                  <a:lnTo>
                    <a:pt x="0" y="27"/>
                  </a:lnTo>
                  <a:lnTo>
                    <a:pt x="0" y="42"/>
                  </a:lnTo>
                  <a:lnTo>
                    <a:pt x="3" y="54"/>
                  </a:lnTo>
                  <a:lnTo>
                    <a:pt x="5" y="57"/>
                  </a:lnTo>
                  <a:lnTo>
                    <a:pt x="5" y="59"/>
                  </a:lnTo>
                  <a:lnTo>
                    <a:pt x="8" y="59"/>
                  </a:lnTo>
                  <a:lnTo>
                    <a:pt x="10" y="59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24" name="Freeform 33"/>
            <p:cNvSpPr>
              <a:spLocks/>
            </p:cNvSpPr>
            <p:nvPr/>
          </p:nvSpPr>
          <p:spPr bwMode="auto">
            <a:xfrm>
              <a:off x="2592" y="2510"/>
              <a:ext cx="30" cy="69"/>
            </a:xfrm>
            <a:custGeom>
              <a:avLst/>
              <a:gdLst>
                <a:gd name="T0" fmla="*/ 7 w 30"/>
                <a:gd name="T1" fmla="*/ 67 h 69"/>
                <a:gd name="T2" fmla="*/ 10 w 30"/>
                <a:gd name="T3" fmla="*/ 67 h 69"/>
                <a:gd name="T4" fmla="*/ 12 w 30"/>
                <a:gd name="T5" fmla="*/ 69 h 69"/>
                <a:gd name="T6" fmla="*/ 15 w 30"/>
                <a:gd name="T7" fmla="*/ 69 h 69"/>
                <a:gd name="T8" fmla="*/ 17 w 30"/>
                <a:gd name="T9" fmla="*/ 69 h 69"/>
                <a:gd name="T10" fmla="*/ 27 w 30"/>
                <a:gd name="T11" fmla="*/ 54 h 69"/>
                <a:gd name="T12" fmla="*/ 30 w 30"/>
                <a:gd name="T13" fmla="*/ 37 h 69"/>
                <a:gd name="T14" fmla="*/ 30 w 30"/>
                <a:gd name="T15" fmla="*/ 20 h 69"/>
                <a:gd name="T16" fmla="*/ 25 w 30"/>
                <a:gd name="T17" fmla="*/ 5 h 69"/>
                <a:gd name="T18" fmla="*/ 7 w 30"/>
                <a:gd name="T19" fmla="*/ 0 h 69"/>
                <a:gd name="T20" fmla="*/ 5 w 30"/>
                <a:gd name="T21" fmla="*/ 0 h 69"/>
                <a:gd name="T22" fmla="*/ 5 w 30"/>
                <a:gd name="T23" fmla="*/ 0 h 69"/>
                <a:gd name="T24" fmla="*/ 2 w 30"/>
                <a:gd name="T25" fmla="*/ 3 h 69"/>
                <a:gd name="T26" fmla="*/ 0 w 30"/>
                <a:gd name="T27" fmla="*/ 5 h 69"/>
                <a:gd name="T28" fmla="*/ 5 w 30"/>
                <a:gd name="T29" fmla="*/ 20 h 69"/>
                <a:gd name="T30" fmla="*/ 7 w 30"/>
                <a:gd name="T31" fmla="*/ 35 h 69"/>
                <a:gd name="T32" fmla="*/ 7 w 30"/>
                <a:gd name="T33" fmla="*/ 49 h 69"/>
                <a:gd name="T34" fmla="*/ 2 w 30"/>
                <a:gd name="T35" fmla="*/ 64 h 69"/>
                <a:gd name="T36" fmla="*/ 2 w 30"/>
                <a:gd name="T37" fmla="*/ 64 h 69"/>
                <a:gd name="T38" fmla="*/ 5 w 30"/>
                <a:gd name="T39" fmla="*/ 67 h 69"/>
                <a:gd name="T40" fmla="*/ 5 w 30"/>
                <a:gd name="T41" fmla="*/ 69 h 69"/>
                <a:gd name="T42" fmla="*/ 7 w 30"/>
                <a:gd name="T43" fmla="*/ 67 h 6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0"/>
                <a:gd name="T67" fmla="*/ 0 h 69"/>
                <a:gd name="T68" fmla="*/ 30 w 30"/>
                <a:gd name="T69" fmla="*/ 69 h 6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0" h="69">
                  <a:moveTo>
                    <a:pt x="7" y="67"/>
                  </a:moveTo>
                  <a:lnTo>
                    <a:pt x="10" y="67"/>
                  </a:lnTo>
                  <a:lnTo>
                    <a:pt x="12" y="69"/>
                  </a:lnTo>
                  <a:lnTo>
                    <a:pt x="15" y="69"/>
                  </a:lnTo>
                  <a:lnTo>
                    <a:pt x="17" y="69"/>
                  </a:lnTo>
                  <a:lnTo>
                    <a:pt x="27" y="54"/>
                  </a:lnTo>
                  <a:lnTo>
                    <a:pt x="30" y="37"/>
                  </a:lnTo>
                  <a:lnTo>
                    <a:pt x="30" y="20"/>
                  </a:lnTo>
                  <a:lnTo>
                    <a:pt x="25" y="5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5" y="20"/>
                  </a:lnTo>
                  <a:lnTo>
                    <a:pt x="7" y="35"/>
                  </a:lnTo>
                  <a:lnTo>
                    <a:pt x="7" y="49"/>
                  </a:lnTo>
                  <a:lnTo>
                    <a:pt x="2" y="64"/>
                  </a:lnTo>
                  <a:lnTo>
                    <a:pt x="5" y="67"/>
                  </a:lnTo>
                  <a:lnTo>
                    <a:pt x="5" y="69"/>
                  </a:lnTo>
                  <a:lnTo>
                    <a:pt x="7" y="67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25" name="Freeform 34"/>
            <p:cNvSpPr>
              <a:spLocks/>
            </p:cNvSpPr>
            <p:nvPr/>
          </p:nvSpPr>
          <p:spPr bwMode="auto">
            <a:xfrm>
              <a:off x="2540" y="2515"/>
              <a:ext cx="37" cy="57"/>
            </a:xfrm>
            <a:custGeom>
              <a:avLst/>
              <a:gdLst>
                <a:gd name="T0" fmla="*/ 5 w 37"/>
                <a:gd name="T1" fmla="*/ 57 h 57"/>
                <a:gd name="T2" fmla="*/ 22 w 37"/>
                <a:gd name="T3" fmla="*/ 57 h 57"/>
                <a:gd name="T4" fmla="*/ 27 w 37"/>
                <a:gd name="T5" fmla="*/ 52 h 57"/>
                <a:gd name="T6" fmla="*/ 30 w 37"/>
                <a:gd name="T7" fmla="*/ 47 h 57"/>
                <a:gd name="T8" fmla="*/ 35 w 37"/>
                <a:gd name="T9" fmla="*/ 44 h 57"/>
                <a:gd name="T10" fmla="*/ 37 w 37"/>
                <a:gd name="T11" fmla="*/ 39 h 57"/>
                <a:gd name="T12" fmla="*/ 27 w 37"/>
                <a:gd name="T13" fmla="*/ 0 h 57"/>
                <a:gd name="T14" fmla="*/ 20 w 37"/>
                <a:gd name="T15" fmla="*/ 0 h 57"/>
                <a:gd name="T16" fmla="*/ 13 w 37"/>
                <a:gd name="T17" fmla="*/ 10 h 57"/>
                <a:gd name="T18" fmla="*/ 8 w 37"/>
                <a:gd name="T19" fmla="*/ 22 h 57"/>
                <a:gd name="T20" fmla="*/ 5 w 37"/>
                <a:gd name="T21" fmla="*/ 35 h 57"/>
                <a:gd name="T22" fmla="*/ 0 w 37"/>
                <a:gd name="T23" fmla="*/ 47 h 57"/>
                <a:gd name="T24" fmla="*/ 3 w 37"/>
                <a:gd name="T25" fmla="*/ 57 h 57"/>
                <a:gd name="T26" fmla="*/ 5 w 37"/>
                <a:gd name="T27" fmla="*/ 57 h 5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7"/>
                <a:gd name="T43" fmla="*/ 0 h 57"/>
                <a:gd name="T44" fmla="*/ 37 w 37"/>
                <a:gd name="T45" fmla="*/ 57 h 5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7" h="57">
                  <a:moveTo>
                    <a:pt x="5" y="57"/>
                  </a:moveTo>
                  <a:lnTo>
                    <a:pt x="22" y="57"/>
                  </a:lnTo>
                  <a:lnTo>
                    <a:pt x="27" y="52"/>
                  </a:lnTo>
                  <a:lnTo>
                    <a:pt x="30" y="47"/>
                  </a:lnTo>
                  <a:lnTo>
                    <a:pt x="35" y="44"/>
                  </a:lnTo>
                  <a:lnTo>
                    <a:pt x="37" y="39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3" y="10"/>
                  </a:lnTo>
                  <a:lnTo>
                    <a:pt x="8" y="22"/>
                  </a:lnTo>
                  <a:lnTo>
                    <a:pt x="5" y="35"/>
                  </a:lnTo>
                  <a:lnTo>
                    <a:pt x="0" y="47"/>
                  </a:lnTo>
                  <a:lnTo>
                    <a:pt x="3" y="57"/>
                  </a:lnTo>
                  <a:lnTo>
                    <a:pt x="5" y="57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26" name="Freeform 35"/>
            <p:cNvSpPr>
              <a:spLocks/>
            </p:cNvSpPr>
            <p:nvPr/>
          </p:nvSpPr>
          <p:spPr bwMode="auto">
            <a:xfrm>
              <a:off x="2257" y="2094"/>
              <a:ext cx="404" cy="332"/>
            </a:xfrm>
            <a:custGeom>
              <a:avLst/>
              <a:gdLst>
                <a:gd name="T0" fmla="*/ 64 w 404"/>
                <a:gd name="T1" fmla="*/ 325 h 332"/>
                <a:gd name="T2" fmla="*/ 101 w 404"/>
                <a:gd name="T3" fmla="*/ 315 h 332"/>
                <a:gd name="T4" fmla="*/ 138 w 404"/>
                <a:gd name="T5" fmla="*/ 303 h 332"/>
                <a:gd name="T6" fmla="*/ 182 w 404"/>
                <a:gd name="T7" fmla="*/ 288 h 332"/>
                <a:gd name="T8" fmla="*/ 224 w 404"/>
                <a:gd name="T9" fmla="*/ 276 h 332"/>
                <a:gd name="T10" fmla="*/ 266 w 404"/>
                <a:gd name="T11" fmla="*/ 261 h 332"/>
                <a:gd name="T12" fmla="*/ 301 w 404"/>
                <a:gd name="T13" fmla="*/ 249 h 332"/>
                <a:gd name="T14" fmla="*/ 335 w 404"/>
                <a:gd name="T15" fmla="*/ 239 h 332"/>
                <a:gd name="T16" fmla="*/ 362 w 404"/>
                <a:gd name="T17" fmla="*/ 229 h 332"/>
                <a:gd name="T18" fmla="*/ 384 w 404"/>
                <a:gd name="T19" fmla="*/ 221 h 332"/>
                <a:gd name="T20" fmla="*/ 404 w 404"/>
                <a:gd name="T21" fmla="*/ 209 h 332"/>
                <a:gd name="T22" fmla="*/ 401 w 404"/>
                <a:gd name="T23" fmla="*/ 157 h 332"/>
                <a:gd name="T24" fmla="*/ 382 w 404"/>
                <a:gd name="T25" fmla="*/ 106 h 332"/>
                <a:gd name="T26" fmla="*/ 377 w 404"/>
                <a:gd name="T27" fmla="*/ 96 h 332"/>
                <a:gd name="T28" fmla="*/ 372 w 404"/>
                <a:gd name="T29" fmla="*/ 83 h 332"/>
                <a:gd name="T30" fmla="*/ 345 w 404"/>
                <a:gd name="T31" fmla="*/ 39 h 332"/>
                <a:gd name="T32" fmla="*/ 303 w 404"/>
                <a:gd name="T33" fmla="*/ 12 h 332"/>
                <a:gd name="T34" fmla="*/ 281 w 404"/>
                <a:gd name="T35" fmla="*/ 7 h 332"/>
                <a:gd name="T36" fmla="*/ 261 w 404"/>
                <a:gd name="T37" fmla="*/ 5 h 332"/>
                <a:gd name="T38" fmla="*/ 249 w 404"/>
                <a:gd name="T39" fmla="*/ 5 h 332"/>
                <a:gd name="T40" fmla="*/ 237 w 404"/>
                <a:gd name="T41" fmla="*/ 5 h 332"/>
                <a:gd name="T42" fmla="*/ 212 w 404"/>
                <a:gd name="T43" fmla="*/ 2 h 332"/>
                <a:gd name="T44" fmla="*/ 187 w 404"/>
                <a:gd name="T45" fmla="*/ 0 h 332"/>
                <a:gd name="T46" fmla="*/ 168 w 404"/>
                <a:gd name="T47" fmla="*/ 5 h 332"/>
                <a:gd name="T48" fmla="*/ 150 w 404"/>
                <a:gd name="T49" fmla="*/ 9 h 332"/>
                <a:gd name="T50" fmla="*/ 143 w 404"/>
                <a:gd name="T51" fmla="*/ 9 h 332"/>
                <a:gd name="T52" fmla="*/ 136 w 404"/>
                <a:gd name="T53" fmla="*/ 12 h 332"/>
                <a:gd name="T54" fmla="*/ 104 w 404"/>
                <a:gd name="T55" fmla="*/ 32 h 332"/>
                <a:gd name="T56" fmla="*/ 79 w 404"/>
                <a:gd name="T57" fmla="*/ 54 h 332"/>
                <a:gd name="T58" fmla="*/ 49 w 404"/>
                <a:gd name="T59" fmla="*/ 81 h 332"/>
                <a:gd name="T60" fmla="*/ 27 w 404"/>
                <a:gd name="T61" fmla="*/ 118 h 332"/>
                <a:gd name="T62" fmla="*/ 12 w 404"/>
                <a:gd name="T63" fmla="*/ 160 h 332"/>
                <a:gd name="T64" fmla="*/ 0 w 404"/>
                <a:gd name="T65" fmla="*/ 204 h 332"/>
                <a:gd name="T66" fmla="*/ 3 w 404"/>
                <a:gd name="T67" fmla="*/ 268 h 332"/>
                <a:gd name="T68" fmla="*/ 25 w 404"/>
                <a:gd name="T69" fmla="*/ 325 h 332"/>
                <a:gd name="T70" fmla="*/ 30 w 404"/>
                <a:gd name="T71" fmla="*/ 322 h 332"/>
                <a:gd name="T72" fmla="*/ 35 w 404"/>
                <a:gd name="T73" fmla="*/ 322 h 332"/>
                <a:gd name="T74" fmla="*/ 42 w 404"/>
                <a:gd name="T75" fmla="*/ 327 h 332"/>
                <a:gd name="T76" fmla="*/ 49 w 404"/>
                <a:gd name="T77" fmla="*/ 332 h 33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04"/>
                <a:gd name="T118" fmla="*/ 0 h 332"/>
                <a:gd name="T119" fmla="*/ 404 w 404"/>
                <a:gd name="T120" fmla="*/ 332 h 33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04" h="332">
                  <a:moveTo>
                    <a:pt x="49" y="332"/>
                  </a:moveTo>
                  <a:lnTo>
                    <a:pt x="64" y="325"/>
                  </a:lnTo>
                  <a:lnTo>
                    <a:pt x="81" y="320"/>
                  </a:lnTo>
                  <a:lnTo>
                    <a:pt x="101" y="315"/>
                  </a:lnTo>
                  <a:lnTo>
                    <a:pt x="118" y="310"/>
                  </a:lnTo>
                  <a:lnTo>
                    <a:pt x="138" y="303"/>
                  </a:lnTo>
                  <a:lnTo>
                    <a:pt x="160" y="295"/>
                  </a:lnTo>
                  <a:lnTo>
                    <a:pt x="182" y="288"/>
                  </a:lnTo>
                  <a:lnTo>
                    <a:pt x="202" y="281"/>
                  </a:lnTo>
                  <a:lnTo>
                    <a:pt x="224" y="276"/>
                  </a:lnTo>
                  <a:lnTo>
                    <a:pt x="246" y="268"/>
                  </a:lnTo>
                  <a:lnTo>
                    <a:pt x="266" y="261"/>
                  </a:lnTo>
                  <a:lnTo>
                    <a:pt x="286" y="253"/>
                  </a:lnTo>
                  <a:lnTo>
                    <a:pt x="301" y="249"/>
                  </a:lnTo>
                  <a:lnTo>
                    <a:pt x="318" y="244"/>
                  </a:lnTo>
                  <a:lnTo>
                    <a:pt x="335" y="239"/>
                  </a:lnTo>
                  <a:lnTo>
                    <a:pt x="350" y="234"/>
                  </a:lnTo>
                  <a:lnTo>
                    <a:pt x="362" y="229"/>
                  </a:lnTo>
                  <a:lnTo>
                    <a:pt x="374" y="224"/>
                  </a:lnTo>
                  <a:lnTo>
                    <a:pt x="384" y="221"/>
                  </a:lnTo>
                  <a:lnTo>
                    <a:pt x="397" y="219"/>
                  </a:lnTo>
                  <a:lnTo>
                    <a:pt x="404" y="209"/>
                  </a:lnTo>
                  <a:lnTo>
                    <a:pt x="404" y="182"/>
                  </a:lnTo>
                  <a:lnTo>
                    <a:pt x="401" y="157"/>
                  </a:lnTo>
                  <a:lnTo>
                    <a:pt x="394" y="130"/>
                  </a:lnTo>
                  <a:lnTo>
                    <a:pt x="382" y="106"/>
                  </a:lnTo>
                  <a:lnTo>
                    <a:pt x="379" y="101"/>
                  </a:lnTo>
                  <a:lnTo>
                    <a:pt x="377" y="96"/>
                  </a:lnTo>
                  <a:lnTo>
                    <a:pt x="374" y="91"/>
                  </a:lnTo>
                  <a:lnTo>
                    <a:pt x="372" y="83"/>
                  </a:lnTo>
                  <a:lnTo>
                    <a:pt x="360" y="61"/>
                  </a:lnTo>
                  <a:lnTo>
                    <a:pt x="345" y="39"/>
                  </a:lnTo>
                  <a:lnTo>
                    <a:pt x="325" y="24"/>
                  </a:lnTo>
                  <a:lnTo>
                    <a:pt x="303" y="12"/>
                  </a:lnTo>
                  <a:lnTo>
                    <a:pt x="291" y="9"/>
                  </a:lnTo>
                  <a:lnTo>
                    <a:pt x="281" y="7"/>
                  </a:lnTo>
                  <a:lnTo>
                    <a:pt x="271" y="7"/>
                  </a:lnTo>
                  <a:lnTo>
                    <a:pt x="261" y="5"/>
                  </a:lnTo>
                  <a:lnTo>
                    <a:pt x="256" y="5"/>
                  </a:lnTo>
                  <a:lnTo>
                    <a:pt x="249" y="5"/>
                  </a:lnTo>
                  <a:lnTo>
                    <a:pt x="241" y="5"/>
                  </a:lnTo>
                  <a:lnTo>
                    <a:pt x="237" y="5"/>
                  </a:lnTo>
                  <a:lnTo>
                    <a:pt x="224" y="2"/>
                  </a:lnTo>
                  <a:lnTo>
                    <a:pt x="212" y="2"/>
                  </a:lnTo>
                  <a:lnTo>
                    <a:pt x="200" y="2"/>
                  </a:lnTo>
                  <a:lnTo>
                    <a:pt x="187" y="0"/>
                  </a:lnTo>
                  <a:lnTo>
                    <a:pt x="177" y="2"/>
                  </a:lnTo>
                  <a:lnTo>
                    <a:pt x="168" y="5"/>
                  </a:lnTo>
                  <a:lnTo>
                    <a:pt x="158" y="7"/>
                  </a:lnTo>
                  <a:lnTo>
                    <a:pt x="150" y="9"/>
                  </a:lnTo>
                  <a:lnTo>
                    <a:pt x="145" y="9"/>
                  </a:lnTo>
                  <a:lnTo>
                    <a:pt x="143" y="9"/>
                  </a:lnTo>
                  <a:lnTo>
                    <a:pt x="138" y="12"/>
                  </a:lnTo>
                  <a:lnTo>
                    <a:pt x="136" y="12"/>
                  </a:lnTo>
                  <a:lnTo>
                    <a:pt x="118" y="22"/>
                  </a:lnTo>
                  <a:lnTo>
                    <a:pt x="104" y="32"/>
                  </a:lnTo>
                  <a:lnTo>
                    <a:pt x="91" y="42"/>
                  </a:lnTo>
                  <a:lnTo>
                    <a:pt x="79" y="54"/>
                  </a:lnTo>
                  <a:lnTo>
                    <a:pt x="62" y="66"/>
                  </a:lnTo>
                  <a:lnTo>
                    <a:pt x="49" y="81"/>
                  </a:lnTo>
                  <a:lnTo>
                    <a:pt x="37" y="101"/>
                  </a:lnTo>
                  <a:lnTo>
                    <a:pt x="27" y="118"/>
                  </a:lnTo>
                  <a:lnTo>
                    <a:pt x="20" y="140"/>
                  </a:lnTo>
                  <a:lnTo>
                    <a:pt x="12" y="160"/>
                  </a:lnTo>
                  <a:lnTo>
                    <a:pt x="8" y="182"/>
                  </a:lnTo>
                  <a:lnTo>
                    <a:pt x="0" y="204"/>
                  </a:lnTo>
                  <a:lnTo>
                    <a:pt x="0" y="236"/>
                  </a:lnTo>
                  <a:lnTo>
                    <a:pt x="3" y="268"/>
                  </a:lnTo>
                  <a:lnTo>
                    <a:pt x="10" y="298"/>
                  </a:lnTo>
                  <a:lnTo>
                    <a:pt x="25" y="325"/>
                  </a:lnTo>
                  <a:lnTo>
                    <a:pt x="27" y="325"/>
                  </a:lnTo>
                  <a:lnTo>
                    <a:pt x="30" y="322"/>
                  </a:lnTo>
                  <a:lnTo>
                    <a:pt x="32" y="322"/>
                  </a:lnTo>
                  <a:lnTo>
                    <a:pt x="35" y="322"/>
                  </a:lnTo>
                  <a:lnTo>
                    <a:pt x="40" y="322"/>
                  </a:lnTo>
                  <a:lnTo>
                    <a:pt x="42" y="327"/>
                  </a:lnTo>
                  <a:lnTo>
                    <a:pt x="44" y="330"/>
                  </a:lnTo>
                  <a:lnTo>
                    <a:pt x="49" y="3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27" name="Freeform 36"/>
            <p:cNvSpPr>
              <a:spLocks/>
            </p:cNvSpPr>
            <p:nvPr/>
          </p:nvSpPr>
          <p:spPr bwMode="auto">
            <a:xfrm>
              <a:off x="2282" y="2111"/>
              <a:ext cx="359" cy="293"/>
            </a:xfrm>
            <a:custGeom>
              <a:avLst/>
              <a:gdLst>
                <a:gd name="T0" fmla="*/ 172 w 359"/>
                <a:gd name="T1" fmla="*/ 241 h 293"/>
                <a:gd name="T2" fmla="*/ 165 w 359"/>
                <a:gd name="T3" fmla="*/ 232 h 293"/>
                <a:gd name="T4" fmla="*/ 160 w 359"/>
                <a:gd name="T5" fmla="*/ 222 h 293"/>
                <a:gd name="T6" fmla="*/ 118 w 359"/>
                <a:gd name="T7" fmla="*/ 190 h 293"/>
                <a:gd name="T8" fmla="*/ 111 w 359"/>
                <a:gd name="T9" fmla="*/ 187 h 293"/>
                <a:gd name="T10" fmla="*/ 74 w 359"/>
                <a:gd name="T11" fmla="*/ 155 h 293"/>
                <a:gd name="T12" fmla="*/ 51 w 359"/>
                <a:gd name="T13" fmla="*/ 138 h 293"/>
                <a:gd name="T14" fmla="*/ 51 w 359"/>
                <a:gd name="T15" fmla="*/ 135 h 293"/>
                <a:gd name="T16" fmla="*/ 54 w 359"/>
                <a:gd name="T17" fmla="*/ 133 h 293"/>
                <a:gd name="T18" fmla="*/ 66 w 359"/>
                <a:gd name="T19" fmla="*/ 133 h 293"/>
                <a:gd name="T20" fmla="*/ 86 w 359"/>
                <a:gd name="T21" fmla="*/ 148 h 293"/>
                <a:gd name="T22" fmla="*/ 120 w 359"/>
                <a:gd name="T23" fmla="*/ 170 h 293"/>
                <a:gd name="T24" fmla="*/ 145 w 359"/>
                <a:gd name="T25" fmla="*/ 185 h 293"/>
                <a:gd name="T26" fmla="*/ 160 w 359"/>
                <a:gd name="T27" fmla="*/ 192 h 293"/>
                <a:gd name="T28" fmla="*/ 172 w 359"/>
                <a:gd name="T29" fmla="*/ 190 h 293"/>
                <a:gd name="T30" fmla="*/ 187 w 359"/>
                <a:gd name="T31" fmla="*/ 182 h 293"/>
                <a:gd name="T32" fmla="*/ 246 w 359"/>
                <a:gd name="T33" fmla="*/ 69 h 293"/>
                <a:gd name="T34" fmla="*/ 256 w 359"/>
                <a:gd name="T35" fmla="*/ 74 h 293"/>
                <a:gd name="T36" fmla="*/ 256 w 359"/>
                <a:gd name="T37" fmla="*/ 76 h 293"/>
                <a:gd name="T38" fmla="*/ 244 w 359"/>
                <a:gd name="T39" fmla="*/ 111 h 293"/>
                <a:gd name="T40" fmla="*/ 221 w 359"/>
                <a:gd name="T41" fmla="*/ 187 h 293"/>
                <a:gd name="T42" fmla="*/ 357 w 359"/>
                <a:gd name="T43" fmla="*/ 180 h 293"/>
                <a:gd name="T44" fmla="*/ 357 w 359"/>
                <a:gd name="T45" fmla="*/ 150 h 293"/>
                <a:gd name="T46" fmla="*/ 349 w 359"/>
                <a:gd name="T47" fmla="*/ 121 h 293"/>
                <a:gd name="T48" fmla="*/ 337 w 359"/>
                <a:gd name="T49" fmla="*/ 89 h 293"/>
                <a:gd name="T50" fmla="*/ 322 w 359"/>
                <a:gd name="T51" fmla="*/ 59 h 293"/>
                <a:gd name="T52" fmla="*/ 303 w 359"/>
                <a:gd name="T53" fmla="*/ 34 h 293"/>
                <a:gd name="T54" fmla="*/ 276 w 359"/>
                <a:gd name="T55" fmla="*/ 15 h 293"/>
                <a:gd name="T56" fmla="*/ 231 w 359"/>
                <a:gd name="T57" fmla="*/ 2 h 293"/>
                <a:gd name="T58" fmla="*/ 187 w 359"/>
                <a:gd name="T59" fmla="*/ 0 h 293"/>
                <a:gd name="T60" fmla="*/ 143 w 359"/>
                <a:gd name="T61" fmla="*/ 7 h 293"/>
                <a:gd name="T62" fmla="*/ 101 w 359"/>
                <a:gd name="T63" fmla="*/ 25 h 293"/>
                <a:gd name="T64" fmla="*/ 76 w 359"/>
                <a:gd name="T65" fmla="*/ 42 h 293"/>
                <a:gd name="T66" fmla="*/ 54 w 359"/>
                <a:gd name="T67" fmla="*/ 59 h 293"/>
                <a:gd name="T68" fmla="*/ 39 w 359"/>
                <a:gd name="T69" fmla="*/ 81 h 293"/>
                <a:gd name="T70" fmla="*/ 24 w 359"/>
                <a:gd name="T71" fmla="*/ 103 h 293"/>
                <a:gd name="T72" fmla="*/ 15 w 359"/>
                <a:gd name="T73" fmla="*/ 128 h 293"/>
                <a:gd name="T74" fmla="*/ 5 w 359"/>
                <a:gd name="T75" fmla="*/ 153 h 293"/>
                <a:gd name="T76" fmla="*/ 2 w 359"/>
                <a:gd name="T77" fmla="*/ 190 h 293"/>
                <a:gd name="T78" fmla="*/ 0 w 359"/>
                <a:gd name="T79" fmla="*/ 229 h 293"/>
                <a:gd name="T80" fmla="*/ 2 w 359"/>
                <a:gd name="T81" fmla="*/ 251 h 293"/>
                <a:gd name="T82" fmla="*/ 7 w 359"/>
                <a:gd name="T83" fmla="*/ 276 h 293"/>
                <a:gd name="T84" fmla="*/ 15 w 359"/>
                <a:gd name="T85" fmla="*/ 283 h 293"/>
                <a:gd name="T86" fmla="*/ 17 w 359"/>
                <a:gd name="T87" fmla="*/ 293 h 293"/>
                <a:gd name="T88" fmla="*/ 19 w 359"/>
                <a:gd name="T89" fmla="*/ 293 h 293"/>
                <a:gd name="T90" fmla="*/ 19 w 359"/>
                <a:gd name="T91" fmla="*/ 293 h 2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59"/>
                <a:gd name="T139" fmla="*/ 0 h 293"/>
                <a:gd name="T140" fmla="*/ 359 w 359"/>
                <a:gd name="T141" fmla="*/ 293 h 29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59" h="293">
                  <a:moveTo>
                    <a:pt x="19" y="293"/>
                  </a:moveTo>
                  <a:lnTo>
                    <a:pt x="172" y="241"/>
                  </a:lnTo>
                  <a:lnTo>
                    <a:pt x="170" y="236"/>
                  </a:lnTo>
                  <a:lnTo>
                    <a:pt x="165" y="232"/>
                  </a:lnTo>
                  <a:lnTo>
                    <a:pt x="162" y="229"/>
                  </a:lnTo>
                  <a:lnTo>
                    <a:pt x="160" y="222"/>
                  </a:lnTo>
                  <a:lnTo>
                    <a:pt x="118" y="192"/>
                  </a:lnTo>
                  <a:lnTo>
                    <a:pt x="118" y="190"/>
                  </a:lnTo>
                  <a:lnTo>
                    <a:pt x="113" y="187"/>
                  </a:lnTo>
                  <a:lnTo>
                    <a:pt x="111" y="187"/>
                  </a:lnTo>
                  <a:lnTo>
                    <a:pt x="106" y="185"/>
                  </a:lnTo>
                  <a:lnTo>
                    <a:pt x="74" y="155"/>
                  </a:lnTo>
                  <a:lnTo>
                    <a:pt x="51" y="140"/>
                  </a:lnTo>
                  <a:lnTo>
                    <a:pt x="51" y="138"/>
                  </a:lnTo>
                  <a:lnTo>
                    <a:pt x="51" y="135"/>
                  </a:lnTo>
                  <a:lnTo>
                    <a:pt x="54" y="133"/>
                  </a:lnTo>
                  <a:lnTo>
                    <a:pt x="61" y="133"/>
                  </a:lnTo>
                  <a:lnTo>
                    <a:pt x="66" y="133"/>
                  </a:lnTo>
                  <a:lnTo>
                    <a:pt x="69" y="135"/>
                  </a:lnTo>
                  <a:lnTo>
                    <a:pt x="86" y="148"/>
                  </a:lnTo>
                  <a:lnTo>
                    <a:pt x="103" y="160"/>
                  </a:lnTo>
                  <a:lnTo>
                    <a:pt x="120" y="170"/>
                  </a:lnTo>
                  <a:lnTo>
                    <a:pt x="138" y="180"/>
                  </a:lnTo>
                  <a:lnTo>
                    <a:pt x="145" y="185"/>
                  </a:lnTo>
                  <a:lnTo>
                    <a:pt x="152" y="187"/>
                  </a:lnTo>
                  <a:lnTo>
                    <a:pt x="160" y="192"/>
                  </a:lnTo>
                  <a:lnTo>
                    <a:pt x="167" y="195"/>
                  </a:lnTo>
                  <a:lnTo>
                    <a:pt x="172" y="190"/>
                  </a:lnTo>
                  <a:lnTo>
                    <a:pt x="179" y="185"/>
                  </a:lnTo>
                  <a:lnTo>
                    <a:pt x="187" y="182"/>
                  </a:lnTo>
                  <a:lnTo>
                    <a:pt x="194" y="182"/>
                  </a:lnTo>
                  <a:lnTo>
                    <a:pt x="246" y="69"/>
                  </a:lnTo>
                  <a:lnTo>
                    <a:pt x="256" y="74"/>
                  </a:lnTo>
                  <a:lnTo>
                    <a:pt x="256" y="76"/>
                  </a:lnTo>
                  <a:lnTo>
                    <a:pt x="258" y="76"/>
                  </a:lnTo>
                  <a:lnTo>
                    <a:pt x="244" y="111"/>
                  </a:lnTo>
                  <a:lnTo>
                    <a:pt x="231" y="148"/>
                  </a:lnTo>
                  <a:lnTo>
                    <a:pt x="221" y="187"/>
                  </a:lnTo>
                  <a:lnTo>
                    <a:pt x="214" y="227"/>
                  </a:lnTo>
                  <a:lnTo>
                    <a:pt x="357" y="180"/>
                  </a:lnTo>
                  <a:lnTo>
                    <a:pt x="359" y="165"/>
                  </a:lnTo>
                  <a:lnTo>
                    <a:pt x="357" y="150"/>
                  </a:lnTo>
                  <a:lnTo>
                    <a:pt x="352" y="135"/>
                  </a:lnTo>
                  <a:lnTo>
                    <a:pt x="349" y="121"/>
                  </a:lnTo>
                  <a:lnTo>
                    <a:pt x="344" y="103"/>
                  </a:lnTo>
                  <a:lnTo>
                    <a:pt x="337" y="89"/>
                  </a:lnTo>
                  <a:lnTo>
                    <a:pt x="330" y="74"/>
                  </a:lnTo>
                  <a:lnTo>
                    <a:pt x="322" y="59"/>
                  </a:lnTo>
                  <a:lnTo>
                    <a:pt x="312" y="47"/>
                  </a:lnTo>
                  <a:lnTo>
                    <a:pt x="303" y="34"/>
                  </a:lnTo>
                  <a:lnTo>
                    <a:pt x="290" y="25"/>
                  </a:lnTo>
                  <a:lnTo>
                    <a:pt x="276" y="15"/>
                  </a:lnTo>
                  <a:lnTo>
                    <a:pt x="253" y="7"/>
                  </a:lnTo>
                  <a:lnTo>
                    <a:pt x="231" y="2"/>
                  </a:lnTo>
                  <a:lnTo>
                    <a:pt x="209" y="0"/>
                  </a:lnTo>
                  <a:lnTo>
                    <a:pt x="187" y="0"/>
                  </a:lnTo>
                  <a:lnTo>
                    <a:pt x="165" y="5"/>
                  </a:lnTo>
                  <a:lnTo>
                    <a:pt x="143" y="7"/>
                  </a:lnTo>
                  <a:lnTo>
                    <a:pt x="120" y="15"/>
                  </a:lnTo>
                  <a:lnTo>
                    <a:pt x="101" y="25"/>
                  </a:lnTo>
                  <a:lnTo>
                    <a:pt x="88" y="34"/>
                  </a:lnTo>
                  <a:lnTo>
                    <a:pt x="76" y="42"/>
                  </a:lnTo>
                  <a:lnTo>
                    <a:pt x="66" y="49"/>
                  </a:lnTo>
                  <a:lnTo>
                    <a:pt x="54" y="59"/>
                  </a:lnTo>
                  <a:lnTo>
                    <a:pt x="47" y="69"/>
                  </a:lnTo>
                  <a:lnTo>
                    <a:pt x="39" y="81"/>
                  </a:lnTo>
                  <a:lnTo>
                    <a:pt x="32" y="91"/>
                  </a:lnTo>
                  <a:lnTo>
                    <a:pt x="24" y="103"/>
                  </a:lnTo>
                  <a:lnTo>
                    <a:pt x="17" y="116"/>
                  </a:lnTo>
                  <a:lnTo>
                    <a:pt x="15" y="128"/>
                  </a:lnTo>
                  <a:lnTo>
                    <a:pt x="10" y="140"/>
                  </a:lnTo>
                  <a:lnTo>
                    <a:pt x="5" y="153"/>
                  </a:lnTo>
                  <a:lnTo>
                    <a:pt x="2" y="172"/>
                  </a:lnTo>
                  <a:lnTo>
                    <a:pt x="2" y="190"/>
                  </a:lnTo>
                  <a:lnTo>
                    <a:pt x="0" y="209"/>
                  </a:lnTo>
                  <a:lnTo>
                    <a:pt x="0" y="229"/>
                  </a:lnTo>
                  <a:lnTo>
                    <a:pt x="2" y="241"/>
                  </a:lnTo>
                  <a:lnTo>
                    <a:pt x="2" y="251"/>
                  </a:lnTo>
                  <a:lnTo>
                    <a:pt x="5" y="264"/>
                  </a:lnTo>
                  <a:lnTo>
                    <a:pt x="7" y="276"/>
                  </a:lnTo>
                  <a:lnTo>
                    <a:pt x="12" y="281"/>
                  </a:lnTo>
                  <a:lnTo>
                    <a:pt x="15" y="283"/>
                  </a:lnTo>
                  <a:lnTo>
                    <a:pt x="15" y="288"/>
                  </a:lnTo>
                  <a:lnTo>
                    <a:pt x="17" y="293"/>
                  </a:lnTo>
                  <a:lnTo>
                    <a:pt x="19" y="2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28" name="Freeform 37"/>
            <p:cNvSpPr>
              <a:spLocks/>
            </p:cNvSpPr>
            <p:nvPr/>
          </p:nvSpPr>
          <p:spPr bwMode="auto">
            <a:xfrm>
              <a:off x="2316" y="2360"/>
              <a:ext cx="35" cy="19"/>
            </a:xfrm>
            <a:custGeom>
              <a:avLst/>
              <a:gdLst>
                <a:gd name="T0" fmla="*/ 5 w 35"/>
                <a:gd name="T1" fmla="*/ 19 h 19"/>
                <a:gd name="T2" fmla="*/ 32 w 35"/>
                <a:gd name="T3" fmla="*/ 7 h 19"/>
                <a:gd name="T4" fmla="*/ 35 w 35"/>
                <a:gd name="T5" fmla="*/ 5 h 19"/>
                <a:gd name="T6" fmla="*/ 35 w 35"/>
                <a:gd name="T7" fmla="*/ 2 h 19"/>
                <a:gd name="T8" fmla="*/ 35 w 35"/>
                <a:gd name="T9" fmla="*/ 0 h 19"/>
                <a:gd name="T10" fmla="*/ 32 w 35"/>
                <a:gd name="T11" fmla="*/ 0 h 19"/>
                <a:gd name="T12" fmla="*/ 22 w 35"/>
                <a:gd name="T13" fmla="*/ 0 h 19"/>
                <a:gd name="T14" fmla="*/ 15 w 35"/>
                <a:gd name="T15" fmla="*/ 2 h 19"/>
                <a:gd name="T16" fmla="*/ 8 w 35"/>
                <a:gd name="T17" fmla="*/ 7 h 19"/>
                <a:gd name="T18" fmla="*/ 0 w 35"/>
                <a:gd name="T19" fmla="*/ 15 h 19"/>
                <a:gd name="T20" fmla="*/ 0 w 35"/>
                <a:gd name="T21" fmla="*/ 17 h 19"/>
                <a:gd name="T22" fmla="*/ 0 w 35"/>
                <a:gd name="T23" fmla="*/ 17 h 19"/>
                <a:gd name="T24" fmla="*/ 3 w 35"/>
                <a:gd name="T25" fmla="*/ 19 h 19"/>
                <a:gd name="T26" fmla="*/ 5 w 35"/>
                <a:gd name="T27" fmla="*/ 19 h 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5"/>
                <a:gd name="T43" fmla="*/ 0 h 19"/>
                <a:gd name="T44" fmla="*/ 35 w 35"/>
                <a:gd name="T45" fmla="*/ 19 h 1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5" h="19">
                  <a:moveTo>
                    <a:pt x="5" y="19"/>
                  </a:moveTo>
                  <a:lnTo>
                    <a:pt x="32" y="7"/>
                  </a:lnTo>
                  <a:lnTo>
                    <a:pt x="35" y="5"/>
                  </a:lnTo>
                  <a:lnTo>
                    <a:pt x="35" y="2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15" y="2"/>
                  </a:lnTo>
                  <a:lnTo>
                    <a:pt x="8" y="7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29" name="Freeform 38"/>
            <p:cNvSpPr>
              <a:spLocks/>
            </p:cNvSpPr>
            <p:nvPr/>
          </p:nvSpPr>
          <p:spPr bwMode="auto">
            <a:xfrm>
              <a:off x="2306" y="2323"/>
              <a:ext cx="37" cy="15"/>
            </a:xfrm>
            <a:custGeom>
              <a:avLst/>
              <a:gdLst>
                <a:gd name="T0" fmla="*/ 5 w 37"/>
                <a:gd name="T1" fmla="*/ 12 h 15"/>
                <a:gd name="T2" fmla="*/ 37 w 37"/>
                <a:gd name="T3" fmla="*/ 7 h 15"/>
                <a:gd name="T4" fmla="*/ 37 w 37"/>
                <a:gd name="T5" fmla="*/ 5 h 15"/>
                <a:gd name="T6" fmla="*/ 37 w 37"/>
                <a:gd name="T7" fmla="*/ 5 h 15"/>
                <a:gd name="T8" fmla="*/ 37 w 37"/>
                <a:gd name="T9" fmla="*/ 2 h 15"/>
                <a:gd name="T10" fmla="*/ 37 w 37"/>
                <a:gd name="T11" fmla="*/ 0 h 15"/>
                <a:gd name="T12" fmla="*/ 0 w 37"/>
                <a:gd name="T13" fmla="*/ 5 h 15"/>
                <a:gd name="T14" fmla="*/ 0 w 37"/>
                <a:gd name="T15" fmla="*/ 5 h 15"/>
                <a:gd name="T16" fmla="*/ 0 w 37"/>
                <a:gd name="T17" fmla="*/ 7 h 15"/>
                <a:gd name="T18" fmla="*/ 0 w 37"/>
                <a:gd name="T19" fmla="*/ 7 h 15"/>
                <a:gd name="T20" fmla="*/ 0 w 37"/>
                <a:gd name="T21" fmla="*/ 10 h 15"/>
                <a:gd name="T22" fmla="*/ 0 w 37"/>
                <a:gd name="T23" fmla="*/ 10 h 15"/>
                <a:gd name="T24" fmla="*/ 0 w 37"/>
                <a:gd name="T25" fmla="*/ 12 h 15"/>
                <a:gd name="T26" fmla="*/ 0 w 37"/>
                <a:gd name="T27" fmla="*/ 12 h 15"/>
                <a:gd name="T28" fmla="*/ 3 w 37"/>
                <a:gd name="T29" fmla="*/ 15 h 15"/>
                <a:gd name="T30" fmla="*/ 5 w 37"/>
                <a:gd name="T31" fmla="*/ 12 h 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7"/>
                <a:gd name="T49" fmla="*/ 0 h 15"/>
                <a:gd name="T50" fmla="*/ 37 w 37"/>
                <a:gd name="T51" fmla="*/ 15 h 1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7" h="15">
                  <a:moveTo>
                    <a:pt x="5" y="12"/>
                  </a:moveTo>
                  <a:lnTo>
                    <a:pt x="37" y="7"/>
                  </a:lnTo>
                  <a:lnTo>
                    <a:pt x="37" y="5"/>
                  </a:lnTo>
                  <a:lnTo>
                    <a:pt x="37" y="2"/>
                  </a:lnTo>
                  <a:lnTo>
                    <a:pt x="37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3" y="15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30" name="Freeform 39"/>
            <p:cNvSpPr>
              <a:spLocks/>
            </p:cNvSpPr>
            <p:nvPr/>
          </p:nvSpPr>
          <p:spPr bwMode="auto">
            <a:xfrm>
              <a:off x="2461" y="2313"/>
              <a:ext cx="18" cy="22"/>
            </a:xfrm>
            <a:custGeom>
              <a:avLst/>
              <a:gdLst>
                <a:gd name="T0" fmla="*/ 13 w 18"/>
                <a:gd name="T1" fmla="*/ 20 h 22"/>
                <a:gd name="T2" fmla="*/ 15 w 18"/>
                <a:gd name="T3" fmla="*/ 20 h 22"/>
                <a:gd name="T4" fmla="*/ 18 w 18"/>
                <a:gd name="T5" fmla="*/ 15 h 22"/>
                <a:gd name="T6" fmla="*/ 18 w 18"/>
                <a:gd name="T7" fmla="*/ 10 h 22"/>
                <a:gd name="T8" fmla="*/ 15 w 18"/>
                <a:gd name="T9" fmla="*/ 5 h 22"/>
                <a:gd name="T10" fmla="*/ 13 w 18"/>
                <a:gd name="T11" fmla="*/ 0 h 22"/>
                <a:gd name="T12" fmla="*/ 3 w 18"/>
                <a:gd name="T13" fmla="*/ 5 h 22"/>
                <a:gd name="T14" fmla="*/ 3 w 18"/>
                <a:gd name="T15" fmla="*/ 7 h 22"/>
                <a:gd name="T16" fmla="*/ 0 w 18"/>
                <a:gd name="T17" fmla="*/ 10 h 22"/>
                <a:gd name="T18" fmla="*/ 0 w 18"/>
                <a:gd name="T19" fmla="*/ 15 h 22"/>
                <a:gd name="T20" fmla="*/ 0 w 18"/>
                <a:gd name="T21" fmla="*/ 17 h 22"/>
                <a:gd name="T22" fmla="*/ 13 w 18"/>
                <a:gd name="T23" fmla="*/ 22 h 22"/>
                <a:gd name="T24" fmla="*/ 13 w 18"/>
                <a:gd name="T25" fmla="*/ 20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22"/>
                <a:gd name="T41" fmla="*/ 18 w 18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22">
                  <a:moveTo>
                    <a:pt x="13" y="20"/>
                  </a:moveTo>
                  <a:lnTo>
                    <a:pt x="15" y="20"/>
                  </a:lnTo>
                  <a:lnTo>
                    <a:pt x="18" y="15"/>
                  </a:lnTo>
                  <a:lnTo>
                    <a:pt x="18" y="10"/>
                  </a:lnTo>
                  <a:lnTo>
                    <a:pt x="15" y="5"/>
                  </a:lnTo>
                  <a:lnTo>
                    <a:pt x="13" y="0"/>
                  </a:lnTo>
                  <a:lnTo>
                    <a:pt x="3" y="5"/>
                  </a:lnTo>
                  <a:lnTo>
                    <a:pt x="3" y="7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3" y="22"/>
                  </a:lnTo>
                  <a:lnTo>
                    <a:pt x="13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31" name="Freeform 40"/>
            <p:cNvSpPr>
              <a:spLocks/>
            </p:cNvSpPr>
            <p:nvPr/>
          </p:nvSpPr>
          <p:spPr bwMode="auto">
            <a:xfrm>
              <a:off x="2309" y="2276"/>
              <a:ext cx="37" cy="12"/>
            </a:xfrm>
            <a:custGeom>
              <a:avLst/>
              <a:gdLst>
                <a:gd name="T0" fmla="*/ 27 w 37"/>
                <a:gd name="T1" fmla="*/ 12 h 12"/>
                <a:gd name="T2" fmla="*/ 29 w 37"/>
                <a:gd name="T3" fmla="*/ 12 h 12"/>
                <a:gd name="T4" fmla="*/ 29 w 37"/>
                <a:gd name="T5" fmla="*/ 12 h 12"/>
                <a:gd name="T6" fmla="*/ 32 w 37"/>
                <a:gd name="T7" fmla="*/ 12 h 12"/>
                <a:gd name="T8" fmla="*/ 34 w 37"/>
                <a:gd name="T9" fmla="*/ 12 h 12"/>
                <a:gd name="T10" fmla="*/ 34 w 37"/>
                <a:gd name="T11" fmla="*/ 12 h 12"/>
                <a:gd name="T12" fmla="*/ 34 w 37"/>
                <a:gd name="T13" fmla="*/ 10 h 12"/>
                <a:gd name="T14" fmla="*/ 34 w 37"/>
                <a:gd name="T15" fmla="*/ 10 h 12"/>
                <a:gd name="T16" fmla="*/ 37 w 37"/>
                <a:gd name="T17" fmla="*/ 7 h 12"/>
                <a:gd name="T18" fmla="*/ 34 w 37"/>
                <a:gd name="T19" fmla="*/ 2 h 12"/>
                <a:gd name="T20" fmla="*/ 27 w 37"/>
                <a:gd name="T21" fmla="*/ 2 h 12"/>
                <a:gd name="T22" fmla="*/ 22 w 37"/>
                <a:gd name="T23" fmla="*/ 0 h 12"/>
                <a:gd name="T24" fmla="*/ 17 w 37"/>
                <a:gd name="T25" fmla="*/ 0 h 12"/>
                <a:gd name="T26" fmla="*/ 12 w 37"/>
                <a:gd name="T27" fmla="*/ 0 h 12"/>
                <a:gd name="T28" fmla="*/ 10 w 37"/>
                <a:gd name="T29" fmla="*/ 0 h 12"/>
                <a:gd name="T30" fmla="*/ 5 w 37"/>
                <a:gd name="T31" fmla="*/ 0 h 12"/>
                <a:gd name="T32" fmla="*/ 2 w 37"/>
                <a:gd name="T33" fmla="*/ 0 h 12"/>
                <a:gd name="T34" fmla="*/ 0 w 37"/>
                <a:gd name="T35" fmla="*/ 2 h 12"/>
                <a:gd name="T36" fmla="*/ 0 w 37"/>
                <a:gd name="T37" fmla="*/ 2 h 12"/>
                <a:gd name="T38" fmla="*/ 0 w 37"/>
                <a:gd name="T39" fmla="*/ 5 h 12"/>
                <a:gd name="T40" fmla="*/ 0 w 37"/>
                <a:gd name="T41" fmla="*/ 7 h 12"/>
                <a:gd name="T42" fmla="*/ 27 w 37"/>
                <a:gd name="T43" fmla="*/ 12 h 1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7"/>
                <a:gd name="T67" fmla="*/ 0 h 12"/>
                <a:gd name="T68" fmla="*/ 37 w 37"/>
                <a:gd name="T69" fmla="*/ 12 h 1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7" h="12">
                  <a:moveTo>
                    <a:pt x="27" y="12"/>
                  </a:moveTo>
                  <a:lnTo>
                    <a:pt x="29" y="12"/>
                  </a:lnTo>
                  <a:lnTo>
                    <a:pt x="32" y="12"/>
                  </a:lnTo>
                  <a:lnTo>
                    <a:pt x="34" y="12"/>
                  </a:lnTo>
                  <a:lnTo>
                    <a:pt x="34" y="10"/>
                  </a:lnTo>
                  <a:lnTo>
                    <a:pt x="37" y="7"/>
                  </a:lnTo>
                  <a:lnTo>
                    <a:pt x="34" y="2"/>
                  </a:lnTo>
                  <a:lnTo>
                    <a:pt x="27" y="2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27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32" name="Freeform 41"/>
            <p:cNvSpPr>
              <a:spLocks/>
            </p:cNvSpPr>
            <p:nvPr/>
          </p:nvSpPr>
          <p:spPr bwMode="auto">
            <a:xfrm>
              <a:off x="2594" y="2259"/>
              <a:ext cx="32" cy="19"/>
            </a:xfrm>
            <a:custGeom>
              <a:avLst/>
              <a:gdLst>
                <a:gd name="T0" fmla="*/ 3 w 32"/>
                <a:gd name="T1" fmla="*/ 19 h 19"/>
                <a:gd name="T2" fmla="*/ 32 w 32"/>
                <a:gd name="T3" fmla="*/ 10 h 19"/>
                <a:gd name="T4" fmla="*/ 30 w 32"/>
                <a:gd name="T5" fmla="*/ 0 h 19"/>
                <a:gd name="T6" fmla="*/ 0 w 32"/>
                <a:gd name="T7" fmla="*/ 10 h 19"/>
                <a:gd name="T8" fmla="*/ 0 w 32"/>
                <a:gd name="T9" fmla="*/ 10 h 19"/>
                <a:gd name="T10" fmla="*/ 0 w 32"/>
                <a:gd name="T11" fmla="*/ 12 h 19"/>
                <a:gd name="T12" fmla="*/ 0 w 32"/>
                <a:gd name="T13" fmla="*/ 15 h 19"/>
                <a:gd name="T14" fmla="*/ 0 w 32"/>
                <a:gd name="T15" fmla="*/ 17 h 19"/>
                <a:gd name="T16" fmla="*/ 0 w 32"/>
                <a:gd name="T17" fmla="*/ 17 h 19"/>
                <a:gd name="T18" fmla="*/ 3 w 32"/>
                <a:gd name="T19" fmla="*/ 17 h 19"/>
                <a:gd name="T20" fmla="*/ 3 w 32"/>
                <a:gd name="T21" fmla="*/ 17 h 19"/>
                <a:gd name="T22" fmla="*/ 3 w 32"/>
                <a:gd name="T23" fmla="*/ 19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"/>
                <a:gd name="T37" fmla="*/ 0 h 19"/>
                <a:gd name="T38" fmla="*/ 32 w 32"/>
                <a:gd name="T39" fmla="*/ 19 h 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" h="19">
                  <a:moveTo>
                    <a:pt x="3" y="19"/>
                  </a:moveTo>
                  <a:lnTo>
                    <a:pt x="32" y="10"/>
                  </a:lnTo>
                  <a:lnTo>
                    <a:pt x="30" y="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3" y="17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33" name="Freeform 42"/>
            <p:cNvSpPr>
              <a:spLocks/>
            </p:cNvSpPr>
            <p:nvPr/>
          </p:nvSpPr>
          <p:spPr bwMode="auto">
            <a:xfrm>
              <a:off x="2577" y="2214"/>
              <a:ext cx="30" cy="20"/>
            </a:xfrm>
            <a:custGeom>
              <a:avLst/>
              <a:gdLst>
                <a:gd name="T0" fmla="*/ 5 w 30"/>
                <a:gd name="T1" fmla="*/ 20 h 20"/>
                <a:gd name="T2" fmla="*/ 30 w 30"/>
                <a:gd name="T3" fmla="*/ 8 h 20"/>
                <a:gd name="T4" fmla="*/ 30 w 30"/>
                <a:gd name="T5" fmla="*/ 8 h 20"/>
                <a:gd name="T6" fmla="*/ 30 w 30"/>
                <a:gd name="T7" fmla="*/ 5 h 20"/>
                <a:gd name="T8" fmla="*/ 30 w 30"/>
                <a:gd name="T9" fmla="*/ 3 h 20"/>
                <a:gd name="T10" fmla="*/ 30 w 30"/>
                <a:gd name="T11" fmla="*/ 0 h 20"/>
                <a:gd name="T12" fmla="*/ 22 w 30"/>
                <a:gd name="T13" fmla="*/ 0 h 20"/>
                <a:gd name="T14" fmla="*/ 15 w 30"/>
                <a:gd name="T15" fmla="*/ 3 h 20"/>
                <a:gd name="T16" fmla="*/ 8 w 30"/>
                <a:gd name="T17" fmla="*/ 8 h 20"/>
                <a:gd name="T18" fmla="*/ 0 w 30"/>
                <a:gd name="T19" fmla="*/ 13 h 20"/>
                <a:gd name="T20" fmla="*/ 0 w 30"/>
                <a:gd name="T21" fmla="*/ 15 h 20"/>
                <a:gd name="T22" fmla="*/ 0 w 30"/>
                <a:gd name="T23" fmla="*/ 15 h 20"/>
                <a:gd name="T24" fmla="*/ 0 w 30"/>
                <a:gd name="T25" fmla="*/ 18 h 20"/>
                <a:gd name="T26" fmla="*/ 3 w 30"/>
                <a:gd name="T27" fmla="*/ 20 h 20"/>
                <a:gd name="T28" fmla="*/ 3 w 30"/>
                <a:gd name="T29" fmla="*/ 20 h 20"/>
                <a:gd name="T30" fmla="*/ 3 w 30"/>
                <a:gd name="T31" fmla="*/ 20 h 20"/>
                <a:gd name="T32" fmla="*/ 3 w 30"/>
                <a:gd name="T33" fmla="*/ 20 h 20"/>
                <a:gd name="T34" fmla="*/ 5 w 30"/>
                <a:gd name="T35" fmla="*/ 20 h 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0"/>
                <a:gd name="T55" fmla="*/ 0 h 20"/>
                <a:gd name="T56" fmla="*/ 30 w 30"/>
                <a:gd name="T57" fmla="*/ 20 h 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0" h="20">
                  <a:moveTo>
                    <a:pt x="5" y="20"/>
                  </a:moveTo>
                  <a:lnTo>
                    <a:pt x="30" y="8"/>
                  </a:lnTo>
                  <a:lnTo>
                    <a:pt x="30" y="5"/>
                  </a:lnTo>
                  <a:lnTo>
                    <a:pt x="30" y="3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5" y="3"/>
                  </a:lnTo>
                  <a:lnTo>
                    <a:pt x="8" y="8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3" y="20"/>
                  </a:lnTo>
                  <a:lnTo>
                    <a:pt x="5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34" name="Freeform 43"/>
            <p:cNvSpPr>
              <a:spLocks/>
            </p:cNvSpPr>
            <p:nvPr/>
          </p:nvSpPr>
          <p:spPr bwMode="auto">
            <a:xfrm>
              <a:off x="2346" y="2205"/>
              <a:ext cx="29" cy="17"/>
            </a:xfrm>
            <a:custGeom>
              <a:avLst/>
              <a:gdLst>
                <a:gd name="T0" fmla="*/ 29 w 29"/>
                <a:gd name="T1" fmla="*/ 17 h 17"/>
                <a:gd name="T2" fmla="*/ 29 w 29"/>
                <a:gd name="T3" fmla="*/ 7 h 17"/>
                <a:gd name="T4" fmla="*/ 2 w 29"/>
                <a:gd name="T5" fmla="*/ 0 h 17"/>
                <a:gd name="T6" fmla="*/ 2 w 29"/>
                <a:gd name="T7" fmla="*/ 0 h 17"/>
                <a:gd name="T8" fmla="*/ 2 w 29"/>
                <a:gd name="T9" fmla="*/ 0 h 17"/>
                <a:gd name="T10" fmla="*/ 0 w 29"/>
                <a:gd name="T11" fmla="*/ 2 h 17"/>
                <a:gd name="T12" fmla="*/ 0 w 29"/>
                <a:gd name="T13" fmla="*/ 4 h 17"/>
                <a:gd name="T14" fmla="*/ 29 w 29"/>
                <a:gd name="T15" fmla="*/ 17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"/>
                <a:gd name="T25" fmla="*/ 0 h 17"/>
                <a:gd name="T26" fmla="*/ 29 w 29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" h="17">
                  <a:moveTo>
                    <a:pt x="29" y="17"/>
                  </a:moveTo>
                  <a:lnTo>
                    <a:pt x="29" y="7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9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35" name="Freeform 44"/>
            <p:cNvSpPr>
              <a:spLocks/>
            </p:cNvSpPr>
            <p:nvPr/>
          </p:nvSpPr>
          <p:spPr bwMode="auto">
            <a:xfrm>
              <a:off x="2560" y="2177"/>
              <a:ext cx="27" cy="30"/>
            </a:xfrm>
            <a:custGeom>
              <a:avLst/>
              <a:gdLst>
                <a:gd name="T0" fmla="*/ 7 w 27"/>
                <a:gd name="T1" fmla="*/ 28 h 30"/>
                <a:gd name="T2" fmla="*/ 27 w 27"/>
                <a:gd name="T3" fmla="*/ 5 h 30"/>
                <a:gd name="T4" fmla="*/ 27 w 27"/>
                <a:gd name="T5" fmla="*/ 3 h 30"/>
                <a:gd name="T6" fmla="*/ 27 w 27"/>
                <a:gd name="T7" fmla="*/ 3 h 30"/>
                <a:gd name="T8" fmla="*/ 27 w 27"/>
                <a:gd name="T9" fmla="*/ 0 h 30"/>
                <a:gd name="T10" fmla="*/ 27 w 27"/>
                <a:gd name="T11" fmla="*/ 0 h 30"/>
                <a:gd name="T12" fmla="*/ 17 w 27"/>
                <a:gd name="T13" fmla="*/ 0 h 30"/>
                <a:gd name="T14" fmla="*/ 0 w 27"/>
                <a:gd name="T15" fmla="*/ 25 h 30"/>
                <a:gd name="T16" fmla="*/ 2 w 27"/>
                <a:gd name="T17" fmla="*/ 25 h 30"/>
                <a:gd name="T18" fmla="*/ 2 w 27"/>
                <a:gd name="T19" fmla="*/ 28 h 30"/>
                <a:gd name="T20" fmla="*/ 5 w 27"/>
                <a:gd name="T21" fmla="*/ 30 h 30"/>
                <a:gd name="T22" fmla="*/ 7 w 27"/>
                <a:gd name="T23" fmla="*/ 28 h 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"/>
                <a:gd name="T37" fmla="*/ 0 h 30"/>
                <a:gd name="T38" fmla="*/ 27 w 27"/>
                <a:gd name="T39" fmla="*/ 30 h 3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" h="30">
                  <a:moveTo>
                    <a:pt x="7" y="28"/>
                  </a:moveTo>
                  <a:lnTo>
                    <a:pt x="27" y="5"/>
                  </a:lnTo>
                  <a:lnTo>
                    <a:pt x="27" y="3"/>
                  </a:lnTo>
                  <a:lnTo>
                    <a:pt x="27" y="0"/>
                  </a:lnTo>
                  <a:lnTo>
                    <a:pt x="17" y="0"/>
                  </a:lnTo>
                  <a:lnTo>
                    <a:pt x="0" y="25"/>
                  </a:lnTo>
                  <a:lnTo>
                    <a:pt x="2" y="25"/>
                  </a:lnTo>
                  <a:lnTo>
                    <a:pt x="2" y="28"/>
                  </a:lnTo>
                  <a:lnTo>
                    <a:pt x="5" y="30"/>
                  </a:lnTo>
                  <a:lnTo>
                    <a:pt x="7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36" name="Freeform 45"/>
            <p:cNvSpPr>
              <a:spLocks/>
            </p:cNvSpPr>
            <p:nvPr/>
          </p:nvSpPr>
          <p:spPr bwMode="auto">
            <a:xfrm>
              <a:off x="2380" y="2163"/>
              <a:ext cx="22" cy="32"/>
            </a:xfrm>
            <a:custGeom>
              <a:avLst/>
              <a:gdLst>
                <a:gd name="T0" fmla="*/ 17 w 22"/>
                <a:gd name="T1" fmla="*/ 32 h 32"/>
                <a:gd name="T2" fmla="*/ 17 w 22"/>
                <a:gd name="T3" fmla="*/ 32 h 32"/>
                <a:gd name="T4" fmla="*/ 20 w 22"/>
                <a:gd name="T5" fmla="*/ 32 h 32"/>
                <a:gd name="T6" fmla="*/ 20 w 22"/>
                <a:gd name="T7" fmla="*/ 32 h 32"/>
                <a:gd name="T8" fmla="*/ 22 w 22"/>
                <a:gd name="T9" fmla="*/ 32 h 32"/>
                <a:gd name="T10" fmla="*/ 20 w 22"/>
                <a:gd name="T11" fmla="*/ 22 h 32"/>
                <a:gd name="T12" fmla="*/ 17 w 22"/>
                <a:gd name="T13" fmla="*/ 14 h 32"/>
                <a:gd name="T14" fmla="*/ 10 w 22"/>
                <a:gd name="T15" fmla="*/ 7 h 32"/>
                <a:gd name="T16" fmla="*/ 3 w 22"/>
                <a:gd name="T17" fmla="*/ 0 h 32"/>
                <a:gd name="T18" fmla="*/ 0 w 22"/>
                <a:gd name="T19" fmla="*/ 2 h 32"/>
                <a:gd name="T20" fmla="*/ 0 w 22"/>
                <a:gd name="T21" fmla="*/ 5 h 32"/>
                <a:gd name="T22" fmla="*/ 0 w 22"/>
                <a:gd name="T23" fmla="*/ 9 h 32"/>
                <a:gd name="T24" fmla="*/ 0 w 22"/>
                <a:gd name="T25" fmla="*/ 12 h 32"/>
                <a:gd name="T26" fmla="*/ 15 w 22"/>
                <a:gd name="T27" fmla="*/ 32 h 32"/>
                <a:gd name="T28" fmla="*/ 15 w 22"/>
                <a:gd name="T29" fmla="*/ 32 h 32"/>
                <a:gd name="T30" fmla="*/ 17 w 22"/>
                <a:gd name="T31" fmla="*/ 32 h 32"/>
                <a:gd name="T32" fmla="*/ 17 w 22"/>
                <a:gd name="T33" fmla="*/ 32 h 32"/>
                <a:gd name="T34" fmla="*/ 17 w 22"/>
                <a:gd name="T35" fmla="*/ 32 h 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"/>
                <a:gd name="T55" fmla="*/ 0 h 32"/>
                <a:gd name="T56" fmla="*/ 22 w 22"/>
                <a:gd name="T57" fmla="*/ 32 h 3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" h="32">
                  <a:moveTo>
                    <a:pt x="17" y="32"/>
                  </a:moveTo>
                  <a:lnTo>
                    <a:pt x="17" y="32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0" y="22"/>
                  </a:lnTo>
                  <a:lnTo>
                    <a:pt x="17" y="14"/>
                  </a:lnTo>
                  <a:lnTo>
                    <a:pt x="10" y="7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15" y="32"/>
                  </a:lnTo>
                  <a:lnTo>
                    <a:pt x="17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37" name="Freeform 46"/>
            <p:cNvSpPr>
              <a:spLocks/>
            </p:cNvSpPr>
            <p:nvPr/>
          </p:nvSpPr>
          <p:spPr bwMode="auto">
            <a:xfrm>
              <a:off x="2491" y="2133"/>
              <a:ext cx="12" cy="44"/>
            </a:xfrm>
            <a:custGeom>
              <a:avLst/>
              <a:gdLst>
                <a:gd name="T0" fmla="*/ 5 w 12"/>
                <a:gd name="T1" fmla="*/ 44 h 44"/>
                <a:gd name="T2" fmla="*/ 10 w 12"/>
                <a:gd name="T3" fmla="*/ 35 h 44"/>
                <a:gd name="T4" fmla="*/ 12 w 12"/>
                <a:gd name="T5" fmla="*/ 25 h 44"/>
                <a:gd name="T6" fmla="*/ 12 w 12"/>
                <a:gd name="T7" fmla="*/ 12 h 44"/>
                <a:gd name="T8" fmla="*/ 10 w 12"/>
                <a:gd name="T9" fmla="*/ 3 h 44"/>
                <a:gd name="T10" fmla="*/ 10 w 12"/>
                <a:gd name="T11" fmla="*/ 3 h 44"/>
                <a:gd name="T12" fmla="*/ 10 w 12"/>
                <a:gd name="T13" fmla="*/ 3 h 44"/>
                <a:gd name="T14" fmla="*/ 10 w 12"/>
                <a:gd name="T15" fmla="*/ 3 h 44"/>
                <a:gd name="T16" fmla="*/ 7 w 12"/>
                <a:gd name="T17" fmla="*/ 0 h 44"/>
                <a:gd name="T18" fmla="*/ 3 w 12"/>
                <a:gd name="T19" fmla="*/ 10 h 44"/>
                <a:gd name="T20" fmla="*/ 0 w 12"/>
                <a:gd name="T21" fmla="*/ 20 h 44"/>
                <a:gd name="T22" fmla="*/ 0 w 12"/>
                <a:gd name="T23" fmla="*/ 32 h 44"/>
                <a:gd name="T24" fmla="*/ 0 w 12"/>
                <a:gd name="T25" fmla="*/ 42 h 44"/>
                <a:gd name="T26" fmla="*/ 0 w 12"/>
                <a:gd name="T27" fmla="*/ 44 h 44"/>
                <a:gd name="T28" fmla="*/ 3 w 12"/>
                <a:gd name="T29" fmla="*/ 44 h 44"/>
                <a:gd name="T30" fmla="*/ 3 w 12"/>
                <a:gd name="T31" fmla="*/ 44 h 44"/>
                <a:gd name="T32" fmla="*/ 3 w 12"/>
                <a:gd name="T33" fmla="*/ 44 h 44"/>
                <a:gd name="T34" fmla="*/ 5 w 12"/>
                <a:gd name="T35" fmla="*/ 44 h 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"/>
                <a:gd name="T55" fmla="*/ 0 h 44"/>
                <a:gd name="T56" fmla="*/ 12 w 12"/>
                <a:gd name="T57" fmla="*/ 44 h 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" h="44">
                  <a:moveTo>
                    <a:pt x="5" y="44"/>
                  </a:moveTo>
                  <a:lnTo>
                    <a:pt x="10" y="35"/>
                  </a:lnTo>
                  <a:lnTo>
                    <a:pt x="12" y="25"/>
                  </a:lnTo>
                  <a:lnTo>
                    <a:pt x="12" y="12"/>
                  </a:lnTo>
                  <a:lnTo>
                    <a:pt x="10" y="3"/>
                  </a:lnTo>
                  <a:lnTo>
                    <a:pt x="7" y="0"/>
                  </a:lnTo>
                  <a:lnTo>
                    <a:pt x="3" y="10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3" y="44"/>
                  </a:lnTo>
                  <a:lnTo>
                    <a:pt x="5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38" name="Freeform 47"/>
            <p:cNvSpPr>
              <a:spLocks/>
            </p:cNvSpPr>
            <p:nvPr/>
          </p:nvSpPr>
          <p:spPr bwMode="auto">
            <a:xfrm>
              <a:off x="2429" y="2138"/>
              <a:ext cx="18" cy="32"/>
            </a:xfrm>
            <a:custGeom>
              <a:avLst/>
              <a:gdLst>
                <a:gd name="T0" fmla="*/ 13 w 18"/>
                <a:gd name="T1" fmla="*/ 32 h 32"/>
                <a:gd name="T2" fmla="*/ 15 w 18"/>
                <a:gd name="T3" fmla="*/ 32 h 32"/>
                <a:gd name="T4" fmla="*/ 15 w 18"/>
                <a:gd name="T5" fmla="*/ 32 h 32"/>
                <a:gd name="T6" fmla="*/ 18 w 18"/>
                <a:gd name="T7" fmla="*/ 32 h 32"/>
                <a:gd name="T8" fmla="*/ 18 w 18"/>
                <a:gd name="T9" fmla="*/ 30 h 32"/>
                <a:gd name="T10" fmla="*/ 8 w 18"/>
                <a:gd name="T11" fmla="*/ 0 h 32"/>
                <a:gd name="T12" fmla="*/ 8 w 18"/>
                <a:gd name="T13" fmla="*/ 0 h 32"/>
                <a:gd name="T14" fmla="*/ 8 w 18"/>
                <a:gd name="T15" fmla="*/ 0 h 32"/>
                <a:gd name="T16" fmla="*/ 5 w 18"/>
                <a:gd name="T17" fmla="*/ 0 h 32"/>
                <a:gd name="T18" fmla="*/ 5 w 18"/>
                <a:gd name="T19" fmla="*/ 0 h 32"/>
                <a:gd name="T20" fmla="*/ 0 w 18"/>
                <a:gd name="T21" fmla="*/ 7 h 32"/>
                <a:gd name="T22" fmla="*/ 5 w 18"/>
                <a:gd name="T23" fmla="*/ 25 h 32"/>
                <a:gd name="T24" fmla="*/ 13 w 18"/>
                <a:gd name="T25" fmla="*/ 32 h 32"/>
                <a:gd name="T26" fmla="*/ 13 w 18"/>
                <a:gd name="T27" fmla="*/ 32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"/>
                <a:gd name="T43" fmla="*/ 0 h 32"/>
                <a:gd name="T44" fmla="*/ 18 w 18"/>
                <a:gd name="T45" fmla="*/ 32 h 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" h="32">
                  <a:moveTo>
                    <a:pt x="13" y="32"/>
                  </a:moveTo>
                  <a:lnTo>
                    <a:pt x="15" y="32"/>
                  </a:lnTo>
                  <a:lnTo>
                    <a:pt x="18" y="32"/>
                  </a:lnTo>
                  <a:lnTo>
                    <a:pt x="18" y="30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7"/>
                  </a:lnTo>
                  <a:lnTo>
                    <a:pt x="5" y="25"/>
                  </a:lnTo>
                  <a:lnTo>
                    <a:pt x="13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39" name="Freeform 48"/>
            <p:cNvSpPr>
              <a:spLocks/>
            </p:cNvSpPr>
            <p:nvPr/>
          </p:nvSpPr>
          <p:spPr bwMode="auto">
            <a:xfrm>
              <a:off x="2863" y="1598"/>
              <a:ext cx="187" cy="404"/>
            </a:xfrm>
            <a:custGeom>
              <a:avLst/>
              <a:gdLst>
                <a:gd name="T0" fmla="*/ 160 w 187"/>
                <a:gd name="T1" fmla="*/ 0 h 404"/>
                <a:gd name="T2" fmla="*/ 27 w 187"/>
                <a:gd name="T3" fmla="*/ 254 h 404"/>
                <a:gd name="T4" fmla="*/ 96 w 187"/>
                <a:gd name="T5" fmla="*/ 207 h 404"/>
                <a:gd name="T6" fmla="*/ 0 w 187"/>
                <a:gd name="T7" fmla="*/ 404 h 404"/>
                <a:gd name="T8" fmla="*/ 187 w 187"/>
                <a:gd name="T9" fmla="*/ 131 h 404"/>
                <a:gd name="T10" fmla="*/ 108 w 187"/>
                <a:gd name="T11" fmla="*/ 173 h 404"/>
                <a:gd name="T12" fmla="*/ 160 w 187"/>
                <a:gd name="T13" fmla="*/ 0 h 4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7"/>
                <a:gd name="T22" fmla="*/ 0 h 404"/>
                <a:gd name="T23" fmla="*/ 187 w 187"/>
                <a:gd name="T24" fmla="*/ 404 h 4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7" h="404">
                  <a:moveTo>
                    <a:pt x="160" y="0"/>
                  </a:moveTo>
                  <a:lnTo>
                    <a:pt x="27" y="254"/>
                  </a:lnTo>
                  <a:lnTo>
                    <a:pt x="96" y="207"/>
                  </a:lnTo>
                  <a:lnTo>
                    <a:pt x="0" y="404"/>
                  </a:lnTo>
                  <a:lnTo>
                    <a:pt x="187" y="131"/>
                  </a:lnTo>
                  <a:lnTo>
                    <a:pt x="108" y="173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FFB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40" name="Freeform 49"/>
            <p:cNvSpPr>
              <a:spLocks/>
            </p:cNvSpPr>
            <p:nvPr/>
          </p:nvSpPr>
          <p:spPr bwMode="auto">
            <a:xfrm>
              <a:off x="2521" y="1480"/>
              <a:ext cx="101" cy="434"/>
            </a:xfrm>
            <a:custGeom>
              <a:avLst/>
              <a:gdLst>
                <a:gd name="T0" fmla="*/ 27 w 101"/>
                <a:gd name="T1" fmla="*/ 0 h 434"/>
                <a:gd name="T2" fmla="*/ 0 w 101"/>
                <a:gd name="T3" fmla="*/ 286 h 434"/>
                <a:gd name="T4" fmla="*/ 44 w 101"/>
                <a:gd name="T5" fmla="*/ 217 h 434"/>
                <a:gd name="T6" fmla="*/ 29 w 101"/>
                <a:gd name="T7" fmla="*/ 434 h 434"/>
                <a:gd name="T8" fmla="*/ 101 w 101"/>
                <a:gd name="T9" fmla="*/ 111 h 434"/>
                <a:gd name="T10" fmla="*/ 44 w 101"/>
                <a:gd name="T11" fmla="*/ 180 h 434"/>
                <a:gd name="T12" fmla="*/ 27 w 101"/>
                <a:gd name="T13" fmla="*/ 0 h 4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"/>
                <a:gd name="T22" fmla="*/ 0 h 434"/>
                <a:gd name="T23" fmla="*/ 101 w 101"/>
                <a:gd name="T24" fmla="*/ 434 h 4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" h="434">
                  <a:moveTo>
                    <a:pt x="27" y="0"/>
                  </a:moveTo>
                  <a:lnTo>
                    <a:pt x="0" y="286"/>
                  </a:lnTo>
                  <a:lnTo>
                    <a:pt x="44" y="217"/>
                  </a:lnTo>
                  <a:lnTo>
                    <a:pt x="29" y="434"/>
                  </a:lnTo>
                  <a:lnTo>
                    <a:pt x="101" y="111"/>
                  </a:lnTo>
                  <a:lnTo>
                    <a:pt x="44" y="18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B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41" name="Freeform 50"/>
            <p:cNvSpPr>
              <a:spLocks/>
            </p:cNvSpPr>
            <p:nvPr/>
          </p:nvSpPr>
          <p:spPr bwMode="auto">
            <a:xfrm>
              <a:off x="1967" y="1618"/>
              <a:ext cx="233" cy="367"/>
            </a:xfrm>
            <a:custGeom>
              <a:avLst/>
              <a:gdLst>
                <a:gd name="T0" fmla="*/ 2 w 233"/>
                <a:gd name="T1" fmla="*/ 0 h 367"/>
                <a:gd name="T2" fmla="*/ 179 w 233"/>
                <a:gd name="T3" fmla="*/ 227 h 367"/>
                <a:gd name="T4" fmla="*/ 103 w 233"/>
                <a:gd name="T5" fmla="*/ 190 h 367"/>
                <a:gd name="T6" fmla="*/ 233 w 233"/>
                <a:gd name="T7" fmla="*/ 367 h 367"/>
                <a:gd name="T8" fmla="*/ 0 w 233"/>
                <a:gd name="T9" fmla="*/ 133 h 367"/>
                <a:gd name="T10" fmla="*/ 83 w 233"/>
                <a:gd name="T11" fmla="*/ 160 h 367"/>
                <a:gd name="T12" fmla="*/ 2 w 233"/>
                <a:gd name="T13" fmla="*/ 0 h 3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3"/>
                <a:gd name="T22" fmla="*/ 0 h 367"/>
                <a:gd name="T23" fmla="*/ 233 w 233"/>
                <a:gd name="T24" fmla="*/ 367 h 3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3" h="367">
                  <a:moveTo>
                    <a:pt x="2" y="0"/>
                  </a:moveTo>
                  <a:lnTo>
                    <a:pt x="179" y="227"/>
                  </a:lnTo>
                  <a:lnTo>
                    <a:pt x="103" y="190"/>
                  </a:lnTo>
                  <a:lnTo>
                    <a:pt x="233" y="367"/>
                  </a:lnTo>
                  <a:lnTo>
                    <a:pt x="0" y="133"/>
                  </a:lnTo>
                  <a:lnTo>
                    <a:pt x="83" y="16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B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8002588" y="4211638"/>
          <a:ext cx="665162" cy="280987"/>
        </p:xfrm>
        <a:graphic>
          <a:graphicData uri="http://schemas.openxmlformats.org/presentationml/2006/ole">
            <p:oleObj spid="_x0000_s23554" name="Equation" r:id="rId4" imgW="507960" imgH="215640" progId="Equation.3">
              <p:embed/>
            </p:oleObj>
          </a:graphicData>
        </a:graphic>
      </p:graphicFrame>
      <p:grpSp>
        <p:nvGrpSpPr>
          <p:cNvPr id="23571" name="Group 52"/>
          <p:cNvGrpSpPr>
            <a:grpSpLocks/>
          </p:cNvGrpSpPr>
          <p:nvPr/>
        </p:nvGrpSpPr>
        <p:grpSpPr bwMode="auto">
          <a:xfrm>
            <a:off x="5364163" y="4797425"/>
            <a:ext cx="1008062" cy="1295400"/>
            <a:chOff x="1967" y="1480"/>
            <a:chExt cx="1083" cy="1518"/>
          </a:xfrm>
        </p:grpSpPr>
        <p:sp>
          <p:nvSpPr>
            <p:cNvPr id="23578" name="Freeform 53"/>
            <p:cNvSpPr>
              <a:spLocks/>
            </p:cNvSpPr>
            <p:nvPr/>
          </p:nvSpPr>
          <p:spPr bwMode="auto">
            <a:xfrm>
              <a:off x="2351" y="2483"/>
              <a:ext cx="61" cy="131"/>
            </a:xfrm>
            <a:custGeom>
              <a:avLst/>
              <a:gdLst>
                <a:gd name="T0" fmla="*/ 44 w 61"/>
                <a:gd name="T1" fmla="*/ 7 h 131"/>
                <a:gd name="T2" fmla="*/ 22 w 61"/>
                <a:gd name="T3" fmla="*/ 27 h 131"/>
                <a:gd name="T4" fmla="*/ 7 w 61"/>
                <a:gd name="T5" fmla="*/ 54 h 131"/>
                <a:gd name="T6" fmla="*/ 0 w 61"/>
                <a:gd name="T7" fmla="*/ 84 h 131"/>
                <a:gd name="T8" fmla="*/ 2 w 61"/>
                <a:gd name="T9" fmla="*/ 106 h 131"/>
                <a:gd name="T10" fmla="*/ 7 w 61"/>
                <a:gd name="T11" fmla="*/ 121 h 131"/>
                <a:gd name="T12" fmla="*/ 14 w 61"/>
                <a:gd name="T13" fmla="*/ 126 h 131"/>
                <a:gd name="T14" fmla="*/ 17 w 61"/>
                <a:gd name="T15" fmla="*/ 126 h 131"/>
                <a:gd name="T16" fmla="*/ 27 w 61"/>
                <a:gd name="T17" fmla="*/ 131 h 131"/>
                <a:gd name="T18" fmla="*/ 39 w 61"/>
                <a:gd name="T19" fmla="*/ 118 h 131"/>
                <a:gd name="T20" fmla="*/ 42 w 61"/>
                <a:gd name="T21" fmla="*/ 84 h 131"/>
                <a:gd name="T22" fmla="*/ 37 w 61"/>
                <a:gd name="T23" fmla="*/ 59 h 131"/>
                <a:gd name="T24" fmla="*/ 32 w 61"/>
                <a:gd name="T25" fmla="*/ 47 h 131"/>
                <a:gd name="T26" fmla="*/ 27 w 61"/>
                <a:gd name="T27" fmla="*/ 42 h 131"/>
                <a:gd name="T28" fmla="*/ 27 w 61"/>
                <a:gd name="T29" fmla="*/ 42 h 131"/>
                <a:gd name="T30" fmla="*/ 24 w 61"/>
                <a:gd name="T31" fmla="*/ 39 h 131"/>
                <a:gd name="T32" fmla="*/ 24 w 61"/>
                <a:gd name="T33" fmla="*/ 42 h 131"/>
                <a:gd name="T34" fmla="*/ 32 w 61"/>
                <a:gd name="T35" fmla="*/ 57 h 131"/>
                <a:gd name="T36" fmla="*/ 37 w 61"/>
                <a:gd name="T37" fmla="*/ 89 h 131"/>
                <a:gd name="T38" fmla="*/ 37 w 61"/>
                <a:gd name="T39" fmla="*/ 111 h 131"/>
                <a:gd name="T40" fmla="*/ 32 w 61"/>
                <a:gd name="T41" fmla="*/ 121 h 131"/>
                <a:gd name="T42" fmla="*/ 29 w 61"/>
                <a:gd name="T43" fmla="*/ 123 h 131"/>
                <a:gd name="T44" fmla="*/ 27 w 61"/>
                <a:gd name="T45" fmla="*/ 126 h 131"/>
                <a:gd name="T46" fmla="*/ 27 w 61"/>
                <a:gd name="T47" fmla="*/ 126 h 131"/>
                <a:gd name="T48" fmla="*/ 27 w 61"/>
                <a:gd name="T49" fmla="*/ 126 h 131"/>
                <a:gd name="T50" fmla="*/ 24 w 61"/>
                <a:gd name="T51" fmla="*/ 126 h 131"/>
                <a:gd name="T52" fmla="*/ 24 w 61"/>
                <a:gd name="T53" fmla="*/ 126 h 131"/>
                <a:gd name="T54" fmla="*/ 22 w 61"/>
                <a:gd name="T55" fmla="*/ 123 h 131"/>
                <a:gd name="T56" fmla="*/ 22 w 61"/>
                <a:gd name="T57" fmla="*/ 123 h 131"/>
                <a:gd name="T58" fmla="*/ 22 w 61"/>
                <a:gd name="T59" fmla="*/ 123 h 131"/>
                <a:gd name="T60" fmla="*/ 19 w 61"/>
                <a:gd name="T61" fmla="*/ 123 h 131"/>
                <a:gd name="T62" fmla="*/ 17 w 61"/>
                <a:gd name="T63" fmla="*/ 121 h 131"/>
                <a:gd name="T64" fmla="*/ 12 w 61"/>
                <a:gd name="T65" fmla="*/ 113 h 131"/>
                <a:gd name="T66" fmla="*/ 7 w 61"/>
                <a:gd name="T67" fmla="*/ 106 h 131"/>
                <a:gd name="T68" fmla="*/ 7 w 61"/>
                <a:gd name="T69" fmla="*/ 71 h 131"/>
                <a:gd name="T70" fmla="*/ 17 w 61"/>
                <a:gd name="T71" fmla="*/ 39 h 131"/>
                <a:gd name="T72" fmla="*/ 27 w 61"/>
                <a:gd name="T73" fmla="*/ 27 h 131"/>
                <a:gd name="T74" fmla="*/ 39 w 61"/>
                <a:gd name="T75" fmla="*/ 17 h 131"/>
                <a:gd name="T76" fmla="*/ 46 w 61"/>
                <a:gd name="T77" fmla="*/ 10 h 131"/>
                <a:gd name="T78" fmla="*/ 56 w 61"/>
                <a:gd name="T79" fmla="*/ 5 h 131"/>
                <a:gd name="T80" fmla="*/ 59 w 61"/>
                <a:gd name="T81" fmla="*/ 5 h 131"/>
                <a:gd name="T82" fmla="*/ 59 w 61"/>
                <a:gd name="T83" fmla="*/ 5 h 131"/>
                <a:gd name="T84" fmla="*/ 59 w 61"/>
                <a:gd name="T85" fmla="*/ 0 h 13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1"/>
                <a:gd name="T130" fmla="*/ 0 h 131"/>
                <a:gd name="T131" fmla="*/ 61 w 61"/>
                <a:gd name="T132" fmla="*/ 131 h 13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1" h="131">
                  <a:moveTo>
                    <a:pt x="59" y="0"/>
                  </a:moveTo>
                  <a:lnTo>
                    <a:pt x="44" y="7"/>
                  </a:lnTo>
                  <a:lnTo>
                    <a:pt x="32" y="15"/>
                  </a:lnTo>
                  <a:lnTo>
                    <a:pt x="22" y="27"/>
                  </a:lnTo>
                  <a:lnTo>
                    <a:pt x="12" y="39"/>
                  </a:lnTo>
                  <a:lnTo>
                    <a:pt x="7" y="54"/>
                  </a:lnTo>
                  <a:lnTo>
                    <a:pt x="2" y="69"/>
                  </a:lnTo>
                  <a:lnTo>
                    <a:pt x="0" y="84"/>
                  </a:lnTo>
                  <a:lnTo>
                    <a:pt x="0" y="99"/>
                  </a:lnTo>
                  <a:lnTo>
                    <a:pt x="2" y="106"/>
                  </a:lnTo>
                  <a:lnTo>
                    <a:pt x="5" y="113"/>
                  </a:lnTo>
                  <a:lnTo>
                    <a:pt x="7" y="121"/>
                  </a:lnTo>
                  <a:lnTo>
                    <a:pt x="12" y="126"/>
                  </a:lnTo>
                  <a:lnTo>
                    <a:pt x="14" y="126"/>
                  </a:lnTo>
                  <a:lnTo>
                    <a:pt x="17" y="126"/>
                  </a:lnTo>
                  <a:lnTo>
                    <a:pt x="17" y="128"/>
                  </a:lnTo>
                  <a:lnTo>
                    <a:pt x="27" y="131"/>
                  </a:lnTo>
                  <a:lnTo>
                    <a:pt x="29" y="131"/>
                  </a:lnTo>
                  <a:lnTo>
                    <a:pt x="39" y="118"/>
                  </a:lnTo>
                  <a:lnTo>
                    <a:pt x="42" y="101"/>
                  </a:lnTo>
                  <a:lnTo>
                    <a:pt x="42" y="84"/>
                  </a:lnTo>
                  <a:lnTo>
                    <a:pt x="39" y="67"/>
                  </a:lnTo>
                  <a:lnTo>
                    <a:pt x="37" y="59"/>
                  </a:lnTo>
                  <a:lnTo>
                    <a:pt x="34" y="54"/>
                  </a:lnTo>
                  <a:lnTo>
                    <a:pt x="32" y="47"/>
                  </a:lnTo>
                  <a:lnTo>
                    <a:pt x="29" y="42"/>
                  </a:lnTo>
                  <a:lnTo>
                    <a:pt x="27" y="42"/>
                  </a:lnTo>
                  <a:lnTo>
                    <a:pt x="24" y="39"/>
                  </a:lnTo>
                  <a:lnTo>
                    <a:pt x="24" y="42"/>
                  </a:lnTo>
                  <a:lnTo>
                    <a:pt x="32" y="57"/>
                  </a:lnTo>
                  <a:lnTo>
                    <a:pt x="34" y="71"/>
                  </a:lnTo>
                  <a:lnTo>
                    <a:pt x="37" y="89"/>
                  </a:lnTo>
                  <a:lnTo>
                    <a:pt x="37" y="106"/>
                  </a:lnTo>
                  <a:lnTo>
                    <a:pt x="37" y="111"/>
                  </a:lnTo>
                  <a:lnTo>
                    <a:pt x="34" y="116"/>
                  </a:lnTo>
                  <a:lnTo>
                    <a:pt x="32" y="121"/>
                  </a:lnTo>
                  <a:lnTo>
                    <a:pt x="29" y="123"/>
                  </a:lnTo>
                  <a:lnTo>
                    <a:pt x="27" y="126"/>
                  </a:lnTo>
                  <a:lnTo>
                    <a:pt x="24" y="126"/>
                  </a:lnTo>
                  <a:lnTo>
                    <a:pt x="24" y="123"/>
                  </a:lnTo>
                  <a:lnTo>
                    <a:pt x="22" y="123"/>
                  </a:lnTo>
                  <a:lnTo>
                    <a:pt x="19" y="123"/>
                  </a:lnTo>
                  <a:lnTo>
                    <a:pt x="17" y="121"/>
                  </a:lnTo>
                  <a:lnTo>
                    <a:pt x="14" y="118"/>
                  </a:lnTo>
                  <a:lnTo>
                    <a:pt x="12" y="113"/>
                  </a:lnTo>
                  <a:lnTo>
                    <a:pt x="10" y="111"/>
                  </a:lnTo>
                  <a:lnTo>
                    <a:pt x="7" y="106"/>
                  </a:lnTo>
                  <a:lnTo>
                    <a:pt x="5" y="89"/>
                  </a:lnTo>
                  <a:lnTo>
                    <a:pt x="7" y="71"/>
                  </a:lnTo>
                  <a:lnTo>
                    <a:pt x="12" y="54"/>
                  </a:lnTo>
                  <a:lnTo>
                    <a:pt x="17" y="39"/>
                  </a:lnTo>
                  <a:lnTo>
                    <a:pt x="22" y="34"/>
                  </a:lnTo>
                  <a:lnTo>
                    <a:pt x="27" y="27"/>
                  </a:lnTo>
                  <a:lnTo>
                    <a:pt x="34" y="22"/>
                  </a:lnTo>
                  <a:lnTo>
                    <a:pt x="39" y="17"/>
                  </a:lnTo>
                  <a:lnTo>
                    <a:pt x="44" y="15"/>
                  </a:lnTo>
                  <a:lnTo>
                    <a:pt x="46" y="10"/>
                  </a:lnTo>
                  <a:lnTo>
                    <a:pt x="51" y="7"/>
                  </a:lnTo>
                  <a:lnTo>
                    <a:pt x="56" y="5"/>
                  </a:lnTo>
                  <a:lnTo>
                    <a:pt x="59" y="5"/>
                  </a:lnTo>
                  <a:lnTo>
                    <a:pt x="61" y="5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579" name="Freeform 54"/>
            <p:cNvSpPr>
              <a:spLocks/>
            </p:cNvSpPr>
            <p:nvPr/>
          </p:nvSpPr>
          <p:spPr bwMode="auto">
            <a:xfrm>
              <a:off x="2292" y="2503"/>
              <a:ext cx="71" cy="108"/>
            </a:xfrm>
            <a:custGeom>
              <a:avLst/>
              <a:gdLst>
                <a:gd name="T0" fmla="*/ 32 w 71"/>
                <a:gd name="T1" fmla="*/ 2 h 108"/>
                <a:gd name="T2" fmla="*/ 17 w 71"/>
                <a:gd name="T3" fmla="*/ 14 h 108"/>
                <a:gd name="T4" fmla="*/ 5 w 71"/>
                <a:gd name="T5" fmla="*/ 37 h 108"/>
                <a:gd name="T6" fmla="*/ 2 w 71"/>
                <a:gd name="T7" fmla="*/ 49 h 108"/>
                <a:gd name="T8" fmla="*/ 2 w 71"/>
                <a:gd name="T9" fmla="*/ 51 h 108"/>
                <a:gd name="T10" fmla="*/ 0 w 71"/>
                <a:gd name="T11" fmla="*/ 64 h 108"/>
                <a:gd name="T12" fmla="*/ 0 w 71"/>
                <a:gd name="T13" fmla="*/ 86 h 108"/>
                <a:gd name="T14" fmla="*/ 7 w 71"/>
                <a:gd name="T15" fmla="*/ 98 h 108"/>
                <a:gd name="T16" fmla="*/ 7 w 71"/>
                <a:gd name="T17" fmla="*/ 101 h 108"/>
                <a:gd name="T18" fmla="*/ 9 w 71"/>
                <a:gd name="T19" fmla="*/ 101 h 108"/>
                <a:gd name="T20" fmla="*/ 9 w 71"/>
                <a:gd name="T21" fmla="*/ 103 h 108"/>
                <a:gd name="T22" fmla="*/ 17 w 71"/>
                <a:gd name="T23" fmla="*/ 108 h 108"/>
                <a:gd name="T24" fmla="*/ 32 w 71"/>
                <a:gd name="T25" fmla="*/ 103 h 108"/>
                <a:gd name="T26" fmla="*/ 32 w 71"/>
                <a:gd name="T27" fmla="*/ 98 h 108"/>
                <a:gd name="T28" fmla="*/ 37 w 71"/>
                <a:gd name="T29" fmla="*/ 88 h 108"/>
                <a:gd name="T30" fmla="*/ 37 w 71"/>
                <a:gd name="T31" fmla="*/ 76 h 108"/>
                <a:gd name="T32" fmla="*/ 37 w 71"/>
                <a:gd name="T33" fmla="*/ 71 h 108"/>
                <a:gd name="T34" fmla="*/ 37 w 71"/>
                <a:gd name="T35" fmla="*/ 71 h 108"/>
                <a:gd name="T36" fmla="*/ 37 w 71"/>
                <a:gd name="T37" fmla="*/ 69 h 108"/>
                <a:gd name="T38" fmla="*/ 37 w 71"/>
                <a:gd name="T39" fmla="*/ 69 h 108"/>
                <a:gd name="T40" fmla="*/ 37 w 71"/>
                <a:gd name="T41" fmla="*/ 66 h 108"/>
                <a:gd name="T42" fmla="*/ 37 w 71"/>
                <a:gd name="T43" fmla="*/ 64 h 108"/>
                <a:gd name="T44" fmla="*/ 34 w 71"/>
                <a:gd name="T45" fmla="*/ 59 h 108"/>
                <a:gd name="T46" fmla="*/ 34 w 71"/>
                <a:gd name="T47" fmla="*/ 54 h 108"/>
                <a:gd name="T48" fmla="*/ 27 w 71"/>
                <a:gd name="T49" fmla="*/ 34 h 108"/>
                <a:gd name="T50" fmla="*/ 22 w 71"/>
                <a:gd name="T51" fmla="*/ 29 h 108"/>
                <a:gd name="T52" fmla="*/ 19 w 71"/>
                <a:gd name="T53" fmla="*/ 32 h 108"/>
                <a:gd name="T54" fmla="*/ 22 w 71"/>
                <a:gd name="T55" fmla="*/ 37 h 108"/>
                <a:gd name="T56" fmla="*/ 32 w 71"/>
                <a:gd name="T57" fmla="*/ 69 h 108"/>
                <a:gd name="T58" fmla="*/ 27 w 71"/>
                <a:gd name="T59" fmla="*/ 101 h 108"/>
                <a:gd name="T60" fmla="*/ 24 w 71"/>
                <a:gd name="T61" fmla="*/ 101 h 108"/>
                <a:gd name="T62" fmla="*/ 22 w 71"/>
                <a:gd name="T63" fmla="*/ 101 h 108"/>
                <a:gd name="T64" fmla="*/ 17 w 71"/>
                <a:gd name="T65" fmla="*/ 101 h 108"/>
                <a:gd name="T66" fmla="*/ 12 w 71"/>
                <a:gd name="T67" fmla="*/ 98 h 108"/>
                <a:gd name="T68" fmla="*/ 5 w 71"/>
                <a:gd name="T69" fmla="*/ 69 h 108"/>
                <a:gd name="T70" fmla="*/ 12 w 71"/>
                <a:gd name="T71" fmla="*/ 37 h 108"/>
                <a:gd name="T72" fmla="*/ 22 w 71"/>
                <a:gd name="T73" fmla="*/ 17 h 108"/>
                <a:gd name="T74" fmla="*/ 37 w 71"/>
                <a:gd name="T75" fmla="*/ 5 h 108"/>
                <a:gd name="T76" fmla="*/ 49 w 71"/>
                <a:gd name="T77" fmla="*/ 5 h 108"/>
                <a:gd name="T78" fmla="*/ 59 w 71"/>
                <a:gd name="T79" fmla="*/ 7 h 108"/>
                <a:gd name="T80" fmla="*/ 66 w 71"/>
                <a:gd name="T81" fmla="*/ 12 h 108"/>
                <a:gd name="T82" fmla="*/ 71 w 71"/>
                <a:gd name="T83" fmla="*/ 12 h 108"/>
                <a:gd name="T84" fmla="*/ 71 w 71"/>
                <a:gd name="T85" fmla="*/ 10 h 108"/>
                <a:gd name="T86" fmla="*/ 71 w 71"/>
                <a:gd name="T87" fmla="*/ 7 h 108"/>
                <a:gd name="T88" fmla="*/ 69 w 71"/>
                <a:gd name="T89" fmla="*/ 5 h 108"/>
                <a:gd name="T90" fmla="*/ 69 w 71"/>
                <a:gd name="T91" fmla="*/ 5 h 10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1"/>
                <a:gd name="T139" fmla="*/ 0 h 108"/>
                <a:gd name="T140" fmla="*/ 71 w 71"/>
                <a:gd name="T141" fmla="*/ 108 h 10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1" h="108">
                  <a:moveTo>
                    <a:pt x="44" y="0"/>
                  </a:moveTo>
                  <a:lnTo>
                    <a:pt x="32" y="2"/>
                  </a:lnTo>
                  <a:lnTo>
                    <a:pt x="24" y="5"/>
                  </a:lnTo>
                  <a:lnTo>
                    <a:pt x="17" y="14"/>
                  </a:lnTo>
                  <a:lnTo>
                    <a:pt x="9" y="24"/>
                  </a:lnTo>
                  <a:lnTo>
                    <a:pt x="5" y="37"/>
                  </a:lnTo>
                  <a:lnTo>
                    <a:pt x="2" y="49"/>
                  </a:lnTo>
                  <a:lnTo>
                    <a:pt x="2" y="51"/>
                  </a:lnTo>
                  <a:lnTo>
                    <a:pt x="0" y="64"/>
                  </a:lnTo>
                  <a:lnTo>
                    <a:pt x="0" y="74"/>
                  </a:lnTo>
                  <a:lnTo>
                    <a:pt x="0" y="86"/>
                  </a:lnTo>
                  <a:lnTo>
                    <a:pt x="5" y="98"/>
                  </a:lnTo>
                  <a:lnTo>
                    <a:pt x="7" y="98"/>
                  </a:lnTo>
                  <a:lnTo>
                    <a:pt x="7" y="101"/>
                  </a:lnTo>
                  <a:lnTo>
                    <a:pt x="9" y="101"/>
                  </a:lnTo>
                  <a:lnTo>
                    <a:pt x="9" y="103"/>
                  </a:lnTo>
                  <a:lnTo>
                    <a:pt x="17" y="108"/>
                  </a:lnTo>
                  <a:lnTo>
                    <a:pt x="29" y="106"/>
                  </a:lnTo>
                  <a:lnTo>
                    <a:pt x="32" y="103"/>
                  </a:lnTo>
                  <a:lnTo>
                    <a:pt x="32" y="101"/>
                  </a:lnTo>
                  <a:lnTo>
                    <a:pt x="32" y="98"/>
                  </a:lnTo>
                  <a:lnTo>
                    <a:pt x="34" y="96"/>
                  </a:lnTo>
                  <a:lnTo>
                    <a:pt x="37" y="88"/>
                  </a:lnTo>
                  <a:lnTo>
                    <a:pt x="37" y="83"/>
                  </a:lnTo>
                  <a:lnTo>
                    <a:pt x="37" y="76"/>
                  </a:lnTo>
                  <a:lnTo>
                    <a:pt x="37" y="71"/>
                  </a:lnTo>
                  <a:lnTo>
                    <a:pt x="37" y="69"/>
                  </a:lnTo>
                  <a:lnTo>
                    <a:pt x="37" y="66"/>
                  </a:lnTo>
                  <a:lnTo>
                    <a:pt x="37" y="64"/>
                  </a:lnTo>
                  <a:lnTo>
                    <a:pt x="37" y="61"/>
                  </a:lnTo>
                  <a:lnTo>
                    <a:pt x="34" y="59"/>
                  </a:lnTo>
                  <a:lnTo>
                    <a:pt x="34" y="56"/>
                  </a:lnTo>
                  <a:lnTo>
                    <a:pt x="34" y="54"/>
                  </a:lnTo>
                  <a:lnTo>
                    <a:pt x="32" y="51"/>
                  </a:lnTo>
                  <a:lnTo>
                    <a:pt x="27" y="34"/>
                  </a:lnTo>
                  <a:lnTo>
                    <a:pt x="22" y="32"/>
                  </a:lnTo>
                  <a:lnTo>
                    <a:pt x="22" y="29"/>
                  </a:lnTo>
                  <a:lnTo>
                    <a:pt x="19" y="32"/>
                  </a:lnTo>
                  <a:lnTo>
                    <a:pt x="19" y="34"/>
                  </a:lnTo>
                  <a:lnTo>
                    <a:pt x="22" y="37"/>
                  </a:lnTo>
                  <a:lnTo>
                    <a:pt x="29" y="51"/>
                  </a:lnTo>
                  <a:lnTo>
                    <a:pt x="32" y="69"/>
                  </a:lnTo>
                  <a:lnTo>
                    <a:pt x="32" y="86"/>
                  </a:lnTo>
                  <a:lnTo>
                    <a:pt x="27" y="101"/>
                  </a:lnTo>
                  <a:lnTo>
                    <a:pt x="24" y="101"/>
                  </a:lnTo>
                  <a:lnTo>
                    <a:pt x="22" y="101"/>
                  </a:lnTo>
                  <a:lnTo>
                    <a:pt x="19" y="101"/>
                  </a:lnTo>
                  <a:lnTo>
                    <a:pt x="17" y="101"/>
                  </a:lnTo>
                  <a:lnTo>
                    <a:pt x="14" y="101"/>
                  </a:lnTo>
                  <a:lnTo>
                    <a:pt x="12" y="98"/>
                  </a:lnTo>
                  <a:lnTo>
                    <a:pt x="7" y="83"/>
                  </a:lnTo>
                  <a:lnTo>
                    <a:pt x="5" y="69"/>
                  </a:lnTo>
                  <a:lnTo>
                    <a:pt x="7" y="51"/>
                  </a:lnTo>
                  <a:lnTo>
                    <a:pt x="12" y="37"/>
                  </a:lnTo>
                  <a:lnTo>
                    <a:pt x="17" y="27"/>
                  </a:lnTo>
                  <a:lnTo>
                    <a:pt x="22" y="17"/>
                  </a:lnTo>
                  <a:lnTo>
                    <a:pt x="29" y="10"/>
                  </a:lnTo>
                  <a:lnTo>
                    <a:pt x="37" y="5"/>
                  </a:lnTo>
                  <a:lnTo>
                    <a:pt x="44" y="5"/>
                  </a:lnTo>
                  <a:lnTo>
                    <a:pt x="49" y="5"/>
                  </a:lnTo>
                  <a:lnTo>
                    <a:pt x="54" y="7"/>
                  </a:lnTo>
                  <a:lnTo>
                    <a:pt x="59" y="7"/>
                  </a:lnTo>
                  <a:lnTo>
                    <a:pt x="61" y="10"/>
                  </a:lnTo>
                  <a:lnTo>
                    <a:pt x="66" y="12"/>
                  </a:lnTo>
                  <a:lnTo>
                    <a:pt x="69" y="12"/>
                  </a:lnTo>
                  <a:lnTo>
                    <a:pt x="71" y="12"/>
                  </a:lnTo>
                  <a:lnTo>
                    <a:pt x="71" y="10"/>
                  </a:lnTo>
                  <a:lnTo>
                    <a:pt x="71" y="7"/>
                  </a:lnTo>
                  <a:lnTo>
                    <a:pt x="69" y="5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580" name="Freeform 55"/>
            <p:cNvSpPr>
              <a:spLocks/>
            </p:cNvSpPr>
            <p:nvPr/>
          </p:nvSpPr>
          <p:spPr bwMode="auto">
            <a:xfrm>
              <a:off x="2156" y="1961"/>
              <a:ext cx="828" cy="1037"/>
            </a:xfrm>
            <a:custGeom>
              <a:avLst/>
              <a:gdLst>
                <a:gd name="T0" fmla="*/ 502 w 828"/>
                <a:gd name="T1" fmla="*/ 1030 h 1037"/>
                <a:gd name="T2" fmla="*/ 574 w 828"/>
                <a:gd name="T3" fmla="*/ 1000 h 1037"/>
                <a:gd name="T4" fmla="*/ 643 w 828"/>
                <a:gd name="T5" fmla="*/ 973 h 1037"/>
                <a:gd name="T6" fmla="*/ 690 w 828"/>
                <a:gd name="T7" fmla="*/ 951 h 1037"/>
                <a:gd name="T8" fmla="*/ 724 w 828"/>
                <a:gd name="T9" fmla="*/ 938 h 1037"/>
                <a:gd name="T10" fmla="*/ 761 w 828"/>
                <a:gd name="T11" fmla="*/ 926 h 1037"/>
                <a:gd name="T12" fmla="*/ 773 w 828"/>
                <a:gd name="T13" fmla="*/ 924 h 1037"/>
                <a:gd name="T14" fmla="*/ 810 w 828"/>
                <a:gd name="T15" fmla="*/ 869 h 1037"/>
                <a:gd name="T16" fmla="*/ 813 w 828"/>
                <a:gd name="T17" fmla="*/ 756 h 1037"/>
                <a:gd name="T18" fmla="*/ 813 w 828"/>
                <a:gd name="T19" fmla="*/ 704 h 1037"/>
                <a:gd name="T20" fmla="*/ 813 w 828"/>
                <a:gd name="T21" fmla="*/ 660 h 1037"/>
                <a:gd name="T22" fmla="*/ 815 w 828"/>
                <a:gd name="T23" fmla="*/ 566 h 1037"/>
                <a:gd name="T24" fmla="*/ 823 w 828"/>
                <a:gd name="T25" fmla="*/ 362 h 1037"/>
                <a:gd name="T26" fmla="*/ 825 w 828"/>
                <a:gd name="T27" fmla="*/ 322 h 1037"/>
                <a:gd name="T28" fmla="*/ 828 w 828"/>
                <a:gd name="T29" fmla="*/ 261 h 1037"/>
                <a:gd name="T30" fmla="*/ 828 w 828"/>
                <a:gd name="T31" fmla="*/ 209 h 1037"/>
                <a:gd name="T32" fmla="*/ 828 w 828"/>
                <a:gd name="T33" fmla="*/ 199 h 1037"/>
                <a:gd name="T34" fmla="*/ 823 w 828"/>
                <a:gd name="T35" fmla="*/ 194 h 1037"/>
                <a:gd name="T36" fmla="*/ 512 w 828"/>
                <a:gd name="T37" fmla="*/ 9 h 1037"/>
                <a:gd name="T38" fmla="*/ 500 w 828"/>
                <a:gd name="T39" fmla="*/ 2 h 1037"/>
                <a:gd name="T40" fmla="*/ 475 w 828"/>
                <a:gd name="T41" fmla="*/ 7 h 1037"/>
                <a:gd name="T42" fmla="*/ 426 w 828"/>
                <a:gd name="T43" fmla="*/ 24 h 1037"/>
                <a:gd name="T44" fmla="*/ 345 w 828"/>
                <a:gd name="T45" fmla="*/ 49 h 1037"/>
                <a:gd name="T46" fmla="*/ 266 w 828"/>
                <a:gd name="T47" fmla="*/ 76 h 1037"/>
                <a:gd name="T48" fmla="*/ 212 w 828"/>
                <a:gd name="T49" fmla="*/ 93 h 1037"/>
                <a:gd name="T50" fmla="*/ 173 w 828"/>
                <a:gd name="T51" fmla="*/ 110 h 1037"/>
                <a:gd name="T52" fmla="*/ 131 w 828"/>
                <a:gd name="T53" fmla="*/ 123 h 1037"/>
                <a:gd name="T54" fmla="*/ 91 w 828"/>
                <a:gd name="T55" fmla="*/ 135 h 1037"/>
                <a:gd name="T56" fmla="*/ 52 w 828"/>
                <a:gd name="T57" fmla="*/ 147 h 1037"/>
                <a:gd name="T58" fmla="*/ 20 w 828"/>
                <a:gd name="T59" fmla="*/ 155 h 1037"/>
                <a:gd name="T60" fmla="*/ 5 w 828"/>
                <a:gd name="T61" fmla="*/ 167 h 1037"/>
                <a:gd name="T62" fmla="*/ 3 w 828"/>
                <a:gd name="T63" fmla="*/ 167 h 1037"/>
                <a:gd name="T64" fmla="*/ 12 w 828"/>
                <a:gd name="T65" fmla="*/ 236 h 1037"/>
                <a:gd name="T66" fmla="*/ 40 w 828"/>
                <a:gd name="T67" fmla="*/ 340 h 1037"/>
                <a:gd name="T68" fmla="*/ 69 w 828"/>
                <a:gd name="T69" fmla="*/ 446 h 1037"/>
                <a:gd name="T70" fmla="*/ 76 w 828"/>
                <a:gd name="T71" fmla="*/ 470 h 1037"/>
                <a:gd name="T72" fmla="*/ 84 w 828"/>
                <a:gd name="T73" fmla="*/ 500 h 1037"/>
                <a:gd name="T74" fmla="*/ 180 w 828"/>
                <a:gd name="T75" fmla="*/ 899 h 1037"/>
                <a:gd name="T76" fmla="*/ 185 w 828"/>
                <a:gd name="T77" fmla="*/ 904 h 1037"/>
                <a:gd name="T78" fmla="*/ 202 w 828"/>
                <a:gd name="T79" fmla="*/ 914 h 1037"/>
                <a:gd name="T80" fmla="*/ 229 w 828"/>
                <a:gd name="T81" fmla="*/ 926 h 1037"/>
                <a:gd name="T82" fmla="*/ 286 w 828"/>
                <a:gd name="T83" fmla="*/ 958 h 1037"/>
                <a:gd name="T84" fmla="*/ 345 w 828"/>
                <a:gd name="T85" fmla="*/ 988 h 1037"/>
                <a:gd name="T86" fmla="*/ 394 w 828"/>
                <a:gd name="T87" fmla="*/ 1012 h 1037"/>
                <a:gd name="T88" fmla="*/ 404 w 828"/>
                <a:gd name="T89" fmla="*/ 1017 h 1037"/>
                <a:gd name="T90" fmla="*/ 411 w 828"/>
                <a:gd name="T91" fmla="*/ 1020 h 1037"/>
                <a:gd name="T92" fmla="*/ 431 w 828"/>
                <a:gd name="T93" fmla="*/ 1032 h 1037"/>
                <a:gd name="T94" fmla="*/ 436 w 828"/>
                <a:gd name="T95" fmla="*/ 1035 h 103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28"/>
                <a:gd name="T145" fmla="*/ 0 h 1037"/>
                <a:gd name="T146" fmla="*/ 828 w 828"/>
                <a:gd name="T147" fmla="*/ 1037 h 10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28" h="1037">
                  <a:moveTo>
                    <a:pt x="441" y="1037"/>
                  </a:moveTo>
                  <a:lnTo>
                    <a:pt x="480" y="1037"/>
                  </a:lnTo>
                  <a:lnTo>
                    <a:pt x="502" y="1030"/>
                  </a:lnTo>
                  <a:lnTo>
                    <a:pt x="527" y="1020"/>
                  </a:lnTo>
                  <a:lnTo>
                    <a:pt x="549" y="1010"/>
                  </a:lnTo>
                  <a:lnTo>
                    <a:pt x="574" y="1000"/>
                  </a:lnTo>
                  <a:lnTo>
                    <a:pt x="596" y="993"/>
                  </a:lnTo>
                  <a:lnTo>
                    <a:pt x="621" y="983"/>
                  </a:lnTo>
                  <a:lnTo>
                    <a:pt x="643" y="973"/>
                  </a:lnTo>
                  <a:lnTo>
                    <a:pt x="665" y="963"/>
                  </a:lnTo>
                  <a:lnTo>
                    <a:pt x="677" y="958"/>
                  </a:lnTo>
                  <a:lnTo>
                    <a:pt x="690" y="951"/>
                  </a:lnTo>
                  <a:lnTo>
                    <a:pt x="702" y="946"/>
                  </a:lnTo>
                  <a:lnTo>
                    <a:pt x="714" y="943"/>
                  </a:lnTo>
                  <a:lnTo>
                    <a:pt x="724" y="938"/>
                  </a:lnTo>
                  <a:lnTo>
                    <a:pt x="736" y="934"/>
                  </a:lnTo>
                  <a:lnTo>
                    <a:pt x="749" y="931"/>
                  </a:lnTo>
                  <a:lnTo>
                    <a:pt x="761" y="926"/>
                  </a:lnTo>
                  <a:lnTo>
                    <a:pt x="766" y="926"/>
                  </a:lnTo>
                  <a:lnTo>
                    <a:pt x="771" y="924"/>
                  </a:lnTo>
                  <a:lnTo>
                    <a:pt x="773" y="924"/>
                  </a:lnTo>
                  <a:lnTo>
                    <a:pt x="778" y="924"/>
                  </a:lnTo>
                  <a:lnTo>
                    <a:pt x="810" y="909"/>
                  </a:lnTo>
                  <a:lnTo>
                    <a:pt x="810" y="869"/>
                  </a:lnTo>
                  <a:lnTo>
                    <a:pt x="813" y="832"/>
                  </a:lnTo>
                  <a:lnTo>
                    <a:pt x="813" y="793"/>
                  </a:lnTo>
                  <a:lnTo>
                    <a:pt x="813" y="756"/>
                  </a:lnTo>
                  <a:lnTo>
                    <a:pt x="813" y="739"/>
                  </a:lnTo>
                  <a:lnTo>
                    <a:pt x="813" y="722"/>
                  </a:lnTo>
                  <a:lnTo>
                    <a:pt x="813" y="704"/>
                  </a:lnTo>
                  <a:lnTo>
                    <a:pt x="813" y="687"/>
                  </a:lnTo>
                  <a:lnTo>
                    <a:pt x="815" y="675"/>
                  </a:lnTo>
                  <a:lnTo>
                    <a:pt x="813" y="660"/>
                  </a:lnTo>
                  <a:lnTo>
                    <a:pt x="813" y="648"/>
                  </a:lnTo>
                  <a:lnTo>
                    <a:pt x="813" y="635"/>
                  </a:lnTo>
                  <a:lnTo>
                    <a:pt x="815" y="566"/>
                  </a:lnTo>
                  <a:lnTo>
                    <a:pt x="818" y="497"/>
                  </a:lnTo>
                  <a:lnTo>
                    <a:pt x="820" y="428"/>
                  </a:lnTo>
                  <a:lnTo>
                    <a:pt x="823" y="362"/>
                  </a:lnTo>
                  <a:lnTo>
                    <a:pt x="823" y="349"/>
                  </a:lnTo>
                  <a:lnTo>
                    <a:pt x="823" y="335"/>
                  </a:lnTo>
                  <a:lnTo>
                    <a:pt x="825" y="322"/>
                  </a:lnTo>
                  <a:lnTo>
                    <a:pt x="828" y="310"/>
                  </a:lnTo>
                  <a:lnTo>
                    <a:pt x="828" y="285"/>
                  </a:lnTo>
                  <a:lnTo>
                    <a:pt x="828" y="261"/>
                  </a:lnTo>
                  <a:lnTo>
                    <a:pt x="828" y="236"/>
                  </a:lnTo>
                  <a:lnTo>
                    <a:pt x="828" y="211"/>
                  </a:lnTo>
                  <a:lnTo>
                    <a:pt x="828" y="209"/>
                  </a:lnTo>
                  <a:lnTo>
                    <a:pt x="828" y="207"/>
                  </a:lnTo>
                  <a:lnTo>
                    <a:pt x="828" y="202"/>
                  </a:lnTo>
                  <a:lnTo>
                    <a:pt x="828" y="199"/>
                  </a:lnTo>
                  <a:lnTo>
                    <a:pt x="825" y="197"/>
                  </a:lnTo>
                  <a:lnTo>
                    <a:pt x="825" y="194"/>
                  </a:lnTo>
                  <a:lnTo>
                    <a:pt x="823" y="194"/>
                  </a:lnTo>
                  <a:lnTo>
                    <a:pt x="823" y="192"/>
                  </a:lnTo>
                  <a:lnTo>
                    <a:pt x="522" y="12"/>
                  </a:lnTo>
                  <a:lnTo>
                    <a:pt x="512" y="9"/>
                  </a:lnTo>
                  <a:lnTo>
                    <a:pt x="510" y="7"/>
                  </a:lnTo>
                  <a:lnTo>
                    <a:pt x="505" y="4"/>
                  </a:lnTo>
                  <a:lnTo>
                    <a:pt x="500" y="2"/>
                  </a:lnTo>
                  <a:lnTo>
                    <a:pt x="495" y="0"/>
                  </a:lnTo>
                  <a:lnTo>
                    <a:pt x="485" y="4"/>
                  </a:lnTo>
                  <a:lnTo>
                    <a:pt x="475" y="7"/>
                  </a:lnTo>
                  <a:lnTo>
                    <a:pt x="463" y="12"/>
                  </a:lnTo>
                  <a:lnTo>
                    <a:pt x="453" y="17"/>
                  </a:lnTo>
                  <a:lnTo>
                    <a:pt x="426" y="24"/>
                  </a:lnTo>
                  <a:lnTo>
                    <a:pt x="399" y="34"/>
                  </a:lnTo>
                  <a:lnTo>
                    <a:pt x="372" y="41"/>
                  </a:lnTo>
                  <a:lnTo>
                    <a:pt x="345" y="49"/>
                  </a:lnTo>
                  <a:lnTo>
                    <a:pt x="318" y="59"/>
                  </a:lnTo>
                  <a:lnTo>
                    <a:pt x="291" y="66"/>
                  </a:lnTo>
                  <a:lnTo>
                    <a:pt x="266" y="76"/>
                  </a:lnTo>
                  <a:lnTo>
                    <a:pt x="239" y="86"/>
                  </a:lnTo>
                  <a:lnTo>
                    <a:pt x="224" y="91"/>
                  </a:lnTo>
                  <a:lnTo>
                    <a:pt x="212" y="93"/>
                  </a:lnTo>
                  <a:lnTo>
                    <a:pt x="200" y="98"/>
                  </a:lnTo>
                  <a:lnTo>
                    <a:pt x="185" y="103"/>
                  </a:lnTo>
                  <a:lnTo>
                    <a:pt x="173" y="110"/>
                  </a:lnTo>
                  <a:lnTo>
                    <a:pt x="160" y="115"/>
                  </a:lnTo>
                  <a:lnTo>
                    <a:pt x="145" y="118"/>
                  </a:lnTo>
                  <a:lnTo>
                    <a:pt x="131" y="123"/>
                  </a:lnTo>
                  <a:lnTo>
                    <a:pt x="118" y="128"/>
                  </a:lnTo>
                  <a:lnTo>
                    <a:pt x="104" y="130"/>
                  </a:lnTo>
                  <a:lnTo>
                    <a:pt x="91" y="135"/>
                  </a:lnTo>
                  <a:lnTo>
                    <a:pt x="79" y="138"/>
                  </a:lnTo>
                  <a:lnTo>
                    <a:pt x="64" y="142"/>
                  </a:lnTo>
                  <a:lnTo>
                    <a:pt x="52" y="147"/>
                  </a:lnTo>
                  <a:lnTo>
                    <a:pt x="40" y="150"/>
                  </a:lnTo>
                  <a:lnTo>
                    <a:pt x="27" y="155"/>
                  </a:lnTo>
                  <a:lnTo>
                    <a:pt x="20" y="155"/>
                  </a:lnTo>
                  <a:lnTo>
                    <a:pt x="12" y="160"/>
                  </a:lnTo>
                  <a:lnTo>
                    <a:pt x="10" y="162"/>
                  </a:lnTo>
                  <a:lnTo>
                    <a:pt x="5" y="167"/>
                  </a:lnTo>
                  <a:lnTo>
                    <a:pt x="3" y="167"/>
                  </a:lnTo>
                  <a:lnTo>
                    <a:pt x="0" y="170"/>
                  </a:lnTo>
                  <a:lnTo>
                    <a:pt x="5" y="202"/>
                  </a:lnTo>
                  <a:lnTo>
                    <a:pt x="12" y="236"/>
                  </a:lnTo>
                  <a:lnTo>
                    <a:pt x="22" y="268"/>
                  </a:lnTo>
                  <a:lnTo>
                    <a:pt x="27" y="303"/>
                  </a:lnTo>
                  <a:lnTo>
                    <a:pt x="40" y="340"/>
                  </a:lnTo>
                  <a:lnTo>
                    <a:pt x="49" y="377"/>
                  </a:lnTo>
                  <a:lnTo>
                    <a:pt x="62" y="411"/>
                  </a:lnTo>
                  <a:lnTo>
                    <a:pt x="69" y="446"/>
                  </a:lnTo>
                  <a:lnTo>
                    <a:pt x="69" y="453"/>
                  </a:lnTo>
                  <a:lnTo>
                    <a:pt x="74" y="460"/>
                  </a:lnTo>
                  <a:lnTo>
                    <a:pt x="76" y="470"/>
                  </a:lnTo>
                  <a:lnTo>
                    <a:pt x="76" y="478"/>
                  </a:lnTo>
                  <a:lnTo>
                    <a:pt x="81" y="487"/>
                  </a:lnTo>
                  <a:lnTo>
                    <a:pt x="84" y="500"/>
                  </a:lnTo>
                  <a:lnTo>
                    <a:pt x="89" y="510"/>
                  </a:lnTo>
                  <a:lnTo>
                    <a:pt x="91" y="522"/>
                  </a:lnTo>
                  <a:lnTo>
                    <a:pt x="180" y="899"/>
                  </a:lnTo>
                  <a:lnTo>
                    <a:pt x="180" y="901"/>
                  </a:lnTo>
                  <a:lnTo>
                    <a:pt x="182" y="901"/>
                  </a:lnTo>
                  <a:lnTo>
                    <a:pt x="185" y="904"/>
                  </a:lnTo>
                  <a:lnTo>
                    <a:pt x="187" y="906"/>
                  </a:lnTo>
                  <a:lnTo>
                    <a:pt x="192" y="914"/>
                  </a:lnTo>
                  <a:lnTo>
                    <a:pt x="202" y="914"/>
                  </a:lnTo>
                  <a:lnTo>
                    <a:pt x="212" y="919"/>
                  </a:lnTo>
                  <a:lnTo>
                    <a:pt x="219" y="924"/>
                  </a:lnTo>
                  <a:lnTo>
                    <a:pt x="229" y="926"/>
                  </a:lnTo>
                  <a:lnTo>
                    <a:pt x="249" y="936"/>
                  </a:lnTo>
                  <a:lnTo>
                    <a:pt x="266" y="948"/>
                  </a:lnTo>
                  <a:lnTo>
                    <a:pt x="286" y="958"/>
                  </a:lnTo>
                  <a:lnTo>
                    <a:pt x="305" y="968"/>
                  </a:lnTo>
                  <a:lnTo>
                    <a:pt x="325" y="980"/>
                  </a:lnTo>
                  <a:lnTo>
                    <a:pt x="345" y="988"/>
                  </a:lnTo>
                  <a:lnTo>
                    <a:pt x="365" y="998"/>
                  </a:lnTo>
                  <a:lnTo>
                    <a:pt x="384" y="1005"/>
                  </a:lnTo>
                  <a:lnTo>
                    <a:pt x="394" y="1012"/>
                  </a:lnTo>
                  <a:lnTo>
                    <a:pt x="399" y="1012"/>
                  </a:lnTo>
                  <a:lnTo>
                    <a:pt x="402" y="1015"/>
                  </a:lnTo>
                  <a:lnTo>
                    <a:pt x="404" y="1017"/>
                  </a:lnTo>
                  <a:lnTo>
                    <a:pt x="406" y="1020"/>
                  </a:lnTo>
                  <a:lnTo>
                    <a:pt x="409" y="1020"/>
                  </a:lnTo>
                  <a:lnTo>
                    <a:pt x="411" y="1020"/>
                  </a:lnTo>
                  <a:lnTo>
                    <a:pt x="414" y="1020"/>
                  </a:lnTo>
                  <a:lnTo>
                    <a:pt x="431" y="1032"/>
                  </a:lnTo>
                  <a:lnTo>
                    <a:pt x="434" y="1032"/>
                  </a:lnTo>
                  <a:lnTo>
                    <a:pt x="436" y="1035"/>
                  </a:lnTo>
                  <a:lnTo>
                    <a:pt x="438" y="1037"/>
                  </a:lnTo>
                  <a:lnTo>
                    <a:pt x="441" y="10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581" name="Freeform 56"/>
            <p:cNvSpPr>
              <a:spLocks/>
            </p:cNvSpPr>
            <p:nvPr/>
          </p:nvSpPr>
          <p:spPr bwMode="auto">
            <a:xfrm>
              <a:off x="2688" y="2022"/>
              <a:ext cx="261" cy="828"/>
            </a:xfrm>
            <a:custGeom>
              <a:avLst/>
              <a:gdLst>
                <a:gd name="T0" fmla="*/ 249 w 261"/>
                <a:gd name="T1" fmla="*/ 828 h 828"/>
                <a:gd name="T2" fmla="*/ 249 w 261"/>
                <a:gd name="T3" fmla="*/ 828 h 828"/>
                <a:gd name="T4" fmla="*/ 251 w 261"/>
                <a:gd name="T5" fmla="*/ 828 h 828"/>
                <a:gd name="T6" fmla="*/ 251 w 261"/>
                <a:gd name="T7" fmla="*/ 828 h 828"/>
                <a:gd name="T8" fmla="*/ 254 w 261"/>
                <a:gd name="T9" fmla="*/ 826 h 828"/>
                <a:gd name="T10" fmla="*/ 254 w 261"/>
                <a:gd name="T11" fmla="*/ 767 h 828"/>
                <a:gd name="T12" fmla="*/ 254 w 261"/>
                <a:gd name="T13" fmla="*/ 707 h 828"/>
                <a:gd name="T14" fmla="*/ 254 w 261"/>
                <a:gd name="T15" fmla="*/ 648 h 828"/>
                <a:gd name="T16" fmla="*/ 254 w 261"/>
                <a:gd name="T17" fmla="*/ 589 h 828"/>
                <a:gd name="T18" fmla="*/ 256 w 261"/>
                <a:gd name="T19" fmla="*/ 476 h 828"/>
                <a:gd name="T20" fmla="*/ 259 w 261"/>
                <a:gd name="T21" fmla="*/ 362 h 828"/>
                <a:gd name="T22" fmla="*/ 261 w 261"/>
                <a:gd name="T23" fmla="*/ 252 h 828"/>
                <a:gd name="T24" fmla="*/ 259 w 261"/>
                <a:gd name="T25" fmla="*/ 138 h 828"/>
                <a:gd name="T26" fmla="*/ 241 w 261"/>
                <a:gd name="T27" fmla="*/ 128 h 828"/>
                <a:gd name="T28" fmla="*/ 227 w 261"/>
                <a:gd name="T29" fmla="*/ 118 h 828"/>
                <a:gd name="T30" fmla="*/ 209 w 261"/>
                <a:gd name="T31" fmla="*/ 109 h 828"/>
                <a:gd name="T32" fmla="*/ 192 w 261"/>
                <a:gd name="T33" fmla="*/ 99 h 828"/>
                <a:gd name="T34" fmla="*/ 175 w 261"/>
                <a:gd name="T35" fmla="*/ 91 h 828"/>
                <a:gd name="T36" fmla="*/ 160 w 261"/>
                <a:gd name="T37" fmla="*/ 81 h 828"/>
                <a:gd name="T38" fmla="*/ 143 w 261"/>
                <a:gd name="T39" fmla="*/ 72 h 828"/>
                <a:gd name="T40" fmla="*/ 126 w 261"/>
                <a:gd name="T41" fmla="*/ 62 h 828"/>
                <a:gd name="T42" fmla="*/ 113 w 261"/>
                <a:gd name="T43" fmla="*/ 57 h 828"/>
                <a:gd name="T44" fmla="*/ 103 w 261"/>
                <a:gd name="T45" fmla="*/ 49 h 828"/>
                <a:gd name="T46" fmla="*/ 91 w 261"/>
                <a:gd name="T47" fmla="*/ 45 h 828"/>
                <a:gd name="T48" fmla="*/ 81 w 261"/>
                <a:gd name="T49" fmla="*/ 37 h 828"/>
                <a:gd name="T50" fmla="*/ 69 w 261"/>
                <a:gd name="T51" fmla="*/ 32 h 828"/>
                <a:gd name="T52" fmla="*/ 59 w 261"/>
                <a:gd name="T53" fmla="*/ 27 h 828"/>
                <a:gd name="T54" fmla="*/ 47 w 261"/>
                <a:gd name="T55" fmla="*/ 20 h 828"/>
                <a:gd name="T56" fmla="*/ 37 w 261"/>
                <a:gd name="T57" fmla="*/ 15 h 828"/>
                <a:gd name="T58" fmla="*/ 30 w 261"/>
                <a:gd name="T59" fmla="*/ 10 h 828"/>
                <a:gd name="T60" fmla="*/ 22 w 261"/>
                <a:gd name="T61" fmla="*/ 8 h 828"/>
                <a:gd name="T62" fmla="*/ 15 w 261"/>
                <a:gd name="T63" fmla="*/ 3 h 828"/>
                <a:gd name="T64" fmla="*/ 7 w 261"/>
                <a:gd name="T65" fmla="*/ 0 h 828"/>
                <a:gd name="T66" fmla="*/ 2 w 261"/>
                <a:gd name="T67" fmla="*/ 20 h 828"/>
                <a:gd name="T68" fmla="*/ 5 w 261"/>
                <a:gd name="T69" fmla="*/ 40 h 828"/>
                <a:gd name="T70" fmla="*/ 5 w 261"/>
                <a:gd name="T71" fmla="*/ 59 h 828"/>
                <a:gd name="T72" fmla="*/ 0 w 261"/>
                <a:gd name="T73" fmla="*/ 79 h 828"/>
                <a:gd name="T74" fmla="*/ 0 w 261"/>
                <a:gd name="T75" fmla="*/ 148 h 828"/>
                <a:gd name="T76" fmla="*/ 0 w 261"/>
                <a:gd name="T77" fmla="*/ 217 h 828"/>
                <a:gd name="T78" fmla="*/ 0 w 261"/>
                <a:gd name="T79" fmla="*/ 286 h 828"/>
                <a:gd name="T80" fmla="*/ 0 w 261"/>
                <a:gd name="T81" fmla="*/ 355 h 828"/>
                <a:gd name="T82" fmla="*/ 5 w 261"/>
                <a:gd name="T83" fmla="*/ 424 h 828"/>
                <a:gd name="T84" fmla="*/ 7 w 261"/>
                <a:gd name="T85" fmla="*/ 495 h 828"/>
                <a:gd name="T86" fmla="*/ 10 w 261"/>
                <a:gd name="T87" fmla="*/ 564 h 828"/>
                <a:gd name="T88" fmla="*/ 20 w 261"/>
                <a:gd name="T89" fmla="*/ 636 h 828"/>
                <a:gd name="T90" fmla="*/ 22 w 261"/>
                <a:gd name="T91" fmla="*/ 658 h 828"/>
                <a:gd name="T92" fmla="*/ 27 w 261"/>
                <a:gd name="T93" fmla="*/ 678 h 828"/>
                <a:gd name="T94" fmla="*/ 32 w 261"/>
                <a:gd name="T95" fmla="*/ 698 h 828"/>
                <a:gd name="T96" fmla="*/ 37 w 261"/>
                <a:gd name="T97" fmla="*/ 717 h 828"/>
                <a:gd name="T98" fmla="*/ 84 w 261"/>
                <a:gd name="T99" fmla="*/ 732 h 828"/>
                <a:gd name="T100" fmla="*/ 86 w 261"/>
                <a:gd name="T101" fmla="*/ 739 h 828"/>
                <a:gd name="T102" fmla="*/ 126 w 261"/>
                <a:gd name="T103" fmla="*/ 757 h 828"/>
                <a:gd name="T104" fmla="*/ 175 w 261"/>
                <a:gd name="T105" fmla="*/ 784 h 828"/>
                <a:gd name="T106" fmla="*/ 249 w 261"/>
                <a:gd name="T107" fmla="*/ 828 h 828"/>
                <a:gd name="T108" fmla="*/ 249 w 261"/>
                <a:gd name="T109" fmla="*/ 828 h 82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1"/>
                <a:gd name="T166" fmla="*/ 0 h 828"/>
                <a:gd name="T167" fmla="*/ 261 w 261"/>
                <a:gd name="T168" fmla="*/ 828 h 82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1" h="828">
                  <a:moveTo>
                    <a:pt x="249" y="828"/>
                  </a:moveTo>
                  <a:lnTo>
                    <a:pt x="249" y="828"/>
                  </a:lnTo>
                  <a:lnTo>
                    <a:pt x="251" y="828"/>
                  </a:lnTo>
                  <a:lnTo>
                    <a:pt x="254" y="826"/>
                  </a:lnTo>
                  <a:lnTo>
                    <a:pt x="254" y="767"/>
                  </a:lnTo>
                  <a:lnTo>
                    <a:pt x="254" y="707"/>
                  </a:lnTo>
                  <a:lnTo>
                    <a:pt x="254" y="648"/>
                  </a:lnTo>
                  <a:lnTo>
                    <a:pt x="254" y="589"/>
                  </a:lnTo>
                  <a:lnTo>
                    <a:pt x="256" y="476"/>
                  </a:lnTo>
                  <a:lnTo>
                    <a:pt x="259" y="362"/>
                  </a:lnTo>
                  <a:lnTo>
                    <a:pt x="261" y="252"/>
                  </a:lnTo>
                  <a:lnTo>
                    <a:pt x="259" y="138"/>
                  </a:lnTo>
                  <a:lnTo>
                    <a:pt x="241" y="128"/>
                  </a:lnTo>
                  <a:lnTo>
                    <a:pt x="227" y="118"/>
                  </a:lnTo>
                  <a:lnTo>
                    <a:pt x="209" y="109"/>
                  </a:lnTo>
                  <a:lnTo>
                    <a:pt x="192" y="99"/>
                  </a:lnTo>
                  <a:lnTo>
                    <a:pt x="175" y="91"/>
                  </a:lnTo>
                  <a:lnTo>
                    <a:pt x="160" y="81"/>
                  </a:lnTo>
                  <a:lnTo>
                    <a:pt x="143" y="72"/>
                  </a:lnTo>
                  <a:lnTo>
                    <a:pt x="126" y="62"/>
                  </a:lnTo>
                  <a:lnTo>
                    <a:pt x="113" y="57"/>
                  </a:lnTo>
                  <a:lnTo>
                    <a:pt x="103" y="49"/>
                  </a:lnTo>
                  <a:lnTo>
                    <a:pt x="91" y="45"/>
                  </a:lnTo>
                  <a:lnTo>
                    <a:pt x="81" y="37"/>
                  </a:lnTo>
                  <a:lnTo>
                    <a:pt x="69" y="32"/>
                  </a:lnTo>
                  <a:lnTo>
                    <a:pt x="59" y="27"/>
                  </a:lnTo>
                  <a:lnTo>
                    <a:pt x="47" y="20"/>
                  </a:lnTo>
                  <a:lnTo>
                    <a:pt x="37" y="15"/>
                  </a:lnTo>
                  <a:lnTo>
                    <a:pt x="30" y="10"/>
                  </a:lnTo>
                  <a:lnTo>
                    <a:pt x="22" y="8"/>
                  </a:lnTo>
                  <a:lnTo>
                    <a:pt x="15" y="3"/>
                  </a:lnTo>
                  <a:lnTo>
                    <a:pt x="7" y="0"/>
                  </a:lnTo>
                  <a:lnTo>
                    <a:pt x="2" y="20"/>
                  </a:lnTo>
                  <a:lnTo>
                    <a:pt x="5" y="40"/>
                  </a:lnTo>
                  <a:lnTo>
                    <a:pt x="5" y="59"/>
                  </a:lnTo>
                  <a:lnTo>
                    <a:pt x="0" y="79"/>
                  </a:lnTo>
                  <a:lnTo>
                    <a:pt x="0" y="148"/>
                  </a:lnTo>
                  <a:lnTo>
                    <a:pt x="0" y="217"/>
                  </a:lnTo>
                  <a:lnTo>
                    <a:pt x="0" y="286"/>
                  </a:lnTo>
                  <a:lnTo>
                    <a:pt x="0" y="355"/>
                  </a:lnTo>
                  <a:lnTo>
                    <a:pt x="5" y="424"/>
                  </a:lnTo>
                  <a:lnTo>
                    <a:pt x="7" y="495"/>
                  </a:lnTo>
                  <a:lnTo>
                    <a:pt x="10" y="564"/>
                  </a:lnTo>
                  <a:lnTo>
                    <a:pt x="20" y="636"/>
                  </a:lnTo>
                  <a:lnTo>
                    <a:pt x="22" y="658"/>
                  </a:lnTo>
                  <a:lnTo>
                    <a:pt x="27" y="678"/>
                  </a:lnTo>
                  <a:lnTo>
                    <a:pt x="32" y="698"/>
                  </a:lnTo>
                  <a:lnTo>
                    <a:pt x="37" y="717"/>
                  </a:lnTo>
                  <a:lnTo>
                    <a:pt x="84" y="732"/>
                  </a:lnTo>
                  <a:lnTo>
                    <a:pt x="86" y="739"/>
                  </a:lnTo>
                  <a:lnTo>
                    <a:pt x="126" y="757"/>
                  </a:lnTo>
                  <a:lnTo>
                    <a:pt x="175" y="784"/>
                  </a:lnTo>
                  <a:lnTo>
                    <a:pt x="249" y="828"/>
                  </a:lnTo>
                  <a:close/>
                </a:path>
              </a:pathLst>
            </a:custGeom>
            <a:solidFill>
              <a:srgbClr val="6899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582" name="Freeform 57"/>
            <p:cNvSpPr>
              <a:spLocks/>
            </p:cNvSpPr>
            <p:nvPr/>
          </p:nvSpPr>
          <p:spPr bwMode="auto">
            <a:xfrm>
              <a:off x="2186" y="1990"/>
              <a:ext cx="500" cy="858"/>
            </a:xfrm>
            <a:custGeom>
              <a:avLst/>
              <a:gdLst>
                <a:gd name="T0" fmla="*/ 408 w 500"/>
                <a:gd name="T1" fmla="*/ 779 h 858"/>
                <a:gd name="T2" fmla="*/ 411 w 500"/>
                <a:gd name="T3" fmla="*/ 776 h 858"/>
                <a:gd name="T4" fmla="*/ 411 w 500"/>
                <a:gd name="T5" fmla="*/ 774 h 858"/>
                <a:gd name="T6" fmla="*/ 500 w 500"/>
                <a:gd name="T7" fmla="*/ 744 h 858"/>
                <a:gd name="T8" fmla="*/ 497 w 500"/>
                <a:gd name="T9" fmla="*/ 641 h 858"/>
                <a:gd name="T10" fmla="*/ 490 w 500"/>
                <a:gd name="T11" fmla="*/ 535 h 858"/>
                <a:gd name="T12" fmla="*/ 490 w 500"/>
                <a:gd name="T13" fmla="*/ 429 h 858"/>
                <a:gd name="T14" fmla="*/ 490 w 500"/>
                <a:gd name="T15" fmla="*/ 323 h 858"/>
                <a:gd name="T16" fmla="*/ 485 w 500"/>
                <a:gd name="T17" fmla="*/ 163 h 858"/>
                <a:gd name="T18" fmla="*/ 477 w 500"/>
                <a:gd name="T19" fmla="*/ 5 h 858"/>
                <a:gd name="T20" fmla="*/ 465 w 500"/>
                <a:gd name="T21" fmla="*/ 0 h 858"/>
                <a:gd name="T22" fmla="*/ 450 w 500"/>
                <a:gd name="T23" fmla="*/ 3 h 858"/>
                <a:gd name="T24" fmla="*/ 416 w 500"/>
                <a:gd name="T25" fmla="*/ 12 h 858"/>
                <a:gd name="T26" fmla="*/ 381 w 500"/>
                <a:gd name="T27" fmla="*/ 22 h 858"/>
                <a:gd name="T28" fmla="*/ 342 w 500"/>
                <a:gd name="T29" fmla="*/ 35 h 858"/>
                <a:gd name="T30" fmla="*/ 305 w 500"/>
                <a:gd name="T31" fmla="*/ 47 h 858"/>
                <a:gd name="T32" fmla="*/ 268 w 500"/>
                <a:gd name="T33" fmla="*/ 62 h 858"/>
                <a:gd name="T34" fmla="*/ 231 w 500"/>
                <a:gd name="T35" fmla="*/ 74 h 858"/>
                <a:gd name="T36" fmla="*/ 172 w 500"/>
                <a:gd name="T37" fmla="*/ 94 h 858"/>
                <a:gd name="T38" fmla="*/ 113 w 500"/>
                <a:gd name="T39" fmla="*/ 111 h 858"/>
                <a:gd name="T40" fmla="*/ 56 w 500"/>
                <a:gd name="T41" fmla="*/ 131 h 858"/>
                <a:gd name="T42" fmla="*/ 0 w 500"/>
                <a:gd name="T43" fmla="*/ 155 h 858"/>
                <a:gd name="T44" fmla="*/ 22 w 500"/>
                <a:gd name="T45" fmla="*/ 269 h 858"/>
                <a:gd name="T46" fmla="*/ 51 w 500"/>
                <a:gd name="T47" fmla="*/ 382 h 858"/>
                <a:gd name="T48" fmla="*/ 66 w 500"/>
                <a:gd name="T49" fmla="*/ 431 h 858"/>
                <a:gd name="T50" fmla="*/ 79 w 500"/>
                <a:gd name="T51" fmla="*/ 481 h 858"/>
                <a:gd name="T52" fmla="*/ 86 w 500"/>
                <a:gd name="T53" fmla="*/ 508 h 858"/>
                <a:gd name="T54" fmla="*/ 91 w 500"/>
                <a:gd name="T55" fmla="*/ 540 h 858"/>
                <a:gd name="T56" fmla="*/ 101 w 500"/>
                <a:gd name="T57" fmla="*/ 574 h 858"/>
                <a:gd name="T58" fmla="*/ 111 w 500"/>
                <a:gd name="T59" fmla="*/ 609 h 858"/>
                <a:gd name="T60" fmla="*/ 115 w 500"/>
                <a:gd name="T61" fmla="*/ 636 h 858"/>
                <a:gd name="T62" fmla="*/ 120 w 500"/>
                <a:gd name="T63" fmla="*/ 661 h 858"/>
                <a:gd name="T64" fmla="*/ 128 w 500"/>
                <a:gd name="T65" fmla="*/ 693 h 858"/>
                <a:gd name="T66" fmla="*/ 135 w 500"/>
                <a:gd name="T67" fmla="*/ 725 h 858"/>
                <a:gd name="T68" fmla="*/ 155 w 500"/>
                <a:gd name="T69" fmla="*/ 791 h 858"/>
                <a:gd name="T70" fmla="*/ 175 w 500"/>
                <a:gd name="T71" fmla="*/ 858 h 8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0"/>
                <a:gd name="T109" fmla="*/ 0 h 858"/>
                <a:gd name="T110" fmla="*/ 500 w 500"/>
                <a:gd name="T111" fmla="*/ 858 h 8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0" h="858">
                  <a:moveTo>
                    <a:pt x="177" y="855"/>
                  </a:moveTo>
                  <a:lnTo>
                    <a:pt x="408" y="779"/>
                  </a:lnTo>
                  <a:lnTo>
                    <a:pt x="411" y="776"/>
                  </a:lnTo>
                  <a:lnTo>
                    <a:pt x="411" y="774"/>
                  </a:lnTo>
                  <a:lnTo>
                    <a:pt x="431" y="774"/>
                  </a:lnTo>
                  <a:lnTo>
                    <a:pt x="500" y="744"/>
                  </a:lnTo>
                  <a:lnTo>
                    <a:pt x="500" y="693"/>
                  </a:lnTo>
                  <a:lnTo>
                    <a:pt x="497" y="641"/>
                  </a:lnTo>
                  <a:lnTo>
                    <a:pt x="492" y="589"/>
                  </a:lnTo>
                  <a:lnTo>
                    <a:pt x="490" y="535"/>
                  </a:lnTo>
                  <a:lnTo>
                    <a:pt x="490" y="483"/>
                  </a:lnTo>
                  <a:lnTo>
                    <a:pt x="490" y="429"/>
                  </a:lnTo>
                  <a:lnTo>
                    <a:pt x="490" y="377"/>
                  </a:lnTo>
                  <a:lnTo>
                    <a:pt x="490" y="323"/>
                  </a:lnTo>
                  <a:lnTo>
                    <a:pt x="487" y="242"/>
                  </a:lnTo>
                  <a:lnTo>
                    <a:pt x="485" y="163"/>
                  </a:lnTo>
                  <a:lnTo>
                    <a:pt x="482" y="84"/>
                  </a:lnTo>
                  <a:lnTo>
                    <a:pt x="477" y="5"/>
                  </a:lnTo>
                  <a:lnTo>
                    <a:pt x="472" y="3"/>
                  </a:lnTo>
                  <a:lnTo>
                    <a:pt x="465" y="0"/>
                  </a:lnTo>
                  <a:lnTo>
                    <a:pt x="458" y="3"/>
                  </a:lnTo>
                  <a:lnTo>
                    <a:pt x="450" y="3"/>
                  </a:lnTo>
                  <a:lnTo>
                    <a:pt x="433" y="8"/>
                  </a:lnTo>
                  <a:lnTo>
                    <a:pt x="416" y="12"/>
                  </a:lnTo>
                  <a:lnTo>
                    <a:pt x="399" y="17"/>
                  </a:lnTo>
                  <a:lnTo>
                    <a:pt x="381" y="22"/>
                  </a:lnTo>
                  <a:lnTo>
                    <a:pt x="362" y="27"/>
                  </a:lnTo>
                  <a:lnTo>
                    <a:pt x="342" y="35"/>
                  </a:lnTo>
                  <a:lnTo>
                    <a:pt x="325" y="42"/>
                  </a:lnTo>
                  <a:lnTo>
                    <a:pt x="305" y="47"/>
                  </a:lnTo>
                  <a:lnTo>
                    <a:pt x="288" y="54"/>
                  </a:lnTo>
                  <a:lnTo>
                    <a:pt x="268" y="62"/>
                  </a:lnTo>
                  <a:lnTo>
                    <a:pt x="251" y="69"/>
                  </a:lnTo>
                  <a:lnTo>
                    <a:pt x="231" y="74"/>
                  </a:lnTo>
                  <a:lnTo>
                    <a:pt x="202" y="84"/>
                  </a:lnTo>
                  <a:lnTo>
                    <a:pt x="172" y="94"/>
                  </a:lnTo>
                  <a:lnTo>
                    <a:pt x="143" y="104"/>
                  </a:lnTo>
                  <a:lnTo>
                    <a:pt x="113" y="111"/>
                  </a:lnTo>
                  <a:lnTo>
                    <a:pt x="83" y="121"/>
                  </a:lnTo>
                  <a:lnTo>
                    <a:pt x="56" y="131"/>
                  </a:lnTo>
                  <a:lnTo>
                    <a:pt x="27" y="143"/>
                  </a:lnTo>
                  <a:lnTo>
                    <a:pt x="0" y="155"/>
                  </a:lnTo>
                  <a:lnTo>
                    <a:pt x="10" y="212"/>
                  </a:lnTo>
                  <a:lnTo>
                    <a:pt x="22" y="269"/>
                  </a:lnTo>
                  <a:lnTo>
                    <a:pt x="37" y="325"/>
                  </a:lnTo>
                  <a:lnTo>
                    <a:pt x="51" y="382"/>
                  </a:lnTo>
                  <a:lnTo>
                    <a:pt x="59" y="404"/>
                  </a:lnTo>
                  <a:lnTo>
                    <a:pt x="66" y="431"/>
                  </a:lnTo>
                  <a:lnTo>
                    <a:pt x="74" y="456"/>
                  </a:lnTo>
                  <a:lnTo>
                    <a:pt x="79" y="481"/>
                  </a:lnTo>
                  <a:lnTo>
                    <a:pt x="81" y="495"/>
                  </a:lnTo>
                  <a:lnTo>
                    <a:pt x="86" y="508"/>
                  </a:lnTo>
                  <a:lnTo>
                    <a:pt x="88" y="523"/>
                  </a:lnTo>
                  <a:lnTo>
                    <a:pt x="91" y="540"/>
                  </a:lnTo>
                  <a:lnTo>
                    <a:pt x="98" y="555"/>
                  </a:lnTo>
                  <a:lnTo>
                    <a:pt x="101" y="574"/>
                  </a:lnTo>
                  <a:lnTo>
                    <a:pt x="103" y="592"/>
                  </a:lnTo>
                  <a:lnTo>
                    <a:pt x="111" y="609"/>
                  </a:lnTo>
                  <a:lnTo>
                    <a:pt x="113" y="624"/>
                  </a:lnTo>
                  <a:lnTo>
                    <a:pt x="115" y="636"/>
                  </a:lnTo>
                  <a:lnTo>
                    <a:pt x="118" y="648"/>
                  </a:lnTo>
                  <a:lnTo>
                    <a:pt x="120" y="661"/>
                  </a:lnTo>
                  <a:lnTo>
                    <a:pt x="123" y="678"/>
                  </a:lnTo>
                  <a:lnTo>
                    <a:pt x="128" y="693"/>
                  </a:lnTo>
                  <a:lnTo>
                    <a:pt x="133" y="710"/>
                  </a:lnTo>
                  <a:lnTo>
                    <a:pt x="135" y="725"/>
                  </a:lnTo>
                  <a:lnTo>
                    <a:pt x="145" y="757"/>
                  </a:lnTo>
                  <a:lnTo>
                    <a:pt x="155" y="791"/>
                  </a:lnTo>
                  <a:lnTo>
                    <a:pt x="165" y="823"/>
                  </a:lnTo>
                  <a:lnTo>
                    <a:pt x="175" y="858"/>
                  </a:lnTo>
                  <a:lnTo>
                    <a:pt x="177" y="855"/>
                  </a:lnTo>
                  <a:close/>
                </a:path>
              </a:pathLst>
            </a:custGeom>
            <a:solidFill>
              <a:srgbClr val="CE3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583" name="Freeform 58"/>
            <p:cNvSpPr>
              <a:spLocks/>
            </p:cNvSpPr>
            <p:nvPr/>
          </p:nvSpPr>
          <p:spPr bwMode="auto">
            <a:xfrm>
              <a:off x="2326" y="2513"/>
              <a:ext cx="128" cy="113"/>
            </a:xfrm>
            <a:custGeom>
              <a:avLst/>
              <a:gdLst>
                <a:gd name="T0" fmla="*/ 86 w 128"/>
                <a:gd name="T1" fmla="*/ 113 h 113"/>
                <a:gd name="T2" fmla="*/ 108 w 128"/>
                <a:gd name="T3" fmla="*/ 108 h 113"/>
                <a:gd name="T4" fmla="*/ 118 w 128"/>
                <a:gd name="T5" fmla="*/ 93 h 113"/>
                <a:gd name="T6" fmla="*/ 126 w 128"/>
                <a:gd name="T7" fmla="*/ 73 h 113"/>
                <a:gd name="T8" fmla="*/ 128 w 128"/>
                <a:gd name="T9" fmla="*/ 54 h 113"/>
                <a:gd name="T10" fmla="*/ 126 w 128"/>
                <a:gd name="T11" fmla="*/ 34 h 113"/>
                <a:gd name="T12" fmla="*/ 121 w 128"/>
                <a:gd name="T13" fmla="*/ 24 h 113"/>
                <a:gd name="T14" fmla="*/ 116 w 128"/>
                <a:gd name="T15" fmla="*/ 14 h 113"/>
                <a:gd name="T16" fmla="*/ 113 w 128"/>
                <a:gd name="T17" fmla="*/ 7 h 113"/>
                <a:gd name="T18" fmla="*/ 106 w 128"/>
                <a:gd name="T19" fmla="*/ 2 h 113"/>
                <a:gd name="T20" fmla="*/ 96 w 128"/>
                <a:gd name="T21" fmla="*/ 0 h 113"/>
                <a:gd name="T22" fmla="*/ 86 w 128"/>
                <a:gd name="T23" fmla="*/ 0 h 113"/>
                <a:gd name="T24" fmla="*/ 74 w 128"/>
                <a:gd name="T25" fmla="*/ 0 h 113"/>
                <a:gd name="T26" fmla="*/ 64 w 128"/>
                <a:gd name="T27" fmla="*/ 0 h 113"/>
                <a:gd name="T28" fmla="*/ 54 w 128"/>
                <a:gd name="T29" fmla="*/ 2 h 113"/>
                <a:gd name="T30" fmla="*/ 44 w 128"/>
                <a:gd name="T31" fmla="*/ 4 h 113"/>
                <a:gd name="T32" fmla="*/ 35 w 128"/>
                <a:gd name="T33" fmla="*/ 4 h 113"/>
                <a:gd name="T34" fmla="*/ 25 w 128"/>
                <a:gd name="T35" fmla="*/ 7 h 113"/>
                <a:gd name="T36" fmla="*/ 17 w 128"/>
                <a:gd name="T37" fmla="*/ 14 h 113"/>
                <a:gd name="T38" fmla="*/ 12 w 128"/>
                <a:gd name="T39" fmla="*/ 19 h 113"/>
                <a:gd name="T40" fmla="*/ 7 w 128"/>
                <a:gd name="T41" fmla="*/ 24 h 113"/>
                <a:gd name="T42" fmla="*/ 3 w 128"/>
                <a:gd name="T43" fmla="*/ 29 h 113"/>
                <a:gd name="T44" fmla="*/ 0 w 128"/>
                <a:gd name="T45" fmla="*/ 46 h 113"/>
                <a:gd name="T46" fmla="*/ 3 w 128"/>
                <a:gd name="T47" fmla="*/ 61 h 113"/>
                <a:gd name="T48" fmla="*/ 7 w 128"/>
                <a:gd name="T49" fmla="*/ 76 h 113"/>
                <a:gd name="T50" fmla="*/ 15 w 128"/>
                <a:gd name="T51" fmla="*/ 88 h 113"/>
                <a:gd name="T52" fmla="*/ 17 w 128"/>
                <a:gd name="T53" fmla="*/ 91 h 113"/>
                <a:gd name="T54" fmla="*/ 20 w 128"/>
                <a:gd name="T55" fmla="*/ 93 h 113"/>
                <a:gd name="T56" fmla="*/ 22 w 128"/>
                <a:gd name="T57" fmla="*/ 96 h 113"/>
                <a:gd name="T58" fmla="*/ 22 w 128"/>
                <a:gd name="T59" fmla="*/ 98 h 113"/>
                <a:gd name="T60" fmla="*/ 86 w 128"/>
                <a:gd name="T61" fmla="*/ 113 h 11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"/>
                <a:gd name="T94" fmla="*/ 0 h 113"/>
                <a:gd name="T95" fmla="*/ 128 w 128"/>
                <a:gd name="T96" fmla="*/ 113 h 11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" h="113">
                  <a:moveTo>
                    <a:pt x="86" y="113"/>
                  </a:moveTo>
                  <a:lnTo>
                    <a:pt x="108" y="108"/>
                  </a:lnTo>
                  <a:lnTo>
                    <a:pt x="118" y="93"/>
                  </a:lnTo>
                  <a:lnTo>
                    <a:pt x="126" y="73"/>
                  </a:lnTo>
                  <a:lnTo>
                    <a:pt x="128" y="54"/>
                  </a:lnTo>
                  <a:lnTo>
                    <a:pt x="126" y="34"/>
                  </a:lnTo>
                  <a:lnTo>
                    <a:pt x="121" y="24"/>
                  </a:lnTo>
                  <a:lnTo>
                    <a:pt x="116" y="14"/>
                  </a:lnTo>
                  <a:lnTo>
                    <a:pt x="113" y="7"/>
                  </a:lnTo>
                  <a:lnTo>
                    <a:pt x="106" y="2"/>
                  </a:lnTo>
                  <a:lnTo>
                    <a:pt x="96" y="0"/>
                  </a:lnTo>
                  <a:lnTo>
                    <a:pt x="86" y="0"/>
                  </a:lnTo>
                  <a:lnTo>
                    <a:pt x="74" y="0"/>
                  </a:lnTo>
                  <a:lnTo>
                    <a:pt x="64" y="0"/>
                  </a:lnTo>
                  <a:lnTo>
                    <a:pt x="54" y="2"/>
                  </a:lnTo>
                  <a:lnTo>
                    <a:pt x="44" y="4"/>
                  </a:lnTo>
                  <a:lnTo>
                    <a:pt x="35" y="4"/>
                  </a:lnTo>
                  <a:lnTo>
                    <a:pt x="25" y="7"/>
                  </a:lnTo>
                  <a:lnTo>
                    <a:pt x="17" y="14"/>
                  </a:lnTo>
                  <a:lnTo>
                    <a:pt x="12" y="19"/>
                  </a:lnTo>
                  <a:lnTo>
                    <a:pt x="7" y="24"/>
                  </a:lnTo>
                  <a:lnTo>
                    <a:pt x="3" y="29"/>
                  </a:lnTo>
                  <a:lnTo>
                    <a:pt x="0" y="46"/>
                  </a:lnTo>
                  <a:lnTo>
                    <a:pt x="3" y="61"/>
                  </a:lnTo>
                  <a:lnTo>
                    <a:pt x="7" y="76"/>
                  </a:lnTo>
                  <a:lnTo>
                    <a:pt x="15" y="88"/>
                  </a:lnTo>
                  <a:lnTo>
                    <a:pt x="17" y="91"/>
                  </a:lnTo>
                  <a:lnTo>
                    <a:pt x="20" y="93"/>
                  </a:lnTo>
                  <a:lnTo>
                    <a:pt x="22" y="96"/>
                  </a:lnTo>
                  <a:lnTo>
                    <a:pt x="22" y="98"/>
                  </a:lnTo>
                  <a:lnTo>
                    <a:pt x="86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584" name="Freeform 59"/>
            <p:cNvSpPr>
              <a:spLocks/>
            </p:cNvSpPr>
            <p:nvPr/>
          </p:nvSpPr>
          <p:spPr bwMode="auto">
            <a:xfrm>
              <a:off x="2521" y="2485"/>
              <a:ext cx="115" cy="119"/>
            </a:xfrm>
            <a:custGeom>
              <a:avLst/>
              <a:gdLst>
                <a:gd name="T0" fmla="*/ 103 w 115"/>
                <a:gd name="T1" fmla="*/ 119 h 119"/>
                <a:gd name="T2" fmla="*/ 105 w 115"/>
                <a:gd name="T3" fmla="*/ 119 h 119"/>
                <a:gd name="T4" fmla="*/ 113 w 115"/>
                <a:gd name="T5" fmla="*/ 92 h 119"/>
                <a:gd name="T6" fmla="*/ 115 w 115"/>
                <a:gd name="T7" fmla="*/ 62 h 119"/>
                <a:gd name="T8" fmla="*/ 115 w 115"/>
                <a:gd name="T9" fmla="*/ 35 h 119"/>
                <a:gd name="T10" fmla="*/ 108 w 115"/>
                <a:gd name="T11" fmla="*/ 8 h 119"/>
                <a:gd name="T12" fmla="*/ 91 w 115"/>
                <a:gd name="T13" fmla="*/ 3 h 119"/>
                <a:gd name="T14" fmla="*/ 76 w 115"/>
                <a:gd name="T15" fmla="*/ 0 h 119"/>
                <a:gd name="T16" fmla="*/ 59 w 115"/>
                <a:gd name="T17" fmla="*/ 3 h 119"/>
                <a:gd name="T18" fmla="*/ 41 w 115"/>
                <a:gd name="T19" fmla="*/ 3 h 119"/>
                <a:gd name="T20" fmla="*/ 34 w 115"/>
                <a:gd name="T21" fmla="*/ 5 h 119"/>
                <a:gd name="T22" fmla="*/ 27 w 115"/>
                <a:gd name="T23" fmla="*/ 8 h 119"/>
                <a:gd name="T24" fmla="*/ 19 w 115"/>
                <a:gd name="T25" fmla="*/ 10 h 119"/>
                <a:gd name="T26" fmla="*/ 12 w 115"/>
                <a:gd name="T27" fmla="*/ 13 h 119"/>
                <a:gd name="T28" fmla="*/ 5 w 115"/>
                <a:gd name="T29" fmla="*/ 30 h 119"/>
                <a:gd name="T30" fmla="*/ 0 w 115"/>
                <a:gd name="T31" fmla="*/ 47 h 119"/>
                <a:gd name="T32" fmla="*/ 0 w 115"/>
                <a:gd name="T33" fmla="*/ 67 h 119"/>
                <a:gd name="T34" fmla="*/ 5 w 115"/>
                <a:gd name="T35" fmla="*/ 84 h 119"/>
                <a:gd name="T36" fmla="*/ 7 w 115"/>
                <a:gd name="T37" fmla="*/ 89 h 119"/>
                <a:gd name="T38" fmla="*/ 9 w 115"/>
                <a:gd name="T39" fmla="*/ 94 h 119"/>
                <a:gd name="T40" fmla="*/ 12 w 115"/>
                <a:gd name="T41" fmla="*/ 99 h 119"/>
                <a:gd name="T42" fmla="*/ 14 w 115"/>
                <a:gd name="T43" fmla="*/ 104 h 119"/>
                <a:gd name="T44" fmla="*/ 24 w 115"/>
                <a:gd name="T45" fmla="*/ 111 h 119"/>
                <a:gd name="T46" fmla="*/ 103 w 115"/>
                <a:gd name="T47" fmla="*/ 119 h 11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5"/>
                <a:gd name="T73" fmla="*/ 0 h 119"/>
                <a:gd name="T74" fmla="*/ 115 w 115"/>
                <a:gd name="T75" fmla="*/ 119 h 11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5" h="119">
                  <a:moveTo>
                    <a:pt x="103" y="119"/>
                  </a:moveTo>
                  <a:lnTo>
                    <a:pt x="105" y="119"/>
                  </a:lnTo>
                  <a:lnTo>
                    <a:pt x="113" y="92"/>
                  </a:lnTo>
                  <a:lnTo>
                    <a:pt x="115" y="62"/>
                  </a:lnTo>
                  <a:lnTo>
                    <a:pt x="115" y="35"/>
                  </a:lnTo>
                  <a:lnTo>
                    <a:pt x="108" y="8"/>
                  </a:lnTo>
                  <a:lnTo>
                    <a:pt x="91" y="3"/>
                  </a:lnTo>
                  <a:lnTo>
                    <a:pt x="76" y="0"/>
                  </a:lnTo>
                  <a:lnTo>
                    <a:pt x="59" y="3"/>
                  </a:lnTo>
                  <a:lnTo>
                    <a:pt x="41" y="3"/>
                  </a:lnTo>
                  <a:lnTo>
                    <a:pt x="34" y="5"/>
                  </a:lnTo>
                  <a:lnTo>
                    <a:pt x="27" y="8"/>
                  </a:lnTo>
                  <a:lnTo>
                    <a:pt x="19" y="10"/>
                  </a:lnTo>
                  <a:lnTo>
                    <a:pt x="12" y="13"/>
                  </a:lnTo>
                  <a:lnTo>
                    <a:pt x="5" y="30"/>
                  </a:lnTo>
                  <a:lnTo>
                    <a:pt x="0" y="47"/>
                  </a:lnTo>
                  <a:lnTo>
                    <a:pt x="0" y="67"/>
                  </a:lnTo>
                  <a:lnTo>
                    <a:pt x="5" y="84"/>
                  </a:lnTo>
                  <a:lnTo>
                    <a:pt x="7" y="89"/>
                  </a:lnTo>
                  <a:lnTo>
                    <a:pt x="9" y="94"/>
                  </a:lnTo>
                  <a:lnTo>
                    <a:pt x="12" y="99"/>
                  </a:lnTo>
                  <a:lnTo>
                    <a:pt x="14" y="104"/>
                  </a:lnTo>
                  <a:lnTo>
                    <a:pt x="24" y="111"/>
                  </a:lnTo>
                  <a:lnTo>
                    <a:pt x="103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585" name="Freeform 60"/>
            <p:cNvSpPr>
              <a:spLocks/>
            </p:cNvSpPr>
            <p:nvPr/>
          </p:nvSpPr>
          <p:spPr bwMode="auto">
            <a:xfrm>
              <a:off x="2577" y="2840"/>
              <a:ext cx="335" cy="133"/>
            </a:xfrm>
            <a:custGeom>
              <a:avLst/>
              <a:gdLst>
                <a:gd name="T0" fmla="*/ 37 w 335"/>
                <a:gd name="T1" fmla="*/ 133 h 133"/>
                <a:gd name="T2" fmla="*/ 37 w 335"/>
                <a:gd name="T3" fmla="*/ 131 h 133"/>
                <a:gd name="T4" fmla="*/ 40 w 335"/>
                <a:gd name="T5" fmla="*/ 131 h 133"/>
                <a:gd name="T6" fmla="*/ 40 w 335"/>
                <a:gd name="T7" fmla="*/ 128 h 133"/>
                <a:gd name="T8" fmla="*/ 40 w 335"/>
                <a:gd name="T9" fmla="*/ 128 h 133"/>
                <a:gd name="T10" fmla="*/ 40 w 335"/>
                <a:gd name="T11" fmla="*/ 126 h 133"/>
                <a:gd name="T12" fmla="*/ 42 w 335"/>
                <a:gd name="T13" fmla="*/ 124 h 133"/>
                <a:gd name="T14" fmla="*/ 45 w 335"/>
                <a:gd name="T15" fmla="*/ 124 h 133"/>
                <a:gd name="T16" fmla="*/ 47 w 335"/>
                <a:gd name="T17" fmla="*/ 121 h 133"/>
                <a:gd name="T18" fmla="*/ 49 w 335"/>
                <a:gd name="T19" fmla="*/ 121 h 133"/>
                <a:gd name="T20" fmla="*/ 49 w 335"/>
                <a:gd name="T21" fmla="*/ 124 h 133"/>
                <a:gd name="T22" fmla="*/ 49 w 335"/>
                <a:gd name="T23" fmla="*/ 124 h 133"/>
                <a:gd name="T24" fmla="*/ 52 w 335"/>
                <a:gd name="T25" fmla="*/ 126 h 133"/>
                <a:gd name="T26" fmla="*/ 52 w 335"/>
                <a:gd name="T27" fmla="*/ 126 h 133"/>
                <a:gd name="T28" fmla="*/ 54 w 335"/>
                <a:gd name="T29" fmla="*/ 124 h 133"/>
                <a:gd name="T30" fmla="*/ 54 w 335"/>
                <a:gd name="T31" fmla="*/ 121 h 133"/>
                <a:gd name="T32" fmla="*/ 54 w 335"/>
                <a:gd name="T33" fmla="*/ 119 h 133"/>
                <a:gd name="T34" fmla="*/ 118 w 335"/>
                <a:gd name="T35" fmla="*/ 99 h 133"/>
                <a:gd name="T36" fmla="*/ 298 w 335"/>
                <a:gd name="T37" fmla="*/ 32 h 133"/>
                <a:gd name="T38" fmla="*/ 335 w 335"/>
                <a:gd name="T39" fmla="*/ 18 h 133"/>
                <a:gd name="T40" fmla="*/ 335 w 335"/>
                <a:gd name="T41" fmla="*/ 10 h 133"/>
                <a:gd name="T42" fmla="*/ 330 w 335"/>
                <a:gd name="T43" fmla="*/ 8 h 133"/>
                <a:gd name="T44" fmla="*/ 325 w 335"/>
                <a:gd name="T45" fmla="*/ 3 h 133"/>
                <a:gd name="T46" fmla="*/ 320 w 335"/>
                <a:gd name="T47" fmla="*/ 0 h 133"/>
                <a:gd name="T48" fmla="*/ 313 w 335"/>
                <a:gd name="T49" fmla="*/ 0 h 133"/>
                <a:gd name="T50" fmla="*/ 45 w 335"/>
                <a:gd name="T51" fmla="*/ 96 h 133"/>
                <a:gd name="T52" fmla="*/ 40 w 335"/>
                <a:gd name="T53" fmla="*/ 99 h 133"/>
                <a:gd name="T54" fmla="*/ 37 w 335"/>
                <a:gd name="T55" fmla="*/ 99 h 133"/>
                <a:gd name="T56" fmla="*/ 32 w 335"/>
                <a:gd name="T57" fmla="*/ 101 h 133"/>
                <a:gd name="T58" fmla="*/ 27 w 335"/>
                <a:gd name="T59" fmla="*/ 101 h 133"/>
                <a:gd name="T60" fmla="*/ 0 w 335"/>
                <a:gd name="T61" fmla="*/ 114 h 133"/>
                <a:gd name="T62" fmla="*/ 37 w 335"/>
                <a:gd name="T63" fmla="*/ 133 h 13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35"/>
                <a:gd name="T97" fmla="*/ 0 h 133"/>
                <a:gd name="T98" fmla="*/ 335 w 335"/>
                <a:gd name="T99" fmla="*/ 133 h 13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35" h="133">
                  <a:moveTo>
                    <a:pt x="37" y="133"/>
                  </a:moveTo>
                  <a:lnTo>
                    <a:pt x="37" y="131"/>
                  </a:lnTo>
                  <a:lnTo>
                    <a:pt x="40" y="131"/>
                  </a:lnTo>
                  <a:lnTo>
                    <a:pt x="40" y="128"/>
                  </a:lnTo>
                  <a:lnTo>
                    <a:pt x="40" y="126"/>
                  </a:lnTo>
                  <a:lnTo>
                    <a:pt x="42" y="124"/>
                  </a:lnTo>
                  <a:lnTo>
                    <a:pt x="45" y="124"/>
                  </a:lnTo>
                  <a:lnTo>
                    <a:pt x="47" y="121"/>
                  </a:lnTo>
                  <a:lnTo>
                    <a:pt x="49" y="121"/>
                  </a:lnTo>
                  <a:lnTo>
                    <a:pt x="49" y="124"/>
                  </a:lnTo>
                  <a:lnTo>
                    <a:pt x="52" y="126"/>
                  </a:lnTo>
                  <a:lnTo>
                    <a:pt x="54" y="124"/>
                  </a:lnTo>
                  <a:lnTo>
                    <a:pt x="54" y="121"/>
                  </a:lnTo>
                  <a:lnTo>
                    <a:pt x="54" y="119"/>
                  </a:lnTo>
                  <a:lnTo>
                    <a:pt x="118" y="99"/>
                  </a:lnTo>
                  <a:lnTo>
                    <a:pt x="298" y="32"/>
                  </a:lnTo>
                  <a:lnTo>
                    <a:pt x="335" y="18"/>
                  </a:lnTo>
                  <a:lnTo>
                    <a:pt x="335" y="10"/>
                  </a:lnTo>
                  <a:lnTo>
                    <a:pt x="330" y="8"/>
                  </a:lnTo>
                  <a:lnTo>
                    <a:pt x="325" y="3"/>
                  </a:lnTo>
                  <a:lnTo>
                    <a:pt x="320" y="0"/>
                  </a:lnTo>
                  <a:lnTo>
                    <a:pt x="313" y="0"/>
                  </a:lnTo>
                  <a:lnTo>
                    <a:pt x="45" y="96"/>
                  </a:lnTo>
                  <a:lnTo>
                    <a:pt x="40" y="99"/>
                  </a:lnTo>
                  <a:lnTo>
                    <a:pt x="37" y="99"/>
                  </a:lnTo>
                  <a:lnTo>
                    <a:pt x="32" y="101"/>
                  </a:lnTo>
                  <a:lnTo>
                    <a:pt x="27" y="101"/>
                  </a:lnTo>
                  <a:lnTo>
                    <a:pt x="0" y="114"/>
                  </a:lnTo>
                  <a:lnTo>
                    <a:pt x="37" y="133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586" name="Freeform 61"/>
            <p:cNvSpPr>
              <a:spLocks/>
            </p:cNvSpPr>
            <p:nvPr/>
          </p:nvSpPr>
          <p:spPr bwMode="auto">
            <a:xfrm>
              <a:off x="2521" y="2826"/>
              <a:ext cx="349" cy="118"/>
            </a:xfrm>
            <a:custGeom>
              <a:avLst/>
              <a:gdLst>
                <a:gd name="T0" fmla="*/ 41 w 349"/>
                <a:gd name="T1" fmla="*/ 118 h 118"/>
                <a:gd name="T2" fmla="*/ 96 w 349"/>
                <a:gd name="T3" fmla="*/ 98 h 118"/>
                <a:gd name="T4" fmla="*/ 349 w 349"/>
                <a:gd name="T5" fmla="*/ 4 h 118"/>
                <a:gd name="T6" fmla="*/ 339 w 349"/>
                <a:gd name="T7" fmla="*/ 0 h 118"/>
                <a:gd name="T8" fmla="*/ 327 w 349"/>
                <a:gd name="T9" fmla="*/ 2 h 118"/>
                <a:gd name="T10" fmla="*/ 315 w 349"/>
                <a:gd name="T11" fmla="*/ 4 h 118"/>
                <a:gd name="T12" fmla="*/ 302 w 349"/>
                <a:gd name="T13" fmla="*/ 7 h 118"/>
                <a:gd name="T14" fmla="*/ 290 w 349"/>
                <a:gd name="T15" fmla="*/ 9 h 118"/>
                <a:gd name="T16" fmla="*/ 280 w 349"/>
                <a:gd name="T17" fmla="*/ 14 h 118"/>
                <a:gd name="T18" fmla="*/ 268 w 349"/>
                <a:gd name="T19" fmla="*/ 17 h 118"/>
                <a:gd name="T20" fmla="*/ 258 w 349"/>
                <a:gd name="T21" fmla="*/ 19 h 118"/>
                <a:gd name="T22" fmla="*/ 246 w 349"/>
                <a:gd name="T23" fmla="*/ 22 h 118"/>
                <a:gd name="T24" fmla="*/ 234 w 349"/>
                <a:gd name="T25" fmla="*/ 24 h 118"/>
                <a:gd name="T26" fmla="*/ 224 w 349"/>
                <a:gd name="T27" fmla="*/ 27 h 118"/>
                <a:gd name="T28" fmla="*/ 211 w 349"/>
                <a:gd name="T29" fmla="*/ 32 h 118"/>
                <a:gd name="T30" fmla="*/ 201 w 349"/>
                <a:gd name="T31" fmla="*/ 34 h 118"/>
                <a:gd name="T32" fmla="*/ 192 w 349"/>
                <a:gd name="T33" fmla="*/ 36 h 118"/>
                <a:gd name="T34" fmla="*/ 182 w 349"/>
                <a:gd name="T35" fmla="*/ 39 h 118"/>
                <a:gd name="T36" fmla="*/ 174 w 349"/>
                <a:gd name="T37" fmla="*/ 41 h 118"/>
                <a:gd name="T38" fmla="*/ 165 w 349"/>
                <a:gd name="T39" fmla="*/ 44 h 118"/>
                <a:gd name="T40" fmla="*/ 155 w 349"/>
                <a:gd name="T41" fmla="*/ 46 h 118"/>
                <a:gd name="T42" fmla="*/ 145 w 349"/>
                <a:gd name="T43" fmla="*/ 49 h 118"/>
                <a:gd name="T44" fmla="*/ 135 w 349"/>
                <a:gd name="T45" fmla="*/ 51 h 118"/>
                <a:gd name="T46" fmla="*/ 125 w 349"/>
                <a:gd name="T47" fmla="*/ 54 h 118"/>
                <a:gd name="T48" fmla="*/ 115 w 349"/>
                <a:gd name="T49" fmla="*/ 59 h 118"/>
                <a:gd name="T50" fmla="*/ 105 w 349"/>
                <a:gd name="T51" fmla="*/ 61 h 118"/>
                <a:gd name="T52" fmla="*/ 96 w 349"/>
                <a:gd name="T53" fmla="*/ 64 h 118"/>
                <a:gd name="T54" fmla="*/ 86 w 349"/>
                <a:gd name="T55" fmla="*/ 69 h 118"/>
                <a:gd name="T56" fmla="*/ 73 w 349"/>
                <a:gd name="T57" fmla="*/ 71 h 118"/>
                <a:gd name="T58" fmla="*/ 64 w 349"/>
                <a:gd name="T59" fmla="*/ 73 h 118"/>
                <a:gd name="T60" fmla="*/ 54 w 349"/>
                <a:gd name="T61" fmla="*/ 76 h 118"/>
                <a:gd name="T62" fmla="*/ 39 w 349"/>
                <a:gd name="T63" fmla="*/ 81 h 118"/>
                <a:gd name="T64" fmla="*/ 27 w 349"/>
                <a:gd name="T65" fmla="*/ 86 h 118"/>
                <a:gd name="T66" fmla="*/ 12 w 349"/>
                <a:gd name="T67" fmla="*/ 91 h 118"/>
                <a:gd name="T68" fmla="*/ 0 w 349"/>
                <a:gd name="T69" fmla="*/ 96 h 118"/>
                <a:gd name="T70" fmla="*/ 5 w 349"/>
                <a:gd name="T71" fmla="*/ 101 h 118"/>
                <a:gd name="T72" fmla="*/ 12 w 349"/>
                <a:gd name="T73" fmla="*/ 105 h 118"/>
                <a:gd name="T74" fmla="*/ 19 w 349"/>
                <a:gd name="T75" fmla="*/ 110 h 118"/>
                <a:gd name="T76" fmla="*/ 27 w 349"/>
                <a:gd name="T77" fmla="*/ 115 h 118"/>
                <a:gd name="T78" fmla="*/ 32 w 349"/>
                <a:gd name="T79" fmla="*/ 115 h 118"/>
                <a:gd name="T80" fmla="*/ 34 w 349"/>
                <a:gd name="T81" fmla="*/ 115 h 118"/>
                <a:gd name="T82" fmla="*/ 39 w 349"/>
                <a:gd name="T83" fmla="*/ 118 h 118"/>
                <a:gd name="T84" fmla="*/ 41 w 349"/>
                <a:gd name="T85" fmla="*/ 118 h 11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9"/>
                <a:gd name="T130" fmla="*/ 0 h 118"/>
                <a:gd name="T131" fmla="*/ 349 w 349"/>
                <a:gd name="T132" fmla="*/ 118 h 11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9" h="118">
                  <a:moveTo>
                    <a:pt x="41" y="118"/>
                  </a:moveTo>
                  <a:lnTo>
                    <a:pt x="96" y="98"/>
                  </a:lnTo>
                  <a:lnTo>
                    <a:pt x="349" y="4"/>
                  </a:lnTo>
                  <a:lnTo>
                    <a:pt x="339" y="0"/>
                  </a:lnTo>
                  <a:lnTo>
                    <a:pt x="327" y="2"/>
                  </a:lnTo>
                  <a:lnTo>
                    <a:pt x="315" y="4"/>
                  </a:lnTo>
                  <a:lnTo>
                    <a:pt x="302" y="7"/>
                  </a:lnTo>
                  <a:lnTo>
                    <a:pt x="290" y="9"/>
                  </a:lnTo>
                  <a:lnTo>
                    <a:pt x="280" y="14"/>
                  </a:lnTo>
                  <a:lnTo>
                    <a:pt x="268" y="17"/>
                  </a:lnTo>
                  <a:lnTo>
                    <a:pt x="258" y="19"/>
                  </a:lnTo>
                  <a:lnTo>
                    <a:pt x="246" y="22"/>
                  </a:lnTo>
                  <a:lnTo>
                    <a:pt x="234" y="24"/>
                  </a:lnTo>
                  <a:lnTo>
                    <a:pt x="224" y="27"/>
                  </a:lnTo>
                  <a:lnTo>
                    <a:pt x="211" y="32"/>
                  </a:lnTo>
                  <a:lnTo>
                    <a:pt x="201" y="34"/>
                  </a:lnTo>
                  <a:lnTo>
                    <a:pt x="192" y="36"/>
                  </a:lnTo>
                  <a:lnTo>
                    <a:pt x="182" y="39"/>
                  </a:lnTo>
                  <a:lnTo>
                    <a:pt x="174" y="41"/>
                  </a:lnTo>
                  <a:lnTo>
                    <a:pt x="165" y="44"/>
                  </a:lnTo>
                  <a:lnTo>
                    <a:pt x="155" y="46"/>
                  </a:lnTo>
                  <a:lnTo>
                    <a:pt x="145" y="49"/>
                  </a:lnTo>
                  <a:lnTo>
                    <a:pt x="135" y="51"/>
                  </a:lnTo>
                  <a:lnTo>
                    <a:pt x="125" y="54"/>
                  </a:lnTo>
                  <a:lnTo>
                    <a:pt x="115" y="59"/>
                  </a:lnTo>
                  <a:lnTo>
                    <a:pt x="105" y="61"/>
                  </a:lnTo>
                  <a:lnTo>
                    <a:pt x="96" y="64"/>
                  </a:lnTo>
                  <a:lnTo>
                    <a:pt x="86" y="69"/>
                  </a:lnTo>
                  <a:lnTo>
                    <a:pt x="73" y="71"/>
                  </a:lnTo>
                  <a:lnTo>
                    <a:pt x="64" y="73"/>
                  </a:lnTo>
                  <a:lnTo>
                    <a:pt x="54" y="76"/>
                  </a:lnTo>
                  <a:lnTo>
                    <a:pt x="39" y="81"/>
                  </a:lnTo>
                  <a:lnTo>
                    <a:pt x="27" y="86"/>
                  </a:lnTo>
                  <a:lnTo>
                    <a:pt x="12" y="91"/>
                  </a:lnTo>
                  <a:lnTo>
                    <a:pt x="0" y="96"/>
                  </a:lnTo>
                  <a:lnTo>
                    <a:pt x="5" y="101"/>
                  </a:lnTo>
                  <a:lnTo>
                    <a:pt x="12" y="105"/>
                  </a:lnTo>
                  <a:lnTo>
                    <a:pt x="19" y="110"/>
                  </a:lnTo>
                  <a:lnTo>
                    <a:pt x="27" y="115"/>
                  </a:lnTo>
                  <a:lnTo>
                    <a:pt x="32" y="115"/>
                  </a:lnTo>
                  <a:lnTo>
                    <a:pt x="34" y="115"/>
                  </a:lnTo>
                  <a:lnTo>
                    <a:pt x="39" y="118"/>
                  </a:lnTo>
                  <a:lnTo>
                    <a:pt x="41" y="118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587" name="Freeform 62"/>
            <p:cNvSpPr>
              <a:spLocks/>
            </p:cNvSpPr>
            <p:nvPr/>
          </p:nvSpPr>
          <p:spPr bwMode="auto">
            <a:xfrm>
              <a:off x="2476" y="2798"/>
              <a:ext cx="360" cy="114"/>
            </a:xfrm>
            <a:custGeom>
              <a:avLst/>
              <a:gdLst>
                <a:gd name="T0" fmla="*/ 20 w 360"/>
                <a:gd name="T1" fmla="*/ 114 h 114"/>
                <a:gd name="T2" fmla="*/ 212 w 360"/>
                <a:gd name="T3" fmla="*/ 55 h 114"/>
                <a:gd name="T4" fmla="*/ 357 w 360"/>
                <a:gd name="T5" fmla="*/ 15 h 114"/>
                <a:gd name="T6" fmla="*/ 360 w 360"/>
                <a:gd name="T7" fmla="*/ 13 h 114"/>
                <a:gd name="T8" fmla="*/ 360 w 360"/>
                <a:gd name="T9" fmla="*/ 13 h 114"/>
                <a:gd name="T10" fmla="*/ 357 w 360"/>
                <a:gd name="T11" fmla="*/ 10 h 114"/>
                <a:gd name="T12" fmla="*/ 355 w 360"/>
                <a:gd name="T13" fmla="*/ 8 h 114"/>
                <a:gd name="T14" fmla="*/ 355 w 360"/>
                <a:gd name="T15" fmla="*/ 8 h 114"/>
                <a:gd name="T16" fmla="*/ 355 w 360"/>
                <a:gd name="T17" fmla="*/ 8 h 114"/>
                <a:gd name="T18" fmla="*/ 352 w 360"/>
                <a:gd name="T19" fmla="*/ 8 h 114"/>
                <a:gd name="T20" fmla="*/ 352 w 360"/>
                <a:gd name="T21" fmla="*/ 8 h 114"/>
                <a:gd name="T22" fmla="*/ 343 w 360"/>
                <a:gd name="T23" fmla="*/ 3 h 114"/>
                <a:gd name="T24" fmla="*/ 333 w 360"/>
                <a:gd name="T25" fmla="*/ 0 h 114"/>
                <a:gd name="T26" fmla="*/ 323 w 360"/>
                <a:gd name="T27" fmla="*/ 0 h 114"/>
                <a:gd name="T28" fmla="*/ 313 w 360"/>
                <a:gd name="T29" fmla="*/ 3 h 114"/>
                <a:gd name="T30" fmla="*/ 301 w 360"/>
                <a:gd name="T31" fmla="*/ 3 h 114"/>
                <a:gd name="T32" fmla="*/ 291 w 360"/>
                <a:gd name="T33" fmla="*/ 8 h 114"/>
                <a:gd name="T34" fmla="*/ 281 w 360"/>
                <a:gd name="T35" fmla="*/ 10 h 114"/>
                <a:gd name="T36" fmla="*/ 271 w 360"/>
                <a:gd name="T37" fmla="*/ 13 h 114"/>
                <a:gd name="T38" fmla="*/ 266 w 360"/>
                <a:gd name="T39" fmla="*/ 23 h 114"/>
                <a:gd name="T40" fmla="*/ 246 w 360"/>
                <a:gd name="T41" fmla="*/ 23 h 114"/>
                <a:gd name="T42" fmla="*/ 232 w 360"/>
                <a:gd name="T43" fmla="*/ 28 h 114"/>
                <a:gd name="T44" fmla="*/ 214 w 360"/>
                <a:gd name="T45" fmla="*/ 30 h 114"/>
                <a:gd name="T46" fmla="*/ 200 w 360"/>
                <a:gd name="T47" fmla="*/ 37 h 114"/>
                <a:gd name="T48" fmla="*/ 185 w 360"/>
                <a:gd name="T49" fmla="*/ 42 h 114"/>
                <a:gd name="T50" fmla="*/ 170 w 360"/>
                <a:gd name="T51" fmla="*/ 47 h 114"/>
                <a:gd name="T52" fmla="*/ 155 w 360"/>
                <a:gd name="T53" fmla="*/ 52 h 114"/>
                <a:gd name="T54" fmla="*/ 143 w 360"/>
                <a:gd name="T55" fmla="*/ 57 h 114"/>
                <a:gd name="T56" fmla="*/ 128 w 360"/>
                <a:gd name="T57" fmla="*/ 62 h 114"/>
                <a:gd name="T58" fmla="*/ 121 w 360"/>
                <a:gd name="T59" fmla="*/ 62 h 114"/>
                <a:gd name="T60" fmla="*/ 116 w 360"/>
                <a:gd name="T61" fmla="*/ 64 h 114"/>
                <a:gd name="T62" fmla="*/ 109 w 360"/>
                <a:gd name="T63" fmla="*/ 67 h 114"/>
                <a:gd name="T64" fmla="*/ 104 w 360"/>
                <a:gd name="T65" fmla="*/ 67 h 114"/>
                <a:gd name="T66" fmla="*/ 101 w 360"/>
                <a:gd name="T67" fmla="*/ 67 h 114"/>
                <a:gd name="T68" fmla="*/ 101 w 360"/>
                <a:gd name="T69" fmla="*/ 67 h 114"/>
                <a:gd name="T70" fmla="*/ 101 w 360"/>
                <a:gd name="T71" fmla="*/ 69 h 114"/>
                <a:gd name="T72" fmla="*/ 99 w 360"/>
                <a:gd name="T73" fmla="*/ 69 h 114"/>
                <a:gd name="T74" fmla="*/ 0 w 360"/>
                <a:gd name="T75" fmla="*/ 104 h 114"/>
                <a:gd name="T76" fmla="*/ 3 w 360"/>
                <a:gd name="T77" fmla="*/ 109 h 114"/>
                <a:gd name="T78" fmla="*/ 5 w 360"/>
                <a:gd name="T79" fmla="*/ 111 h 114"/>
                <a:gd name="T80" fmla="*/ 10 w 360"/>
                <a:gd name="T81" fmla="*/ 111 h 114"/>
                <a:gd name="T82" fmla="*/ 15 w 360"/>
                <a:gd name="T83" fmla="*/ 114 h 114"/>
                <a:gd name="T84" fmla="*/ 20 w 360"/>
                <a:gd name="T85" fmla="*/ 114 h 1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60"/>
                <a:gd name="T130" fmla="*/ 0 h 114"/>
                <a:gd name="T131" fmla="*/ 360 w 360"/>
                <a:gd name="T132" fmla="*/ 114 h 11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60" h="114">
                  <a:moveTo>
                    <a:pt x="20" y="114"/>
                  </a:moveTo>
                  <a:lnTo>
                    <a:pt x="212" y="55"/>
                  </a:lnTo>
                  <a:lnTo>
                    <a:pt x="357" y="15"/>
                  </a:lnTo>
                  <a:lnTo>
                    <a:pt x="360" y="13"/>
                  </a:lnTo>
                  <a:lnTo>
                    <a:pt x="357" y="10"/>
                  </a:lnTo>
                  <a:lnTo>
                    <a:pt x="355" y="8"/>
                  </a:lnTo>
                  <a:lnTo>
                    <a:pt x="352" y="8"/>
                  </a:lnTo>
                  <a:lnTo>
                    <a:pt x="343" y="3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3"/>
                  </a:lnTo>
                  <a:lnTo>
                    <a:pt x="301" y="3"/>
                  </a:lnTo>
                  <a:lnTo>
                    <a:pt x="291" y="8"/>
                  </a:lnTo>
                  <a:lnTo>
                    <a:pt x="281" y="10"/>
                  </a:lnTo>
                  <a:lnTo>
                    <a:pt x="271" y="13"/>
                  </a:lnTo>
                  <a:lnTo>
                    <a:pt x="266" y="23"/>
                  </a:lnTo>
                  <a:lnTo>
                    <a:pt x="246" y="23"/>
                  </a:lnTo>
                  <a:lnTo>
                    <a:pt x="232" y="28"/>
                  </a:lnTo>
                  <a:lnTo>
                    <a:pt x="214" y="30"/>
                  </a:lnTo>
                  <a:lnTo>
                    <a:pt x="200" y="37"/>
                  </a:lnTo>
                  <a:lnTo>
                    <a:pt x="185" y="42"/>
                  </a:lnTo>
                  <a:lnTo>
                    <a:pt x="170" y="47"/>
                  </a:lnTo>
                  <a:lnTo>
                    <a:pt x="155" y="52"/>
                  </a:lnTo>
                  <a:lnTo>
                    <a:pt x="143" y="57"/>
                  </a:lnTo>
                  <a:lnTo>
                    <a:pt x="128" y="62"/>
                  </a:lnTo>
                  <a:lnTo>
                    <a:pt x="121" y="62"/>
                  </a:lnTo>
                  <a:lnTo>
                    <a:pt x="116" y="64"/>
                  </a:lnTo>
                  <a:lnTo>
                    <a:pt x="109" y="67"/>
                  </a:lnTo>
                  <a:lnTo>
                    <a:pt x="104" y="67"/>
                  </a:lnTo>
                  <a:lnTo>
                    <a:pt x="101" y="67"/>
                  </a:lnTo>
                  <a:lnTo>
                    <a:pt x="101" y="69"/>
                  </a:lnTo>
                  <a:lnTo>
                    <a:pt x="99" y="69"/>
                  </a:lnTo>
                  <a:lnTo>
                    <a:pt x="0" y="104"/>
                  </a:lnTo>
                  <a:lnTo>
                    <a:pt x="3" y="109"/>
                  </a:lnTo>
                  <a:lnTo>
                    <a:pt x="5" y="111"/>
                  </a:lnTo>
                  <a:lnTo>
                    <a:pt x="10" y="111"/>
                  </a:lnTo>
                  <a:lnTo>
                    <a:pt x="15" y="114"/>
                  </a:lnTo>
                  <a:lnTo>
                    <a:pt x="20" y="114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588" name="Freeform 63"/>
            <p:cNvSpPr>
              <a:spLocks/>
            </p:cNvSpPr>
            <p:nvPr/>
          </p:nvSpPr>
          <p:spPr bwMode="auto">
            <a:xfrm>
              <a:off x="2439" y="2781"/>
              <a:ext cx="338" cy="111"/>
            </a:xfrm>
            <a:custGeom>
              <a:avLst/>
              <a:gdLst>
                <a:gd name="T0" fmla="*/ 15 w 338"/>
                <a:gd name="T1" fmla="*/ 111 h 111"/>
                <a:gd name="T2" fmla="*/ 338 w 338"/>
                <a:gd name="T3" fmla="*/ 5 h 111"/>
                <a:gd name="T4" fmla="*/ 338 w 338"/>
                <a:gd name="T5" fmla="*/ 5 h 111"/>
                <a:gd name="T6" fmla="*/ 338 w 338"/>
                <a:gd name="T7" fmla="*/ 3 h 111"/>
                <a:gd name="T8" fmla="*/ 338 w 338"/>
                <a:gd name="T9" fmla="*/ 3 h 111"/>
                <a:gd name="T10" fmla="*/ 335 w 338"/>
                <a:gd name="T11" fmla="*/ 3 h 111"/>
                <a:gd name="T12" fmla="*/ 303 w 338"/>
                <a:gd name="T13" fmla="*/ 0 h 111"/>
                <a:gd name="T14" fmla="*/ 271 w 338"/>
                <a:gd name="T15" fmla="*/ 5 h 111"/>
                <a:gd name="T16" fmla="*/ 242 w 338"/>
                <a:gd name="T17" fmla="*/ 12 h 111"/>
                <a:gd name="T18" fmla="*/ 210 w 338"/>
                <a:gd name="T19" fmla="*/ 25 h 111"/>
                <a:gd name="T20" fmla="*/ 180 w 338"/>
                <a:gd name="T21" fmla="*/ 37 h 111"/>
                <a:gd name="T22" fmla="*/ 151 w 338"/>
                <a:gd name="T23" fmla="*/ 52 h 111"/>
                <a:gd name="T24" fmla="*/ 119 w 338"/>
                <a:gd name="T25" fmla="*/ 62 h 111"/>
                <a:gd name="T26" fmla="*/ 89 w 338"/>
                <a:gd name="T27" fmla="*/ 69 h 111"/>
                <a:gd name="T28" fmla="*/ 72 w 338"/>
                <a:gd name="T29" fmla="*/ 77 h 111"/>
                <a:gd name="T30" fmla="*/ 57 w 338"/>
                <a:gd name="T31" fmla="*/ 81 h 111"/>
                <a:gd name="T32" fmla="*/ 42 w 338"/>
                <a:gd name="T33" fmla="*/ 86 h 111"/>
                <a:gd name="T34" fmla="*/ 27 w 338"/>
                <a:gd name="T35" fmla="*/ 94 h 111"/>
                <a:gd name="T36" fmla="*/ 18 w 338"/>
                <a:gd name="T37" fmla="*/ 94 h 111"/>
                <a:gd name="T38" fmla="*/ 10 w 338"/>
                <a:gd name="T39" fmla="*/ 96 h 111"/>
                <a:gd name="T40" fmla="*/ 5 w 338"/>
                <a:gd name="T41" fmla="*/ 99 h 111"/>
                <a:gd name="T42" fmla="*/ 0 w 338"/>
                <a:gd name="T43" fmla="*/ 101 h 111"/>
                <a:gd name="T44" fmla="*/ 15 w 338"/>
                <a:gd name="T45" fmla="*/ 111 h 1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38"/>
                <a:gd name="T70" fmla="*/ 0 h 111"/>
                <a:gd name="T71" fmla="*/ 338 w 338"/>
                <a:gd name="T72" fmla="*/ 111 h 1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38" h="111">
                  <a:moveTo>
                    <a:pt x="15" y="111"/>
                  </a:moveTo>
                  <a:lnTo>
                    <a:pt x="338" y="5"/>
                  </a:lnTo>
                  <a:lnTo>
                    <a:pt x="338" y="3"/>
                  </a:lnTo>
                  <a:lnTo>
                    <a:pt x="335" y="3"/>
                  </a:lnTo>
                  <a:lnTo>
                    <a:pt x="303" y="0"/>
                  </a:lnTo>
                  <a:lnTo>
                    <a:pt x="271" y="5"/>
                  </a:lnTo>
                  <a:lnTo>
                    <a:pt x="242" y="12"/>
                  </a:lnTo>
                  <a:lnTo>
                    <a:pt x="210" y="25"/>
                  </a:lnTo>
                  <a:lnTo>
                    <a:pt x="180" y="37"/>
                  </a:lnTo>
                  <a:lnTo>
                    <a:pt x="151" y="52"/>
                  </a:lnTo>
                  <a:lnTo>
                    <a:pt x="119" y="62"/>
                  </a:lnTo>
                  <a:lnTo>
                    <a:pt x="89" y="69"/>
                  </a:lnTo>
                  <a:lnTo>
                    <a:pt x="72" y="77"/>
                  </a:lnTo>
                  <a:lnTo>
                    <a:pt x="57" y="81"/>
                  </a:lnTo>
                  <a:lnTo>
                    <a:pt x="42" y="86"/>
                  </a:lnTo>
                  <a:lnTo>
                    <a:pt x="27" y="94"/>
                  </a:lnTo>
                  <a:lnTo>
                    <a:pt x="18" y="94"/>
                  </a:lnTo>
                  <a:lnTo>
                    <a:pt x="10" y="96"/>
                  </a:lnTo>
                  <a:lnTo>
                    <a:pt x="5" y="99"/>
                  </a:lnTo>
                  <a:lnTo>
                    <a:pt x="0" y="101"/>
                  </a:lnTo>
                  <a:lnTo>
                    <a:pt x="15" y="111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589" name="Freeform 64"/>
            <p:cNvSpPr>
              <a:spLocks/>
            </p:cNvSpPr>
            <p:nvPr/>
          </p:nvSpPr>
          <p:spPr bwMode="auto">
            <a:xfrm>
              <a:off x="2388" y="2759"/>
              <a:ext cx="330" cy="116"/>
            </a:xfrm>
            <a:custGeom>
              <a:avLst/>
              <a:gdLst>
                <a:gd name="T0" fmla="*/ 27 w 330"/>
                <a:gd name="T1" fmla="*/ 116 h 116"/>
                <a:gd name="T2" fmla="*/ 330 w 330"/>
                <a:gd name="T3" fmla="*/ 5 h 116"/>
                <a:gd name="T4" fmla="*/ 317 w 330"/>
                <a:gd name="T5" fmla="*/ 0 h 116"/>
                <a:gd name="T6" fmla="*/ 302 w 330"/>
                <a:gd name="T7" fmla="*/ 0 h 116"/>
                <a:gd name="T8" fmla="*/ 288 w 330"/>
                <a:gd name="T9" fmla="*/ 2 h 116"/>
                <a:gd name="T10" fmla="*/ 273 w 330"/>
                <a:gd name="T11" fmla="*/ 5 h 116"/>
                <a:gd name="T12" fmla="*/ 256 w 330"/>
                <a:gd name="T13" fmla="*/ 12 h 116"/>
                <a:gd name="T14" fmla="*/ 241 w 330"/>
                <a:gd name="T15" fmla="*/ 20 h 116"/>
                <a:gd name="T16" fmla="*/ 224 w 330"/>
                <a:gd name="T17" fmla="*/ 25 h 116"/>
                <a:gd name="T18" fmla="*/ 206 w 330"/>
                <a:gd name="T19" fmla="*/ 32 h 116"/>
                <a:gd name="T20" fmla="*/ 199 w 330"/>
                <a:gd name="T21" fmla="*/ 32 h 116"/>
                <a:gd name="T22" fmla="*/ 194 w 330"/>
                <a:gd name="T23" fmla="*/ 34 h 116"/>
                <a:gd name="T24" fmla="*/ 187 w 330"/>
                <a:gd name="T25" fmla="*/ 37 h 116"/>
                <a:gd name="T26" fmla="*/ 182 w 330"/>
                <a:gd name="T27" fmla="*/ 37 h 116"/>
                <a:gd name="T28" fmla="*/ 177 w 330"/>
                <a:gd name="T29" fmla="*/ 42 h 116"/>
                <a:gd name="T30" fmla="*/ 170 w 330"/>
                <a:gd name="T31" fmla="*/ 42 h 116"/>
                <a:gd name="T32" fmla="*/ 162 w 330"/>
                <a:gd name="T33" fmla="*/ 44 h 116"/>
                <a:gd name="T34" fmla="*/ 155 w 330"/>
                <a:gd name="T35" fmla="*/ 47 h 116"/>
                <a:gd name="T36" fmla="*/ 142 w 330"/>
                <a:gd name="T37" fmla="*/ 49 h 116"/>
                <a:gd name="T38" fmla="*/ 130 w 330"/>
                <a:gd name="T39" fmla="*/ 54 h 116"/>
                <a:gd name="T40" fmla="*/ 118 w 330"/>
                <a:gd name="T41" fmla="*/ 57 h 116"/>
                <a:gd name="T42" fmla="*/ 106 w 330"/>
                <a:gd name="T43" fmla="*/ 62 h 116"/>
                <a:gd name="T44" fmla="*/ 93 w 330"/>
                <a:gd name="T45" fmla="*/ 64 h 116"/>
                <a:gd name="T46" fmla="*/ 83 w 330"/>
                <a:gd name="T47" fmla="*/ 69 h 116"/>
                <a:gd name="T48" fmla="*/ 71 w 330"/>
                <a:gd name="T49" fmla="*/ 71 h 116"/>
                <a:gd name="T50" fmla="*/ 59 w 330"/>
                <a:gd name="T51" fmla="*/ 76 h 116"/>
                <a:gd name="T52" fmla="*/ 44 w 330"/>
                <a:gd name="T53" fmla="*/ 86 h 116"/>
                <a:gd name="T54" fmla="*/ 29 w 330"/>
                <a:gd name="T55" fmla="*/ 94 h 116"/>
                <a:gd name="T56" fmla="*/ 14 w 330"/>
                <a:gd name="T57" fmla="*/ 99 h 116"/>
                <a:gd name="T58" fmla="*/ 0 w 330"/>
                <a:gd name="T59" fmla="*/ 103 h 116"/>
                <a:gd name="T60" fmla="*/ 27 w 330"/>
                <a:gd name="T61" fmla="*/ 116 h 116"/>
                <a:gd name="T62" fmla="*/ 27 w 330"/>
                <a:gd name="T63" fmla="*/ 116 h 1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30"/>
                <a:gd name="T97" fmla="*/ 0 h 116"/>
                <a:gd name="T98" fmla="*/ 330 w 330"/>
                <a:gd name="T99" fmla="*/ 116 h 1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30" h="116">
                  <a:moveTo>
                    <a:pt x="27" y="116"/>
                  </a:moveTo>
                  <a:lnTo>
                    <a:pt x="330" y="5"/>
                  </a:lnTo>
                  <a:lnTo>
                    <a:pt x="317" y="0"/>
                  </a:lnTo>
                  <a:lnTo>
                    <a:pt x="302" y="0"/>
                  </a:lnTo>
                  <a:lnTo>
                    <a:pt x="288" y="2"/>
                  </a:lnTo>
                  <a:lnTo>
                    <a:pt x="273" y="5"/>
                  </a:lnTo>
                  <a:lnTo>
                    <a:pt x="256" y="12"/>
                  </a:lnTo>
                  <a:lnTo>
                    <a:pt x="241" y="20"/>
                  </a:lnTo>
                  <a:lnTo>
                    <a:pt x="224" y="25"/>
                  </a:lnTo>
                  <a:lnTo>
                    <a:pt x="206" y="32"/>
                  </a:lnTo>
                  <a:lnTo>
                    <a:pt x="199" y="32"/>
                  </a:lnTo>
                  <a:lnTo>
                    <a:pt x="194" y="34"/>
                  </a:lnTo>
                  <a:lnTo>
                    <a:pt x="187" y="37"/>
                  </a:lnTo>
                  <a:lnTo>
                    <a:pt x="182" y="37"/>
                  </a:lnTo>
                  <a:lnTo>
                    <a:pt x="177" y="42"/>
                  </a:lnTo>
                  <a:lnTo>
                    <a:pt x="170" y="42"/>
                  </a:lnTo>
                  <a:lnTo>
                    <a:pt x="162" y="44"/>
                  </a:lnTo>
                  <a:lnTo>
                    <a:pt x="155" y="47"/>
                  </a:lnTo>
                  <a:lnTo>
                    <a:pt x="142" y="49"/>
                  </a:lnTo>
                  <a:lnTo>
                    <a:pt x="130" y="54"/>
                  </a:lnTo>
                  <a:lnTo>
                    <a:pt x="118" y="57"/>
                  </a:lnTo>
                  <a:lnTo>
                    <a:pt x="106" y="62"/>
                  </a:lnTo>
                  <a:lnTo>
                    <a:pt x="93" y="64"/>
                  </a:lnTo>
                  <a:lnTo>
                    <a:pt x="83" y="69"/>
                  </a:lnTo>
                  <a:lnTo>
                    <a:pt x="71" y="71"/>
                  </a:lnTo>
                  <a:lnTo>
                    <a:pt x="59" y="76"/>
                  </a:lnTo>
                  <a:lnTo>
                    <a:pt x="44" y="86"/>
                  </a:lnTo>
                  <a:lnTo>
                    <a:pt x="29" y="94"/>
                  </a:lnTo>
                  <a:lnTo>
                    <a:pt x="14" y="99"/>
                  </a:lnTo>
                  <a:lnTo>
                    <a:pt x="0" y="103"/>
                  </a:lnTo>
                  <a:lnTo>
                    <a:pt x="27" y="116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590" name="Freeform 65"/>
            <p:cNvSpPr>
              <a:spLocks/>
            </p:cNvSpPr>
            <p:nvPr/>
          </p:nvSpPr>
          <p:spPr bwMode="auto">
            <a:xfrm>
              <a:off x="2397" y="2535"/>
              <a:ext cx="40" cy="71"/>
            </a:xfrm>
            <a:custGeom>
              <a:avLst/>
              <a:gdLst>
                <a:gd name="T0" fmla="*/ 20 w 40"/>
                <a:gd name="T1" fmla="*/ 71 h 71"/>
                <a:gd name="T2" fmla="*/ 30 w 40"/>
                <a:gd name="T3" fmla="*/ 61 h 71"/>
                <a:gd name="T4" fmla="*/ 37 w 40"/>
                <a:gd name="T5" fmla="*/ 49 h 71"/>
                <a:gd name="T6" fmla="*/ 40 w 40"/>
                <a:gd name="T7" fmla="*/ 34 h 71"/>
                <a:gd name="T8" fmla="*/ 40 w 40"/>
                <a:gd name="T9" fmla="*/ 19 h 71"/>
                <a:gd name="T10" fmla="*/ 40 w 40"/>
                <a:gd name="T11" fmla="*/ 15 h 71"/>
                <a:gd name="T12" fmla="*/ 37 w 40"/>
                <a:gd name="T13" fmla="*/ 10 h 71"/>
                <a:gd name="T14" fmla="*/ 35 w 40"/>
                <a:gd name="T15" fmla="*/ 5 h 71"/>
                <a:gd name="T16" fmla="*/ 35 w 40"/>
                <a:gd name="T17" fmla="*/ 0 h 71"/>
                <a:gd name="T18" fmla="*/ 35 w 40"/>
                <a:gd name="T19" fmla="*/ 0 h 71"/>
                <a:gd name="T20" fmla="*/ 35 w 40"/>
                <a:gd name="T21" fmla="*/ 0 h 71"/>
                <a:gd name="T22" fmla="*/ 32 w 40"/>
                <a:gd name="T23" fmla="*/ 0 h 71"/>
                <a:gd name="T24" fmla="*/ 32 w 40"/>
                <a:gd name="T25" fmla="*/ 0 h 71"/>
                <a:gd name="T26" fmla="*/ 0 w 40"/>
                <a:gd name="T27" fmla="*/ 2 h 71"/>
                <a:gd name="T28" fmla="*/ 5 w 40"/>
                <a:gd name="T29" fmla="*/ 17 h 71"/>
                <a:gd name="T30" fmla="*/ 8 w 40"/>
                <a:gd name="T31" fmla="*/ 34 h 71"/>
                <a:gd name="T32" fmla="*/ 8 w 40"/>
                <a:gd name="T33" fmla="*/ 54 h 71"/>
                <a:gd name="T34" fmla="*/ 8 w 40"/>
                <a:gd name="T35" fmla="*/ 69 h 71"/>
                <a:gd name="T36" fmla="*/ 10 w 40"/>
                <a:gd name="T37" fmla="*/ 69 h 71"/>
                <a:gd name="T38" fmla="*/ 13 w 40"/>
                <a:gd name="T39" fmla="*/ 69 h 71"/>
                <a:gd name="T40" fmla="*/ 18 w 40"/>
                <a:gd name="T41" fmla="*/ 71 h 71"/>
                <a:gd name="T42" fmla="*/ 20 w 40"/>
                <a:gd name="T43" fmla="*/ 71 h 7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0"/>
                <a:gd name="T67" fmla="*/ 0 h 71"/>
                <a:gd name="T68" fmla="*/ 40 w 40"/>
                <a:gd name="T69" fmla="*/ 71 h 7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0" h="71">
                  <a:moveTo>
                    <a:pt x="20" y="71"/>
                  </a:moveTo>
                  <a:lnTo>
                    <a:pt x="30" y="61"/>
                  </a:lnTo>
                  <a:lnTo>
                    <a:pt x="37" y="49"/>
                  </a:lnTo>
                  <a:lnTo>
                    <a:pt x="40" y="34"/>
                  </a:lnTo>
                  <a:lnTo>
                    <a:pt x="40" y="19"/>
                  </a:lnTo>
                  <a:lnTo>
                    <a:pt x="40" y="15"/>
                  </a:lnTo>
                  <a:lnTo>
                    <a:pt x="37" y="10"/>
                  </a:lnTo>
                  <a:lnTo>
                    <a:pt x="35" y="5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0" y="2"/>
                  </a:lnTo>
                  <a:lnTo>
                    <a:pt x="5" y="17"/>
                  </a:lnTo>
                  <a:lnTo>
                    <a:pt x="8" y="34"/>
                  </a:lnTo>
                  <a:lnTo>
                    <a:pt x="8" y="54"/>
                  </a:lnTo>
                  <a:lnTo>
                    <a:pt x="8" y="69"/>
                  </a:lnTo>
                  <a:lnTo>
                    <a:pt x="10" y="69"/>
                  </a:lnTo>
                  <a:lnTo>
                    <a:pt x="13" y="69"/>
                  </a:lnTo>
                  <a:lnTo>
                    <a:pt x="18" y="71"/>
                  </a:lnTo>
                  <a:lnTo>
                    <a:pt x="20" y="71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591" name="Freeform 66"/>
            <p:cNvSpPr>
              <a:spLocks/>
            </p:cNvSpPr>
            <p:nvPr/>
          </p:nvSpPr>
          <p:spPr bwMode="auto">
            <a:xfrm>
              <a:off x="2353" y="2542"/>
              <a:ext cx="27" cy="59"/>
            </a:xfrm>
            <a:custGeom>
              <a:avLst/>
              <a:gdLst>
                <a:gd name="T0" fmla="*/ 10 w 27"/>
                <a:gd name="T1" fmla="*/ 59 h 59"/>
                <a:gd name="T2" fmla="*/ 17 w 27"/>
                <a:gd name="T3" fmla="*/ 57 h 59"/>
                <a:gd name="T4" fmla="*/ 25 w 27"/>
                <a:gd name="T5" fmla="*/ 52 h 59"/>
                <a:gd name="T6" fmla="*/ 27 w 27"/>
                <a:gd name="T7" fmla="*/ 42 h 59"/>
                <a:gd name="T8" fmla="*/ 27 w 27"/>
                <a:gd name="T9" fmla="*/ 32 h 59"/>
                <a:gd name="T10" fmla="*/ 25 w 27"/>
                <a:gd name="T11" fmla="*/ 20 h 59"/>
                <a:gd name="T12" fmla="*/ 25 w 27"/>
                <a:gd name="T13" fmla="*/ 15 h 59"/>
                <a:gd name="T14" fmla="*/ 22 w 27"/>
                <a:gd name="T15" fmla="*/ 8 h 59"/>
                <a:gd name="T16" fmla="*/ 20 w 27"/>
                <a:gd name="T17" fmla="*/ 3 h 59"/>
                <a:gd name="T18" fmla="*/ 15 w 27"/>
                <a:gd name="T19" fmla="*/ 0 h 59"/>
                <a:gd name="T20" fmla="*/ 12 w 27"/>
                <a:gd name="T21" fmla="*/ 0 h 59"/>
                <a:gd name="T22" fmla="*/ 12 w 27"/>
                <a:gd name="T23" fmla="*/ 0 h 59"/>
                <a:gd name="T24" fmla="*/ 10 w 27"/>
                <a:gd name="T25" fmla="*/ 0 h 59"/>
                <a:gd name="T26" fmla="*/ 10 w 27"/>
                <a:gd name="T27" fmla="*/ 3 h 59"/>
                <a:gd name="T28" fmla="*/ 5 w 27"/>
                <a:gd name="T29" fmla="*/ 15 h 59"/>
                <a:gd name="T30" fmla="*/ 0 w 27"/>
                <a:gd name="T31" fmla="*/ 27 h 59"/>
                <a:gd name="T32" fmla="*/ 0 w 27"/>
                <a:gd name="T33" fmla="*/ 42 h 59"/>
                <a:gd name="T34" fmla="*/ 3 w 27"/>
                <a:gd name="T35" fmla="*/ 54 h 59"/>
                <a:gd name="T36" fmla="*/ 5 w 27"/>
                <a:gd name="T37" fmla="*/ 57 h 59"/>
                <a:gd name="T38" fmla="*/ 5 w 27"/>
                <a:gd name="T39" fmla="*/ 57 h 59"/>
                <a:gd name="T40" fmla="*/ 5 w 27"/>
                <a:gd name="T41" fmla="*/ 59 h 59"/>
                <a:gd name="T42" fmla="*/ 8 w 27"/>
                <a:gd name="T43" fmla="*/ 59 h 59"/>
                <a:gd name="T44" fmla="*/ 10 w 27"/>
                <a:gd name="T45" fmla="*/ 59 h 5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7"/>
                <a:gd name="T70" fmla="*/ 0 h 59"/>
                <a:gd name="T71" fmla="*/ 27 w 27"/>
                <a:gd name="T72" fmla="*/ 59 h 5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7" h="59">
                  <a:moveTo>
                    <a:pt x="10" y="59"/>
                  </a:moveTo>
                  <a:lnTo>
                    <a:pt x="17" y="57"/>
                  </a:lnTo>
                  <a:lnTo>
                    <a:pt x="25" y="52"/>
                  </a:lnTo>
                  <a:lnTo>
                    <a:pt x="27" y="42"/>
                  </a:lnTo>
                  <a:lnTo>
                    <a:pt x="27" y="32"/>
                  </a:lnTo>
                  <a:lnTo>
                    <a:pt x="25" y="20"/>
                  </a:lnTo>
                  <a:lnTo>
                    <a:pt x="25" y="15"/>
                  </a:lnTo>
                  <a:lnTo>
                    <a:pt x="22" y="8"/>
                  </a:lnTo>
                  <a:lnTo>
                    <a:pt x="20" y="3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3"/>
                  </a:lnTo>
                  <a:lnTo>
                    <a:pt x="5" y="15"/>
                  </a:lnTo>
                  <a:lnTo>
                    <a:pt x="0" y="27"/>
                  </a:lnTo>
                  <a:lnTo>
                    <a:pt x="0" y="42"/>
                  </a:lnTo>
                  <a:lnTo>
                    <a:pt x="3" y="54"/>
                  </a:lnTo>
                  <a:lnTo>
                    <a:pt x="5" y="57"/>
                  </a:lnTo>
                  <a:lnTo>
                    <a:pt x="5" y="59"/>
                  </a:lnTo>
                  <a:lnTo>
                    <a:pt x="8" y="59"/>
                  </a:lnTo>
                  <a:lnTo>
                    <a:pt x="10" y="59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592" name="Freeform 67"/>
            <p:cNvSpPr>
              <a:spLocks/>
            </p:cNvSpPr>
            <p:nvPr/>
          </p:nvSpPr>
          <p:spPr bwMode="auto">
            <a:xfrm>
              <a:off x="2592" y="2510"/>
              <a:ext cx="30" cy="69"/>
            </a:xfrm>
            <a:custGeom>
              <a:avLst/>
              <a:gdLst>
                <a:gd name="T0" fmla="*/ 7 w 30"/>
                <a:gd name="T1" fmla="*/ 67 h 69"/>
                <a:gd name="T2" fmla="*/ 10 w 30"/>
                <a:gd name="T3" fmla="*/ 67 h 69"/>
                <a:gd name="T4" fmla="*/ 12 w 30"/>
                <a:gd name="T5" fmla="*/ 69 h 69"/>
                <a:gd name="T6" fmla="*/ 15 w 30"/>
                <a:gd name="T7" fmla="*/ 69 h 69"/>
                <a:gd name="T8" fmla="*/ 17 w 30"/>
                <a:gd name="T9" fmla="*/ 69 h 69"/>
                <a:gd name="T10" fmla="*/ 27 w 30"/>
                <a:gd name="T11" fmla="*/ 54 h 69"/>
                <a:gd name="T12" fmla="*/ 30 w 30"/>
                <a:gd name="T13" fmla="*/ 37 h 69"/>
                <a:gd name="T14" fmla="*/ 30 w 30"/>
                <a:gd name="T15" fmla="*/ 20 h 69"/>
                <a:gd name="T16" fmla="*/ 25 w 30"/>
                <a:gd name="T17" fmla="*/ 5 h 69"/>
                <a:gd name="T18" fmla="*/ 7 w 30"/>
                <a:gd name="T19" fmla="*/ 0 h 69"/>
                <a:gd name="T20" fmla="*/ 5 w 30"/>
                <a:gd name="T21" fmla="*/ 0 h 69"/>
                <a:gd name="T22" fmla="*/ 5 w 30"/>
                <a:gd name="T23" fmla="*/ 0 h 69"/>
                <a:gd name="T24" fmla="*/ 2 w 30"/>
                <a:gd name="T25" fmla="*/ 3 h 69"/>
                <a:gd name="T26" fmla="*/ 0 w 30"/>
                <a:gd name="T27" fmla="*/ 5 h 69"/>
                <a:gd name="T28" fmla="*/ 5 w 30"/>
                <a:gd name="T29" fmla="*/ 20 h 69"/>
                <a:gd name="T30" fmla="*/ 7 w 30"/>
                <a:gd name="T31" fmla="*/ 35 h 69"/>
                <a:gd name="T32" fmla="*/ 7 w 30"/>
                <a:gd name="T33" fmla="*/ 49 h 69"/>
                <a:gd name="T34" fmla="*/ 2 w 30"/>
                <a:gd name="T35" fmla="*/ 64 h 69"/>
                <a:gd name="T36" fmla="*/ 2 w 30"/>
                <a:gd name="T37" fmla="*/ 64 h 69"/>
                <a:gd name="T38" fmla="*/ 5 w 30"/>
                <a:gd name="T39" fmla="*/ 67 h 69"/>
                <a:gd name="T40" fmla="*/ 5 w 30"/>
                <a:gd name="T41" fmla="*/ 69 h 69"/>
                <a:gd name="T42" fmla="*/ 7 w 30"/>
                <a:gd name="T43" fmla="*/ 67 h 6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0"/>
                <a:gd name="T67" fmla="*/ 0 h 69"/>
                <a:gd name="T68" fmla="*/ 30 w 30"/>
                <a:gd name="T69" fmla="*/ 69 h 6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0" h="69">
                  <a:moveTo>
                    <a:pt x="7" y="67"/>
                  </a:moveTo>
                  <a:lnTo>
                    <a:pt x="10" y="67"/>
                  </a:lnTo>
                  <a:lnTo>
                    <a:pt x="12" y="69"/>
                  </a:lnTo>
                  <a:lnTo>
                    <a:pt x="15" y="69"/>
                  </a:lnTo>
                  <a:lnTo>
                    <a:pt x="17" y="69"/>
                  </a:lnTo>
                  <a:lnTo>
                    <a:pt x="27" y="54"/>
                  </a:lnTo>
                  <a:lnTo>
                    <a:pt x="30" y="37"/>
                  </a:lnTo>
                  <a:lnTo>
                    <a:pt x="30" y="20"/>
                  </a:lnTo>
                  <a:lnTo>
                    <a:pt x="25" y="5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5" y="20"/>
                  </a:lnTo>
                  <a:lnTo>
                    <a:pt x="7" y="35"/>
                  </a:lnTo>
                  <a:lnTo>
                    <a:pt x="7" y="49"/>
                  </a:lnTo>
                  <a:lnTo>
                    <a:pt x="2" y="64"/>
                  </a:lnTo>
                  <a:lnTo>
                    <a:pt x="5" y="67"/>
                  </a:lnTo>
                  <a:lnTo>
                    <a:pt x="5" y="69"/>
                  </a:lnTo>
                  <a:lnTo>
                    <a:pt x="7" y="67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593" name="Freeform 68"/>
            <p:cNvSpPr>
              <a:spLocks/>
            </p:cNvSpPr>
            <p:nvPr/>
          </p:nvSpPr>
          <p:spPr bwMode="auto">
            <a:xfrm>
              <a:off x="2540" y="2515"/>
              <a:ext cx="37" cy="57"/>
            </a:xfrm>
            <a:custGeom>
              <a:avLst/>
              <a:gdLst>
                <a:gd name="T0" fmla="*/ 5 w 37"/>
                <a:gd name="T1" fmla="*/ 57 h 57"/>
                <a:gd name="T2" fmla="*/ 22 w 37"/>
                <a:gd name="T3" fmla="*/ 57 h 57"/>
                <a:gd name="T4" fmla="*/ 27 w 37"/>
                <a:gd name="T5" fmla="*/ 52 h 57"/>
                <a:gd name="T6" fmla="*/ 30 w 37"/>
                <a:gd name="T7" fmla="*/ 47 h 57"/>
                <a:gd name="T8" fmla="*/ 35 w 37"/>
                <a:gd name="T9" fmla="*/ 44 h 57"/>
                <a:gd name="T10" fmla="*/ 37 w 37"/>
                <a:gd name="T11" fmla="*/ 39 h 57"/>
                <a:gd name="T12" fmla="*/ 27 w 37"/>
                <a:gd name="T13" fmla="*/ 0 h 57"/>
                <a:gd name="T14" fmla="*/ 20 w 37"/>
                <a:gd name="T15" fmla="*/ 0 h 57"/>
                <a:gd name="T16" fmla="*/ 13 w 37"/>
                <a:gd name="T17" fmla="*/ 10 h 57"/>
                <a:gd name="T18" fmla="*/ 8 w 37"/>
                <a:gd name="T19" fmla="*/ 22 h 57"/>
                <a:gd name="T20" fmla="*/ 5 w 37"/>
                <a:gd name="T21" fmla="*/ 35 h 57"/>
                <a:gd name="T22" fmla="*/ 0 w 37"/>
                <a:gd name="T23" fmla="*/ 47 h 57"/>
                <a:gd name="T24" fmla="*/ 3 w 37"/>
                <a:gd name="T25" fmla="*/ 57 h 57"/>
                <a:gd name="T26" fmla="*/ 5 w 37"/>
                <a:gd name="T27" fmla="*/ 57 h 5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7"/>
                <a:gd name="T43" fmla="*/ 0 h 57"/>
                <a:gd name="T44" fmla="*/ 37 w 37"/>
                <a:gd name="T45" fmla="*/ 57 h 5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7" h="57">
                  <a:moveTo>
                    <a:pt x="5" y="57"/>
                  </a:moveTo>
                  <a:lnTo>
                    <a:pt x="22" y="57"/>
                  </a:lnTo>
                  <a:lnTo>
                    <a:pt x="27" y="52"/>
                  </a:lnTo>
                  <a:lnTo>
                    <a:pt x="30" y="47"/>
                  </a:lnTo>
                  <a:lnTo>
                    <a:pt x="35" y="44"/>
                  </a:lnTo>
                  <a:lnTo>
                    <a:pt x="37" y="39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3" y="10"/>
                  </a:lnTo>
                  <a:lnTo>
                    <a:pt x="8" y="22"/>
                  </a:lnTo>
                  <a:lnTo>
                    <a:pt x="5" y="35"/>
                  </a:lnTo>
                  <a:lnTo>
                    <a:pt x="0" y="47"/>
                  </a:lnTo>
                  <a:lnTo>
                    <a:pt x="3" y="57"/>
                  </a:lnTo>
                  <a:lnTo>
                    <a:pt x="5" y="57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594" name="Freeform 69"/>
            <p:cNvSpPr>
              <a:spLocks/>
            </p:cNvSpPr>
            <p:nvPr/>
          </p:nvSpPr>
          <p:spPr bwMode="auto">
            <a:xfrm>
              <a:off x="2257" y="2094"/>
              <a:ext cx="404" cy="332"/>
            </a:xfrm>
            <a:custGeom>
              <a:avLst/>
              <a:gdLst>
                <a:gd name="T0" fmla="*/ 64 w 404"/>
                <a:gd name="T1" fmla="*/ 325 h 332"/>
                <a:gd name="T2" fmla="*/ 101 w 404"/>
                <a:gd name="T3" fmla="*/ 315 h 332"/>
                <a:gd name="T4" fmla="*/ 138 w 404"/>
                <a:gd name="T5" fmla="*/ 303 h 332"/>
                <a:gd name="T6" fmla="*/ 182 w 404"/>
                <a:gd name="T7" fmla="*/ 288 h 332"/>
                <a:gd name="T8" fmla="*/ 224 w 404"/>
                <a:gd name="T9" fmla="*/ 276 h 332"/>
                <a:gd name="T10" fmla="*/ 266 w 404"/>
                <a:gd name="T11" fmla="*/ 261 h 332"/>
                <a:gd name="T12" fmla="*/ 301 w 404"/>
                <a:gd name="T13" fmla="*/ 249 h 332"/>
                <a:gd name="T14" fmla="*/ 335 w 404"/>
                <a:gd name="T15" fmla="*/ 239 h 332"/>
                <a:gd name="T16" fmla="*/ 362 w 404"/>
                <a:gd name="T17" fmla="*/ 229 h 332"/>
                <a:gd name="T18" fmla="*/ 384 w 404"/>
                <a:gd name="T19" fmla="*/ 221 h 332"/>
                <a:gd name="T20" fmla="*/ 404 w 404"/>
                <a:gd name="T21" fmla="*/ 209 h 332"/>
                <a:gd name="T22" fmla="*/ 401 w 404"/>
                <a:gd name="T23" fmla="*/ 157 h 332"/>
                <a:gd name="T24" fmla="*/ 382 w 404"/>
                <a:gd name="T25" fmla="*/ 106 h 332"/>
                <a:gd name="T26" fmla="*/ 377 w 404"/>
                <a:gd name="T27" fmla="*/ 96 h 332"/>
                <a:gd name="T28" fmla="*/ 372 w 404"/>
                <a:gd name="T29" fmla="*/ 83 h 332"/>
                <a:gd name="T30" fmla="*/ 345 w 404"/>
                <a:gd name="T31" fmla="*/ 39 h 332"/>
                <a:gd name="T32" fmla="*/ 303 w 404"/>
                <a:gd name="T33" fmla="*/ 12 h 332"/>
                <a:gd name="T34" fmla="*/ 281 w 404"/>
                <a:gd name="T35" fmla="*/ 7 h 332"/>
                <a:gd name="T36" fmla="*/ 261 w 404"/>
                <a:gd name="T37" fmla="*/ 5 h 332"/>
                <a:gd name="T38" fmla="*/ 249 w 404"/>
                <a:gd name="T39" fmla="*/ 5 h 332"/>
                <a:gd name="T40" fmla="*/ 237 w 404"/>
                <a:gd name="T41" fmla="*/ 5 h 332"/>
                <a:gd name="T42" fmla="*/ 212 w 404"/>
                <a:gd name="T43" fmla="*/ 2 h 332"/>
                <a:gd name="T44" fmla="*/ 187 w 404"/>
                <a:gd name="T45" fmla="*/ 0 h 332"/>
                <a:gd name="T46" fmla="*/ 168 w 404"/>
                <a:gd name="T47" fmla="*/ 5 h 332"/>
                <a:gd name="T48" fmla="*/ 150 w 404"/>
                <a:gd name="T49" fmla="*/ 9 h 332"/>
                <a:gd name="T50" fmla="*/ 143 w 404"/>
                <a:gd name="T51" fmla="*/ 9 h 332"/>
                <a:gd name="T52" fmla="*/ 136 w 404"/>
                <a:gd name="T53" fmla="*/ 12 h 332"/>
                <a:gd name="T54" fmla="*/ 104 w 404"/>
                <a:gd name="T55" fmla="*/ 32 h 332"/>
                <a:gd name="T56" fmla="*/ 79 w 404"/>
                <a:gd name="T57" fmla="*/ 54 h 332"/>
                <a:gd name="T58" fmla="*/ 49 w 404"/>
                <a:gd name="T59" fmla="*/ 81 h 332"/>
                <a:gd name="T60" fmla="*/ 27 w 404"/>
                <a:gd name="T61" fmla="*/ 118 h 332"/>
                <a:gd name="T62" fmla="*/ 12 w 404"/>
                <a:gd name="T63" fmla="*/ 160 h 332"/>
                <a:gd name="T64" fmla="*/ 0 w 404"/>
                <a:gd name="T65" fmla="*/ 204 h 332"/>
                <a:gd name="T66" fmla="*/ 3 w 404"/>
                <a:gd name="T67" fmla="*/ 268 h 332"/>
                <a:gd name="T68" fmla="*/ 25 w 404"/>
                <a:gd name="T69" fmla="*/ 325 h 332"/>
                <a:gd name="T70" fmla="*/ 30 w 404"/>
                <a:gd name="T71" fmla="*/ 322 h 332"/>
                <a:gd name="T72" fmla="*/ 35 w 404"/>
                <a:gd name="T73" fmla="*/ 322 h 332"/>
                <a:gd name="T74" fmla="*/ 42 w 404"/>
                <a:gd name="T75" fmla="*/ 327 h 332"/>
                <a:gd name="T76" fmla="*/ 49 w 404"/>
                <a:gd name="T77" fmla="*/ 332 h 33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04"/>
                <a:gd name="T118" fmla="*/ 0 h 332"/>
                <a:gd name="T119" fmla="*/ 404 w 404"/>
                <a:gd name="T120" fmla="*/ 332 h 33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04" h="332">
                  <a:moveTo>
                    <a:pt x="49" y="332"/>
                  </a:moveTo>
                  <a:lnTo>
                    <a:pt x="64" y="325"/>
                  </a:lnTo>
                  <a:lnTo>
                    <a:pt x="81" y="320"/>
                  </a:lnTo>
                  <a:lnTo>
                    <a:pt x="101" y="315"/>
                  </a:lnTo>
                  <a:lnTo>
                    <a:pt x="118" y="310"/>
                  </a:lnTo>
                  <a:lnTo>
                    <a:pt x="138" y="303"/>
                  </a:lnTo>
                  <a:lnTo>
                    <a:pt x="160" y="295"/>
                  </a:lnTo>
                  <a:lnTo>
                    <a:pt x="182" y="288"/>
                  </a:lnTo>
                  <a:lnTo>
                    <a:pt x="202" y="281"/>
                  </a:lnTo>
                  <a:lnTo>
                    <a:pt x="224" y="276"/>
                  </a:lnTo>
                  <a:lnTo>
                    <a:pt x="246" y="268"/>
                  </a:lnTo>
                  <a:lnTo>
                    <a:pt x="266" y="261"/>
                  </a:lnTo>
                  <a:lnTo>
                    <a:pt x="286" y="253"/>
                  </a:lnTo>
                  <a:lnTo>
                    <a:pt x="301" y="249"/>
                  </a:lnTo>
                  <a:lnTo>
                    <a:pt x="318" y="244"/>
                  </a:lnTo>
                  <a:lnTo>
                    <a:pt x="335" y="239"/>
                  </a:lnTo>
                  <a:lnTo>
                    <a:pt x="350" y="234"/>
                  </a:lnTo>
                  <a:lnTo>
                    <a:pt x="362" y="229"/>
                  </a:lnTo>
                  <a:lnTo>
                    <a:pt x="374" y="224"/>
                  </a:lnTo>
                  <a:lnTo>
                    <a:pt x="384" y="221"/>
                  </a:lnTo>
                  <a:lnTo>
                    <a:pt x="397" y="219"/>
                  </a:lnTo>
                  <a:lnTo>
                    <a:pt x="404" y="209"/>
                  </a:lnTo>
                  <a:lnTo>
                    <a:pt x="404" y="182"/>
                  </a:lnTo>
                  <a:lnTo>
                    <a:pt x="401" y="157"/>
                  </a:lnTo>
                  <a:lnTo>
                    <a:pt x="394" y="130"/>
                  </a:lnTo>
                  <a:lnTo>
                    <a:pt x="382" y="106"/>
                  </a:lnTo>
                  <a:lnTo>
                    <a:pt x="379" y="101"/>
                  </a:lnTo>
                  <a:lnTo>
                    <a:pt x="377" y="96"/>
                  </a:lnTo>
                  <a:lnTo>
                    <a:pt x="374" y="91"/>
                  </a:lnTo>
                  <a:lnTo>
                    <a:pt x="372" y="83"/>
                  </a:lnTo>
                  <a:lnTo>
                    <a:pt x="360" y="61"/>
                  </a:lnTo>
                  <a:lnTo>
                    <a:pt x="345" y="39"/>
                  </a:lnTo>
                  <a:lnTo>
                    <a:pt x="325" y="24"/>
                  </a:lnTo>
                  <a:lnTo>
                    <a:pt x="303" y="12"/>
                  </a:lnTo>
                  <a:lnTo>
                    <a:pt x="291" y="9"/>
                  </a:lnTo>
                  <a:lnTo>
                    <a:pt x="281" y="7"/>
                  </a:lnTo>
                  <a:lnTo>
                    <a:pt x="271" y="7"/>
                  </a:lnTo>
                  <a:lnTo>
                    <a:pt x="261" y="5"/>
                  </a:lnTo>
                  <a:lnTo>
                    <a:pt x="256" y="5"/>
                  </a:lnTo>
                  <a:lnTo>
                    <a:pt x="249" y="5"/>
                  </a:lnTo>
                  <a:lnTo>
                    <a:pt x="241" y="5"/>
                  </a:lnTo>
                  <a:lnTo>
                    <a:pt x="237" y="5"/>
                  </a:lnTo>
                  <a:lnTo>
                    <a:pt x="224" y="2"/>
                  </a:lnTo>
                  <a:lnTo>
                    <a:pt x="212" y="2"/>
                  </a:lnTo>
                  <a:lnTo>
                    <a:pt x="200" y="2"/>
                  </a:lnTo>
                  <a:lnTo>
                    <a:pt x="187" y="0"/>
                  </a:lnTo>
                  <a:lnTo>
                    <a:pt x="177" y="2"/>
                  </a:lnTo>
                  <a:lnTo>
                    <a:pt x="168" y="5"/>
                  </a:lnTo>
                  <a:lnTo>
                    <a:pt x="158" y="7"/>
                  </a:lnTo>
                  <a:lnTo>
                    <a:pt x="150" y="9"/>
                  </a:lnTo>
                  <a:lnTo>
                    <a:pt x="145" y="9"/>
                  </a:lnTo>
                  <a:lnTo>
                    <a:pt x="143" y="9"/>
                  </a:lnTo>
                  <a:lnTo>
                    <a:pt x="138" y="12"/>
                  </a:lnTo>
                  <a:lnTo>
                    <a:pt x="136" y="12"/>
                  </a:lnTo>
                  <a:lnTo>
                    <a:pt x="118" y="22"/>
                  </a:lnTo>
                  <a:lnTo>
                    <a:pt x="104" y="32"/>
                  </a:lnTo>
                  <a:lnTo>
                    <a:pt x="91" y="42"/>
                  </a:lnTo>
                  <a:lnTo>
                    <a:pt x="79" y="54"/>
                  </a:lnTo>
                  <a:lnTo>
                    <a:pt x="62" y="66"/>
                  </a:lnTo>
                  <a:lnTo>
                    <a:pt x="49" y="81"/>
                  </a:lnTo>
                  <a:lnTo>
                    <a:pt x="37" y="101"/>
                  </a:lnTo>
                  <a:lnTo>
                    <a:pt x="27" y="118"/>
                  </a:lnTo>
                  <a:lnTo>
                    <a:pt x="20" y="140"/>
                  </a:lnTo>
                  <a:lnTo>
                    <a:pt x="12" y="160"/>
                  </a:lnTo>
                  <a:lnTo>
                    <a:pt x="8" y="182"/>
                  </a:lnTo>
                  <a:lnTo>
                    <a:pt x="0" y="204"/>
                  </a:lnTo>
                  <a:lnTo>
                    <a:pt x="0" y="236"/>
                  </a:lnTo>
                  <a:lnTo>
                    <a:pt x="3" y="268"/>
                  </a:lnTo>
                  <a:lnTo>
                    <a:pt x="10" y="298"/>
                  </a:lnTo>
                  <a:lnTo>
                    <a:pt x="25" y="325"/>
                  </a:lnTo>
                  <a:lnTo>
                    <a:pt x="27" y="325"/>
                  </a:lnTo>
                  <a:lnTo>
                    <a:pt x="30" y="322"/>
                  </a:lnTo>
                  <a:lnTo>
                    <a:pt x="32" y="322"/>
                  </a:lnTo>
                  <a:lnTo>
                    <a:pt x="35" y="322"/>
                  </a:lnTo>
                  <a:lnTo>
                    <a:pt x="40" y="322"/>
                  </a:lnTo>
                  <a:lnTo>
                    <a:pt x="42" y="327"/>
                  </a:lnTo>
                  <a:lnTo>
                    <a:pt x="44" y="330"/>
                  </a:lnTo>
                  <a:lnTo>
                    <a:pt x="49" y="3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595" name="Freeform 70"/>
            <p:cNvSpPr>
              <a:spLocks/>
            </p:cNvSpPr>
            <p:nvPr/>
          </p:nvSpPr>
          <p:spPr bwMode="auto">
            <a:xfrm>
              <a:off x="2282" y="2111"/>
              <a:ext cx="359" cy="293"/>
            </a:xfrm>
            <a:custGeom>
              <a:avLst/>
              <a:gdLst>
                <a:gd name="T0" fmla="*/ 172 w 359"/>
                <a:gd name="T1" fmla="*/ 241 h 293"/>
                <a:gd name="T2" fmla="*/ 165 w 359"/>
                <a:gd name="T3" fmla="*/ 232 h 293"/>
                <a:gd name="T4" fmla="*/ 160 w 359"/>
                <a:gd name="T5" fmla="*/ 222 h 293"/>
                <a:gd name="T6" fmla="*/ 118 w 359"/>
                <a:gd name="T7" fmla="*/ 190 h 293"/>
                <a:gd name="T8" fmla="*/ 111 w 359"/>
                <a:gd name="T9" fmla="*/ 187 h 293"/>
                <a:gd name="T10" fmla="*/ 74 w 359"/>
                <a:gd name="T11" fmla="*/ 155 h 293"/>
                <a:gd name="T12" fmla="*/ 51 w 359"/>
                <a:gd name="T13" fmla="*/ 138 h 293"/>
                <a:gd name="T14" fmla="*/ 51 w 359"/>
                <a:gd name="T15" fmla="*/ 135 h 293"/>
                <a:gd name="T16" fmla="*/ 54 w 359"/>
                <a:gd name="T17" fmla="*/ 133 h 293"/>
                <a:gd name="T18" fmla="*/ 66 w 359"/>
                <a:gd name="T19" fmla="*/ 133 h 293"/>
                <a:gd name="T20" fmla="*/ 86 w 359"/>
                <a:gd name="T21" fmla="*/ 148 h 293"/>
                <a:gd name="T22" fmla="*/ 120 w 359"/>
                <a:gd name="T23" fmla="*/ 170 h 293"/>
                <a:gd name="T24" fmla="*/ 145 w 359"/>
                <a:gd name="T25" fmla="*/ 185 h 293"/>
                <a:gd name="T26" fmla="*/ 160 w 359"/>
                <a:gd name="T27" fmla="*/ 192 h 293"/>
                <a:gd name="T28" fmla="*/ 172 w 359"/>
                <a:gd name="T29" fmla="*/ 190 h 293"/>
                <a:gd name="T30" fmla="*/ 187 w 359"/>
                <a:gd name="T31" fmla="*/ 182 h 293"/>
                <a:gd name="T32" fmla="*/ 246 w 359"/>
                <a:gd name="T33" fmla="*/ 69 h 293"/>
                <a:gd name="T34" fmla="*/ 256 w 359"/>
                <a:gd name="T35" fmla="*/ 74 h 293"/>
                <a:gd name="T36" fmla="*/ 256 w 359"/>
                <a:gd name="T37" fmla="*/ 76 h 293"/>
                <a:gd name="T38" fmla="*/ 244 w 359"/>
                <a:gd name="T39" fmla="*/ 111 h 293"/>
                <a:gd name="T40" fmla="*/ 221 w 359"/>
                <a:gd name="T41" fmla="*/ 187 h 293"/>
                <a:gd name="T42" fmla="*/ 357 w 359"/>
                <a:gd name="T43" fmla="*/ 180 h 293"/>
                <a:gd name="T44" fmla="*/ 357 w 359"/>
                <a:gd name="T45" fmla="*/ 150 h 293"/>
                <a:gd name="T46" fmla="*/ 349 w 359"/>
                <a:gd name="T47" fmla="*/ 121 h 293"/>
                <a:gd name="T48" fmla="*/ 337 w 359"/>
                <a:gd name="T49" fmla="*/ 89 h 293"/>
                <a:gd name="T50" fmla="*/ 322 w 359"/>
                <a:gd name="T51" fmla="*/ 59 h 293"/>
                <a:gd name="T52" fmla="*/ 303 w 359"/>
                <a:gd name="T53" fmla="*/ 34 h 293"/>
                <a:gd name="T54" fmla="*/ 276 w 359"/>
                <a:gd name="T55" fmla="*/ 15 h 293"/>
                <a:gd name="T56" fmla="*/ 231 w 359"/>
                <a:gd name="T57" fmla="*/ 2 h 293"/>
                <a:gd name="T58" fmla="*/ 187 w 359"/>
                <a:gd name="T59" fmla="*/ 0 h 293"/>
                <a:gd name="T60" fmla="*/ 143 w 359"/>
                <a:gd name="T61" fmla="*/ 7 h 293"/>
                <a:gd name="T62" fmla="*/ 101 w 359"/>
                <a:gd name="T63" fmla="*/ 25 h 293"/>
                <a:gd name="T64" fmla="*/ 76 w 359"/>
                <a:gd name="T65" fmla="*/ 42 h 293"/>
                <a:gd name="T66" fmla="*/ 54 w 359"/>
                <a:gd name="T67" fmla="*/ 59 h 293"/>
                <a:gd name="T68" fmla="*/ 39 w 359"/>
                <a:gd name="T69" fmla="*/ 81 h 293"/>
                <a:gd name="T70" fmla="*/ 24 w 359"/>
                <a:gd name="T71" fmla="*/ 103 h 293"/>
                <a:gd name="T72" fmla="*/ 15 w 359"/>
                <a:gd name="T73" fmla="*/ 128 h 293"/>
                <a:gd name="T74" fmla="*/ 5 w 359"/>
                <a:gd name="T75" fmla="*/ 153 h 293"/>
                <a:gd name="T76" fmla="*/ 2 w 359"/>
                <a:gd name="T77" fmla="*/ 190 h 293"/>
                <a:gd name="T78" fmla="*/ 0 w 359"/>
                <a:gd name="T79" fmla="*/ 229 h 293"/>
                <a:gd name="T80" fmla="*/ 2 w 359"/>
                <a:gd name="T81" fmla="*/ 251 h 293"/>
                <a:gd name="T82" fmla="*/ 7 w 359"/>
                <a:gd name="T83" fmla="*/ 276 h 293"/>
                <a:gd name="T84" fmla="*/ 15 w 359"/>
                <a:gd name="T85" fmla="*/ 283 h 293"/>
                <a:gd name="T86" fmla="*/ 17 w 359"/>
                <a:gd name="T87" fmla="*/ 293 h 293"/>
                <a:gd name="T88" fmla="*/ 19 w 359"/>
                <a:gd name="T89" fmla="*/ 293 h 293"/>
                <a:gd name="T90" fmla="*/ 19 w 359"/>
                <a:gd name="T91" fmla="*/ 293 h 2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59"/>
                <a:gd name="T139" fmla="*/ 0 h 293"/>
                <a:gd name="T140" fmla="*/ 359 w 359"/>
                <a:gd name="T141" fmla="*/ 293 h 29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59" h="293">
                  <a:moveTo>
                    <a:pt x="19" y="293"/>
                  </a:moveTo>
                  <a:lnTo>
                    <a:pt x="172" y="241"/>
                  </a:lnTo>
                  <a:lnTo>
                    <a:pt x="170" y="236"/>
                  </a:lnTo>
                  <a:lnTo>
                    <a:pt x="165" y="232"/>
                  </a:lnTo>
                  <a:lnTo>
                    <a:pt x="162" y="229"/>
                  </a:lnTo>
                  <a:lnTo>
                    <a:pt x="160" y="222"/>
                  </a:lnTo>
                  <a:lnTo>
                    <a:pt x="118" y="192"/>
                  </a:lnTo>
                  <a:lnTo>
                    <a:pt x="118" y="190"/>
                  </a:lnTo>
                  <a:lnTo>
                    <a:pt x="113" y="187"/>
                  </a:lnTo>
                  <a:lnTo>
                    <a:pt x="111" y="187"/>
                  </a:lnTo>
                  <a:lnTo>
                    <a:pt x="106" y="185"/>
                  </a:lnTo>
                  <a:lnTo>
                    <a:pt x="74" y="155"/>
                  </a:lnTo>
                  <a:lnTo>
                    <a:pt x="51" y="140"/>
                  </a:lnTo>
                  <a:lnTo>
                    <a:pt x="51" y="138"/>
                  </a:lnTo>
                  <a:lnTo>
                    <a:pt x="51" y="135"/>
                  </a:lnTo>
                  <a:lnTo>
                    <a:pt x="54" y="133"/>
                  </a:lnTo>
                  <a:lnTo>
                    <a:pt x="61" y="133"/>
                  </a:lnTo>
                  <a:lnTo>
                    <a:pt x="66" y="133"/>
                  </a:lnTo>
                  <a:lnTo>
                    <a:pt x="69" y="135"/>
                  </a:lnTo>
                  <a:lnTo>
                    <a:pt x="86" y="148"/>
                  </a:lnTo>
                  <a:lnTo>
                    <a:pt x="103" y="160"/>
                  </a:lnTo>
                  <a:lnTo>
                    <a:pt x="120" y="170"/>
                  </a:lnTo>
                  <a:lnTo>
                    <a:pt x="138" y="180"/>
                  </a:lnTo>
                  <a:lnTo>
                    <a:pt x="145" y="185"/>
                  </a:lnTo>
                  <a:lnTo>
                    <a:pt x="152" y="187"/>
                  </a:lnTo>
                  <a:lnTo>
                    <a:pt x="160" y="192"/>
                  </a:lnTo>
                  <a:lnTo>
                    <a:pt x="167" y="195"/>
                  </a:lnTo>
                  <a:lnTo>
                    <a:pt x="172" y="190"/>
                  </a:lnTo>
                  <a:lnTo>
                    <a:pt x="179" y="185"/>
                  </a:lnTo>
                  <a:lnTo>
                    <a:pt x="187" y="182"/>
                  </a:lnTo>
                  <a:lnTo>
                    <a:pt x="194" y="182"/>
                  </a:lnTo>
                  <a:lnTo>
                    <a:pt x="246" y="69"/>
                  </a:lnTo>
                  <a:lnTo>
                    <a:pt x="256" y="74"/>
                  </a:lnTo>
                  <a:lnTo>
                    <a:pt x="256" y="76"/>
                  </a:lnTo>
                  <a:lnTo>
                    <a:pt x="258" y="76"/>
                  </a:lnTo>
                  <a:lnTo>
                    <a:pt x="244" y="111"/>
                  </a:lnTo>
                  <a:lnTo>
                    <a:pt x="231" y="148"/>
                  </a:lnTo>
                  <a:lnTo>
                    <a:pt x="221" y="187"/>
                  </a:lnTo>
                  <a:lnTo>
                    <a:pt x="214" y="227"/>
                  </a:lnTo>
                  <a:lnTo>
                    <a:pt x="357" y="180"/>
                  </a:lnTo>
                  <a:lnTo>
                    <a:pt x="359" y="165"/>
                  </a:lnTo>
                  <a:lnTo>
                    <a:pt x="357" y="150"/>
                  </a:lnTo>
                  <a:lnTo>
                    <a:pt x="352" y="135"/>
                  </a:lnTo>
                  <a:lnTo>
                    <a:pt x="349" y="121"/>
                  </a:lnTo>
                  <a:lnTo>
                    <a:pt x="344" y="103"/>
                  </a:lnTo>
                  <a:lnTo>
                    <a:pt x="337" y="89"/>
                  </a:lnTo>
                  <a:lnTo>
                    <a:pt x="330" y="74"/>
                  </a:lnTo>
                  <a:lnTo>
                    <a:pt x="322" y="59"/>
                  </a:lnTo>
                  <a:lnTo>
                    <a:pt x="312" y="47"/>
                  </a:lnTo>
                  <a:lnTo>
                    <a:pt x="303" y="34"/>
                  </a:lnTo>
                  <a:lnTo>
                    <a:pt x="290" y="25"/>
                  </a:lnTo>
                  <a:lnTo>
                    <a:pt x="276" y="15"/>
                  </a:lnTo>
                  <a:lnTo>
                    <a:pt x="253" y="7"/>
                  </a:lnTo>
                  <a:lnTo>
                    <a:pt x="231" y="2"/>
                  </a:lnTo>
                  <a:lnTo>
                    <a:pt x="209" y="0"/>
                  </a:lnTo>
                  <a:lnTo>
                    <a:pt x="187" y="0"/>
                  </a:lnTo>
                  <a:lnTo>
                    <a:pt x="165" y="5"/>
                  </a:lnTo>
                  <a:lnTo>
                    <a:pt x="143" y="7"/>
                  </a:lnTo>
                  <a:lnTo>
                    <a:pt x="120" y="15"/>
                  </a:lnTo>
                  <a:lnTo>
                    <a:pt x="101" y="25"/>
                  </a:lnTo>
                  <a:lnTo>
                    <a:pt x="88" y="34"/>
                  </a:lnTo>
                  <a:lnTo>
                    <a:pt x="76" y="42"/>
                  </a:lnTo>
                  <a:lnTo>
                    <a:pt x="66" y="49"/>
                  </a:lnTo>
                  <a:lnTo>
                    <a:pt x="54" y="59"/>
                  </a:lnTo>
                  <a:lnTo>
                    <a:pt x="47" y="69"/>
                  </a:lnTo>
                  <a:lnTo>
                    <a:pt x="39" y="81"/>
                  </a:lnTo>
                  <a:lnTo>
                    <a:pt x="32" y="91"/>
                  </a:lnTo>
                  <a:lnTo>
                    <a:pt x="24" y="103"/>
                  </a:lnTo>
                  <a:lnTo>
                    <a:pt x="17" y="116"/>
                  </a:lnTo>
                  <a:lnTo>
                    <a:pt x="15" y="128"/>
                  </a:lnTo>
                  <a:lnTo>
                    <a:pt x="10" y="140"/>
                  </a:lnTo>
                  <a:lnTo>
                    <a:pt x="5" y="153"/>
                  </a:lnTo>
                  <a:lnTo>
                    <a:pt x="2" y="172"/>
                  </a:lnTo>
                  <a:lnTo>
                    <a:pt x="2" y="190"/>
                  </a:lnTo>
                  <a:lnTo>
                    <a:pt x="0" y="209"/>
                  </a:lnTo>
                  <a:lnTo>
                    <a:pt x="0" y="229"/>
                  </a:lnTo>
                  <a:lnTo>
                    <a:pt x="2" y="241"/>
                  </a:lnTo>
                  <a:lnTo>
                    <a:pt x="2" y="251"/>
                  </a:lnTo>
                  <a:lnTo>
                    <a:pt x="5" y="264"/>
                  </a:lnTo>
                  <a:lnTo>
                    <a:pt x="7" y="276"/>
                  </a:lnTo>
                  <a:lnTo>
                    <a:pt x="12" y="281"/>
                  </a:lnTo>
                  <a:lnTo>
                    <a:pt x="15" y="283"/>
                  </a:lnTo>
                  <a:lnTo>
                    <a:pt x="15" y="288"/>
                  </a:lnTo>
                  <a:lnTo>
                    <a:pt x="17" y="293"/>
                  </a:lnTo>
                  <a:lnTo>
                    <a:pt x="19" y="2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596" name="Freeform 71"/>
            <p:cNvSpPr>
              <a:spLocks/>
            </p:cNvSpPr>
            <p:nvPr/>
          </p:nvSpPr>
          <p:spPr bwMode="auto">
            <a:xfrm>
              <a:off x="2316" y="2360"/>
              <a:ext cx="35" cy="19"/>
            </a:xfrm>
            <a:custGeom>
              <a:avLst/>
              <a:gdLst>
                <a:gd name="T0" fmla="*/ 5 w 35"/>
                <a:gd name="T1" fmla="*/ 19 h 19"/>
                <a:gd name="T2" fmla="*/ 32 w 35"/>
                <a:gd name="T3" fmla="*/ 7 h 19"/>
                <a:gd name="T4" fmla="*/ 35 w 35"/>
                <a:gd name="T5" fmla="*/ 5 h 19"/>
                <a:gd name="T6" fmla="*/ 35 w 35"/>
                <a:gd name="T7" fmla="*/ 2 h 19"/>
                <a:gd name="T8" fmla="*/ 35 w 35"/>
                <a:gd name="T9" fmla="*/ 0 h 19"/>
                <a:gd name="T10" fmla="*/ 32 w 35"/>
                <a:gd name="T11" fmla="*/ 0 h 19"/>
                <a:gd name="T12" fmla="*/ 22 w 35"/>
                <a:gd name="T13" fmla="*/ 0 h 19"/>
                <a:gd name="T14" fmla="*/ 15 w 35"/>
                <a:gd name="T15" fmla="*/ 2 h 19"/>
                <a:gd name="T16" fmla="*/ 8 w 35"/>
                <a:gd name="T17" fmla="*/ 7 h 19"/>
                <a:gd name="T18" fmla="*/ 0 w 35"/>
                <a:gd name="T19" fmla="*/ 15 h 19"/>
                <a:gd name="T20" fmla="*/ 0 w 35"/>
                <a:gd name="T21" fmla="*/ 17 h 19"/>
                <a:gd name="T22" fmla="*/ 0 w 35"/>
                <a:gd name="T23" fmla="*/ 17 h 19"/>
                <a:gd name="T24" fmla="*/ 3 w 35"/>
                <a:gd name="T25" fmla="*/ 19 h 19"/>
                <a:gd name="T26" fmla="*/ 5 w 35"/>
                <a:gd name="T27" fmla="*/ 19 h 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5"/>
                <a:gd name="T43" fmla="*/ 0 h 19"/>
                <a:gd name="T44" fmla="*/ 35 w 35"/>
                <a:gd name="T45" fmla="*/ 19 h 1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5" h="19">
                  <a:moveTo>
                    <a:pt x="5" y="19"/>
                  </a:moveTo>
                  <a:lnTo>
                    <a:pt x="32" y="7"/>
                  </a:lnTo>
                  <a:lnTo>
                    <a:pt x="35" y="5"/>
                  </a:lnTo>
                  <a:lnTo>
                    <a:pt x="35" y="2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15" y="2"/>
                  </a:lnTo>
                  <a:lnTo>
                    <a:pt x="8" y="7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597" name="Freeform 72"/>
            <p:cNvSpPr>
              <a:spLocks/>
            </p:cNvSpPr>
            <p:nvPr/>
          </p:nvSpPr>
          <p:spPr bwMode="auto">
            <a:xfrm>
              <a:off x="2306" y="2323"/>
              <a:ext cx="37" cy="15"/>
            </a:xfrm>
            <a:custGeom>
              <a:avLst/>
              <a:gdLst>
                <a:gd name="T0" fmla="*/ 5 w 37"/>
                <a:gd name="T1" fmla="*/ 12 h 15"/>
                <a:gd name="T2" fmla="*/ 37 w 37"/>
                <a:gd name="T3" fmla="*/ 7 h 15"/>
                <a:gd name="T4" fmla="*/ 37 w 37"/>
                <a:gd name="T5" fmla="*/ 5 h 15"/>
                <a:gd name="T6" fmla="*/ 37 w 37"/>
                <a:gd name="T7" fmla="*/ 5 h 15"/>
                <a:gd name="T8" fmla="*/ 37 w 37"/>
                <a:gd name="T9" fmla="*/ 2 h 15"/>
                <a:gd name="T10" fmla="*/ 37 w 37"/>
                <a:gd name="T11" fmla="*/ 0 h 15"/>
                <a:gd name="T12" fmla="*/ 0 w 37"/>
                <a:gd name="T13" fmla="*/ 5 h 15"/>
                <a:gd name="T14" fmla="*/ 0 w 37"/>
                <a:gd name="T15" fmla="*/ 5 h 15"/>
                <a:gd name="T16" fmla="*/ 0 w 37"/>
                <a:gd name="T17" fmla="*/ 7 h 15"/>
                <a:gd name="T18" fmla="*/ 0 w 37"/>
                <a:gd name="T19" fmla="*/ 7 h 15"/>
                <a:gd name="T20" fmla="*/ 0 w 37"/>
                <a:gd name="T21" fmla="*/ 10 h 15"/>
                <a:gd name="T22" fmla="*/ 0 w 37"/>
                <a:gd name="T23" fmla="*/ 10 h 15"/>
                <a:gd name="T24" fmla="*/ 0 w 37"/>
                <a:gd name="T25" fmla="*/ 12 h 15"/>
                <a:gd name="T26" fmla="*/ 0 w 37"/>
                <a:gd name="T27" fmla="*/ 12 h 15"/>
                <a:gd name="T28" fmla="*/ 3 w 37"/>
                <a:gd name="T29" fmla="*/ 15 h 15"/>
                <a:gd name="T30" fmla="*/ 5 w 37"/>
                <a:gd name="T31" fmla="*/ 12 h 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7"/>
                <a:gd name="T49" fmla="*/ 0 h 15"/>
                <a:gd name="T50" fmla="*/ 37 w 37"/>
                <a:gd name="T51" fmla="*/ 15 h 1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7" h="15">
                  <a:moveTo>
                    <a:pt x="5" y="12"/>
                  </a:moveTo>
                  <a:lnTo>
                    <a:pt x="37" y="7"/>
                  </a:lnTo>
                  <a:lnTo>
                    <a:pt x="37" y="5"/>
                  </a:lnTo>
                  <a:lnTo>
                    <a:pt x="37" y="2"/>
                  </a:lnTo>
                  <a:lnTo>
                    <a:pt x="37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3" y="15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598" name="Freeform 73"/>
            <p:cNvSpPr>
              <a:spLocks/>
            </p:cNvSpPr>
            <p:nvPr/>
          </p:nvSpPr>
          <p:spPr bwMode="auto">
            <a:xfrm>
              <a:off x="2461" y="2313"/>
              <a:ext cx="18" cy="22"/>
            </a:xfrm>
            <a:custGeom>
              <a:avLst/>
              <a:gdLst>
                <a:gd name="T0" fmla="*/ 13 w 18"/>
                <a:gd name="T1" fmla="*/ 20 h 22"/>
                <a:gd name="T2" fmla="*/ 15 w 18"/>
                <a:gd name="T3" fmla="*/ 20 h 22"/>
                <a:gd name="T4" fmla="*/ 18 w 18"/>
                <a:gd name="T5" fmla="*/ 15 h 22"/>
                <a:gd name="T6" fmla="*/ 18 w 18"/>
                <a:gd name="T7" fmla="*/ 10 h 22"/>
                <a:gd name="T8" fmla="*/ 15 w 18"/>
                <a:gd name="T9" fmla="*/ 5 h 22"/>
                <a:gd name="T10" fmla="*/ 13 w 18"/>
                <a:gd name="T11" fmla="*/ 0 h 22"/>
                <a:gd name="T12" fmla="*/ 3 w 18"/>
                <a:gd name="T13" fmla="*/ 5 h 22"/>
                <a:gd name="T14" fmla="*/ 3 w 18"/>
                <a:gd name="T15" fmla="*/ 7 h 22"/>
                <a:gd name="T16" fmla="*/ 0 w 18"/>
                <a:gd name="T17" fmla="*/ 10 h 22"/>
                <a:gd name="T18" fmla="*/ 0 w 18"/>
                <a:gd name="T19" fmla="*/ 15 h 22"/>
                <a:gd name="T20" fmla="*/ 0 w 18"/>
                <a:gd name="T21" fmla="*/ 17 h 22"/>
                <a:gd name="T22" fmla="*/ 13 w 18"/>
                <a:gd name="T23" fmla="*/ 22 h 22"/>
                <a:gd name="T24" fmla="*/ 13 w 18"/>
                <a:gd name="T25" fmla="*/ 20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22"/>
                <a:gd name="T41" fmla="*/ 18 w 18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22">
                  <a:moveTo>
                    <a:pt x="13" y="20"/>
                  </a:moveTo>
                  <a:lnTo>
                    <a:pt x="15" y="20"/>
                  </a:lnTo>
                  <a:lnTo>
                    <a:pt x="18" y="15"/>
                  </a:lnTo>
                  <a:lnTo>
                    <a:pt x="18" y="10"/>
                  </a:lnTo>
                  <a:lnTo>
                    <a:pt x="15" y="5"/>
                  </a:lnTo>
                  <a:lnTo>
                    <a:pt x="13" y="0"/>
                  </a:lnTo>
                  <a:lnTo>
                    <a:pt x="3" y="5"/>
                  </a:lnTo>
                  <a:lnTo>
                    <a:pt x="3" y="7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3" y="22"/>
                  </a:lnTo>
                  <a:lnTo>
                    <a:pt x="13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599" name="Freeform 74"/>
            <p:cNvSpPr>
              <a:spLocks/>
            </p:cNvSpPr>
            <p:nvPr/>
          </p:nvSpPr>
          <p:spPr bwMode="auto">
            <a:xfrm>
              <a:off x="2309" y="2276"/>
              <a:ext cx="37" cy="12"/>
            </a:xfrm>
            <a:custGeom>
              <a:avLst/>
              <a:gdLst>
                <a:gd name="T0" fmla="*/ 27 w 37"/>
                <a:gd name="T1" fmla="*/ 12 h 12"/>
                <a:gd name="T2" fmla="*/ 29 w 37"/>
                <a:gd name="T3" fmla="*/ 12 h 12"/>
                <a:gd name="T4" fmla="*/ 29 w 37"/>
                <a:gd name="T5" fmla="*/ 12 h 12"/>
                <a:gd name="T6" fmla="*/ 32 w 37"/>
                <a:gd name="T7" fmla="*/ 12 h 12"/>
                <a:gd name="T8" fmla="*/ 34 w 37"/>
                <a:gd name="T9" fmla="*/ 12 h 12"/>
                <a:gd name="T10" fmla="*/ 34 w 37"/>
                <a:gd name="T11" fmla="*/ 12 h 12"/>
                <a:gd name="T12" fmla="*/ 34 w 37"/>
                <a:gd name="T13" fmla="*/ 10 h 12"/>
                <a:gd name="T14" fmla="*/ 34 w 37"/>
                <a:gd name="T15" fmla="*/ 10 h 12"/>
                <a:gd name="T16" fmla="*/ 37 w 37"/>
                <a:gd name="T17" fmla="*/ 7 h 12"/>
                <a:gd name="T18" fmla="*/ 34 w 37"/>
                <a:gd name="T19" fmla="*/ 2 h 12"/>
                <a:gd name="T20" fmla="*/ 27 w 37"/>
                <a:gd name="T21" fmla="*/ 2 h 12"/>
                <a:gd name="T22" fmla="*/ 22 w 37"/>
                <a:gd name="T23" fmla="*/ 0 h 12"/>
                <a:gd name="T24" fmla="*/ 17 w 37"/>
                <a:gd name="T25" fmla="*/ 0 h 12"/>
                <a:gd name="T26" fmla="*/ 12 w 37"/>
                <a:gd name="T27" fmla="*/ 0 h 12"/>
                <a:gd name="T28" fmla="*/ 10 w 37"/>
                <a:gd name="T29" fmla="*/ 0 h 12"/>
                <a:gd name="T30" fmla="*/ 5 w 37"/>
                <a:gd name="T31" fmla="*/ 0 h 12"/>
                <a:gd name="T32" fmla="*/ 2 w 37"/>
                <a:gd name="T33" fmla="*/ 0 h 12"/>
                <a:gd name="T34" fmla="*/ 0 w 37"/>
                <a:gd name="T35" fmla="*/ 2 h 12"/>
                <a:gd name="T36" fmla="*/ 0 w 37"/>
                <a:gd name="T37" fmla="*/ 2 h 12"/>
                <a:gd name="T38" fmla="*/ 0 w 37"/>
                <a:gd name="T39" fmla="*/ 5 h 12"/>
                <a:gd name="T40" fmla="*/ 0 w 37"/>
                <a:gd name="T41" fmla="*/ 7 h 12"/>
                <a:gd name="T42" fmla="*/ 27 w 37"/>
                <a:gd name="T43" fmla="*/ 12 h 1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7"/>
                <a:gd name="T67" fmla="*/ 0 h 12"/>
                <a:gd name="T68" fmla="*/ 37 w 37"/>
                <a:gd name="T69" fmla="*/ 12 h 1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7" h="12">
                  <a:moveTo>
                    <a:pt x="27" y="12"/>
                  </a:moveTo>
                  <a:lnTo>
                    <a:pt x="29" y="12"/>
                  </a:lnTo>
                  <a:lnTo>
                    <a:pt x="32" y="12"/>
                  </a:lnTo>
                  <a:lnTo>
                    <a:pt x="34" y="12"/>
                  </a:lnTo>
                  <a:lnTo>
                    <a:pt x="34" y="10"/>
                  </a:lnTo>
                  <a:lnTo>
                    <a:pt x="37" y="7"/>
                  </a:lnTo>
                  <a:lnTo>
                    <a:pt x="34" y="2"/>
                  </a:lnTo>
                  <a:lnTo>
                    <a:pt x="27" y="2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27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00" name="Freeform 75"/>
            <p:cNvSpPr>
              <a:spLocks/>
            </p:cNvSpPr>
            <p:nvPr/>
          </p:nvSpPr>
          <p:spPr bwMode="auto">
            <a:xfrm>
              <a:off x="2594" y="2259"/>
              <a:ext cx="32" cy="19"/>
            </a:xfrm>
            <a:custGeom>
              <a:avLst/>
              <a:gdLst>
                <a:gd name="T0" fmla="*/ 3 w 32"/>
                <a:gd name="T1" fmla="*/ 19 h 19"/>
                <a:gd name="T2" fmla="*/ 32 w 32"/>
                <a:gd name="T3" fmla="*/ 10 h 19"/>
                <a:gd name="T4" fmla="*/ 30 w 32"/>
                <a:gd name="T5" fmla="*/ 0 h 19"/>
                <a:gd name="T6" fmla="*/ 0 w 32"/>
                <a:gd name="T7" fmla="*/ 10 h 19"/>
                <a:gd name="T8" fmla="*/ 0 w 32"/>
                <a:gd name="T9" fmla="*/ 10 h 19"/>
                <a:gd name="T10" fmla="*/ 0 w 32"/>
                <a:gd name="T11" fmla="*/ 12 h 19"/>
                <a:gd name="T12" fmla="*/ 0 w 32"/>
                <a:gd name="T13" fmla="*/ 15 h 19"/>
                <a:gd name="T14" fmla="*/ 0 w 32"/>
                <a:gd name="T15" fmla="*/ 17 h 19"/>
                <a:gd name="T16" fmla="*/ 0 w 32"/>
                <a:gd name="T17" fmla="*/ 17 h 19"/>
                <a:gd name="T18" fmla="*/ 3 w 32"/>
                <a:gd name="T19" fmla="*/ 17 h 19"/>
                <a:gd name="T20" fmla="*/ 3 w 32"/>
                <a:gd name="T21" fmla="*/ 17 h 19"/>
                <a:gd name="T22" fmla="*/ 3 w 32"/>
                <a:gd name="T23" fmla="*/ 19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"/>
                <a:gd name="T37" fmla="*/ 0 h 19"/>
                <a:gd name="T38" fmla="*/ 32 w 32"/>
                <a:gd name="T39" fmla="*/ 19 h 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" h="19">
                  <a:moveTo>
                    <a:pt x="3" y="19"/>
                  </a:moveTo>
                  <a:lnTo>
                    <a:pt x="32" y="10"/>
                  </a:lnTo>
                  <a:lnTo>
                    <a:pt x="30" y="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3" y="17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01" name="Freeform 76"/>
            <p:cNvSpPr>
              <a:spLocks/>
            </p:cNvSpPr>
            <p:nvPr/>
          </p:nvSpPr>
          <p:spPr bwMode="auto">
            <a:xfrm>
              <a:off x="2577" y="2214"/>
              <a:ext cx="30" cy="20"/>
            </a:xfrm>
            <a:custGeom>
              <a:avLst/>
              <a:gdLst>
                <a:gd name="T0" fmla="*/ 5 w 30"/>
                <a:gd name="T1" fmla="*/ 20 h 20"/>
                <a:gd name="T2" fmla="*/ 30 w 30"/>
                <a:gd name="T3" fmla="*/ 8 h 20"/>
                <a:gd name="T4" fmla="*/ 30 w 30"/>
                <a:gd name="T5" fmla="*/ 8 h 20"/>
                <a:gd name="T6" fmla="*/ 30 w 30"/>
                <a:gd name="T7" fmla="*/ 5 h 20"/>
                <a:gd name="T8" fmla="*/ 30 w 30"/>
                <a:gd name="T9" fmla="*/ 3 h 20"/>
                <a:gd name="T10" fmla="*/ 30 w 30"/>
                <a:gd name="T11" fmla="*/ 0 h 20"/>
                <a:gd name="T12" fmla="*/ 22 w 30"/>
                <a:gd name="T13" fmla="*/ 0 h 20"/>
                <a:gd name="T14" fmla="*/ 15 w 30"/>
                <a:gd name="T15" fmla="*/ 3 h 20"/>
                <a:gd name="T16" fmla="*/ 8 w 30"/>
                <a:gd name="T17" fmla="*/ 8 h 20"/>
                <a:gd name="T18" fmla="*/ 0 w 30"/>
                <a:gd name="T19" fmla="*/ 13 h 20"/>
                <a:gd name="T20" fmla="*/ 0 w 30"/>
                <a:gd name="T21" fmla="*/ 15 h 20"/>
                <a:gd name="T22" fmla="*/ 0 w 30"/>
                <a:gd name="T23" fmla="*/ 15 h 20"/>
                <a:gd name="T24" fmla="*/ 0 w 30"/>
                <a:gd name="T25" fmla="*/ 18 h 20"/>
                <a:gd name="T26" fmla="*/ 3 w 30"/>
                <a:gd name="T27" fmla="*/ 20 h 20"/>
                <a:gd name="T28" fmla="*/ 3 w 30"/>
                <a:gd name="T29" fmla="*/ 20 h 20"/>
                <a:gd name="T30" fmla="*/ 3 w 30"/>
                <a:gd name="T31" fmla="*/ 20 h 20"/>
                <a:gd name="T32" fmla="*/ 3 w 30"/>
                <a:gd name="T33" fmla="*/ 20 h 20"/>
                <a:gd name="T34" fmla="*/ 5 w 30"/>
                <a:gd name="T35" fmla="*/ 20 h 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0"/>
                <a:gd name="T55" fmla="*/ 0 h 20"/>
                <a:gd name="T56" fmla="*/ 30 w 30"/>
                <a:gd name="T57" fmla="*/ 20 h 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0" h="20">
                  <a:moveTo>
                    <a:pt x="5" y="20"/>
                  </a:moveTo>
                  <a:lnTo>
                    <a:pt x="30" y="8"/>
                  </a:lnTo>
                  <a:lnTo>
                    <a:pt x="30" y="5"/>
                  </a:lnTo>
                  <a:lnTo>
                    <a:pt x="30" y="3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5" y="3"/>
                  </a:lnTo>
                  <a:lnTo>
                    <a:pt x="8" y="8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3" y="20"/>
                  </a:lnTo>
                  <a:lnTo>
                    <a:pt x="5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02" name="Freeform 77"/>
            <p:cNvSpPr>
              <a:spLocks/>
            </p:cNvSpPr>
            <p:nvPr/>
          </p:nvSpPr>
          <p:spPr bwMode="auto">
            <a:xfrm>
              <a:off x="2346" y="2205"/>
              <a:ext cx="29" cy="17"/>
            </a:xfrm>
            <a:custGeom>
              <a:avLst/>
              <a:gdLst>
                <a:gd name="T0" fmla="*/ 29 w 29"/>
                <a:gd name="T1" fmla="*/ 17 h 17"/>
                <a:gd name="T2" fmla="*/ 29 w 29"/>
                <a:gd name="T3" fmla="*/ 7 h 17"/>
                <a:gd name="T4" fmla="*/ 2 w 29"/>
                <a:gd name="T5" fmla="*/ 0 h 17"/>
                <a:gd name="T6" fmla="*/ 2 w 29"/>
                <a:gd name="T7" fmla="*/ 0 h 17"/>
                <a:gd name="T8" fmla="*/ 2 w 29"/>
                <a:gd name="T9" fmla="*/ 0 h 17"/>
                <a:gd name="T10" fmla="*/ 0 w 29"/>
                <a:gd name="T11" fmla="*/ 2 h 17"/>
                <a:gd name="T12" fmla="*/ 0 w 29"/>
                <a:gd name="T13" fmla="*/ 4 h 17"/>
                <a:gd name="T14" fmla="*/ 29 w 29"/>
                <a:gd name="T15" fmla="*/ 17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"/>
                <a:gd name="T25" fmla="*/ 0 h 17"/>
                <a:gd name="T26" fmla="*/ 29 w 29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" h="17">
                  <a:moveTo>
                    <a:pt x="29" y="17"/>
                  </a:moveTo>
                  <a:lnTo>
                    <a:pt x="29" y="7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9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03" name="Freeform 78"/>
            <p:cNvSpPr>
              <a:spLocks/>
            </p:cNvSpPr>
            <p:nvPr/>
          </p:nvSpPr>
          <p:spPr bwMode="auto">
            <a:xfrm>
              <a:off x="2560" y="2177"/>
              <a:ext cx="27" cy="30"/>
            </a:xfrm>
            <a:custGeom>
              <a:avLst/>
              <a:gdLst>
                <a:gd name="T0" fmla="*/ 7 w 27"/>
                <a:gd name="T1" fmla="*/ 28 h 30"/>
                <a:gd name="T2" fmla="*/ 27 w 27"/>
                <a:gd name="T3" fmla="*/ 5 h 30"/>
                <a:gd name="T4" fmla="*/ 27 w 27"/>
                <a:gd name="T5" fmla="*/ 3 h 30"/>
                <a:gd name="T6" fmla="*/ 27 w 27"/>
                <a:gd name="T7" fmla="*/ 3 h 30"/>
                <a:gd name="T8" fmla="*/ 27 w 27"/>
                <a:gd name="T9" fmla="*/ 0 h 30"/>
                <a:gd name="T10" fmla="*/ 27 w 27"/>
                <a:gd name="T11" fmla="*/ 0 h 30"/>
                <a:gd name="T12" fmla="*/ 17 w 27"/>
                <a:gd name="T13" fmla="*/ 0 h 30"/>
                <a:gd name="T14" fmla="*/ 0 w 27"/>
                <a:gd name="T15" fmla="*/ 25 h 30"/>
                <a:gd name="T16" fmla="*/ 2 w 27"/>
                <a:gd name="T17" fmla="*/ 25 h 30"/>
                <a:gd name="T18" fmla="*/ 2 w 27"/>
                <a:gd name="T19" fmla="*/ 28 h 30"/>
                <a:gd name="T20" fmla="*/ 5 w 27"/>
                <a:gd name="T21" fmla="*/ 30 h 30"/>
                <a:gd name="T22" fmla="*/ 7 w 27"/>
                <a:gd name="T23" fmla="*/ 28 h 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"/>
                <a:gd name="T37" fmla="*/ 0 h 30"/>
                <a:gd name="T38" fmla="*/ 27 w 27"/>
                <a:gd name="T39" fmla="*/ 30 h 3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" h="30">
                  <a:moveTo>
                    <a:pt x="7" y="28"/>
                  </a:moveTo>
                  <a:lnTo>
                    <a:pt x="27" y="5"/>
                  </a:lnTo>
                  <a:lnTo>
                    <a:pt x="27" y="3"/>
                  </a:lnTo>
                  <a:lnTo>
                    <a:pt x="27" y="0"/>
                  </a:lnTo>
                  <a:lnTo>
                    <a:pt x="17" y="0"/>
                  </a:lnTo>
                  <a:lnTo>
                    <a:pt x="0" y="25"/>
                  </a:lnTo>
                  <a:lnTo>
                    <a:pt x="2" y="25"/>
                  </a:lnTo>
                  <a:lnTo>
                    <a:pt x="2" y="28"/>
                  </a:lnTo>
                  <a:lnTo>
                    <a:pt x="5" y="30"/>
                  </a:lnTo>
                  <a:lnTo>
                    <a:pt x="7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04" name="Freeform 79"/>
            <p:cNvSpPr>
              <a:spLocks/>
            </p:cNvSpPr>
            <p:nvPr/>
          </p:nvSpPr>
          <p:spPr bwMode="auto">
            <a:xfrm>
              <a:off x="2380" y="2163"/>
              <a:ext cx="22" cy="32"/>
            </a:xfrm>
            <a:custGeom>
              <a:avLst/>
              <a:gdLst>
                <a:gd name="T0" fmla="*/ 17 w 22"/>
                <a:gd name="T1" fmla="*/ 32 h 32"/>
                <a:gd name="T2" fmla="*/ 17 w 22"/>
                <a:gd name="T3" fmla="*/ 32 h 32"/>
                <a:gd name="T4" fmla="*/ 20 w 22"/>
                <a:gd name="T5" fmla="*/ 32 h 32"/>
                <a:gd name="T6" fmla="*/ 20 w 22"/>
                <a:gd name="T7" fmla="*/ 32 h 32"/>
                <a:gd name="T8" fmla="*/ 22 w 22"/>
                <a:gd name="T9" fmla="*/ 32 h 32"/>
                <a:gd name="T10" fmla="*/ 20 w 22"/>
                <a:gd name="T11" fmla="*/ 22 h 32"/>
                <a:gd name="T12" fmla="*/ 17 w 22"/>
                <a:gd name="T13" fmla="*/ 14 h 32"/>
                <a:gd name="T14" fmla="*/ 10 w 22"/>
                <a:gd name="T15" fmla="*/ 7 h 32"/>
                <a:gd name="T16" fmla="*/ 3 w 22"/>
                <a:gd name="T17" fmla="*/ 0 h 32"/>
                <a:gd name="T18" fmla="*/ 0 w 22"/>
                <a:gd name="T19" fmla="*/ 2 h 32"/>
                <a:gd name="T20" fmla="*/ 0 w 22"/>
                <a:gd name="T21" fmla="*/ 5 h 32"/>
                <a:gd name="T22" fmla="*/ 0 w 22"/>
                <a:gd name="T23" fmla="*/ 9 h 32"/>
                <a:gd name="T24" fmla="*/ 0 w 22"/>
                <a:gd name="T25" fmla="*/ 12 h 32"/>
                <a:gd name="T26" fmla="*/ 15 w 22"/>
                <a:gd name="T27" fmla="*/ 32 h 32"/>
                <a:gd name="T28" fmla="*/ 15 w 22"/>
                <a:gd name="T29" fmla="*/ 32 h 32"/>
                <a:gd name="T30" fmla="*/ 17 w 22"/>
                <a:gd name="T31" fmla="*/ 32 h 32"/>
                <a:gd name="T32" fmla="*/ 17 w 22"/>
                <a:gd name="T33" fmla="*/ 32 h 32"/>
                <a:gd name="T34" fmla="*/ 17 w 22"/>
                <a:gd name="T35" fmla="*/ 32 h 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"/>
                <a:gd name="T55" fmla="*/ 0 h 32"/>
                <a:gd name="T56" fmla="*/ 22 w 22"/>
                <a:gd name="T57" fmla="*/ 32 h 3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" h="32">
                  <a:moveTo>
                    <a:pt x="17" y="32"/>
                  </a:moveTo>
                  <a:lnTo>
                    <a:pt x="17" y="32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0" y="22"/>
                  </a:lnTo>
                  <a:lnTo>
                    <a:pt x="17" y="14"/>
                  </a:lnTo>
                  <a:lnTo>
                    <a:pt x="10" y="7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15" y="32"/>
                  </a:lnTo>
                  <a:lnTo>
                    <a:pt x="17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05" name="Freeform 80"/>
            <p:cNvSpPr>
              <a:spLocks/>
            </p:cNvSpPr>
            <p:nvPr/>
          </p:nvSpPr>
          <p:spPr bwMode="auto">
            <a:xfrm>
              <a:off x="2491" y="2133"/>
              <a:ext cx="12" cy="44"/>
            </a:xfrm>
            <a:custGeom>
              <a:avLst/>
              <a:gdLst>
                <a:gd name="T0" fmla="*/ 5 w 12"/>
                <a:gd name="T1" fmla="*/ 44 h 44"/>
                <a:gd name="T2" fmla="*/ 10 w 12"/>
                <a:gd name="T3" fmla="*/ 35 h 44"/>
                <a:gd name="T4" fmla="*/ 12 w 12"/>
                <a:gd name="T5" fmla="*/ 25 h 44"/>
                <a:gd name="T6" fmla="*/ 12 w 12"/>
                <a:gd name="T7" fmla="*/ 12 h 44"/>
                <a:gd name="T8" fmla="*/ 10 w 12"/>
                <a:gd name="T9" fmla="*/ 3 h 44"/>
                <a:gd name="T10" fmla="*/ 10 w 12"/>
                <a:gd name="T11" fmla="*/ 3 h 44"/>
                <a:gd name="T12" fmla="*/ 10 w 12"/>
                <a:gd name="T13" fmla="*/ 3 h 44"/>
                <a:gd name="T14" fmla="*/ 10 w 12"/>
                <a:gd name="T15" fmla="*/ 3 h 44"/>
                <a:gd name="T16" fmla="*/ 7 w 12"/>
                <a:gd name="T17" fmla="*/ 0 h 44"/>
                <a:gd name="T18" fmla="*/ 3 w 12"/>
                <a:gd name="T19" fmla="*/ 10 h 44"/>
                <a:gd name="T20" fmla="*/ 0 w 12"/>
                <a:gd name="T21" fmla="*/ 20 h 44"/>
                <a:gd name="T22" fmla="*/ 0 w 12"/>
                <a:gd name="T23" fmla="*/ 32 h 44"/>
                <a:gd name="T24" fmla="*/ 0 w 12"/>
                <a:gd name="T25" fmla="*/ 42 h 44"/>
                <a:gd name="T26" fmla="*/ 0 w 12"/>
                <a:gd name="T27" fmla="*/ 44 h 44"/>
                <a:gd name="T28" fmla="*/ 3 w 12"/>
                <a:gd name="T29" fmla="*/ 44 h 44"/>
                <a:gd name="T30" fmla="*/ 3 w 12"/>
                <a:gd name="T31" fmla="*/ 44 h 44"/>
                <a:gd name="T32" fmla="*/ 3 w 12"/>
                <a:gd name="T33" fmla="*/ 44 h 44"/>
                <a:gd name="T34" fmla="*/ 5 w 12"/>
                <a:gd name="T35" fmla="*/ 44 h 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"/>
                <a:gd name="T55" fmla="*/ 0 h 44"/>
                <a:gd name="T56" fmla="*/ 12 w 12"/>
                <a:gd name="T57" fmla="*/ 44 h 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" h="44">
                  <a:moveTo>
                    <a:pt x="5" y="44"/>
                  </a:moveTo>
                  <a:lnTo>
                    <a:pt x="10" y="35"/>
                  </a:lnTo>
                  <a:lnTo>
                    <a:pt x="12" y="25"/>
                  </a:lnTo>
                  <a:lnTo>
                    <a:pt x="12" y="12"/>
                  </a:lnTo>
                  <a:lnTo>
                    <a:pt x="10" y="3"/>
                  </a:lnTo>
                  <a:lnTo>
                    <a:pt x="7" y="0"/>
                  </a:lnTo>
                  <a:lnTo>
                    <a:pt x="3" y="10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3" y="44"/>
                  </a:lnTo>
                  <a:lnTo>
                    <a:pt x="5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06" name="Freeform 81"/>
            <p:cNvSpPr>
              <a:spLocks/>
            </p:cNvSpPr>
            <p:nvPr/>
          </p:nvSpPr>
          <p:spPr bwMode="auto">
            <a:xfrm>
              <a:off x="2429" y="2138"/>
              <a:ext cx="18" cy="32"/>
            </a:xfrm>
            <a:custGeom>
              <a:avLst/>
              <a:gdLst>
                <a:gd name="T0" fmla="*/ 13 w 18"/>
                <a:gd name="T1" fmla="*/ 32 h 32"/>
                <a:gd name="T2" fmla="*/ 15 w 18"/>
                <a:gd name="T3" fmla="*/ 32 h 32"/>
                <a:gd name="T4" fmla="*/ 15 w 18"/>
                <a:gd name="T5" fmla="*/ 32 h 32"/>
                <a:gd name="T6" fmla="*/ 18 w 18"/>
                <a:gd name="T7" fmla="*/ 32 h 32"/>
                <a:gd name="T8" fmla="*/ 18 w 18"/>
                <a:gd name="T9" fmla="*/ 30 h 32"/>
                <a:gd name="T10" fmla="*/ 8 w 18"/>
                <a:gd name="T11" fmla="*/ 0 h 32"/>
                <a:gd name="T12" fmla="*/ 8 w 18"/>
                <a:gd name="T13" fmla="*/ 0 h 32"/>
                <a:gd name="T14" fmla="*/ 8 w 18"/>
                <a:gd name="T15" fmla="*/ 0 h 32"/>
                <a:gd name="T16" fmla="*/ 5 w 18"/>
                <a:gd name="T17" fmla="*/ 0 h 32"/>
                <a:gd name="T18" fmla="*/ 5 w 18"/>
                <a:gd name="T19" fmla="*/ 0 h 32"/>
                <a:gd name="T20" fmla="*/ 0 w 18"/>
                <a:gd name="T21" fmla="*/ 7 h 32"/>
                <a:gd name="T22" fmla="*/ 5 w 18"/>
                <a:gd name="T23" fmla="*/ 25 h 32"/>
                <a:gd name="T24" fmla="*/ 13 w 18"/>
                <a:gd name="T25" fmla="*/ 32 h 32"/>
                <a:gd name="T26" fmla="*/ 13 w 18"/>
                <a:gd name="T27" fmla="*/ 32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"/>
                <a:gd name="T43" fmla="*/ 0 h 32"/>
                <a:gd name="T44" fmla="*/ 18 w 18"/>
                <a:gd name="T45" fmla="*/ 32 h 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" h="32">
                  <a:moveTo>
                    <a:pt x="13" y="32"/>
                  </a:moveTo>
                  <a:lnTo>
                    <a:pt x="15" y="32"/>
                  </a:lnTo>
                  <a:lnTo>
                    <a:pt x="18" y="32"/>
                  </a:lnTo>
                  <a:lnTo>
                    <a:pt x="18" y="30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7"/>
                  </a:lnTo>
                  <a:lnTo>
                    <a:pt x="5" y="25"/>
                  </a:lnTo>
                  <a:lnTo>
                    <a:pt x="13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07" name="Freeform 82"/>
            <p:cNvSpPr>
              <a:spLocks/>
            </p:cNvSpPr>
            <p:nvPr/>
          </p:nvSpPr>
          <p:spPr bwMode="auto">
            <a:xfrm>
              <a:off x="2863" y="1598"/>
              <a:ext cx="187" cy="404"/>
            </a:xfrm>
            <a:custGeom>
              <a:avLst/>
              <a:gdLst>
                <a:gd name="T0" fmla="*/ 160 w 187"/>
                <a:gd name="T1" fmla="*/ 0 h 404"/>
                <a:gd name="T2" fmla="*/ 27 w 187"/>
                <a:gd name="T3" fmla="*/ 254 h 404"/>
                <a:gd name="T4" fmla="*/ 96 w 187"/>
                <a:gd name="T5" fmla="*/ 207 h 404"/>
                <a:gd name="T6" fmla="*/ 0 w 187"/>
                <a:gd name="T7" fmla="*/ 404 h 404"/>
                <a:gd name="T8" fmla="*/ 187 w 187"/>
                <a:gd name="T9" fmla="*/ 131 h 404"/>
                <a:gd name="T10" fmla="*/ 108 w 187"/>
                <a:gd name="T11" fmla="*/ 173 h 404"/>
                <a:gd name="T12" fmla="*/ 160 w 187"/>
                <a:gd name="T13" fmla="*/ 0 h 4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7"/>
                <a:gd name="T22" fmla="*/ 0 h 404"/>
                <a:gd name="T23" fmla="*/ 187 w 187"/>
                <a:gd name="T24" fmla="*/ 404 h 4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7" h="404">
                  <a:moveTo>
                    <a:pt x="160" y="0"/>
                  </a:moveTo>
                  <a:lnTo>
                    <a:pt x="27" y="254"/>
                  </a:lnTo>
                  <a:lnTo>
                    <a:pt x="96" y="207"/>
                  </a:lnTo>
                  <a:lnTo>
                    <a:pt x="0" y="404"/>
                  </a:lnTo>
                  <a:lnTo>
                    <a:pt x="187" y="131"/>
                  </a:lnTo>
                  <a:lnTo>
                    <a:pt x="108" y="173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FFB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08" name="Freeform 83"/>
            <p:cNvSpPr>
              <a:spLocks/>
            </p:cNvSpPr>
            <p:nvPr/>
          </p:nvSpPr>
          <p:spPr bwMode="auto">
            <a:xfrm>
              <a:off x="2521" y="1480"/>
              <a:ext cx="101" cy="434"/>
            </a:xfrm>
            <a:custGeom>
              <a:avLst/>
              <a:gdLst>
                <a:gd name="T0" fmla="*/ 27 w 101"/>
                <a:gd name="T1" fmla="*/ 0 h 434"/>
                <a:gd name="T2" fmla="*/ 0 w 101"/>
                <a:gd name="T3" fmla="*/ 286 h 434"/>
                <a:gd name="T4" fmla="*/ 44 w 101"/>
                <a:gd name="T5" fmla="*/ 217 h 434"/>
                <a:gd name="T6" fmla="*/ 29 w 101"/>
                <a:gd name="T7" fmla="*/ 434 h 434"/>
                <a:gd name="T8" fmla="*/ 101 w 101"/>
                <a:gd name="T9" fmla="*/ 111 h 434"/>
                <a:gd name="T10" fmla="*/ 44 w 101"/>
                <a:gd name="T11" fmla="*/ 180 h 434"/>
                <a:gd name="T12" fmla="*/ 27 w 101"/>
                <a:gd name="T13" fmla="*/ 0 h 4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"/>
                <a:gd name="T22" fmla="*/ 0 h 434"/>
                <a:gd name="T23" fmla="*/ 101 w 101"/>
                <a:gd name="T24" fmla="*/ 434 h 4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" h="434">
                  <a:moveTo>
                    <a:pt x="27" y="0"/>
                  </a:moveTo>
                  <a:lnTo>
                    <a:pt x="0" y="286"/>
                  </a:lnTo>
                  <a:lnTo>
                    <a:pt x="44" y="217"/>
                  </a:lnTo>
                  <a:lnTo>
                    <a:pt x="29" y="434"/>
                  </a:lnTo>
                  <a:lnTo>
                    <a:pt x="101" y="111"/>
                  </a:lnTo>
                  <a:lnTo>
                    <a:pt x="44" y="18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B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09" name="Freeform 84"/>
            <p:cNvSpPr>
              <a:spLocks/>
            </p:cNvSpPr>
            <p:nvPr/>
          </p:nvSpPr>
          <p:spPr bwMode="auto">
            <a:xfrm>
              <a:off x="1967" y="1618"/>
              <a:ext cx="233" cy="367"/>
            </a:xfrm>
            <a:custGeom>
              <a:avLst/>
              <a:gdLst>
                <a:gd name="T0" fmla="*/ 2 w 233"/>
                <a:gd name="T1" fmla="*/ 0 h 367"/>
                <a:gd name="T2" fmla="*/ 179 w 233"/>
                <a:gd name="T3" fmla="*/ 227 h 367"/>
                <a:gd name="T4" fmla="*/ 103 w 233"/>
                <a:gd name="T5" fmla="*/ 190 h 367"/>
                <a:gd name="T6" fmla="*/ 233 w 233"/>
                <a:gd name="T7" fmla="*/ 367 h 367"/>
                <a:gd name="T8" fmla="*/ 0 w 233"/>
                <a:gd name="T9" fmla="*/ 133 h 367"/>
                <a:gd name="T10" fmla="*/ 83 w 233"/>
                <a:gd name="T11" fmla="*/ 160 h 367"/>
                <a:gd name="T12" fmla="*/ 2 w 233"/>
                <a:gd name="T13" fmla="*/ 0 h 3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3"/>
                <a:gd name="T22" fmla="*/ 0 h 367"/>
                <a:gd name="T23" fmla="*/ 233 w 233"/>
                <a:gd name="T24" fmla="*/ 367 h 3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3" h="367">
                  <a:moveTo>
                    <a:pt x="2" y="0"/>
                  </a:moveTo>
                  <a:lnTo>
                    <a:pt x="179" y="227"/>
                  </a:lnTo>
                  <a:lnTo>
                    <a:pt x="103" y="190"/>
                  </a:lnTo>
                  <a:lnTo>
                    <a:pt x="233" y="367"/>
                  </a:lnTo>
                  <a:lnTo>
                    <a:pt x="0" y="133"/>
                  </a:lnTo>
                  <a:lnTo>
                    <a:pt x="83" y="16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B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5635625" y="6165850"/>
          <a:ext cx="698500" cy="280988"/>
        </p:xfrm>
        <a:graphic>
          <a:graphicData uri="http://schemas.openxmlformats.org/presentationml/2006/ole">
            <p:oleObj spid="_x0000_s23555" name="Equation" r:id="rId5" imgW="533160" imgH="215640" progId="Equation.3">
              <p:embed/>
            </p:oleObj>
          </a:graphicData>
        </a:graphic>
      </p:graphicFrame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323850" y="4797425"/>
          <a:ext cx="3067050" cy="334963"/>
        </p:xfrm>
        <a:graphic>
          <a:graphicData uri="http://schemas.openxmlformats.org/presentationml/2006/ole">
            <p:oleObj spid="_x0000_s23556" name="Equation" r:id="rId6" imgW="1981080" imgH="215640" progId="Equation.3">
              <p:embed/>
            </p:oleObj>
          </a:graphicData>
        </a:graphic>
      </p:graphicFrame>
      <p:sp>
        <p:nvSpPr>
          <p:cNvPr id="23572" name="Rectangle 87"/>
          <p:cNvSpPr>
            <a:spLocks noChangeArrowheads="1"/>
          </p:cNvSpPr>
          <p:nvPr/>
        </p:nvSpPr>
        <p:spPr bwMode="auto">
          <a:xfrm rot="-2340743">
            <a:off x="3059113" y="692150"/>
            <a:ext cx="73025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3573" name="Rectangle 88"/>
          <p:cNvSpPr>
            <a:spLocks noChangeArrowheads="1"/>
          </p:cNvSpPr>
          <p:nvPr/>
        </p:nvSpPr>
        <p:spPr bwMode="auto">
          <a:xfrm rot="-2340743">
            <a:off x="5940425" y="3141663"/>
            <a:ext cx="73025" cy="1223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pic>
        <p:nvPicPr>
          <p:cNvPr id="23574" name="Picture 89" descr="j0199241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24300" y="404813"/>
            <a:ext cx="1463675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75" name="Text Box 90"/>
          <p:cNvSpPr txBox="1">
            <a:spLocks noChangeArrowheads="1"/>
          </p:cNvSpPr>
          <p:nvPr/>
        </p:nvSpPr>
        <p:spPr bwMode="auto">
          <a:xfrm>
            <a:off x="3635375" y="1773238"/>
            <a:ext cx="17287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A" sz="1200"/>
              <a:t>Bombe photo sensible</a:t>
            </a:r>
          </a:p>
        </p:txBody>
      </p:sp>
      <p:sp>
        <p:nvSpPr>
          <p:cNvPr id="23576" name="Text Box 91"/>
          <p:cNvSpPr txBox="1">
            <a:spLocks noChangeArrowheads="1"/>
          </p:cNvSpPr>
          <p:nvPr/>
        </p:nvSpPr>
        <p:spPr bwMode="auto">
          <a:xfrm>
            <a:off x="250825" y="4437063"/>
            <a:ext cx="3146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>
                <a:solidFill>
                  <a:srgbClr val="000000"/>
                </a:solidFill>
              </a:rPr>
              <a:t>Si il n’y a pas de bombe alors</a:t>
            </a:r>
          </a:p>
        </p:txBody>
      </p:sp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323850" y="5718175"/>
          <a:ext cx="2808288" cy="1139825"/>
        </p:xfrm>
        <a:graphic>
          <a:graphicData uri="http://schemas.openxmlformats.org/presentationml/2006/ole">
            <p:oleObj spid="_x0000_s23557" name="Equation" r:id="rId8" imgW="2006280" imgH="812520" progId="Equation.3">
              <p:embed/>
            </p:oleObj>
          </a:graphicData>
        </a:graphic>
      </p:graphicFrame>
      <p:sp>
        <p:nvSpPr>
          <p:cNvPr id="23577" name="Text Box 94"/>
          <p:cNvSpPr txBox="1">
            <a:spLocks noChangeArrowheads="1"/>
          </p:cNvSpPr>
          <p:nvPr/>
        </p:nvSpPr>
        <p:spPr bwMode="auto">
          <a:xfrm>
            <a:off x="250825" y="5373688"/>
            <a:ext cx="26781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>
                <a:solidFill>
                  <a:srgbClr val="000000"/>
                </a:solidFill>
              </a:rPr>
              <a:t>Si il y a une bombe alors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A" smtClean="0"/>
              <a:t>Cryptographie quantique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A" smtClean="0"/>
              <a:t>Le masque jetable est un système parfait.</a:t>
            </a:r>
          </a:p>
          <a:p>
            <a:pPr eaLnBrk="1" hangingPunct="1">
              <a:defRPr/>
            </a:pPr>
            <a:r>
              <a:rPr lang="fr-CA" smtClean="0"/>
              <a:t>Clef secrète aussi longue que le message.</a:t>
            </a:r>
          </a:p>
          <a:p>
            <a:pPr eaLnBrk="1" hangingPunct="1">
              <a:defRPr/>
            </a:pPr>
            <a:r>
              <a:rPr lang="fr-CA" smtClean="0"/>
              <a:t>Une seule utilisation de la clef.</a:t>
            </a:r>
          </a:p>
          <a:p>
            <a:pPr eaLnBrk="1" hangingPunct="1">
              <a:defRPr/>
            </a:pPr>
            <a:r>
              <a:rPr lang="fr-CA" smtClean="0"/>
              <a:t>Problème, comment échanger les clefs?</a:t>
            </a:r>
          </a:p>
          <a:p>
            <a:pPr eaLnBrk="1" hangingPunct="1">
              <a:defRPr/>
            </a:pPr>
            <a:r>
              <a:rPr lang="fr-CA" smtClean="0"/>
              <a:t>Aucune solution classique parfaite.</a:t>
            </a:r>
          </a:p>
          <a:p>
            <a:pPr eaLnBrk="1" hangingPunct="1">
              <a:defRPr/>
            </a:pPr>
            <a:r>
              <a:rPr lang="fr-CA" smtClean="0"/>
              <a:t>Quantum Key Distribution (QKD)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fr-CA"/>
              <a:t>1984</a:t>
            </a:r>
          </a:p>
        </p:txBody>
      </p:sp>
      <p:sp>
        <p:nvSpPr>
          <p:cNvPr id="45059" name="Text Box 4"/>
          <p:cNvSpPr txBox="1">
            <a:spLocks noChangeArrowheads="1"/>
          </p:cNvSpPr>
          <p:nvPr/>
        </p:nvSpPr>
        <p:spPr bwMode="auto">
          <a:xfrm>
            <a:off x="1547813" y="1628775"/>
            <a:ext cx="55800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sz="2400"/>
              <a:t>Invention de la cryptographie quantique</a:t>
            </a:r>
          </a:p>
          <a:p>
            <a:r>
              <a:rPr lang="fr-CA" sz="2400"/>
              <a:t>Par Gilles Brassard et Charles Bennett.</a:t>
            </a:r>
          </a:p>
        </p:txBody>
      </p:sp>
      <p:pic>
        <p:nvPicPr>
          <p:cNvPr id="45060" name="Picture 5" descr="brassard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4088" y="3141663"/>
            <a:ext cx="20701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6" descr="portrait of Charles H. Bennet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3141663"/>
            <a:ext cx="2287588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A" smtClean="0"/>
              <a:t>QKD</a:t>
            </a:r>
          </a:p>
        </p:txBody>
      </p:sp>
      <p:grpSp>
        <p:nvGrpSpPr>
          <p:cNvPr id="46083" name="Group 4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 rot="5400000">
            <a:off x="1824037" y="3402013"/>
            <a:ext cx="161925" cy="647700"/>
            <a:chOff x="1837" y="1525"/>
            <a:chExt cx="341" cy="1225"/>
          </a:xfrm>
        </p:grpSpPr>
        <p:sp>
          <p:nvSpPr>
            <p:cNvPr id="46122" name="Freeform 5"/>
            <p:cNvSpPr>
              <a:spLocks noChangeAspect="1"/>
            </p:cNvSpPr>
            <p:nvPr/>
          </p:nvSpPr>
          <p:spPr bwMode="auto">
            <a:xfrm>
              <a:off x="1837" y="1570"/>
              <a:ext cx="341" cy="1134"/>
            </a:xfrm>
            <a:custGeom>
              <a:avLst/>
              <a:gdLst>
                <a:gd name="T0" fmla="*/ 86 w 681"/>
                <a:gd name="T1" fmla="*/ 0 h 2495"/>
                <a:gd name="T2" fmla="*/ 86 w 681"/>
                <a:gd name="T3" fmla="*/ 10 h 2495"/>
                <a:gd name="T4" fmla="*/ 86 w 681"/>
                <a:gd name="T5" fmla="*/ 56 h 2495"/>
                <a:gd name="T6" fmla="*/ 52 w 681"/>
                <a:gd name="T7" fmla="*/ 85 h 2495"/>
                <a:gd name="T8" fmla="*/ 131 w 681"/>
                <a:gd name="T9" fmla="*/ 122 h 2495"/>
                <a:gd name="T10" fmla="*/ 40 w 681"/>
                <a:gd name="T11" fmla="*/ 178 h 2495"/>
                <a:gd name="T12" fmla="*/ 165 w 681"/>
                <a:gd name="T13" fmla="*/ 225 h 2495"/>
                <a:gd name="T14" fmla="*/ 6 w 681"/>
                <a:gd name="T15" fmla="*/ 262 h 2495"/>
                <a:gd name="T16" fmla="*/ 131 w 681"/>
                <a:gd name="T17" fmla="*/ 300 h 2495"/>
                <a:gd name="T18" fmla="*/ 63 w 681"/>
                <a:gd name="T19" fmla="*/ 356 h 2495"/>
                <a:gd name="T20" fmla="*/ 120 w 681"/>
                <a:gd name="T21" fmla="*/ 412 h 2495"/>
                <a:gd name="T22" fmla="*/ 86 w 681"/>
                <a:gd name="T23" fmla="*/ 450 h 2495"/>
                <a:gd name="T24" fmla="*/ 86 w 681"/>
                <a:gd name="T25" fmla="*/ 497 h 2495"/>
                <a:gd name="T26" fmla="*/ 86 w 681"/>
                <a:gd name="T27" fmla="*/ 515 h 249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81"/>
                <a:gd name="T43" fmla="*/ 0 h 2495"/>
                <a:gd name="T44" fmla="*/ 681 w 681"/>
                <a:gd name="T45" fmla="*/ 2495 h 249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81" h="2495">
                  <a:moveTo>
                    <a:pt x="341" y="0"/>
                  </a:moveTo>
                  <a:cubicBezTo>
                    <a:pt x="341" y="0"/>
                    <a:pt x="341" y="1"/>
                    <a:pt x="341" y="46"/>
                  </a:cubicBezTo>
                  <a:cubicBezTo>
                    <a:pt x="341" y="91"/>
                    <a:pt x="364" y="212"/>
                    <a:pt x="341" y="272"/>
                  </a:cubicBezTo>
                  <a:cubicBezTo>
                    <a:pt x="318" y="332"/>
                    <a:pt x="175" y="356"/>
                    <a:pt x="205" y="409"/>
                  </a:cubicBezTo>
                  <a:cubicBezTo>
                    <a:pt x="235" y="462"/>
                    <a:pt x="530" y="515"/>
                    <a:pt x="522" y="590"/>
                  </a:cubicBezTo>
                  <a:cubicBezTo>
                    <a:pt x="514" y="665"/>
                    <a:pt x="136" y="779"/>
                    <a:pt x="159" y="862"/>
                  </a:cubicBezTo>
                  <a:cubicBezTo>
                    <a:pt x="182" y="945"/>
                    <a:pt x="681" y="1021"/>
                    <a:pt x="658" y="1089"/>
                  </a:cubicBezTo>
                  <a:cubicBezTo>
                    <a:pt x="635" y="1157"/>
                    <a:pt x="46" y="1210"/>
                    <a:pt x="23" y="1270"/>
                  </a:cubicBezTo>
                  <a:cubicBezTo>
                    <a:pt x="0" y="1330"/>
                    <a:pt x="484" y="1377"/>
                    <a:pt x="522" y="1452"/>
                  </a:cubicBezTo>
                  <a:cubicBezTo>
                    <a:pt x="560" y="1527"/>
                    <a:pt x="258" y="1633"/>
                    <a:pt x="250" y="1724"/>
                  </a:cubicBezTo>
                  <a:cubicBezTo>
                    <a:pt x="242" y="1815"/>
                    <a:pt x="462" y="1920"/>
                    <a:pt x="477" y="1996"/>
                  </a:cubicBezTo>
                  <a:cubicBezTo>
                    <a:pt x="492" y="2072"/>
                    <a:pt x="364" y="2110"/>
                    <a:pt x="341" y="2178"/>
                  </a:cubicBezTo>
                  <a:cubicBezTo>
                    <a:pt x="318" y="2246"/>
                    <a:pt x="341" y="2351"/>
                    <a:pt x="341" y="2404"/>
                  </a:cubicBezTo>
                  <a:cubicBezTo>
                    <a:pt x="341" y="2457"/>
                    <a:pt x="341" y="2476"/>
                    <a:pt x="341" y="2495"/>
                  </a:cubicBezTo>
                </a:path>
              </a:pathLst>
            </a:custGeom>
            <a:solidFill>
              <a:schemeClr val="bg2"/>
            </a:solidFill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6123" name="Line 6"/>
            <p:cNvSpPr>
              <a:spLocks noChangeAspect="1" noChangeShapeType="1"/>
            </p:cNvSpPr>
            <p:nvPr/>
          </p:nvSpPr>
          <p:spPr bwMode="auto">
            <a:xfrm flipV="1">
              <a:off x="1927" y="1525"/>
              <a:ext cx="91" cy="1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6124" name="Line 7"/>
            <p:cNvSpPr>
              <a:spLocks noChangeAspect="1" noChangeShapeType="1"/>
            </p:cNvSpPr>
            <p:nvPr/>
          </p:nvSpPr>
          <p:spPr bwMode="auto">
            <a:xfrm flipH="1" flipV="1">
              <a:off x="2018" y="1525"/>
              <a:ext cx="91" cy="1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6125" name="Line 8"/>
            <p:cNvSpPr>
              <a:spLocks noChangeAspect="1" noChangeShapeType="1"/>
            </p:cNvSpPr>
            <p:nvPr/>
          </p:nvSpPr>
          <p:spPr bwMode="auto">
            <a:xfrm>
              <a:off x="1927" y="2614"/>
              <a:ext cx="91" cy="1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6126" name="Line 9"/>
            <p:cNvSpPr>
              <a:spLocks noChangeAspect="1" noChangeShapeType="1"/>
            </p:cNvSpPr>
            <p:nvPr/>
          </p:nvSpPr>
          <p:spPr bwMode="auto">
            <a:xfrm flipH="1">
              <a:off x="2018" y="2614"/>
              <a:ext cx="92" cy="1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46084" name="Group 10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 rot="10800000">
            <a:off x="2662238" y="3355975"/>
            <a:ext cx="161925" cy="647700"/>
            <a:chOff x="1837" y="1525"/>
            <a:chExt cx="341" cy="1225"/>
          </a:xfrm>
        </p:grpSpPr>
        <p:sp>
          <p:nvSpPr>
            <p:cNvPr id="46117" name="Freeform 11"/>
            <p:cNvSpPr>
              <a:spLocks noChangeAspect="1"/>
            </p:cNvSpPr>
            <p:nvPr/>
          </p:nvSpPr>
          <p:spPr bwMode="auto">
            <a:xfrm>
              <a:off x="1837" y="1570"/>
              <a:ext cx="341" cy="1134"/>
            </a:xfrm>
            <a:custGeom>
              <a:avLst/>
              <a:gdLst>
                <a:gd name="T0" fmla="*/ 86 w 681"/>
                <a:gd name="T1" fmla="*/ 0 h 2495"/>
                <a:gd name="T2" fmla="*/ 86 w 681"/>
                <a:gd name="T3" fmla="*/ 10 h 2495"/>
                <a:gd name="T4" fmla="*/ 86 w 681"/>
                <a:gd name="T5" fmla="*/ 56 h 2495"/>
                <a:gd name="T6" fmla="*/ 52 w 681"/>
                <a:gd name="T7" fmla="*/ 85 h 2495"/>
                <a:gd name="T8" fmla="*/ 131 w 681"/>
                <a:gd name="T9" fmla="*/ 122 h 2495"/>
                <a:gd name="T10" fmla="*/ 40 w 681"/>
                <a:gd name="T11" fmla="*/ 178 h 2495"/>
                <a:gd name="T12" fmla="*/ 165 w 681"/>
                <a:gd name="T13" fmla="*/ 225 h 2495"/>
                <a:gd name="T14" fmla="*/ 6 w 681"/>
                <a:gd name="T15" fmla="*/ 262 h 2495"/>
                <a:gd name="T16" fmla="*/ 131 w 681"/>
                <a:gd name="T17" fmla="*/ 300 h 2495"/>
                <a:gd name="T18" fmla="*/ 63 w 681"/>
                <a:gd name="T19" fmla="*/ 356 h 2495"/>
                <a:gd name="T20" fmla="*/ 120 w 681"/>
                <a:gd name="T21" fmla="*/ 412 h 2495"/>
                <a:gd name="T22" fmla="*/ 86 w 681"/>
                <a:gd name="T23" fmla="*/ 450 h 2495"/>
                <a:gd name="T24" fmla="*/ 86 w 681"/>
                <a:gd name="T25" fmla="*/ 497 h 2495"/>
                <a:gd name="T26" fmla="*/ 86 w 681"/>
                <a:gd name="T27" fmla="*/ 515 h 249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81"/>
                <a:gd name="T43" fmla="*/ 0 h 2495"/>
                <a:gd name="T44" fmla="*/ 681 w 681"/>
                <a:gd name="T45" fmla="*/ 2495 h 249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81" h="2495">
                  <a:moveTo>
                    <a:pt x="341" y="0"/>
                  </a:moveTo>
                  <a:cubicBezTo>
                    <a:pt x="341" y="0"/>
                    <a:pt x="341" y="1"/>
                    <a:pt x="341" y="46"/>
                  </a:cubicBezTo>
                  <a:cubicBezTo>
                    <a:pt x="341" y="91"/>
                    <a:pt x="364" y="212"/>
                    <a:pt x="341" y="272"/>
                  </a:cubicBezTo>
                  <a:cubicBezTo>
                    <a:pt x="318" y="332"/>
                    <a:pt x="175" y="356"/>
                    <a:pt x="205" y="409"/>
                  </a:cubicBezTo>
                  <a:cubicBezTo>
                    <a:pt x="235" y="462"/>
                    <a:pt x="530" y="515"/>
                    <a:pt x="522" y="590"/>
                  </a:cubicBezTo>
                  <a:cubicBezTo>
                    <a:pt x="514" y="665"/>
                    <a:pt x="136" y="779"/>
                    <a:pt x="159" y="862"/>
                  </a:cubicBezTo>
                  <a:cubicBezTo>
                    <a:pt x="182" y="945"/>
                    <a:pt x="681" y="1021"/>
                    <a:pt x="658" y="1089"/>
                  </a:cubicBezTo>
                  <a:cubicBezTo>
                    <a:pt x="635" y="1157"/>
                    <a:pt x="46" y="1210"/>
                    <a:pt x="23" y="1270"/>
                  </a:cubicBezTo>
                  <a:cubicBezTo>
                    <a:pt x="0" y="1330"/>
                    <a:pt x="484" y="1377"/>
                    <a:pt x="522" y="1452"/>
                  </a:cubicBezTo>
                  <a:cubicBezTo>
                    <a:pt x="560" y="1527"/>
                    <a:pt x="258" y="1633"/>
                    <a:pt x="250" y="1724"/>
                  </a:cubicBezTo>
                  <a:cubicBezTo>
                    <a:pt x="242" y="1815"/>
                    <a:pt x="462" y="1920"/>
                    <a:pt x="477" y="1996"/>
                  </a:cubicBezTo>
                  <a:cubicBezTo>
                    <a:pt x="492" y="2072"/>
                    <a:pt x="364" y="2110"/>
                    <a:pt x="341" y="2178"/>
                  </a:cubicBezTo>
                  <a:cubicBezTo>
                    <a:pt x="318" y="2246"/>
                    <a:pt x="341" y="2351"/>
                    <a:pt x="341" y="2404"/>
                  </a:cubicBezTo>
                  <a:cubicBezTo>
                    <a:pt x="341" y="2457"/>
                    <a:pt x="341" y="2476"/>
                    <a:pt x="341" y="2495"/>
                  </a:cubicBezTo>
                </a:path>
              </a:pathLst>
            </a:custGeom>
            <a:solidFill>
              <a:schemeClr val="bg2"/>
            </a:solidFill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6118" name="Line 12"/>
            <p:cNvSpPr>
              <a:spLocks noChangeAspect="1" noChangeShapeType="1"/>
            </p:cNvSpPr>
            <p:nvPr/>
          </p:nvSpPr>
          <p:spPr bwMode="auto">
            <a:xfrm flipV="1">
              <a:off x="1927" y="1525"/>
              <a:ext cx="91" cy="1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6119" name="Line 13"/>
            <p:cNvSpPr>
              <a:spLocks noChangeAspect="1" noChangeShapeType="1"/>
            </p:cNvSpPr>
            <p:nvPr/>
          </p:nvSpPr>
          <p:spPr bwMode="auto">
            <a:xfrm flipH="1" flipV="1">
              <a:off x="2018" y="1525"/>
              <a:ext cx="91" cy="1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6120" name="Line 14"/>
            <p:cNvSpPr>
              <a:spLocks noChangeAspect="1" noChangeShapeType="1"/>
            </p:cNvSpPr>
            <p:nvPr/>
          </p:nvSpPr>
          <p:spPr bwMode="auto">
            <a:xfrm>
              <a:off x="1927" y="2614"/>
              <a:ext cx="91" cy="1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6121" name="Line 15"/>
            <p:cNvSpPr>
              <a:spLocks noChangeAspect="1" noChangeShapeType="1"/>
            </p:cNvSpPr>
            <p:nvPr/>
          </p:nvSpPr>
          <p:spPr bwMode="auto">
            <a:xfrm flipH="1">
              <a:off x="2018" y="2614"/>
              <a:ext cx="92" cy="1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46085" name="Group 16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 rot="8523543">
            <a:off x="1797050" y="4076700"/>
            <a:ext cx="161925" cy="647700"/>
            <a:chOff x="1837" y="1525"/>
            <a:chExt cx="341" cy="1225"/>
          </a:xfrm>
        </p:grpSpPr>
        <p:sp>
          <p:nvSpPr>
            <p:cNvPr id="46112" name="Freeform 17"/>
            <p:cNvSpPr>
              <a:spLocks noChangeAspect="1"/>
            </p:cNvSpPr>
            <p:nvPr/>
          </p:nvSpPr>
          <p:spPr bwMode="auto">
            <a:xfrm>
              <a:off x="1837" y="1570"/>
              <a:ext cx="341" cy="1134"/>
            </a:xfrm>
            <a:custGeom>
              <a:avLst/>
              <a:gdLst>
                <a:gd name="T0" fmla="*/ 86 w 681"/>
                <a:gd name="T1" fmla="*/ 0 h 2495"/>
                <a:gd name="T2" fmla="*/ 86 w 681"/>
                <a:gd name="T3" fmla="*/ 10 h 2495"/>
                <a:gd name="T4" fmla="*/ 86 w 681"/>
                <a:gd name="T5" fmla="*/ 56 h 2495"/>
                <a:gd name="T6" fmla="*/ 52 w 681"/>
                <a:gd name="T7" fmla="*/ 85 h 2495"/>
                <a:gd name="T8" fmla="*/ 131 w 681"/>
                <a:gd name="T9" fmla="*/ 122 h 2495"/>
                <a:gd name="T10" fmla="*/ 40 w 681"/>
                <a:gd name="T11" fmla="*/ 178 h 2495"/>
                <a:gd name="T12" fmla="*/ 165 w 681"/>
                <a:gd name="T13" fmla="*/ 225 h 2495"/>
                <a:gd name="T14" fmla="*/ 6 w 681"/>
                <a:gd name="T15" fmla="*/ 262 h 2495"/>
                <a:gd name="T16" fmla="*/ 131 w 681"/>
                <a:gd name="T17" fmla="*/ 300 h 2495"/>
                <a:gd name="T18" fmla="*/ 63 w 681"/>
                <a:gd name="T19" fmla="*/ 356 h 2495"/>
                <a:gd name="T20" fmla="*/ 120 w 681"/>
                <a:gd name="T21" fmla="*/ 412 h 2495"/>
                <a:gd name="T22" fmla="*/ 86 w 681"/>
                <a:gd name="T23" fmla="*/ 450 h 2495"/>
                <a:gd name="T24" fmla="*/ 86 w 681"/>
                <a:gd name="T25" fmla="*/ 497 h 2495"/>
                <a:gd name="T26" fmla="*/ 86 w 681"/>
                <a:gd name="T27" fmla="*/ 515 h 249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81"/>
                <a:gd name="T43" fmla="*/ 0 h 2495"/>
                <a:gd name="T44" fmla="*/ 681 w 681"/>
                <a:gd name="T45" fmla="*/ 2495 h 249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81" h="2495">
                  <a:moveTo>
                    <a:pt x="341" y="0"/>
                  </a:moveTo>
                  <a:cubicBezTo>
                    <a:pt x="341" y="0"/>
                    <a:pt x="341" y="1"/>
                    <a:pt x="341" y="46"/>
                  </a:cubicBezTo>
                  <a:cubicBezTo>
                    <a:pt x="341" y="91"/>
                    <a:pt x="364" y="212"/>
                    <a:pt x="341" y="272"/>
                  </a:cubicBezTo>
                  <a:cubicBezTo>
                    <a:pt x="318" y="332"/>
                    <a:pt x="175" y="356"/>
                    <a:pt x="205" y="409"/>
                  </a:cubicBezTo>
                  <a:cubicBezTo>
                    <a:pt x="235" y="462"/>
                    <a:pt x="530" y="515"/>
                    <a:pt x="522" y="590"/>
                  </a:cubicBezTo>
                  <a:cubicBezTo>
                    <a:pt x="514" y="665"/>
                    <a:pt x="136" y="779"/>
                    <a:pt x="159" y="862"/>
                  </a:cubicBezTo>
                  <a:cubicBezTo>
                    <a:pt x="182" y="945"/>
                    <a:pt x="681" y="1021"/>
                    <a:pt x="658" y="1089"/>
                  </a:cubicBezTo>
                  <a:cubicBezTo>
                    <a:pt x="635" y="1157"/>
                    <a:pt x="46" y="1210"/>
                    <a:pt x="23" y="1270"/>
                  </a:cubicBezTo>
                  <a:cubicBezTo>
                    <a:pt x="0" y="1330"/>
                    <a:pt x="484" y="1377"/>
                    <a:pt x="522" y="1452"/>
                  </a:cubicBezTo>
                  <a:cubicBezTo>
                    <a:pt x="560" y="1527"/>
                    <a:pt x="258" y="1633"/>
                    <a:pt x="250" y="1724"/>
                  </a:cubicBezTo>
                  <a:cubicBezTo>
                    <a:pt x="242" y="1815"/>
                    <a:pt x="462" y="1920"/>
                    <a:pt x="477" y="1996"/>
                  </a:cubicBezTo>
                  <a:cubicBezTo>
                    <a:pt x="492" y="2072"/>
                    <a:pt x="364" y="2110"/>
                    <a:pt x="341" y="2178"/>
                  </a:cubicBezTo>
                  <a:cubicBezTo>
                    <a:pt x="318" y="2246"/>
                    <a:pt x="341" y="2351"/>
                    <a:pt x="341" y="2404"/>
                  </a:cubicBezTo>
                  <a:cubicBezTo>
                    <a:pt x="341" y="2457"/>
                    <a:pt x="341" y="2476"/>
                    <a:pt x="341" y="2495"/>
                  </a:cubicBezTo>
                </a:path>
              </a:pathLst>
            </a:custGeom>
            <a:solidFill>
              <a:schemeClr val="bg2"/>
            </a:solidFill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6113" name="Line 18"/>
            <p:cNvSpPr>
              <a:spLocks noChangeAspect="1" noChangeShapeType="1"/>
            </p:cNvSpPr>
            <p:nvPr/>
          </p:nvSpPr>
          <p:spPr bwMode="auto">
            <a:xfrm flipV="1">
              <a:off x="1927" y="1525"/>
              <a:ext cx="91" cy="1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6114" name="Line 19"/>
            <p:cNvSpPr>
              <a:spLocks noChangeAspect="1" noChangeShapeType="1"/>
            </p:cNvSpPr>
            <p:nvPr/>
          </p:nvSpPr>
          <p:spPr bwMode="auto">
            <a:xfrm flipH="1" flipV="1">
              <a:off x="2018" y="1525"/>
              <a:ext cx="91" cy="1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6115" name="Line 20"/>
            <p:cNvSpPr>
              <a:spLocks noChangeAspect="1" noChangeShapeType="1"/>
            </p:cNvSpPr>
            <p:nvPr/>
          </p:nvSpPr>
          <p:spPr bwMode="auto">
            <a:xfrm>
              <a:off x="1927" y="2614"/>
              <a:ext cx="91" cy="1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6116" name="Line 21"/>
            <p:cNvSpPr>
              <a:spLocks noChangeAspect="1" noChangeShapeType="1"/>
            </p:cNvSpPr>
            <p:nvPr/>
          </p:nvSpPr>
          <p:spPr bwMode="auto">
            <a:xfrm flipH="1">
              <a:off x="2018" y="2614"/>
              <a:ext cx="92" cy="1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46086" name="Group 22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 rot="2491567">
            <a:off x="2662238" y="4148138"/>
            <a:ext cx="161925" cy="647700"/>
            <a:chOff x="1837" y="1525"/>
            <a:chExt cx="341" cy="1225"/>
          </a:xfrm>
        </p:grpSpPr>
        <p:sp>
          <p:nvSpPr>
            <p:cNvPr id="46107" name="Freeform 23"/>
            <p:cNvSpPr>
              <a:spLocks noChangeAspect="1"/>
            </p:cNvSpPr>
            <p:nvPr/>
          </p:nvSpPr>
          <p:spPr bwMode="auto">
            <a:xfrm>
              <a:off x="1837" y="1570"/>
              <a:ext cx="341" cy="1134"/>
            </a:xfrm>
            <a:custGeom>
              <a:avLst/>
              <a:gdLst>
                <a:gd name="T0" fmla="*/ 86 w 681"/>
                <a:gd name="T1" fmla="*/ 0 h 2495"/>
                <a:gd name="T2" fmla="*/ 86 w 681"/>
                <a:gd name="T3" fmla="*/ 10 h 2495"/>
                <a:gd name="T4" fmla="*/ 86 w 681"/>
                <a:gd name="T5" fmla="*/ 56 h 2495"/>
                <a:gd name="T6" fmla="*/ 52 w 681"/>
                <a:gd name="T7" fmla="*/ 85 h 2495"/>
                <a:gd name="T8" fmla="*/ 131 w 681"/>
                <a:gd name="T9" fmla="*/ 122 h 2495"/>
                <a:gd name="T10" fmla="*/ 40 w 681"/>
                <a:gd name="T11" fmla="*/ 178 h 2495"/>
                <a:gd name="T12" fmla="*/ 165 w 681"/>
                <a:gd name="T13" fmla="*/ 225 h 2495"/>
                <a:gd name="T14" fmla="*/ 6 w 681"/>
                <a:gd name="T15" fmla="*/ 262 h 2495"/>
                <a:gd name="T16" fmla="*/ 131 w 681"/>
                <a:gd name="T17" fmla="*/ 300 h 2495"/>
                <a:gd name="T18" fmla="*/ 63 w 681"/>
                <a:gd name="T19" fmla="*/ 356 h 2495"/>
                <a:gd name="T20" fmla="*/ 120 w 681"/>
                <a:gd name="T21" fmla="*/ 412 h 2495"/>
                <a:gd name="T22" fmla="*/ 86 w 681"/>
                <a:gd name="T23" fmla="*/ 450 h 2495"/>
                <a:gd name="T24" fmla="*/ 86 w 681"/>
                <a:gd name="T25" fmla="*/ 497 h 2495"/>
                <a:gd name="T26" fmla="*/ 86 w 681"/>
                <a:gd name="T27" fmla="*/ 515 h 249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81"/>
                <a:gd name="T43" fmla="*/ 0 h 2495"/>
                <a:gd name="T44" fmla="*/ 681 w 681"/>
                <a:gd name="T45" fmla="*/ 2495 h 249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81" h="2495">
                  <a:moveTo>
                    <a:pt x="341" y="0"/>
                  </a:moveTo>
                  <a:cubicBezTo>
                    <a:pt x="341" y="0"/>
                    <a:pt x="341" y="1"/>
                    <a:pt x="341" y="46"/>
                  </a:cubicBezTo>
                  <a:cubicBezTo>
                    <a:pt x="341" y="91"/>
                    <a:pt x="364" y="212"/>
                    <a:pt x="341" y="272"/>
                  </a:cubicBezTo>
                  <a:cubicBezTo>
                    <a:pt x="318" y="332"/>
                    <a:pt x="175" y="356"/>
                    <a:pt x="205" y="409"/>
                  </a:cubicBezTo>
                  <a:cubicBezTo>
                    <a:pt x="235" y="462"/>
                    <a:pt x="530" y="515"/>
                    <a:pt x="522" y="590"/>
                  </a:cubicBezTo>
                  <a:cubicBezTo>
                    <a:pt x="514" y="665"/>
                    <a:pt x="136" y="779"/>
                    <a:pt x="159" y="862"/>
                  </a:cubicBezTo>
                  <a:cubicBezTo>
                    <a:pt x="182" y="945"/>
                    <a:pt x="681" y="1021"/>
                    <a:pt x="658" y="1089"/>
                  </a:cubicBezTo>
                  <a:cubicBezTo>
                    <a:pt x="635" y="1157"/>
                    <a:pt x="46" y="1210"/>
                    <a:pt x="23" y="1270"/>
                  </a:cubicBezTo>
                  <a:cubicBezTo>
                    <a:pt x="0" y="1330"/>
                    <a:pt x="484" y="1377"/>
                    <a:pt x="522" y="1452"/>
                  </a:cubicBezTo>
                  <a:cubicBezTo>
                    <a:pt x="560" y="1527"/>
                    <a:pt x="258" y="1633"/>
                    <a:pt x="250" y="1724"/>
                  </a:cubicBezTo>
                  <a:cubicBezTo>
                    <a:pt x="242" y="1815"/>
                    <a:pt x="462" y="1920"/>
                    <a:pt x="477" y="1996"/>
                  </a:cubicBezTo>
                  <a:cubicBezTo>
                    <a:pt x="492" y="2072"/>
                    <a:pt x="364" y="2110"/>
                    <a:pt x="341" y="2178"/>
                  </a:cubicBezTo>
                  <a:cubicBezTo>
                    <a:pt x="318" y="2246"/>
                    <a:pt x="341" y="2351"/>
                    <a:pt x="341" y="2404"/>
                  </a:cubicBezTo>
                  <a:cubicBezTo>
                    <a:pt x="341" y="2457"/>
                    <a:pt x="341" y="2476"/>
                    <a:pt x="341" y="2495"/>
                  </a:cubicBezTo>
                </a:path>
              </a:pathLst>
            </a:custGeom>
            <a:solidFill>
              <a:schemeClr val="bg2"/>
            </a:solidFill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6108" name="Line 24"/>
            <p:cNvSpPr>
              <a:spLocks noChangeAspect="1" noChangeShapeType="1"/>
            </p:cNvSpPr>
            <p:nvPr/>
          </p:nvSpPr>
          <p:spPr bwMode="auto">
            <a:xfrm flipV="1">
              <a:off x="1927" y="1525"/>
              <a:ext cx="91" cy="1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6109" name="Line 25"/>
            <p:cNvSpPr>
              <a:spLocks noChangeAspect="1" noChangeShapeType="1"/>
            </p:cNvSpPr>
            <p:nvPr/>
          </p:nvSpPr>
          <p:spPr bwMode="auto">
            <a:xfrm flipH="1" flipV="1">
              <a:off x="2018" y="1525"/>
              <a:ext cx="91" cy="1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6110" name="Line 26"/>
            <p:cNvSpPr>
              <a:spLocks noChangeAspect="1" noChangeShapeType="1"/>
            </p:cNvSpPr>
            <p:nvPr/>
          </p:nvSpPr>
          <p:spPr bwMode="auto">
            <a:xfrm>
              <a:off x="1927" y="2614"/>
              <a:ext cx="91" cy="1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6111" name="Line 27"/>
            <p:cNvSpPr>
              <a:spLocks noChangeAspect="1" noChangeShapeType="1"/>
            </p:cNvSpPr>
            <p:nvPr/>
          </p:nvSpPr>
          <p:spPr bwMode="auto">
            <a:xfrm flipH="1">
              <a:off x="2018" y="2614"/>
              <a:ext cx="92" cy="1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46087" name="Rectangle 2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436688" y="3284538"/>
            <a:ext cx="865187" cy="792162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46088" name="Rectangle 3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301875" y="3284538"/>
            <a:ext cx="865188" cy="792162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46089" name="Rectangle 3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436688" y="4076700"/>
            <a:ext cx="865187" cy="792163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46090" name="Rectangle 3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301875" y="4076700"/>
            <a:ext cx="865188" cy="792163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46091" name="Text Box 3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652588" y="2636838"/>
            <a:ext cx="377825" cy="5191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CA">
                <a:latin typeface="Tahoma" pitchFamily="34" charset="0"/>
              </a:rPr>
              <a:t>0</a:t>
            </a:r>
          </a:p>
        </p:txBody>
      </p:sp>
      <p:sp>
        <p:nvSpPr>
          <p:cNvPr id="46092" name="Text Box 3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589213" y="2636838"/>
            <a:ext cx="377825" cy="5191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CA">
                <a:latin typeface="Tahoma" pitchFamily="34" charset="0"/>
              </a:rPr>
              <a:t>1</a:t>
            </a:r>
          </a:p>
        </p:txBody>
      </p:sp>
      <p:grpSp>
        <p:nvGrpSpPr>
          <p:cNvPr id="46093" name="Group 37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644525" y="3500438"/>
            <a:ext cx="433388" cy="431800"/>
            <a:chOff x="158" y="1525"/>
            <a:chExt cx="273" cy="272"/>
          </a:xfrm>
        </p:grpSpPr>
        <p:sp>
          <p:nvSpPr>
            <p:cNvPr id="46105" name="Line 35"/>
            <p:cNvSpPr>
              <a:spLocks noChangeShapeType="1"/>
            </p:cNvSpPr>
            <p:nvPr/>
          </p:nvSpPr>
          <p:spPr bwMode="auto">
            <a:xfrm>
              <a:off x="158" y="1661"/>
              <a:ext cx="27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6106" name="Line 36"/>
            <p:cNvSpPr>
              <a:spLocks noChangeShapeType="1"/>
            </p:cNvSpPr>
            <p:nvPr/>
          </p:nvSpPr>
          <p:spPr bwMode="auto">
            <a:xfrm>
              <a:off x="295" y="1525"/>
              <a:ext cx="0" cy="2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46094" name="Group 38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 rot="2582120">
            <a:off x="644525" y="4292600"/>
            <a:ext cx="433388" cy="431800"/>
            <a:chOff x="158" y="1525"/>
            <a:chExt cx="273" cy="272"/>
          </a:xfrm>
        </p:grpSpPr>
        <p:sp>
          <p:nvSpPr>
            <p:cNvPr id="46103" name="Line 39"/>
            <p:cNvSpPr>
              <a:spLocks noChangeShapeType="1"/>
            </p:cNvSpPr>
            <p:nvPr/>
          </p:nvSpPr>
          <p:spPr bwMode="auto">
            <a:xfrm>
              <a:off x="158" y="1661"/>
              <a:ext cx="27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6104" name="Line 40"/>
            <p:cNvSpPr>
              <a:spLocks noChangeShapeType="1"/>
            </p:cNvSpPr>
            <p:nvPr/>
          </p:nvSpPr>
          <p:spPr bwMode="auto">
            <a:xfrm>
              <a:off x="295" y="1525"/>
              <a:ext cx="0" cy="2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46095" name="Text Box 4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971550" y="1844675"/>
            <a:ext cx="2135188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CA">
                <a:latin typeface="Tahoma" pitchFamily="34" charset="0"/>
              </a:rPr>
              <a:t>Alice produit</a:t>
            </a:r>
          </a:p>
        </p:txBody>
      </p:sp>
      <p:sp>
        <p:nvSpPr>
          <p:cNvPr id="46096" name="Text Box 4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580063" y="1844675"/>
            <a:ext cx="2054225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CA">
                <a:latin typeface="Tahoma" pitchFamily="34" charset="0"/>
              </a:rPr>
              <a:t>Bob mesure</a:t>
            </a:r>
          </a:p>
        </p:txBody>
      </p:sp>
      <p:grpSp>
        <p:nvGrpSpPr>
          <p:cNvPr id="46097" name="Group 43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6530975" y="3397250"/>
            <a:ext cx="433388" cy="431800"/>
            <a:chOff x="158" y="1525"/>
            <a:chExt cx="273" cy="272"/>
          </a:xfrm>
        </p:grpSpPr>
        <p:sp>
          <p:nvSpPr>
            <p:cNvPr id="46101" name="Line 44"/>
            <p:cNvSpPr>
              <a:spLocks noChangeShapeType="1"/>
            </p:cNvSpPr>
            <p:nvPr/>
          </p:nvSpPr>
          <p:spPr bwMode="auto">
            <a:xfrm>
              <a:off x="158" y="1661"/>
              <a:ext cx="27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6102" name="Line 45"/>
            <p:cNvSpPr>
              <a:spLocks noChangeShapeType="1"/>
            </p:cNvSpPr>
            <p:nvPr/>
          </p:nvSpPr>
          <p:spPr bwMode="auto">
            <a:xfrm>
              <a:off x="295" y="1525"/>
              <a:ext cx="0" cy="2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46098" name="Group 46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 rot="2582120">
            <a:off x="6530975" y="4189413"/>
            <a:ext cx="433388" cy="431800"/>
            <a:chOff x="158" y="1525"/>
            <a:chExt cx="273" cy="272"/>
          </a:xfrm>
        </p:grpSpPr>
        <p:sp>
          <p:nvSpPr>
            <p:cNvPr id="46099" name="Line 47"/>
            <p:cNvSpPr>
              <a:spLocks noChangeShapeType="1"/>
            </p:cNvSpPr>
            <p:nvPr/>
          </p:nvSpPr>
          <p:spPr bwMode="auto">
            <a:xfrm>
              <a:off x="158" y="1661"/>
              <a:ext cx="27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6100" name="Line 48"/>
            <p:cNvSpPr>
              <a:spLocks noChangeShapeType="1"/>
            </p:cNvSpPr>
            <p:nvPr/>
          </p:nvSpPr>
          <p:spPr bwMode="auto">
            <a:xfrm>
              <a:off x="295" y="1525"/>
              <a:ext cx="0" cy="2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fr-CA"/>
              <a:t>QKD</a:t>
            </a:r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>
            <p:ph sz="half" idx="1"/>
          </p:nvPr>
        </p:nvGraphicFramePr>
        <p:xfrm>
          <a:off x="539750" y="2257425"/>
          <a:ext cx="2857500" cy="2530475"/>
        </p:xfrm>
        <a:graphic>
          <a:graphicData uri="http://schemas.openxmlformats.org/presentationml/2006/ole">
            <p:oleObj spid="_x0000_s24578" name="Equation" r:id="rId3" imgW="1777680" imgH="1574640" progId="Equation.3">
              <p:embed/>
            </p:oleObj>
          </a:graphicData>
        </a:graphic>
      </p:graphicFrame>
      <p:sp>
        <p:nvSpPr>
          <p:cNvPr id="24584" name="Rectangle 5"/>
          <p:cNvSpPr>
            <a:spLocks noChangeArrowheads="1"/>
          </p:cNvSpPr>
          <p:nvPr/>
        </p:nvSpPr>
        <p:spPr bwMode="auto">
          <a:xfrm>
            <a:off x="538163" y="4941888"/>
            <a:ext cx="129698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CA"/>
              <a:t>Source   </a:t>
            </a:r>
          </a:p>
        </p:txBody>
      </p:sp>
      <p:sp>
        <p:nvSpPr>
          <p:cNvPr id="24585" name="Rectangle 6"/>
          <p:cNvSpPr>
            <a:spLocks noChangeArrowheads="1"/>
          </p:cNvSpPr>
          <p:nvPr/>
        </p:nvSpPr>
        <p:spPr bwMode="auto">
          <a:xfrm>
            <a:off x="1835150" y="5084763"/>
            <a:ext cx="215900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1474788" y="5013325"/>
          <a:ext cx="242887" cy="339725"/>
        </p:xfrm>
        <a:graphic>
          <a:graphicData uri="http://schemas.openxmlformats.org/presentationml/2006/ole">
            <p:oleObj spid="_x0000_s24579" name="Equation" r:id="rId4" imgW="126720" imgH="177480" progId="Equation.3">
              <p:embed/>
            </p:oleObj>
          </a:graphicData>
        </a:graphic>
      </p:graphicFrame>
      <p:grpSp>
        <p:nvGrpSpPr>
          <p:cNvPr id="24586" name="Group 9"/>
          <p:cNvGrpSpPr>
            <a:grpSpLocks/>
          </p:cNvGrpSpPr>
          <p:nvPr/>
        </p:nvGrpSpPr>
        <p:grpSpPr bwMode="auto">
          <a:xfrm>
            <a:off x="7954963" y="4294188"/>
            <a:ext cx="1008062" cy="1295400"/>
            <a:chOff x="1967" y="1480"/>
            <a:chExt cx="1083" cy="1518"/>
          </a:xfrm>
        </p:grpSpPr>
        <p:sp>
          <p:nvSpPr>
            <p:cNvPr id="24592" name="Freeform 10"/>
            <p:cNvSpPr>
              <a:spLocks/>
            </p:cNvSpPr>
            <p:nvPr/>
          </p:nvSpPr>
          <p:spPr bwMode="auto">
            <a:xfrm>
              <a:off x="2351" y="2483"/>
              <a:ext cx="61" cy="131"/>
            </a:xfrm>
            <a:custGeom>
              <a:avLst/>
              <a:gdLst>
                <a:gd name="T0" fmla="*/ 44 w 61"/>
                <a:gd name="T1" fmla="*/ 7 h 131"/>
                <a:gd name="T2" fmla="*/ 22 w 61"/>
                <a:gd name="T3" fmla="*/ 27 h 131"/>
                <a:gd name="T4" fmla="*/ 7 w 61"/>
                <a:gd name="T5" fmla="*/ 54 h 131"/>
                <a:gd name="T6" fmla="*/ 0 w 61"/>
                <a:gd name="T7" fmla="*/ 84 h 131"/>
                <a:gd name="T8" fmla="*/ 2 w 61"/>
                <a:gd name="T9" fmla="*/ 106 h 131"/>
                <a:gd name="T10" fmla="*/ 7 w 61"/>
                <a:gd name="T11" fmla="*/ 121 h 131"/>
                <a:gd name="T12" fmla="*/ 14 w 61"/>
                <a:gd name="T13" fmla="*/ 126 h 131"/>
                <a:gd name="T14" fmla="*/ 17 w 61"/>
                <a:gd name="T15" fmla="*/ 126 h 131"/>
                <a:gd name="T16" fmla="*/ 27 w 61"/>
                <a:gd name="T17" fmla="*/ 131 h 131"/>
                <a:gd name="T18" fmla="*/ 39 w 61"/>
                <a:gd name="T19" fmla="*/ 118 h 131"/>
                <a:gd name="T20" fmla="*/ 42 w 61"/>
                <a:gd name="T21" fmla="*/ 84 h 131"/>
                <a:gd name="T22" fmla="*/ 37 w 61"/>
                <a:gd name="T23" fmla="*/ 59 h 131"/>
                <a:gd name="T24" fmla="*/ 32 w 61"/>
                <a:gd name="T25" fmla="*/ 47 h 131"/>
                <a:gd name="T26" fmla="*/ 27 w 61"/>
                <a:gd name="T27" fmla="*/ 42 h 131"/>
                <a:gd name="T28" fmla="*/ 27 w 61"/>
                <a:gd name="T29" fmla="*/ 42 h 131"/>
                <a:gd name="T30" fmla="*/ 24 w 61"/>
                <a:gd name="T31" fmla="*/ 39 h 131"/>
                <a:gd name="T32" fmla="*/ 24 w 61"/>
                <a:gd name="T33" fmla="*/ 42 h 131"/>
                <a:gd name="T34" fmla="*/ 32 w 61"/>
                <a:gd name="T35" fmla="*/ 57 h 131"/>
                <a:gd name="T36" fmla="*/ 37 w 61"/>
                <a:gd name="T37" fmla="*/ 89 h 131"/>
                <a:gd name="T38" fmla="*/ 37 w 61"/>
                <a:gd name="T39" fmla="*/ 111 h 131"/>
                <a:gd name="T40" fmla="*/ 32 w 61"/>
                <a:gd name="T41" fmla="*/ 121 h 131"/>
                <a:gd name="T42" fmla="*/ 29 w 61"/>
                <a:gd name="T43" fmla="*/ 123 h 131"/>
                <a:gd name="T44" fmla="*/ 27 w 61"/>
                <a:gd name="T45" fmla="*/ 126 h 131"/>
                <a:gd name="T46" fmla="*/ 27 w 61"/>
                <a:gd name="T47" fmla="*/ 126 h 131"/>
                <a:gd name="T48" fmla="*/ 27 w 61"/>
                <a:gd name="T49" fmla="*/ 126 h 131"/>
                <a:gd name="T50" fmla="*/ 24 w 61"/>
                <a:gd name="T51" fmla="*/ 126 h 131"/>
                <a:gd name="T52" fmla="*/ 24 w 61"/>
                <a:gd name="T53" fmla="*/ 126 h 131"/>
                <a:gd name="T54" fmla="*/ 22 w 61"/>
                <a:gd name="T55" fmla="*/ 123 h 131"/>
                <a:gd name="T56" fmla="*/ 22 w 61"/>
                <a:gd name="T57" fmla="*/ 123 h 131"/>
                <a:gd name="T58" fmla="*/ 22 w 61"/>
                <a:gd name="T59" fmla="*/ 123 h 131"/>
                <a:gd name="T60" fmla="*/ 19 w 61"/>
                <a:gd name="T61" fmla="*/ 123 h 131"/>
                <a:gd name="T62" fmla="*/ 17 w 61"/>
                <a:gd name="T63" fmla="*/ 121 h 131"/>
                <a:gd name="T64" fmla="*/ 12 w 61"/>
                <a:gd name="T65" fmla="*/ 113 h 131"/>
                <a:gd name="T66" fmla="*/ 7 w 61"/>
                <a:gd name="T67" fmla="*/ 106 h 131"/>
                <a:gd name="T68" fmla="*/ 7 w 61"/>
                <a:gd name="T69" fmla="*/ 71 h 131"/>
                <a:gd name="T70" fmla="*/ 17 w 61"/>
                <a:gd name="T71" fmla="*/ 39 h 131"/>
                <a:gd name="T72" fmla="*/ 27 w 61"/>
                <a:gd name="T73" fmla="*/ 27 h 131"/>
                <a:gd name="T74" fmla="*/ 39 w 61"/>
                <a:gd name="T75" fmla="*/ 17 h 131"/>
                <a:gd name="T76" fmla="*/ 46 w 61"/>
                <a:gd name="T77" fmla="*/ 10 h 131"/>
                <a:gd name="T78" fmla="*/ 56 w 61"/>
                <a:gd name="T79" fmla="*/ 5 h 131"/>
                <a:gd name="T80" fmla="*/ 59 w 61"/>
                <a:gd name="T81" fmla="*/ 5 h 131"/>
                <a:gd name="T82" fmla="*/ 59 w 61"/>
                <a:gd name="T83" fmla="*/ 5 h 131"/>
                <a:gd name="T84" fmla="*/ 59 w 61"/>
                <a:gd name="T85" fmla="*/ 0 h 13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1"/>
                <a:gd name="T130" fmla="*/ 0 h 131"/>
                <a:gd name="T131" fmla="*/ 61 w 61"/>
                <a:gd name="T132" fmla="*/ 131 h 13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1" h="131">
                  <a:moveTo>
                    <a:pt x="59" y="0"/>
                  </a:moveTo>
                  <a:lnTo>
                    <a:pt x="44" y="7"/>
                  </a:lnTo>
                  <a:lnTo>
                    <a:pt x="32" y="15"/>
                  </a:lnTo>
                  <a:lnTo>
                    <a:pt x="22" y="27"/>
                  </a:lnTo>
                  <a:lnTo>
                    <a:pt x="12" y="39"/>
                  </a:lnTo>
                  <a:lnTo>
                    <a:pt x="7" y="54"/>
                  </a:lnTo>
                  <a:lnTo>
                    <a:pt x="2" y="69"/>
                  </a:lnTo>
                  <a:lnTo>
                    <a:pt x="0" y="84"/>
                  </a:lnTo>
                  <a:lnTo>
                    <a:pt x="0" y="99"/>
                  </a:lnTo>
                  <a:lnTo>
                    <a:pt x="2" y="106"/>
                  </a:lnTo>
                  <a:lnTo>
                    <a:pt x="5" y="113"/>
                  </a:lnTo>
                  <a:lnTo>
                    <a:pt x="7" y="121"/>
                  </a:lnTo>
                  <a:lnTo>
                    <a:pt x="12" y="126"/>
                  </a:lnTo>
                  <a:lnTo>
                    <a:pt x="14" y="126"/>
                  </a:lnTo>
                  <a:lnTo>
                    <a:pt x="17" y="126"/>
                  </a:lnTo>
                  <a:lnTo>
                    <a:pt x="17" y="128"/>
                  </a:lnTo>
                  <a:lnTo>
                    <a:pt x="27" y="131"/>
                  </a:lnTo>
                  <a:lnTo>
                    <a:pt x="29" y="131"/>
                  </a:lnTo>
                  <a:lnTo>
                    <a:pt x="39" y="118"/>
                  </a:lnTo>
                  <a:lnTo>
                    <a:pt x="42" y="101"/>
                  </a:lnTo>
                  <a:lnTo>
                    <a:pt x="42" y="84"/>
                  </a:lnTo>
                  <a:lnTo>
                    <a:pt x="39" y="67"/>
                  </a:lnTo>
                  <a:lnTo>
                    <a:pt x="37" y="59"/>
                  </a:lnTo>
                  <a:lnTo>
                    <a:pt x="34" y="54"/>
                  </a:lnTo>
                  <a:lnTo>
                    <a:pt x="32" y="47"/>
                  </a:lnTo>
                  <a:lnTo>
                    <a:pt x="29" y="42"/>
                  </a:lnTo>
                  <a:lnTo>
                    <a:pt x="27" y="42"/>
                  </a:lnTo>
                  <a:lnTo>
                    <a:pt x="24" y="39"/>
                  </a:lnTo>
                  <a:lnTo>
                    <a:pt x="24" y="42"/>
                  </a:lnTo>
                  <a:lnTo>
                    <a:pt x="32" y="57"/>
                  </a:lnTo>
                  <a:lnTo>
                    <a:pt x="34" y="71"/>
                  </a:lnTo>
                  <a:lnTo>
                    <a:pt x="37" y="89"/>
                  </a:lnTo>
                  <a:lnTo>
                    <a:pt x="37" y="106"/>
                  </a:lnTo>
                  <a:lnTo>
                    <a:pt x="37" y="111"/>
                  </a:lnTo>
                  <a:lnTo>
                    <a:pt x="34" y="116"/>
                  </a:lnTo>
                  <a:lnTo>
                    <a:pt x="32" y="121"/>
                  </a:lnTo>
                  <a:lnTo>
                    <a:pt x="29" y="123"/>
                  </a:lnTo>
                  <a:lnTo>
                    <a:pt x="27" y="126"/>
                  </a:lnTo>
                  <a:lnTo>
                    <a:pt x="24" y="126"/>
                  </a:lnTo>
                  <a:lnTo>
                    <a:pt x="24" y="123"/>
                  </a:lnTo>
                  <a:lnTo>
                    <a:pt x="22" y="123"/>
                  </a:lnTo>
                  <a:lnTo>
                    <a:pt x="19" y="123"/>
                  </a:lnTo>
                  <a:lnTo>
                    <a:pt x="17" y="121"/>
                  </a:lnTo>
                  <a:lnTo>
                    <a:pt x="14" y="118"/>
                  </a:lnTo>
                  <a:lnTo>
                    <a:pt x="12" y="113"/>
                  </a:lnTo>
                  <a:lnTo>
                    <a:pt x="10" y="111"/>
                  </a:lnTo>
                  <a:lnTo>
                    <a:pt x="7" y="106"/>
                  </a:lnTo>
                  <a:lnTo>
                    <a:pt x="5" y="89"/>
                  </a:lnTo>
                  <a:lnTo>
                    <a:pt x="7" y="71"/>
                  </a:lnTo>
                  <a:lnTo>
                    <a:pt x="12" y="54"/>
                  </a:lnTo>
                  <a:lnTo>
                    <a:pt x="17" y="39"/>
                  </a:lnTo>
                  <a:lnTo>
                    <a:pt x="22" y="34"/>
                  </a:lnTo>
                  <a:lnTo>
                    <a:pt x="27" y="27"/>
                  </a:lnTo>
                  <a:lnTo>
                    <a:pt x="34" y="22"/>
                  </a:lnTo>
                  <a:lnTo>
                    <a:pt x="39" y="17"/>
                  </a:lnTo>
                  <a:lnTo>
                    <a:pt x="44" y="15"/>
                  </a:lnTo>
                  <a:lnTo>
                    <a:pt x="46" y="10"/>
                  </a:lnTo>
                  <a:lnTo>
                    <a:pt x="51" y="7"/>
                  </a:lnTo>
                  <a:lnTo>
                    <a:pt x="56" y="5"/>
                  </a:lnTo>
                  <a:lnTo>
                    <a:pt x="59" y="5"/>
                  </a:lnTo>
                  <a:lnTo>
                    <a:pt x="61" y="5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4593" name="Freeform 11"/>
            <p:cNvSpPr>
              <a:spLocks/>
            </p:cNvSpPr>
            <p:nvPr/>
          </p:nvSpPr>
          <p:spPr bwMode="auto">
            <a:xfrm>
              <a:off x="2292" y="2503"/>
              <a:ext cx="71" cy="108"/>
            </a:xfrm>
            <a:custGeom>
              <a:avLst/>
              <a:gdLst>
                <a:gd name="T0" fmla="*/ 32 w 71"/>
                <a:gd name="T1" fmla="*/ 2 h 108"/>
                <a:gd name="T2" fmla="*/ 17 w 71"/>
                <a:gd name="T3" fmla="*/ 14 h 108"/>
                <a:gd name="T4" fmla="*/ 5 w 71"/>
                <a:gd name="T5" fmla="*/ 37 h 108"/>
                <a:gd name="T6" fmla="*/ 2 w 71"/>
                <a:gd name="T7" fmla="*/ 49 h 108"/>
                <a:gd name="T8" fmla="*/ 2 w 71"/>
                <a:gd name="T9" fmla="*/ 51 h 108"/>
                <a:gd name="T10" fmla="*/ 0 w 71"/>
                <a:gd name="T11" fmla="*/ 64 h 108"/>
                <a:gd name="T12" fmla="*/ 0 w 71"/>
                <a:gd name="T13" fmla="*/ 86 h 108"/>
                <a:gd name="T14" fmla="*/ 7 w 71"/>
                <a:gd name="T15" fmla="*/ 98 h 108"/>
                <a:gd name="T16" fmla="*/ 7 w 71"/>
                <a:gd name="T17" fmla="*/ 101 h 108"/>
                <a:gd name="T18" fmla="*/ 9 w 71"/>
                <a:gd name="T19" fmla="*/ 101 h 108"/>
                <a:gd name="T20" fmla="*/ 9 w 71"/>
                <a:gd name="T21" fmla="*/ 103 h 108"/>
                <a:gd name="T22" fmla="*/ 17 w 71"/>
                <a:gd name="T23" fmla="*/ 108 h 108"/>
                <a:gd name="T24" fmla="*/ 32 w 71"/>
                <a:gd name="T25" fmla="*/ 103 h 108"/>
                <a:gd name="T26" fmla="*/ 32 w 71"/>
                <a:gd name="T27" fmla="*/ 98 h 108"/>
                <a:gd name="T28" fmla="*/ 37 w 71"/>
                <a:gd name="T29" fmla="*/ 88 h 108"/>
                <a:gd name="T30" fmla="*/ 37 w 71"/>
                <a:gd name="T31" fmla="*/ 76 h 108"/>
                <a:gd name="T32" fmla="*/ 37 w 71"/>
                <a:gd name="T33" fmla="*/ 71 h 108"/>
                <a:gd name="T34" fmla="*/ 37 w 71"/>
                <a:gd name="T35" fmla="*/ 71 h 108"/>
                <a:gd name="T36" fmla="*/ 37 w 71"/>
                <a:gd name="T37" fmla="*/ 69 h 108"/>
                <a:gd name="T38" fmla="*/ 37 w 71"/>
                <a:gd name="T39" fmla="*/ 69 h 108"/>
                <a:gd name="T40" fmla="*/ 37 w 71"/>
                <a:gd name="T41" fmla="*/ 66 h 108"/>
                <a:gd name="T42" fmla="*/ 37 w 71"/>
                <a:gd name="T43" fmla="*/ 64 h 108"/>
                <a:gd name="T44" fmla="*/ 34 w 71"/>
                <a:gd name="T45" fmla="*/ 59 h 108"/>
                <a:gd name="T46" fmla="*/ 34 w 71"/>
                <a:gd name="T47" fmla="*/ 54 h 108"/>
                <a:gd name="T48" fmla="*/ 27 w 71"/>
                <a:gd name="T49" fmla="*/ 34 h 108"/>
                <a:gd name="T50" fmla="*/ 22 w 71"/>
                <a:gd name="T51" fmla="*/ 29 h 108"/>
                <a:gd name="T52" fmla="*/ 19 w 71"/>
                <a:gd name="T53" fmla="*/ 32 h 108"/>
                <a:gd name="T54" fmla="*/ 22 w 71"/>
                <a:gd name="T55" fmla="*/ 37 h 108"/>
                <a:gd name="T56" fmla="*/ 32 w 71"/>
                <a:gd name="T57" fmla="*/ 69 h 108"/>
                <a:gd name="T58" fmla="*/ 27 w 71"/>
                <a:gd name="T59" fmla="*/ 101 h 108"/>
                <a:gd name="T60" fmla="*/ 24 w 71"/>
                <a:gd name="T61" fmla="*/ 101 h 108"/>
                <a:gd name="T62" fmla="*/ 22 w 71"/>
                <a:gd name="T63" fmla="*/ 101 h 108"/>
                <a:gd name="T64" fmla="*/ 17 w 71"/>
                <a:gd name="T65" fmla="*/ 101 h 108"/>
                <a:gd name="T66" fmla="*/ 12 w 71"/>
                <a:gd name="T67" fmla="*/ 98 h 108"/>
                <a:gd name="T68" fmla="*/ 5 w 71"/>
                <a:gd name="T69" fmla="*/ 69 h 108"/>
                <a:gd name="T70" fmla="*/ 12 w 71"/>
                <a:gd name="T71" fmla="*/ 37 h 108"/>
                <a:gd name="T72" fmla="*/ 22 w 71"/>
                <a:gd name="T73" fmla="*/ 17 h 108"/>
                <a:gd name="T74" fmla="*/ 37 w 71"/>
                <a:gd name="T75" fmla="*/ 5 h 108"/>
                <a:gd name="T76" fmla="*/ 49 w 71"/>
                <a:gd name="T77" fmla="*/ 5 h 108"/>
                <a:gd name="T78" fmla="*/ 59 w 71"/>
                <a:gd name="T79" fmla="*/ 7 h 108"/>
                <a:gd name="T80" fmla="*/ 66 w 71"/>
                <a:gd name="T81" fmla="*/ 12 h 108"/>
                <a:gd name="T82" fmla="*/ 71 w 71"/>
                <a:gd name="T83" fmla="*/ 12 h 108"/>
                <a:gd name="T84" fmla="*/ 71 w 71"/>
                <a:gd name="T85" fmla="*/ 10 h 108"/>
                <a:gd name="T86" fmla="*/ 71 w 71"/>
                <a:gd name="T87" fmla="*/ 7 h 108"/>
                <a:gd name="T88" fmla="*/ 69 w 71"/>
                <a:gd name="T89" fmla="*/ 5 h 108"/>
                <a:gd name="T90" fmla="*/ 69 w 71"/>
                <a:gd name="T91" fmla="*/ 5 h 10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1"/>
                <a:gd name="T139" fmla="*/ 0 h 108"/>
                <a:gd name="T140" fmla="*/ 71 w 71"/>
                <a:gd name="T141" fmla="*/ 108 h 10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1" h="108">
                  <a:moveTo>
                    <a:pt x="44" y="0"/>
                  </a:moveTo>
                  <a:lnTo>
                    <a:pt x="32" y="2"/>
                  </a:lnTo>
                  <a:lnTo>
                    <a:pt x="24" y="5"/>
                  </a:lnTo>
                  <a:lnTo>
                    <a:pt x="17" y="14"/>
                  </a:lnTo>
                  <a:lnTo>
                    <a:pt x="9" y="24"/>
                  </a:lnTo>
                  <a:lnTo>
                    <a:pt x="5" y="37"/>
                  </a:lnTo>
                  <a:lnTo>
                    <a:pt x="2" y="49"/>
                  </a:lnTo>
                  <a:lnTo>
                    <a:pt x="2" y="51"/>
                  </a:lnTo>
                  <a:lnTo>
                    <a:pt x="0" y="64"/>
                  </a:lnTo>
                  <a:lnTo>
                    <a:pt x="0" y="74"/>
                  </a:lnTo>
                  <a:lnTo>
                    <a:pt x="0" y="86"/>
                  </a:lnTo>
                  <a:lnTo>
                    <a:pt x="5" y="98"/>
                  </a:lnTo>
                  <a:lnTo>
                    <a:pt x="7" y="98"/>
                  </a:lnTo>
                  <a:lnTo>
                    <a:pt x="7" y="101"/>
                  </a:lnTo>
                  <a:lnTo>
                    <a:pt x="9" y="101"/>
                  </a:lnTo>
                  <a:lnTo>
                    <a:pt x="9" y="103"/>
                  </a:lnTo>
                  <a:lnTo>
                    <a:pt x="17" y="108"/>
                  </a:lnTo>
                  <a:lnTo>
                    <a:pt x="29" y="106"/>
                  </a:lnTo>
                  <a:lnTo>
                    <a:pt x="32" y="103"/>
                  </a:lnTo>
                  <a:lnTo>
                    <a:pt x="32" y="101"/>
                  </a:lnTo>
                  <a:lnTo>
                    <a:pt x="32" y="98"/>
                  </a:lnTo>
                  <a:lnTo>
                    <a:pt x="34" y="96"/>
                  </a:lnTo>
                  <a:lnTo>
                    <a:pt x="37" y="88"/>
                  </a:lnTo>
                  <a:lnTo>
                    <a:pt x="37" y="83"/>
                  </a:lnTo>
                  <a:lnTo>
                    <a:pt x="37" y="76"/>
                  </a:lnTo>
                  <a:lnTo>
                    <a:pt x="37" y="71"/>
                  </a:lnTo>
                  <a:lnTo>
                    <a:pt x="37" y="69"/>
                  </a:lnTo>
                  <a:lnTo>
                    <a:pt x="37" y="66"/>
                  </a:lnTo>
                  <a:lnTo>
                    <a:pt x="37" y="64"/>
                  </a:lnTo>
                  <a:lnTo>
                    <a:pt x="37" y="61"/>
                  </a:lnTo>
                  <a:lnTo>
                    <a:pt x="34" y="59"/>
                  </a:lnTo>
                  <a:lnTo>
                    <a:pt x="34" y="56"/>
                  </a:lnTo>
                  <a:lnTo>
                    <a:pt x="34" y="54"/>
                  </a:lnTo>
                  <a:lnTo>
                    <a:pt x="32" y="51"/>
                  </a:lnTo>
                  <a:lnTo>
                    <a:pt x="27" y="34"/>
                  </a:lnTo>
                  <a:lnTo>
                    <a:pt x="22" y="32"/>
                  </a:lnTo>
                  <a:lnTo>
                    <a:pt x="22" y="29"/>
                  </a:lnTo>
                  <a:lnTo>
                    <a:pt x="19" y="32"/>
                  </a:lnTo>
                  <a:lnTo>
                    <a:pt x="19" y="34"/>
                  </a:lnTo>
                  <a:lnTo>
                    <a:pt x="22" y="37"/>
                  </a:lnTo>
                  <a:lnTo>
                    <a:pt x="29" y="51"/>
                  </a:lnTo>
                  <a:lnTo>
                    <a:pt x="32" y="69"/>
                  </a:lnTo>
                  <a:lnTo>
                    <a:pt x="32" y="86"/>
                  </a:lnTo>
                  <a:lnTo>
                    <a:pt x="27" y="101"/>
                  </a:lnTo>
                  <a:lnTo>
                    <a:pt x="24" y="101"/>
                  </a:lnTo>
                  <a:lnTo>
                    <a:pt x="22" y="101"/>
                  </a:lnTo>
                  <a:lnTo>
                    <a:pt x="19" y="101"/>
                  </a:lnTo>
                  <a:lnTo>
                    <a:pt x="17" y="101"/>
                  </a:lnTo>
                  <a:lnTo>
                    <a:pt x="14" y="101"/>
                  </a:lnTo>
                  <a:lnTo>
                    <a:pt x="12" y="98"/>
                  </a:lnTo>
                  <a:lnTo>
                    <a:pt x="7" y="83"/>
                  </a:lnTo>
                  <a:lnTo>
                    <a:pt x="5" y="69"/>
                  </a:lnTo>
                  <a:lnTo>
                    <a:pt x="7" y="51"/>
                  </a:lnTo>
                  <a:lnTo>
                    <a:pt x="12" y="37"/>
                  </a:lnTo>
                  <a:lnTo>
                    <a:pt x="17" y="27"/>
                  </a:lnTo>
                  <a:lnTo>
                    <a:pt x="22" y="17"/>
                  </a:lnTo>
                  <a:lnTo>
                    <a:pt x="29" y="10"/>
                  </a:lnTo>
                  <a:lnTo>
                    <a:pt x="37" y="5"/>
                  </a:lnTo>
                  <a:lnTo>
                    <a:pt x="44" y="5"/>
                  </a:lnTo>
                  <a:lnTo>
                    <a:pt x="49" y="5"/>
                  </a:lnTo>
                  <a:lnTo>
                    <a:pt x="54" y="7"/>
                  </a:lnTo>
                  <a:lnTo>
                    <a:pt x="59" y="7"/>
                  </a:lnTo>
                  <a:lnTo>
                    <a:pt x="61" y="10"/>
                  </a:lnTo>
                  <a:lnTo>
                    <a:pt x="66" y="12"/>
                  </a:lnTo>
                  <a:lnTo>
                    <a:pt x="69" y="12"/>
                  </a:lnTo>
                  <a:lnTo>
                    <a:pt x="71" y="12"/>
                  </a:lnTo>
                  <a:lnTo>
                    <a:pt x="71" y="10"/>
                  </a:lnTo>
                  <a:lnTo>
                    <a:pt x="71" y="7"/>
                  </a:lnTo>
                  <a:lnTo>
                    <a:pt x="69" y="5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4594" name="Freeform 12"/>
            <p:cNvSpPr>
              <a:spLocks/>
            </p:cNvSpPr>
            <p:nvPr/>
          </p:nvSpPr>
          <p:spPr bwMode="auto">
            <a:xfrm>
              <a:off x="2156" y="1961"/>
              <a:ext cx="828" cy="1037"/>
            </a:xfrm>
            <a:custGeom>
              <a:avLst/>
              <a:gdLst>
                <a:gd name="T0" fmla="*/ 502 w 828"/>
                <a:gd name="T1" fmla="*/ 1030 h 1037"/>
                <a:gd name="T2" fmla="*/ 574 w 828"/>
                <a:gd name="T3" fmla="*/ 1000 h 1037"/>
                <a:gd name="T4" fmla="*/ 643 w 828"/>
                <a:gd name="T5" fmla="*/ 973 h 1037"/>
                <a:gd name="T6" fmla="*/ 690 w 828"/>
                <a:gd name="T7" fmla="*/ 951 h 1037"/>
                <a:gd name="T8" fmla="*/ 724 w 828"/>
                <a:gd name="T9" fmla="*/ 938 h 1037"/>
                <a:gd name="T10" fmla="*/ 761 w 828"/>
                <a:gd name="T11" fmla="*/ 926 h 1037"/>
                <a:gd name="T12" fmla="*/ 773 w 828"/>
                <a:gd name="T13" fmla="*/ 924 h 1037"/>
                <a:gd name="T14" fmla="*/ 810 w 828"/>
                <a:gd name="T15" fmla="*/ 869 h 1037"/>
                <a:gd name="T16" fmla="*/ 813 w 828"/>
                <a:gd name="T17" fmla="*/ 756 h 1037"/>
                <a:gd name="T18" fmla="*/ 813 w 828"/>
                <a:gd name="T19" fmla="*/ 704 h 1037"/>
                <a:gd name="T20" fmla="*/ 813 w 828"/>
                <a:gd name="T21" fmla="*/ 660 h 1037"/>
                <a:gd name="T22" fmla="*/ 815 w 828"/>
                <a:gd name="T23" fmla="*/ 566 h 1037"/>
                <a:gd name="T24" fmla="*/ 823 w 828"/>
                <a:gd name="T25" fmla="*/ 362 h 1037"/>
                <a:gd name="T26" fmla="*/ 825 w 828"/>
                <a:gd name="T27" fmla="*/ 322 h 1037"/>
                <a:gd name="T28" fmla="*/ 828 w 828"/>
                <a:gd name="T29" fmla="*/ 261 h 1037"/>
                <a:gd name="T30" fmla="*/ 828 w 828"/>
                <a:gd name="T31" fmla="*/ 209 h 1037"/>
                <a:gd name="T32" fmla="*/ 828 w 828"/>
                <a:gd name="T33" fmla="*/ 199 h 1037"/>
                <a:gd name="T34" fmla="*/ 823 w 828"/>
                <a:gd name="T35" fmla="*/ 194 h 1037"/>
                <a:gd name="T36" fmla="*/ 512 w 828"/>
                <a:gd name="T37" fmla="*/ 9 h 1037"/>
                <a:gd name="T38" fmla="*/ 500 w 828"/>
                <a:gd name="T39" fmla="*/ 2 h 1037"/>
                <a:gd name="T40" fmla="*/ 475 w 828"/>
                <a:gd name="T41" fmla="*/ 7 h 1037"/>
                <a:gd name="T42" fmla="*/ 426 w 828"/>
                <a:gd name="T43" fmla="*/ 24 h 1037"/>
                <a:gd name="T44" fmla="*/ 345 w 828"/>
                <a:gd name="T45" fmla="*/ 49 h 1037"/>
                <a:gd name="T46" fmla="*/ 266 w 828"/>
                <a:gd name="T47" fmla="*/ 76 h 1037"/>
                <a:gd name="T48" fmla="*/ 212 w 828"/>
                <a:gd name="T49" fmla="*/ 93 h 1037"/>
                <a:gd name="T50" fmla="*/ 173 w 828"/>
                <a:gd name="T51" fmla="*/ 110 h 1037"/>
                <a:gd name="T52" fmla="*/ 131 w 828"/>
                <a:gd name="T53" fmla="*/ 123 h 1037"/>
                <a:gd name="T54" fmla="*/ 91 w 828"/>
                <a:gd name="T55" fmla="*/ 135 h 1037"/>
                <a:gd name="T56" fmla="*/ 52 w 828"/>
                <a:gd name="T57" fmla="*/ 147 h 1037"/>
                <a:gd name="T58" fmla="*/ 20 w 828"/>
                <a:gd name="T59" fmla="*/ 155 h 1037"/>
                <a:gd name="T60" fmla="*/ 5 w 828"/>
                <a:gd name="T61" fmla="*/ 167 h 1037"/>
                <a:gd name="T62" fmla="*/ 3 w 828"/>
                <a:gd name="T63" fmla="*/ 167 h 1037"/>
                <a:gd name="T64" fmla="*/ 12 w 828"/>
                <a:gd name="T65" fmla="*/ 236 h 1037"/>
                <a:gd name="T66" fmla="*/ 40 w 828"/>
                <a:gd name="T67" fmla="*/ 340 h 1037"/>
                <a:gd name="T68" fmla="*/ 69 w 828"/>
                <a:gd name="T69" fmla="*/ 446 h 1037"/>
                <a:gd name="T70" fmla="*/ 76 w 828"/>
                <a:gd name="T71" fmla="*/ 470 h 1037"/>
                <a:gd name="T72" fmla="*/ 84 w 828"/>
                <a:gd name="T73" fmla="*/ 500 h 1037"/>
                <a:gd name="T74" fmla="*/ 180 w 828"/>
                <a:gd name="T75" fmla="*/ 899 h 1037"/>
                <a:gd name="T76" fmla="*/ 185 w 828"/>
                <a:gd name="T77" fmla="*/ 904 h 1037"/>
                <a:gd name="T78" fmla="*/ 202 w 828"/>
                <a:gd name="T79" fmla="*/ 914 h 1037"/>
                <a:gd name="T80" fmla="*/ 229 w 828"/>
                <a:gd name="T81" fmla="*/ 926 h 1037"/>
                <a:gd name="T82" fmla="*/ 286 w 828"/>
                <a:gd name="T83" fmla="*/ 958 h 1037"/>
                <a:gd name="T84" fmla="*/ 345 w 828"/>
                <a:gd name="T85" fmla="*/ 988 h 1037"/>
                <a:gd name="T86" fmla="*/ 394 w 828"/>
                <a:gd name="T87" fmla="*/ 1012 h 1037"/>
                <a:gd name="T88" fmla="*/ 404 w 828"/>
                <a:gd name="T89" fmla="*/ 1017 h 1037"/>
                <a:gd name="T90" fmla="*/ 411 w 828"/>
                <a:gd name="T91" fmla="*/ 1020 h 1037"/>
                <a:gd name="T92" fmla="*/ 431 w 828"/>
                <a:gd name="T93" fmla="*/ 1032 h 1037"/>
                <a:gd name="T94" fmla="*/ 436 w 828"/>
                <a:gd name="T95" fmla="*/ 1035 h 103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28"/>
                <a:gd name="T145" fmla="*/ 0 h 1037"/>
                <a:gd name="T146" fmla="*/ 828 w 828"/>
                <a:gd name="T147" fmla="*/ 1037 h 10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28" h="1037">
                  <a:moveTo>
                    <a:pt x="441" y="1037"/>
                  </a:moveTo>
                  <a:lnTo>
                    <a:pt x="480" y="1037"/>
                  </a:lnTo>
                  <a:lnTo>
                    <a:pt x="502" y="1030"/>
                  </a:lnTo>
                  <a:lnTo>
                    <a:pt x="527" y="1020"/>
                  </a:lnTo>
                  <a:lnTo>
                    <a:pt x="549" y="1010"/>
                  </a:lnTo>
                  <a:lnTo>
                    <a:pt x="574" y="1000"/>
                  </a:lnTo>
                  <a:lnTo>
                    <a:pt x="596" y="993"/>
                  </a:lnTo>
                  <a:lnTo>
                    <a:pt x="621" y="983"/>
                  </a:lnTo>
                  <a:lnTo>
                    <a:pt x="643" y="973"/>
                  </a:lnTo>
                  <a:lnTo>
                    <a:pt x="665" y="963"/>
                  </a:lnTo>
                  <a:lnTo>
                    <a:pt x="677" y="958"/>
                  </a:lnTo>
                  <a:lnTo>
                    <a:pt x="690" y="951"/>
                  </a:lnTo>
                  <a:lnTo>
                    <a:pt x="702" y="946"/>
                  </a:lnTo>
                  <a:lnTo>
                    <a:pt x="714" y="943"/>
                  </a:lnTo>
                  <a:lnTo>
                    <a:pt x="724" y="938"/>
                  </a:lnTo>
                  <a:lnTo>
                    <a:pt x="736" y="934"/>
                  </a:lnTo>
                  <a:lnTo>
                    <a:pt x="749" y="931"/>
                  </a:lnTo>
                  <a:lnTo>
                    <a:pt x="761" y="926"/>
                  </a:lnTo>
                  <a:lnTo>
                    <a:pt x="766" y="926"/>
                  </a:lnTo>
                  <a:lnTo>
                    <a:pt x="771" y="924"/>
                  </a:lnTo>
                  <a:lnTo>
                    <a:pt x="773" y="924"/>
                  </a:lnTo>
                  <a:lnTo>
                    <a:pt x="778" y="924"/>
                  </a:lnTo>
                  <a:lnTo>
                    <a:pt x="810" y="909"/>
                  </a:lnTo>
                  <a:lnTo>
                    <a:pt x="810" y="869"/>
                  </a:lnTo>
                  <a:lnTo>
                    <a:pt x="813" y="832"/>
                  </a:lnTo>
                  <a:lnTo>
                    <a:pt x="813" y="793"/>
                  </a:lnTo>
                  <a:lnTo>
                    <a:pt x="813" y="756"/>
                  </a:lnTo>
                  <a:lnTo>
                    <a:pt x="813" y="739"/>
                  </a:lnTo>
                  <a:lnTo>
                    <a:pt x="813" y="722"/>
                  </a:lnTo>
                  <a:lnTo>
                    <a:pt x="813" y="704"/>
                  </a:lnTo>
                  <a:lnTo>
                    <a:pt x="813" y="687"/>
                  </a:lnTo>
                  <a:lnTo>
                    <a:pt x="815" y="675"/>
                  </a:lnTo>
                  <a:lnTo>
                    <a:pt x="813" y="660"/>
                  </a:lnTo>
                  <a:lnTo>
                    <a:pt x="813" y="648"/>
                  </a:lnTo>
                  <a:lnTo>
                    <a:pt x="813" y="635"/>
                  </a:lnTo>
                  <a:lnTo>
                    <a:pt x="815" y="566"/>
                  </a:lnTo>
                  <a:lnTo>
                    <a:pt x="818" y="497"/>
                  </a:lnTo>
                  <a:lnTo>
                    <a:pt x="820" y="428"/>
                  </a:lnTo>
                  <a:lnTo>
                    <a:pt x="823" y="362"/>
                  </a:lnTo>
                  <a:lnTo>
                    <a:pt x="823" y="349"/>
                  </a:lnTo>
                  <a:lnTo>
                    <a:pt x="823" y="335"/>
                  </a:lnTo>
                  <a:lnTo>
                    <a:pt x="825" y="322"/>
                  </a:lnTo>
                  <a:lnTo>
                    <a:pt x="828" y="310"/>
                  </a:lnTo>
                  <a:lnTo>
                    <a:pt x="828" y="285"/>
                  </a:lnTo>
                  <a:lnTo>
                    <a:pt x="828" y="261"/>
                  </a:lnTo>
                  <a:lnTo>
                    <a:pt x="828" y="236"/>
                  </a:lnTo>
                  <a:lnTo>
                    <a:pt x="828" y="211"/>
                  </a:lnTo>
                  <a:lnTo>
                    <a:pt x="828" y="209"/>
                  </a:lnTo>
                  <a:lnTo>
                    <a:pt x="828" y="207"/>
                  </a:lnTo>
                  <a:lnTo>
                    <a:pt x="828" y="202"/>
                  </a:lnTo>
                  <a:lnTo>
                    <a:pt x="828" y="199"/>
                  </a:lnTo>
                  <a:lnTo>
                    <a:pt x="825" y="197"/>
                  </a:lnTo>
                  <a:lnTo>
                    <a:pt x="825" y="194"/>
                  </a:lnTo>
                  <a:lnTo>
                    <a:pt x="823" y="194"/>
                  </a:lnTo>
                  <a:lnTo>
                    <a:pt x="823" y="192"/>
                  </a:lnTo>
                  <a:lnTo>
                    <a:pt x="522" y="12"/>
                  </a:lnTo>
                  <a:lnTo>
                    <a:pt x="512" y="9"/>
                  </a:lnTo>
                  <a:lnTo>
                    <a:pt x="510" y="7"/>
                  </a:lnTo>
                  <a:lnTo>
                    <a:pt x="505" y="4"/>
                  </a:lnTo>
                  <a:lnTo>
                    <a:pt x="500" y="2"/>
                  </a:lnTo>
                  <a:lnTo>
                    <a:pt x="495" y="0"/>
                  </a:lnTo>
                  <a:lnTo>
                    <a:pt x="485" y="4"/>
                  </a:lnTo>
                  <a:lnTo>
                    <a:pt x="475" y="7"/>
                  </a:lnTo>
                  <a:lnTo>
                    <a:pt x="463" y="12"/>
                  </a:lnTo>
                  <a:lnTo>
                    <a:pt x="453" y="17"/>
                  </a:lnTo>
                  <a:lnTo>
                    <a:pt x="426" y="24"/>
                  </a:lnTo>
                  <a:lnTo>
                    <a:pt x="399" y="34"/>
                  </a:lnTo>
                  <a:lnTo>
                    <a:pt x="372" y="41"/>
                  </a:lnTo>
                  <a:lnTo>
                    <a:pt x="345" y="49"/>
                  </a:lnTo>
                  <a:lnTo>
                    <a:pt x="318" y="59"/>
                  </a:lnTo>
                  <a:lnTo>
                    <a:pt x="291" y="66"/>
                  </a:lnTo>
                  <a:lnTo>
                    <a:pt x="266" y="76"/>
                  </a:lnTo>
                  <a:lnTo>
                    <a:pt x="239" y="86"/>
                  </a:lnTo>
                  <a:lnTo>
                    <a:pt x="224" y="91"/>
                  </a:lnTo>
                  <a:lnTo>
                    <a:pt x="212" y="93"/>
                  </a:lnTo>
                  <a:lnTo>
                    <a:pt x="200" y="98"/>
                  </a:lnTo>
                  <a:lnTo>
                    <a:pt x="185" y="103"/>
                  </a:lnTo>
                  <a:lnTo>
                    <a:pt x="173" y="110"/>
                  </a:lnTo>
                  <a:lnTo>
                    <a:pt x="160" y="115"/>
                  </a:lnTo>
                  <a:lnTo>
                    <a:pt x="145" y="118"/>
                  </a:lnTo>
                  <a:lnTo>
                    <a:pt x="131" y="123"/>
                  </a:lnTo>
                  <a:lnTo>
                    <a:pt x="118" y="128"/>
                  </a:lnTo>
                  <a:lnTo>
                    <a:pt x="104" y="130"/>
                  </a:lnTo>
                  <a:lnTo>
                    <a:pt x="91" y="135"/>
                  </a:lnTo>
                  <a:lnTo>
                    <a:pt x="79" y="138"/>
                  </a:lnTo>
                  <a:lnTo>
                    <a:pt x="64" y="142"/>
                  </a:lnTo>
                  <a:lnTo>
                    <a:pt x="52" y="147"/>
                  </a:lnTo>
                  <a:lnTo>
                    <a:pt x="40" y="150"/>
                  </a:lnTo>
                  <a:lnTo>
                    <a:pt x="27" y="155"/>
                  </a:lnTo>
                  <a:lnTo>
                    <a:pt x="20" y="155"/>
                  </a:lnTo>
                  <a:lnTo>
                    <a:pt x="12" y="160"/>
                  </a:lnTo>
                  <a:lnTo>
                    <a:pt x="10" y="162"/>
                  </a:lnTo>
                  <a:lnTo>
                    <a:pt x="5" y="167"/>
                  </a:lnTo>
                  <a:lnTo>
                    <a:pt x="3" y="167"/>
                  </a:lnTo>
                  <a:lnTo>
                    <a:pt x="0" y="170"/>
                  </a:lnTo>
                  <a:lnTo>
                    <a:pt x="5" y="202"/>
                  </a:lnTo>
                  <a:lnTo>
                    <a:pt x="12" y="236"/>
                  </a:lnTo>
                  <a:lnTo>
                    <a:pt x="22" y="268"/>
                  </a:lnTo>
                  <a:lnTo>
                    <a:pt x="27" y="303"/>
                  </a:lnTo>
                  <a:lnTo>
                    <a:pt x="40" y="340"/>
                  </a:lnTo>
                  <a:lnTo>
                    <a:pt x="49" y="377"/>
                  </a:lnTo>
                  <a:lnTo>
                    <a:pt x="62" y="411"/>
                  </a:lnTo>
                  <a:lnTo>
                    <a:pt x="69" y="446"/>
                  </a:lnTo>
                  <a:lnTo>
                    <a:pt x="69" y="453"/>
                  </a:lnTo>
                  <a:lnTo>
                    <a:pt x="74" y="460"/>
                  </a:lnTo>
                  <a:lnTo>
                    <a:pt x="76" y="470"/>
                  </a:lnTo>
                  <a:lnTo>
                    <a:pt x="76" y="478"/>
                  </a:lnTo>
                  <a:lnTo>
                    <a:pt x="81" y="487"/>
                  </a:lnTo>
                  <a:lnTo>
                    <a:pt x="84" y="500"/>
                  </a:lnTo>
                  <a:lnTo>
                    <a:pt x="89" y="510"/>
                  </a:lnTo>
                  <a:lnTo>
                    <a:pt x="91" y="522"/>
                  </a:lnTo>
                  <a:lnTo>
                    <a:pt x="180" y="899"/>
                  </a:lnTo>
                  <a:lnTo>
                    <a:pt x="180" y="901"/>
                  </a:lnTo>
                  <a:lnTo>
                    <a:pt x="182" y="901"/>
                  </a:lnTo>
                  <a:lnTo>
                    <a:pt x="185" y="904"/>
                  </a:lnTo>
                  <a:lnTo>
                    <a:pt x="187" y="906"/>
                  </a:lnTo>
                  <a:lnTo>
                    <a:pt x="192" y="914"/>
                  </a:lnTo>
                  <a:lnTo>
                    <a:pt x="202" y="914"/>
                  </a:lnTo>
                  <a:lnTo>
                    <a:pt x="212" y="919"/>
                  </a:lnTo>
                  <a:lnTo>
                    <a:pt x="219" y="924"/>
                  </a:lnTo>
                  <a:lnTo>
                    <a:pt x="229" y="926"/>
                  </a:lnTo>
                  <a:lnTo>
                    <a:pt x="249" y="936"/>
                  </a:lnTo>
                  <a:lnTo>
                    <a:pt x="266" y="948"/>
                  </a:lnTo>
                  <a:lnTo>
                    <a:pt x="286" y="958"/>
                  </a:lnTo>
                  <a:lnTo>
                    <a:pt x="305" y="968"/>
                  </a:lnTo>
                  <a:lnTo>
                    <a:pt x="325" y="980"/>
                  </a:lnTo>
                  <a:lnTo>
                    <a:pt x="345" y="988"/>
                  </a:lnTo>
                  <a:lnTo>
                    <a:pt x="365" y="998"/>
                  </a:lnTo>
                  <a:lnTo>
                    <a:pt x="384" y="1005"/>
                  </a:lnTo>
                  <a:lnTo>
                    <a:pt x="394" y="1012"/>
                  </a:lnTo>
                  <a:lnTo>
                    <a:pt x="399" y="1012"/>
                  </a:lnTo>
                  <a:lnTo>
                    <a:pt x="402" y="1015"/>
                  </a:lnTo>
                  <a:lnTo>
                    <a:pt x="404" y="1017"/>
                  </a:lnTo>
                  <a:lnTo>
                    <a:pt x="406" y="1020"/>
                  </a:lnTo>
                  <a:lnTo>
                    <a:pt x="409" y="1020"/>
                  </a:lnTo>
                  <a:lnTo>
                    <a:pt x="411" y="1020"/>
                  </a:lnTo>
                  <a:lnTo>
                    <a:pt x="414" y="1020"/>
                  </a:lnTo>
                  <a:lnTo>
                    <a:pt x="431" y="1032"/>
                  </a:lnTo>
                  <a:lnTo>
                    <a:pt x="434" y="1032"/>
                  </a:lnTo>
                  <a:lnTo>
                    <a:pt x="436" y="1035"/>
                  </a:lnTo>
                  <a:lnTo>
                    <a:pt x="438" y="1037"/>
                  </a:lnTo>
                  <a:lnTo>
                    <a:pt x="441" y="10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4595" name="Freeform 13"/>
            <p:cNvSpPr>
              <a:spLocks/>
            </p:cNvSpPr>
            <p:nvPr/>
          </p:nvSpPr>
          <p:spPr bwMode="auto">
            <a:xfrm>
              <a:off x="2688" y="2022"/>
              <a:ext cx="261" cy="828"/>
            </a:xfrm>
            <a:custGeom>
              <a:avLst/>
              <a:gdLst>
                <a:gd name="T0" fmla="*/ 249 w 261"/>
                <a:gd name="T1" fmla="*/ 828 h 828"/>
                <a:gd name="T2" fmla="*/ 249 w 261"/>
                <a:gd name="T3" fmla="*/ 828 h 828"/>
                <a:gd name="T4" fmla="*/ 251 w 261"/>
                <a:gd name="T5" fmla="*/ 828 h 828"/>
                <a:gd name="T6" fmla="*/ 251 w 261"/>
                <a:gd name="T7" fmla="*/ 828 h 828"/>
                <a:gd name="T8" fmla="*/ 254 w 261"/>
                <a:gd name="T9" fmla="*/ 826 h 828"/>
                <a:gd name="T10" fmla="*/ 254 w 261"/>
                <a:gd name="T11" fmla="*/ 767 h 828"/>
                <a:gd name="T12" fmla="*/ 254 w 261"/>
                <a:gd name="T13" fmla="*/ 707 h 828"/>
                <a:gd name="T14" fmla="*/ 254 w 261"/>
                <a:gd name="T15" fmla="*/ 648 h 828"/>
                <a:gd name="T16" fmla="*/ 254 w 261"/>
                <a:gd name="T17" fmla="*/ 589 h 828"/>
                <a:gd name="T18" fmla="*/ 256 w 261"/>
                <a:gd name="T19" fmla="*/ 476 h 828"/>
                <a:gd name="T20" fmla="*/ 259 w 261"/>
                <a:gd name="T21" fmla="*/ 362 h 828"/>
                <a:gd name="T22" fmla="*/ 261 w 261"/>
                <a:gd name="T23" fmla="*/ 252 h 828"/>
                <a:gd name="T24" fmla="*/ 259 w 261"/>
                <a:gd name="T25" fmla="*/ 138 h 828"/>
                <a:gd name="T26" fmla="*/ 241 w 261"/>
                <a:gd name="T27" fmla="*/ 128 h 828"/>
                <a:gd name="T28" fmla="*/ 227 w 261"/>
                <a:gd name="T29" fmla="*/ 118 h 828"/>
                <a:gd name="T30" fmla="*/ 209 w 261"/>
                <a:gd name="T31" fmla="*/ 109 h 828"/>
                <a:gd name="T32" fmla="*/ 192 w 261"/>
                <a:gd name="T33" fmla="*/ 99 h 828"/>
                <a:gd name="T34" fmla="*/ 175 w 261"/>
                <a:gd name="T35" fmla="*/ 91 h 828"/>
                <a:gd name="T36" fmla="*/ 160 w 261"/>
                <a:gd name="T37" fmla="*/ 81 h 828"/>
                <a:gd name="T38" fmla="*/ 143 w 261"/>
                <a:gd name="T39" fmla="*/ 72 h 828"/>
                <a:gd name="T40" fmla="*/ 126 w 261"/>
                <a:gd name="T41" fmla="*/ 62 h 828"/>
                <a:gd name="T42" fmla="*/ 113 w 261"/>
                <a:gd name="T43" fmla="*/ 57 h 828"/>
                <a:gd name="T44" fmla="*/ 103 w 261"/>
                <a:gd name="T45" fmla="*/ 49 h 828"/>
                <a:gd name="T46" fmla="*/ 91 w 261"/>
                <a:gd name="T47" fmla="*/ 45 h 828"/>
                <a:gd name="T48" fmla="*/ 81 w 261"/>
                <a:gd name="T49" fmla="*/ 37 h 828"/>
                <a:gd name="T50" fmla="*/ 69 w 261"/>
                <a:gd name="T51" fmla="*/ 32 h 828"/>
                <a:gd name="T52" fmla="*/ 59 w 261"/>
                <a:gd name="T53" fmla="*/ 27 h 828"/>
                <a:gd name="T54" fmla="*/ 47 w 261"/>
                <a:gd name="T55" fmla="*/ 20 h 828"/>
                <a:gd name="T56" fmla="*/ 37 w 261"/>
                <a:gd name="T57" fmla="*/ 15 h 828"/>
                <a:gd name="T58" fmla="*/ 30 w 261"/>
                <a:gd name="T59" fmla="*/ 10 h 828"/>
                <a:gd name="T60" fmla="*/ 22 w 261"/>
                <a:gd name="T61" fmla="*/ 8 h 828"/>
                <a:gd name="T62" fmla="*/ 15 w 261"/>
                <a:gd name="T63" fmla="*/ 3 h 828"/>
                <a:gd name="T64" fmla="*/ 7 w 261"/>
                <a:gd name="T65" fmla="*/ 0 h 828"/>
                <a:gd name="T66" fmla="*/ 2 w 261"/>
                <a:gd name="T67" fmla="*/ 20 h 828"/>
                <a:gd name="T68" fmla="*/ 5 w 261"/>
                <a:gd name="T69" fmla="*/ 40 h 828"/>
                <a:gd name="T70" fmla="*/ 5 w 261"/>
                <a:gd name="T71" fmla="*/ 59 h 828"/>
                <a:gd name="T72" fmla="*/ 0 w 261"/>
                <a:gd name="T73" fmla="*/ 79 h 828"/>
                <a:gd name="T74" fmla="*/ 0 w 261"/>
                <a:gd name="T75" fmla="*/ 148 h 828"/>
                <a:gd name="T76" fmla="*/ 0 w 261"/>
                <a:gd name="T77" fmla="*/ 217 h 828"/>
                <a:gd name="T78" fmla="*/ 0 w 261"/>
                <a:gd name="T79" fmla="*/ 286 h 828"/>
                <a:gd name="T80" fmla="*/ 0 w 261"/>
                <a:gd name="T81" fmla="*/ 355 h 828"/>
                <a:gd name="T82" fmla="*/ 5 w 261"/>
                <a:gd name="T83" fmla="*/ 424 h 828"/>
                <a:gd name="T84" fmla="*/ 7 w 261"/>
                <a:gd name="T85" fmla="*/ 495 h 828"/>
                <a:gd name="T86" fmla="*/ 10 w 261"/>
                <a:gd name="T87" fmla="*/ 564 h 828"/>
                <a:gd name="T88" fmla="*/ 20 w 261"/>
                <a:gd name="T89" fmla="*/ 636 h 828"/>
                <a:gd name="T90" fmla="*/ 22 w 261"/>
                <a:gd name="T91" fmla="*/ 658 h 828"/>
                <a:gd name="T92" fmla="*/ 27 w 261"/>
                <a:gd name="T93" fmla="*/ 678 h 828"/>
                <a:gd name="T94" fmla="*/ 32 w 261"/>
                <a:gd name="T95" fmla="*/ 698 h 828"/>
                <a:gd name="T96" fmla="*/ 37 w 261"/>
                <a:gd name="T97" fmla="*/ 717 h 828"/>
                <a:gd name="T98" fmla="*/ 84 w 261"/>
                <a:gd name="T99" fmla="*/ 732 h 828"/>
                <a:gd name="T100" fmla="*/ 86 w 261"/>
                <a:gd name="T101" fmla="*/ 739 h 828"/>
                <a:gd name="T102" fmla="*/ 126 w 261"/>
                <a:gd name="T103" fmla="*/ 757 h 828"/>
                <a:gd name="T104" fmla="*/ 175 w 261"/>
                <a:gd name="T105" fmla="*/ 784 h 828"/>
                <a:gd name="T106" fmla="*/ 249 w 261"/>
                <a:gd name="T107" fmla="*/ 828 h 828"/>
                <a:gd name="T108" fmla="*/ 249 w 261"/>
                <a:gd name="T109" fmla="*/ 828 h 82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1"/>
                <a:gd name="T166" fmla="*/ 0 h 828"/>
                <a:gd name="T167" fmla="*/ 261 w 261"/>
                <a:gd name="T168" fmla="*/ 828 h 82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1" h="828">
                  <a:moveTo>
                    <a:pt x="249" y="828"/>
                  </a:moveTo>
                  <a:lnTo>
                    <a:pt x="249" y="828"/>
                  </a:lnTo>
                  <a:lnTo>
                    <a:pt x="251" y="828"/>
                  </a:lnTo>
                  <a:lnTo>
                    <a:pt x="254" y="826"/>
                  </a:lnTo>
                  <a:lnTo>
                    <a:pt x="254" y="767"/>
                  </a:lnTo>
                  <a:lnTo>
                    <a:pt x="254" y="707"/>
                  </a:lnTo>
                  <a:lnTo>
                    <a:pt x="254" y="648"/>
                  </a:lnTo>
                  <a:lnTo>
                    <a:pt x="254" y="589"/>
                  </a:lnTo>
                  <a:lnTo>
                    <a:pt x="256" y="476"/>
                  </a:lnTo>
                  <a:lnTo>
                    <a:pt x="259" y="362"/>
                  </a:lnTo>
                  <a:lnTo>
                    <a:pt x="261" y="252"/>
                  </a:lnTo>
                  <a:lnTo>
                    <a:pt x="259" y="138"/>
                  </a:lnTo>
                  <a:lnTo>
                    <a:pt x="241" y="128"/>
                  </a:lnTo>
                  <a:lnTo>
                    <a:pt x="227" y="118"/>
                  </a:lnTo>
                  <a:lnTo>
                    <a:pt x="209" y="109"/>
                  </a:lnTo>
                  <a:lnTo>
                    <a:pt x="192" y="99"/>
                  </a:lnTo>
                  <a:lnTo>
                    <a:pt x="175" y="91"/>
                  </a:lnTo>
                  <a:lnTo>
                    <a:pt x="160" y="81"/>
                  </a:lnTo>
                  <a:lnTo>
                    <a:pt x="143" y="72"/>
                  </a:lnTo>
                  <a:lnTo>
                    <a:pt x="126" y="62"/>
                  </a:lnTo>
                  <a:lnTo>
                    <a:pt x="113" y="57"/>
                  </a:lnTo>
                  <a:lnTo>
                    <a:pt x="103" y="49"/>
                  </a:lnTo>
                  <a:lnTo>
                    <a:pt x="91" y="45"/>
                  </a:lnTo>
                  <a:lnTo>
                    <a:pt x="81" y="37"/>
                  </a:lnTo>
                  <a:lnTo>
                    <a:pt x="69" y="32"/>
                  </a:lnTo>
                  <a:lnTo>
                    <a:pt x="59" y="27"/>
                  </a:lnTo>
                  <a:lnTo>
                    <a:pt x="47" y="20"/>
                  </a:lnTo>
                  <a:lnTo>
                    <a:pt x="37" y="15"/>
                  </a:lnTo>
                  <a:lnTo>
                    <a:pt x="30" y="10"/>
                  </a:lnTo>
                  <a:lnTo>
                    <a:pt x="22" y="8"/>
                  </a:lnTo>
                  <a:lnTo>
                    <a:pt x="15" y="3"/>
                  </a:lnTo>
                  <a:lnTo>
                    <a:pt x="7" y="0"/>
                  </a:lnTo>
                  <a:lnTo>
                    <a:pt x="2" y="20"/>
                  </a:lnTo>
                  <a:lnTo>
                    <a:pt x="5" y="40"/>
                  </a:lnTo>
                  <a:lnTo>
                    <a:pt x="5" y="59"/>
                  </a:lnTo>
                  <a:lnTo>
                    <a:pt x="0" y="79"/>
                  </a:lnTo>
                  <a:lnTo>
                    <a:pt x="0" y="148"/>
                  </a:lnTo>
                  <a:lnTo>
                    <a:pt x="0" y="217"/>
                  </a:lnTo>
                  <a:lnTo>
                    <a:pt x="0" y="286"/>
                  </a:lnTo>
                  <a:lnTo>
                    <a:pt x="0" y="355"/>
                  </a:lnTo>
                  <a:lnTo>
                    <a:pt x="5" y="424"/>
                  </a:lnTo>
                  <a:lnTo>
                    <a:pt x="7" y="495"/>
                  </a:lnTo>
                  <a:lnTo>
                    <a:pt x="10" y="564"/>
                  </a:lnTo>
                  <a:lnTo>
                    <a:pt x="20" y="636"/>
                  </a:lnTo>
                  <a:lnTo>
                    <a:pt x="22" y="658"/>
                  </a:lnTo>
                  <a:lnTo>
                    <a:pt x="27" y="678"/>
                  </a:lnTo>
                  <a:lnTo>
                    <a:pt x="32" y="698"/>
                  </a:lnTo>
                  <a:lnTo>
                    <a:pt x="37" y="717"/>
                  </a:lnTo>
                  <a:lnTo>
                    <a:pt x="84" y="732"/>
                  </a:lnTo>
                  <a:lnTo>
                    <a:pt x="86" y="739"/>
                  </a:lnTo>
                  <a:lnTo>
                    <a:pt x="126" y="757"/>
                  </a:lnTo>
                  <a:lnTo>
                    <a:pt x="175" y="784"/>
                  </a:lnTo>
                  <a:lnTo>
                    <a:pt x="249" y="828"/>
                  </a:lnTo>
                  <a:close/>
                </a:path>
              </a:pathLst>
            </a:custGeom>
            <a:solidFill>
              <a:srgbClr val="6899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4596" name="Freeform 14"/>
            <p:cNvSpPr>
              <a:spLocks/>
            </p:cNvSpPr>
            <p:nvPr/>
          </p:nvSpPr>
          <p:spPr bwMode="auto">
            <a:xfrm>
              <a:off x="2186" y="1990"/>
              <a:ext cx="500" cy="858"/>
            </a:xfrm>
            <a:custGeom>
              <a:avLst/>
              <a:gdLst>
                <a:gd name="T0" fmla="*/ 408 w 500"/>
                <a:gd name="T1" fmla="*/ 779 h 858"/>
                <a:gd name="T2" fmla="*/ 411 w 500"/>
                <a:gd name="T3" fmla="*/ 776 h 858"/>
                <a:gd name="T4" fmla="*/ 411 w 500"/>
                <a:gd name="T5" fmla="*/ 774 h 858"/>
                <a:gd name="T6" fmla="*/ 500 w 500"/>
                <a:gd name="T7" fmla="*/ 744 h 858"/>
                <a:gd name="T8" fmla="*/ 497 w 500"/>
                <a:gd name="T9" fmla="*/ 641 h 858"/>
                <a:gd name="T10" fmla="*/ 490 w 500"/>
                <a:gd name="T11" fmla="*/ 535 h 858"/>
                <a:gd name="T12" fmla="*/ 490 w 500"/>
                <a:gd name="T13" fmla="*/ 429 h 858"/>
                <a:gd name="T14" fmla="*/ 490 w 500"/>
                <a:gd name="T15" fmla="*/ 323 h 858"/>
                <a:gd name="T16" fmla="*/ 485 w 500"/>
                <a:gd name="T17" fmla="*/ 163 h 858"/>
                <a:gd name="T18" fmla="*/ 477 w 500"/>
                <a:gd name="T19" fmla="*/ 5 h 858"/>
                <a:gd name="T20" fmla="*/ 465 w 500"/>
                <a:gd name="T21" fmla="*/ 0 h 858"/>
                <a:gd name="T22" fmla="*/ 450 w 500"/>
                <a:gd name="T23" fmla="*/ 3 h 858"/>
                <a:gd name="T24" fmla="*/ 416 w 500"/>
                <a:gd name="T25" fmla="*/ 12 h 858"/>
                <a:gd name="T26" fmla="*/ 381 w 500"/>
                <a:gd name="T27" fmla="*/ 22 h 858"/>
                <a:gd name="T28" fmla="*/ 342 w 500"/>
                <a:gd name="T29" fmla="*/ 35 h 858"/>
                <a:gd name="T30" fmla="*/ 305 w 500"/>
                <a:gd name="T31" fmla="*/ 47 h 858"/>
                <a:gd name="T32" fmla="*/ 268 w 500"/>
                <a:gd name="T33" fmla="*/ 62 h 858"/>
                <a:gd name="T34" fmla="*/ 231 w 500"/>
                <a:gd name="T35" fmla="*/ 74 h 858"/>
                <a:gd name="T36" fmla="*/ 172 w 500"/>
                <a:gd name="T37" fmla="*/ 94 h 858"/>
                <a:gd name="T38" fmla="*/ 113 w 500"/>
                <a:gd name="T39" fmla="*/ 111 h 858"/>
                <a:gd name="T40" fmla="*/ 56 w 500"/>
                <a:gd name="T41" fmla="*/ 131 h 858"/>
                <a:gd name="T42" fmla="*/ 0 w 500"/>
                <a:gd name="T43" fmla="*/ 155 h 858"/>
                <a:gd name="T44" fmla="*/ 22 w 500"/>
                <a:gd name="T45" fmla="*/ 269 h 858"/>
                <a:gd name="T46" fmla="*/ 51 w 500"/>
                <a:gd name="T47" fmla="*/ 382 h 858"/>
                <a:gd name="T48" fmla="*/ 66 w 500"/>
                <a:gd name="T49" fmla="*/ 431 h 858"/>
                <a:gd name="T50" fmla="*/ 79 w 500"/>
                <a:gd name="T51" fmla="*/ 481 h 858"/>
                <a:gd name="T52" fmla="*/ 86 w 500"/>
                <a:gd name="T53" fmla="*/ 508 h 858"/>
                <a:gd name="T54" fmla="*/ 91 w 500"/>
                <a:gd name="T55" fmla="*/ 540 h 858"/>
                <a:gd name="T56" fmla="*/ 101 w 500"/>
                <a:gd name="T57" fmla="*/ 574 h 858"/>
                <a:gd name="T58" fmla="*/ 111 w 500"/>
                <a:gd name="T59" fmla="*/ 609 h 858"/>
                <a:gd name="T60" fmla="*/ 115 w 500"/>
                <a:gd name="T61" fmla="*/ 636 h 858"/>
                <a:gd name="T62" fmla="*/ 120 w 500"/>
                <a:gd name="T63" fmla="*/ 661 h 858"/>
                <a:gd name="T64" fmla="*/ 128 w 500"/>
                <a:gd name="T65" fmla="*/ 693 h 858"/>
                <a:gd name="T66" fmla="*/ 135 w 500"/>
                <a:gd name="T67" fmla="*/ 725 h 858"/>
                <a:gd name="T68" fmla="*/ 155 w 500"/>
                <a:gd name="T69" fmla="*/ 791 h 858"/>
                <a:gd name="T70" fmla="*/ 175 w 500"/>
                <a:gd name="T71" fmla="*/ 858 h 8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0"/>
                <a:gd name="T109" fmla="*/ 0 h 858"/>
                <a:gd name="T110" fmla="*/ 500 w 500"/>
                <a:gd name="T111" fmla="*/ 858 h 8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0" h="858">
                  <a:moveTo>
                    <a:pt x="177" y="855"/>
                  </a:moveTo>
                  <a:lnTo>
                    <a:pt x="408" y="779"/>
                  </a:lnTo>
                  <a:lnTo>
                    <a:pt x="411" y="776"/>
                  </a:lnTo>
                  <a:lnTo>
                    <a:pt x="411" y="774"/>
                  </a:lnTo>
                  <a:lnTo>
                    <a:pt x="431" y="774"/>
                  </a:lnTo>
                  <a:lnTo>
                    <a:pt x="500" y="744"/>
                  </a:lnTo>
                  <a:lnTo>
                    <a:pt x="500" y="693"/>
                  </a:lnTo>
                  <a:lnTo>
                    <a:pt x="497" y="641"/>
                  </a:lnTo>
                  <a:lnTo>
                    <a:pt x="492" y="589"/>
                  </a:lnTo>
                  <a:lnTo>
                    <a:pt x="490" y="535"/>
                  </a:lnTo>
                  <a:lnTo>
                    <a:pt x="490" y="483"/>
                  </a:lnTo>
                  <a:lnTo>
                    <a:pt x="490" y="429"/>
                  </a:lnTo>
                  <a:lnTo>
                    <a:pt x="490" y="377"/>
                  </a:lnTo>
                  <a:lnTo>
                    <a:pt x="490" y="323"/>
                  </a:lnTo>
                  <a:lnTo>
                    <a:pt x="487" y="242"/>
                  </a:lnTo>
                  <a:lnTo>
                    <a:pt x="485" y="163"/>
                  </a:lnTo>
                  <a:lnTo>
                    <a:pt x="482" y="84"/>
                  </a:lnTo>
                  <a:lnTo>
                    <a:pt x="477" y="5"/>
                  </a:lnTo>
                  <a:lnTo>
                    <a:pt x="472" y="3"/>
                  </a:lnTo>
                  <a:lnTo>
                    <a:pt x="465" y="0"/>
                  </a:lnTo>
                  <a:lnTo>
                    <a:pt x="458" y="3"/>
                  </a:lnTo>
                  <a:lnTo>
                    <a:pt x="450" y="3"/>
                  </a:lnTo>
                  <a:lnTo>
                    <a:pt x="433" y="8"/>
                  </a:lnTo>
                  <a:lnTo>
                    <a:pt x="416" y="12"/>
                  </a:lnTo>
                  <a:lnTo>
                    <a:pt x="399" y="17"/>
                  </a:lnTo>
                  <a:lnTo>
                    <a:pt x="381" y="22"/>
                  </a:lnTo>
                  <a:lnTo>
                    <a:pt x="362" y="27"/>
                  </a:lnTo>
                  <a:lnTo>
                    <a:pt x="342" y="35"/>
                  </a:lnTo>
                  <a:lnTo>
                    <a:pt x="325" y="42"/>
                  </a:lnTo>
                  <a:lnTo>
                    <a:pt x="305" y="47"/>
                  </a:lnTo>
                  <a:lnTo>
                    <a:pt x="288" y="54"/>
                  </a:lnTo>
                  <a:lnTo>
                    <a:pt x="268" y="62"/>
                  </a:lnTo>
                  <a:lnTo>
                    <a:pt x="251" y="69"/>
                  </a:lnTo>
                  <a:lnTo>
                    <a:pt x="231" y="74"/>
                  </a:lnTo>
                  <a:lnTo>
                    <a:pt x="202" y="84"/>
                  </a:lnTo>
                  <a:lnTo>
                    <a:pt x="172" y="94"/>
                  </a:lnTo>
                  <a:lnTo>
                    <a:pt x="143" y="104"/>
                  </a:lnTo>
                  <a:lnTo>
                    <a:pt x="113" y="111"/>
                  </a:lnTo>
                  <a:lnTo>
                    <a:pt x="83" y="121"/>
                  </a:lnTo>
                  <a:lnTo>
                    <a:pt x="56" y="131"/>
                  </a:lnTo>
                  <a:lnTo>
                    <a:pt x="27" y="143"/>
                  </a:lnTo>
                  <a:lnTo>
                    <a:pt x="0" y="155"/>
                  </a:lnTo>
                  <a:lnTo>
                    <a:pt x="10" y="212"/>
                  </a:lnTo>
                  <a:lnTo>
                    <a:pt x="22" y="269"/>
                  </a:lnTo>
                  <a:lnTo>
                    <a:pt x="37" y="325"/>
                  </a:lnTo>
                  <a:lnTo>
                    <a:pt x="51" y="382"/>
                  </a:lnTo>
                  <a:lnTo>
                    <a:pt x="59" y="404"/>
                  </a:lnTo>
                  <a:lnTo>
                    <a:pt x="66" y="431"/>
                  </a:lnTo>
                  <a:lnTo>
                    <a:pt x="74" y="456"/>
                  </a:lnTo>
                  <a:lnTo>
                    <a:pt x="79" y="481"/>
                  </a:lnTo>
                  <a:lnTo>
                    <a:pt x="81" y="495"/>
                  </a:lnTo>
                  <a:lnTo>
                    <a:pt x="86" y="508"/>
                  </a:lnTo>
                  <a:lnTo>
                    <a:pt x="88" y="523"/>
                  </a:lnTo>
                  <a:lnTo>
                    <a:pt x="91" y="540"/>
                  </a:lnTo>
                  <a:lnTo>
                    <a:pt x="98" y="555"/>
                  </a:lnTo>
                  <a:lnTo>
                    <a:pt x="101" y="574"/>
                  </a:lnTo>
                  <a:lnTo>
                    <a:pt x="103" y="592"/>
                  </a:lnTo>
                  <a:lnTo>
                    <a:pt x="111" y="609"/>
                  </a:lnTo>
                  <a:lnTo>
                    <a:pt x="113" y="624"/>
                  </a:lnTo>
                  <a:lnTo>
                    <a:pt x="115" y="636"/>
                  </a:lnTo>
                  <a:lnTo>
                    <a:pt x="118" y="648"/>
                  </a:lnTo>
                  <a:lnTo>
                    <a:pt x="120" y="661"/>
                  </a:lnTo>
                  <a:lnTo>
                    <a:pt x="123" y="678"/>
                  </a:lnTo>
                  <a:lnTo>
                    <a:pt x="128" y="693"/>
                  </a:lnTo>
                  <a:lnTo>
                    <a:pt x="133" y="710"/>
                  </a:lnTo>
                  <a:lnTo>
                    <a:pt x="135" y="725"/>
                  </a:lnTo>
                  <a:lnTo>
                    <a:pt x="145" y="757"/>
                  </a:lnTo>
                  <a:lnTo>
                    <a:pt x="155" y="791"/>
                  </a:lnTo>
                  <a:lnTo>
                    <a:pt x="165" y="823"/>
                  </a:lnTo>
                  <a:lnTo>
                    <a:pt x="175" y="858"/>
                  </a:lnTo>
                  <a:lnTo>
                    <a:pt x="177" y="855"/>
                  </a:lnTo>
                  <a:close/>
                </a:path>
              </a:pathLst>
            </a:custGeom>
            <a:solidFill>
              <a:srgbClr val="CE3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4597" name="Freeform 15"/>
            <p:cNvSpPr>
              <a:spLocks/>
            </p:cNvSpPr>
            <p:nvPr/>
          </p:nvSpPr>
          <p:spPr bwMode="auto">
            <a:xfrm>
              <a:off x="2326" y="2513"/>
              <a:ext cx="128" cy="113"/>
            </a:xfrm>
            <a:custGeom>
              <a:avLst/>
              <a:gdLst>
                <a:gd name="T0" fmla="*/ 86 w 128"/>
                <a:gd name="T1" fmla="*/ 113 h 113"/>
                <a:gd name="T2" fmla="*/ 108 w 128"/>
                <a:gd name="T3" fmla="*/ 108 h 113"/>
                <a:gd name="T4" fmla="*/ 118 w 128"/>
                <a:gd name="T5" fmla="*/ 93 h 113"/>
                <a:gd name="T6" fmla="*/ 126 w 128"/>
                <a:gd name="T7" fmla="*/ 73 h 113"/>
                <a:gd name="T8" fmla="*/ 128 w 128"/>
                <a:gd name="T9" fmla="*/ 54 h 113"/>
                <a:gd name="T10" fmla="*/ 126 w 128"/>
                <a:gd name="T11" fmla="*/ 34 h 113"/>
                <a:gd name="T12" fmla="*/ 121 w 128"/>
                <a:gd name="T13" fmla="*/ 24 h 113"/>
                <a:gd name="T14" fmla="*/ 116 w 128"/>
                <a:gd name="T15" fmla="*/ 14 h 113"/>
                <a:gd name="T16" fmla="*/ 113 w 128"/>
                <a:gd name="T17" fmla="*/ 7 h 113"/>
                <a:gd name="T18" fmla="*/ 106 w 128"/>
                <a:gd name="T19" fmla="*/ 2 h 113"/>
                <a:gd name="T20" fmla="*/ 96 w 128"/>
                <a:gd name="T21" fmla="*/ 0 h 113"/>
                <a:gd name="T22" fmla="*/ 86 w 128"/>
                <a:gd name="T23" fmla="*/ 0 h 113"/>
                <a:gd name="T24" fmla="*/ 74 w 128"/>
                <a:gd name="T25" fmla="*/ 0 h 113"/>
                <a:gd name="T26" fmla="*/ 64 w 128"/>
                <a:gd name="T27" fmla="*/ 0 h 113"/>
                <a:gd name="T28" fmla="*/ 54 w 128"/>
                <a:gd name="T29" fmla="*/ 2 h 113"/>
                <a:gd name="T30" fmla="*/ 44 w 128"/>
                <a:gd name="T31" fmla="*/ 4 h 113"/>
                <a:gd name="T32" fmla="*/ 35 w 128"/>
                <a:gd name="T33" fmla="*/ 4 h 113"/>
                <a:gd name="T34" fmla="*/ 25 w 128"/>
                <a:gd name="T35" fmla="*/ 7 h 113"/>
                <a:gd name="T36" fmla="*/ 17 w 128"/>
                <a:gd name="T37" fmla="*/ 14 h 113"/>
                <a:gd name="T38" fmla="*/ 12 w 128"/>
                <a:gd name="T39" fmla="*/ 19 h 113"/>
                <a:gd name="T40" fmla="*/ 7 w 128"/>
                <a:gd name="T41" fmla="*/ 24 h 113"/>
                <a:gd name="T42" fmla="*/ 3 w 128"/>
                <a:gd name="T43" fmla="*/ 29 h 113"/>
                <a:gd name="T44" fmla="*/ 0 w 128"/>
                <a:gd name="T45" fmla="*/ 46 h 113"/>
                <a:gd name="T46" fmla="*/ 3 w 128"/>
                <a:gd name="T47" fmla="*/ 61 h 113"/>
                <a:gd name="T48" fmla="*/ 7 w 128"/>
                <a:gd name="T49" fmla="*/ 76 h 113"/>
                <a:gd name="T50" fmla="*/ 15 w 128"/>
                <a:gd name="T51" fmla="*/ 88 h 113"/>
                <a:gd name="T52" fmla="*/ 17 w 128"/>
                <a:gd name="T53" fmla="*/ 91 h 113"/>
                <a:gd name="T54" fmla="*/ 20 w 128"/>
                <a:gd name="T55" fmla="*/ 93 h 113"/>
                <a:gd name="T56" fmla="*/ 22 w 128"/>
                <a:gd name="T57" fmla="*/ 96 h 113"/>
                <a:gd name="T58" fmla="*/ 22 w 128"/>
                <a:gd name="T59" fmla="*/ 98 h 113"/>
                <a:gd name="T60" fmla="*/ 86 w 128"/>
                <a:gd name="T61" fmla="*/ 113 h 11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"/>
                <a:gd name="T94" fmla="*/ 0 h 113"/>
                <a:gd name="T95" fmla="*/ 128 w 128"/>
                <a:gd name="T96" fmla="*/ 113 h 11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" h="113">
                  <a:moveTo>
                    <a:pt x="86" y="113"/>
                  </a:moveTo>
                  <a:lnTo>
                    <a:pt x="108" y="108"/>
                  </a:lnTo>
                  <a:lnTo>
                    <a:pt x="118" y="93"/>
                  </a:lnTo>
                  <a:lnTo>
                    <a:pt x="126" y="73"/>
                  </a:lnTo>
                  <a:lnTo>
                    <a:pt x="128" y="54"/>
                  </a:lnTo>
                  <a:lnTo>
                    <a:pt x="126" y="34"/>
                  </a:lnTo>
                  <a:lnTo>
                    <a:pt x="121" y="24"/>
                  </a:lnTo>
                  <a:lnTo>
                    <a:pt x="116" y="14"/>
                  </a:lnTo>
                  <a:lnTo>
                    <a:pt x="113" y="7"/>
                  </a:lnTo>
                  <a:lnTo>
                    <a:pt x="106" y="2"/>
                  </a:lnTo>
                  <a:lnTo>
                    <a:pt x="96" y="0"/>
                  </a:lnTo>
                  <a:lnTo>
                    <a:pt x="86" y="0"/>
                  </a:lnTo>
                  <a:lnTo>
                    <a:pt x="74" y="0"/>
                  </a:lnTo>
                  <a:lnTo>
                    <a:pt x="64" y="0"/>
                  </a:lnTo>
                  <a:lnTo>
                    <a:pt x="54" y="2"/>
                  </a:lnTo>
                  <a:lnTo>
                    <a:pt x="44" y="4"/>
                  </a:lnTo>
                  <a:lnTo>
                    <a:pt x="35" y="4"/>
                  </a:lnTo>
                  <a:lnTo>
                    <a:pt x="25" y="7"/>
                  </a:lnTo>
                  <a:lnTo>
                    <a:pt x="17" y="14"/>
                  </a:lnTo>
                  <a:lnTo>
                    <a:pt x="12" y="19"/>
                  </a:lnTo>
                  <a:lnTo>
                    <a:pt x="7" y="24"/>
                  </a:lnTo>
                  <a:lnTo>
                    <a:pt x="3" y="29"/>
                  </a:lnTo>
                  <a:lnTo>
                    <a:pt x="0" y="46"/>
                  </a:lnTo>
                  <a:lnTo>
                    <a:pt x="3" y="61"/>
                  </a:lnTo>
                  <a:lnTo>
                    <a:pt x="7" y="76"/>
                  </a:lnTo>
                  <a:lnTo>
                    <a:pt x="15" y="88"/>
                  </a:lnTo>
                  <a:lnTo>
                    <a:pt x="17" y="91"/>
                  </a:lnTo>
                  <a:lnTo>
                    <a:pt x="20" y="93"/>
                  </a:lnTo>
                  <a:lnTo>
                    <a:pt x="22" y="96"/>
                  </a:lnTo>
                  <a:lnTo>
                    <a:pt x="22" y="98"/>
                  </a:lnTo>
                  <a:lnTo>
                    <a:pt x="86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4598" name="Freeform 16"/>
            <p:cNvSpPr>
              <a:spLocks/>
            </p:cNvSpPr>
            <p:nvPr/>
          </p:nvSpPr>
          <p:spPr bwMode="auto">
            <a:xfrm>
              <a:off x="2521" y="2485"/>
              <a:ext cx="115" cy="119"/>
            </a:xfrm>
            <a:custGeom>
              <a:avLst/>
              <a:gdLst>
                <a:gd name="T0" fmla="*/ 103 w 115"/>
                <a:gd name="T1" fmla="*/ 119 h 119"/>
                <a:gd name="T2" fmla="*/ 105 w 115"/>
                <a:gd name="T3" fmla="*/ 119 h 119"/>
                <a:gd name="T4" fmla="*/ 113 w 115"/>
                <a:gd name="T5" fmla="*/ 92 h 119"/>
                <a:gd name="T6" fmla="*/ 115 w 115"/>
                <a:gd name="T7" fmla="*/ 62 h 119"/>
                <a:gd name="T8" fmla="*/ 115 w 115"/>
                <a:gd name="T9" fmla="*/ 35 h 119"/>
                <a:gd name="T10" fmla="*/ 108 w 115"/>
                <a:gd name="T11" fmla="*/ 8 h 119"/>
                <a:gd name="T12" fmla="*/ 91 w 115"/>
                <a:gd name="T13" fmla="*/ 3 h 119"/>
                <a:gd name="T14" fmla="*/ 76 w 115"/>
                <a:gd name="T15" fmla="*/ 0 h 119"/>
                <a:gd name="T16" fmla="*/ 59 w 115"/>
                <a:gd name="T17" fmla="*/ 3 h 119"/>
                <a:gd name="T18" fmla="*/ 41 w 115"/>
                <a:gd name="T19" fmla="*/ 3 h 119"/>
                <a:gd name="T20" fmla="*/ 34 w 115"/>
                <a:gd name="T21" fmla="*/ 5 h 119"/>
                <a:gd name="T22" fmla="*/ 27 w 115"/>
                <a:gd name="T23" fmla="*/ 8 h 119"/>
                <a:gd name="T24" fmla="*/ 19 w 115"/>
                <a:gd name="T25" fmla="*/ 10 h 119"/>
                <a:gd name="T26" fmla="*/ 12 w 115"/>
                <a:gd name="T27" fmla="*/ 13 h 119"/>
                <a:gd name="T28" fmla="*/ 5 w 115"/>
                <a:gd name="T29" fmla="*/ 30 h 119"/>
                <a:gd name="T30" fmla="*/ 0 w 115"/>
                <a:gd name="T31" fmla="*/ 47 h 119"/>
                <a:gd name="T32" fmla="*/ 0 w 115"/>
                <a:gd name="T33" fmla="*/ 67 h 119"/>
                <a:gd name="T34" fmla="*/ 5 w 115"/>
                <a:gd name="T35" fmla="*/ 84 h 119"/>
                <a:gd name="T36" fmla="*/ 7 w 115"/>
                <a:gd name="T37" fmla="*/ 89 h 119"/>
                <a:gd name="T38" fmla="*/ 9 w 115"/>
                <a:gd name="T39" fmla="*/ 94 h 119"/>
                <a:gd name="T40" fmla="*/ 12 w 115"/>
                <a:gd name="T41" fmla="*/ 99 h 119"/>
                <a:gd name="T42" fmla="*/ 14 w 115"/>
                <a:gd name="T43" fmla="*/ 104 h 119"/>
                <a:gd name="T44" fmla="*/ 24 w 115"/>
                <a:gd name="T45" fmla="*/ 111 h 119"/>
                <a:gd name="T46" fmla="*/ 103 w 115"/>
                <a:gd name="T47" fmla="*/ 119 h 11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5"/>
                <a:gd name="T73" fmla="*/ 0 h 119"/>
                <a:gd name="T74" fmla="*/ 115 w 115"/>
                <a:gd name="T75" fmla="*/ 119 h 11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5" h="119">
                  <a:moveTo>
                    <a:pt x="103" y="119"/>
                  </a:moveTo>
                  <a:lnTo>
                    <a:pt x="105" y="119"/>
                  </a:lnTo>
                  <a:lnTo>
                    <a:pt x="113" y="92"/>
                  </a:lnTo>
                  <a:lnTo>
                    <a:pt x="115" y="62"/>
                  </a:lnTo>
                  <a:lnTo>
                    <a:pt x="115" y="35"/>
                  </a:lnTo>
                  <a:lnTo>
                    <a:pt x="108" y="8"/>
                  </a:lnTo>
                  <a:lnTo>
                    <a:pt x="91" y="3"/>
                  </a:lnTo>
                  <a:lnTo>
                    <a:pt x="76" y="0"/>
                  </a:lnTo>
                  <a:lnTo>
                    <a:pt x="59" y="3"/>
                  </a:lnTo>
                  <a:lnTo>
                    <a:pt x="41" y="3"/>
                  </a:lnTo>
                  <a:lnTo>
                    <a:pt x="34" y="5"/>
                  </a:lnTo>
                  <a:lnTo>
                    <a:pt x="27" y="8"/>
                  </a:lnTo>
                  <a:lnTo>
                    <a:pt x="19" y="10"/>
                  </a:lnTo>
                  <a:lnTo>
                    <a:pt x="12" y="13"/>
                  </a:lnTo>
                  <a:lnTo>
                    <a:pt x="5" y="30"/>
                  </a:lnTo>
                  <a:lnTo>
                    <a:pt x="0" y="47"/>
                  </a:lnTo>
                  <a:lnTo>
                    <a:pt x="0" y="67"/>
                  </a:lnTo>
                  <a:lnTo>
                    <a:pt x="5" y="84"/>
                  </a:lnTo>
                  <a:lnTo>
                    <a:pt x="7" y="89"/>
                  </a:lnTo>
                  <a:lnTo>
                    <a:pt x="9" y="94"/>
                  </a:lnTo>
                  <a:lnTo>
                    <a:pt x="12" y="99"/>
                  </a:lnTo>
                  <a:lnTo>
                    <a:pt x="14" y="104"/>
                  </a:lnTo>
                  <a:lnTo>
                    <a:pt x="24" y="111"/>
                  </a:lnTo>
                  <a:lnTo>
                    <a:pt x="103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4599" name="Freeform 17"/>
            <p:cNvSpPr>
              <a:spLocks/>
            </p:cNvSpPr>
            <p:nvPr/>
          </p:nvSpPr>
          <p:spPr bwMode="auto">
            <a:xfrm>
              <a:off x="2577" y="2840"/>
              <a:ext cx="335" cy="133"/>
            </a:xfrm>
            <a:custGeom>
              <a:avLst/>
              <a:gdLst>
                <a:gd name="T0" fmla="*/ 37 w 335"/>
                <a:gd name="T1" fmla="*/ 133 h 133"/>
                <a:gd name="T2" fmla="*/ 37 w 335"/>
                <a:gd name="T3" fmla="*/ 131 h 133"/>
                <a:gd name="T4" fmla="*/ 40 w 335"/>
                <a:gd name="T5" fmla="*/ 131 h 133"/>
                <a:gd name="T6" fmla="*/ 40 w 335"/>
                <a:gd name="T7" fmla="*/ 128 h 133"/>
                <a:gd name="T8" fmla="*/ 40 w 335"/>
                <a:gd name="T9" fmla="*/ 128 h 133"/>
                <a:gd name="T10" fmla="*/ 40 w 335"/>
                <a:gd name="T11" fmla="*/ 126 h 133"/>
                <a:gd name="T12" fmla="*/ 42 w 335"/>
                <a:gd name="T13" fmla="*/ 124 h 133"/>
                <a:gd name="T14" fmla="*/ 45 w 335"/>
                <a:gd name="T15" fmla="*/ 124 h 133"/>
                <a:gd name="T16" fmla="*/ 47 w 335"/>
                <a:gd name="T17" fmla="*/ 121 h 133"/>
                <a:gd name="T18" fmla="*/ 49 w 335"/>
                <a:gd name="T19" fmla="*/ 121 h 133"/>
                <a:gd name="T20" fmla="*/ 49 w 335"/>
                <a:gd name="T21" fmla="*/ 124 h 133"/>
                <a:gd name="T22" fmla="*/ 49 w 335"/>
                <a:gd name="T23" fmla="*/ 124 h 133"/>
                <a:gd name="T24" fmla="*/ 52 w 335"/>
                <a:gd name="T25" fmla="*/ 126 h 133"/>
                <a:gd name="T26" fmla="*/ 52 w 335"/>
                <a:gd name="T27" fmla="*/ 126 h 133"/>
                <a:gd name="T28" fmla="*/ 54 w 335"/>
                <a:gd name="T29" fmla="*/ 124 h 133"/>
                <a:gd name="T30" fmla="*/ 54 w 335"/>
                <a:gd name="T31" fmla="*/ 121 h 133"/>
                <a:gd name="T32" fmla="*/ 54 w 335"/>
                <a:gd name="T33" fmla="*/ 119 h 133"/>
                <a:gd name="T34" fmla="*/ 118 w 335"/>
                <a:gd name="T35" fmla="*/ 99 h 133"/>
                <a:gd name="T36" fmla="*/ 298 w 335"/>
                <a:gd name="T37" fmla="*/ 32 h 133"/>
                <a:gd name="T38" fmla="*/ 335 w 335"/>
                <a:gd name="T39" fmla="*/ 18 h 133"/>
                <a:gd name="T40" fmla="*/ 335 w 335"/>
                <a:gd name="T41" fmla="*/ 10 h 133"/>
                <a:gd name="T42" fmla="*/ 330 w 335"/>
                <a:gd name="T43" fmla="*/ 8 h 133"/>
                <a:gd name="T44" fmla="*/ 325 w 335"/>
                <a:gd name="T45" fmla="*/ 3 h 133"/>
                <a:gd name="T46" fmla="*/ 320 w 335"/>
                <a:gd name="T47" fmla="*/ 0 h 133"/>
                <a:gd name="T48" fmla="*/ 313 w 335"/>
                <a:gd name="T49" fmla="*/ 0 h 133"/>
                <a:gd name="T50" fmla="*/ 45 w 335"/>
                <a:gd name="T51" fmla="*/ 96 h 133"/>
                <a:gd name="T52" fmla="*/ 40 w 335"/>
                <a:gd name="T53" fmla="*/ 99 h 133"/>
                <a:gd name="T54" fmla="*/ 37 w 335"/>
                <a:gd name="T55" fmla="*/ 99 h 133"/>
                <a:gd name="T56" fmla="*/ 32 w 335"/>
                <a:gd name="T57" fmla="*/ 101 h 133"/>
                <a:gd name="T58" fmla="*/ 27 w 335"/>
                <a:gd name="T59" fmla="*/ 101 h 133"/>
                <a:gd name="T60" fmla="*/ 0 w 335"/>
                <a:gd name="T61" fmla="*/ 114 h 133"/>
                <a:gd name="T62" fmla="*/ 37 w 335"/>
                <a:gd name="T63" fmla="*/ 133 h 13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35"/>
                <a:gd name="T97" fmla="*/ 0 h 133"/>
                <a:gd name="T98" fmla="*/ 335 w 335"/>
                <a:gd name="T99" fmla="*/ 133 h 13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35" h="133">
                  <a:moveTo>
                    <a:pt x="37" y="133"/>
                  </a:moveTo>
                  <a:lnTo>
                    <a:pt x="37" y="131"/>
                  </a:lnTo>
                  <a:lnTo>
                    <a:pt x="40" y="131"/>
                  </a:lnTo>
                  <a:lnTo>
                    <a:pt x="40" y="128"/>
                  </a:lnTo>
                  <a:lnTo>
                    <a:pt x="40" y="126"/>
                  </a:lnTo>
                  <a:lnTo>
                    <a:pt x="42" y="124"/>
                  </a:lnTo>
                  <a:lnTo>
                    <a:pt x="45" y="124"/>
                  </a:lnTo>
                  <a:lnTo>
                    <a:pt x="47" y="121"/>
                  </a:lnTo>
                  <a:lnTo>
                    <a:pt x="49" y="121"/>
                  </a:lnTo>
                  <a:lnTo>
                    <a:pt x="49" y="124"/>
                  </a:lnTo>
                  <a:lnTo>
                    <a:pt x="52" y="126"/>
                  </a:lnTo>
                  <a:lnTo>
                    <a:pt x="54" y="124"/>
                  </a:lnTo>
                  <a:lnTo>
                    <a:pt x="54" y="121"/>
                  </a:lnTo>
                  <a:lnTo>
                    <a:pt x="54" y="119"/>
                  </a:lnTo>
                  <a:lnTo>
                    <a:pt x="118" y="99"/>
                  </a:lnTo>
                  <a:lnTo>
                    <a:pt x="298" y="32"/>
                  </a:lnTo>
                  <a:lnTo>
                    <a:pt x="335" y="18"/>
                  </a:lnTo>
                  <a:lnTo>
                    <a:pt x="335" y="10"/>
                  </a:lnTo>
                  <a:lnTo>
                    <a:pt x="330" y="8"/>
                  </a:lnTo>
                  <a:lnTo>
                    <a:pt x="325" y="3"/>
                  </a:lnTo>
                  <a:lnTo>
                    <a:pt x="320" y="0"/>
                  </a:lnTo>
                  <a:lnTo>
                    <a:pt x="313" y="0"/>
                  </a:lnTo>
                  <a:lnTo>
                    <a:pt x="45" y="96"/>
                  </a:lnTo>
                  <a:lnTo>
                    <a:pt x="40" y="99"/>
                  </a:lnTo>
                  <a:lnTo>
                    <a:pt x="37" y="99"/>
                  </a:lnTo>
                  <a:lnTo>
                    <a:pt x="32" y="101"/>
                  </a:lnTo>
                  <a:lnTo>
                    <a:pt x="27" y="101"/>
                  </a:lnTo>
                  <a:lnTo>
                    <a:pt x="0" y="114"/>
                  </a:lnTo>
                  <a:lnTo>
                    <a:pt x="37" y="133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4600" name="Freeform 18"/>
            <p:cNvSpPr>
              <a:spLocks/>
            </p:cNvSpPr>
            <p:nvPr/>
          </p:nvSpPr>
          <p:spPr bwMode="auto">
            <a:xfrm>
              <a:off x="2521" y="2826"/>
              <a:ext cx="349" cy="118"/>
            </a:xfrm>
            <a:custGeom>
              <a:avLst/>
              <a:gdLst>
                <a:gd name="T0" fmla="*/ 41 w 349"/>
                <a:gd name="T1" fmla="*/ 118 h 118"/>
                <a:gd name="T2" fmla="*/ 96 w 349"/>
                <a:gd name="T3" fmla="*/ 98 h 118"/>
                <a:gd name="T4" fmla="*/ 349 w 349"/>
                <a:gd name="T5" fmla="*/ 4 h 118"/>
                <a:gd name="T6" fmla="*/ 339 w 349"/>
                <a:gd name="T7" fmla="*/ 0 h 118"/>
                <a:gd name="T8" fmla="*/ 327 w 349"/>
                <a:gd name="T9" fmla="*/ 2 h 118"/>
                <a:gd name="T10" fmla="*/ 315 w 349"/>
                <a:gd name="T11" fmla="*/ 4 h 118"/>
                <a:gd name="T12" fmla="*/ 302 w 349"/>
                <a:gd name="T13" fmla="*/ 7 h 118"/>
                <a:gd name="T14" fmla="*/ 290 w 349"/>
                <a:gd name="T15" fmla="*/ 9 h 118"/>
                <a:gd name="T16" fmla="*/ 280 w 349"/>
                <a:gd name="T17" fmla="*/ 14 h 118"/>
                <a:gd name="T18" fmla="*/ 268 w 349"/>
                <a:gd name="T19" fmla="*/ 17 h 118"/>
                <a:gd name="T20" fmla="*/ 258 w 349"/>
                <a:gd name="T21" fmla="*/ 19 h 118"/>
                <a:gd name="T22" fmla="*/ 246 w 349"/>
                <a:gd name="T23" fmla="*/ 22 h 118"/>
                <a:gd name="T24" fmla="*/ 234 w 349"/>
                <a:gd name="T25" fmla="*/ 24 h 118"/>
                <a:gd name="T26" fmla="*/ 224 w 349"/>
                <a:gd name="T27" fmla="*/ 27 h 118"/>
                <a:gd name="T28" fmla="*/ 211 w 349"/>
                <a:gd name="T29" fmla="*/ 32 h 118"/>
                <a:gd name="T30" fmla="*/ 201 w 349"/>
                <a:gd name="T31" fmla="*/ 34 h 118"/>
                <a:gd name="T32" fmla="*/ 192 w 349"/>
                <a:gd name="T33" fmla="*/ 36 h 118"/>
                <a:gd name="T34" fmla="*/ 182 w 349"/>
                <a:gd name="T35" fmla="*/ 39 h 118"/>
                <a:gd name="T36" fmla="*/ 174 w 349"/>
                <a:gd name="T37" fmla="*/ 41 h 118"/>
                <a:gd name="T38" fmla="*/ 165 w 349"/>
                <a:gd name="T39" fmla="*/ 44 h 118"/>
                <a:gd name="T40" fmla="*/ 155 w 349"/>
                <a:gd name="T41" fmla="*/ 46 h 118"/>
                <a:gd name="T42" fmla="*/ 145 w 349"/>
                <a:gd name="T43" fmla="*/ 49 h 118"/>
                <a:gd name="T44" fmla="*/ 135 w 349"/>
                <a:gd name="T45" fmla="*/ 51 h 118"/>
                <a:gd name="T46" fmla="*/ 125 w 349"/>
                <a:gd name="T47" fmla="*/ 54 h 118"/>
                <a:gd name="T48" fmla="*/ 115 w 349"/>
                <a:gd name="T49" fmla="*/ 59 h 118"/>
                <a:gd name="T50" fmla="*/ 105 w 349"/>
                <a:gd name="T51" fmla="*/ 61 h 118"/>
                <a:gd name="T52" fmla="*/ 96 w 349"/>
                <a:gd name="T53" fmla="*/ 64 h 118"/>
                <a:gd name="T54" fmla="*/ 86 w 349"/>
                <a:gd name="T55" fmla="*/ 69 h 118"/>
                <a:gd name="T56" fmla="*/ 73 w 349"/>
                <a:gd name="T57" fmla="*/ 71 h 118"/>
                <a:gd name="T58" fmla="*/ 64 w 349"/>
                <a:gd name="T59" fmla="*/ 73 h 118"/>
                <a:gd name="T60" fmla="*/ 54 w 349"/>
                <a:gd name="T61" fmla="*/ 76 h 118"/>
                <a:gd name="T62" fmla="*/ 39 w 349"/>
                <a:gd name="T63" fmla="*/ 81 h 118"/>
                <a:gd name="T64" fmla="*/ 27 w 349"/>
                <a:gd name="T65" fmla="*/ 86 h 118"/>
                <a:gd name="T66" fmla="*/ 12 w 349"/>
                <a:gd name="T67" fmla="*/ 91 h 118"/>
                <a:gd name="T68" fmla="*/ 0 w 349"/>
                <a:gd name="T69" fmla="*/ 96 h 118"/>
                <a:gd name="T70" fmla="*/ 5 w 349"/>
                <a:gd name="T71" fmla="*/ 101 h 118"/>
                <a:gd name="T72" fmla="*/ 12 w 349"/>
                <a:gd name="T73" fmla="*/ 105 h 118"/>
                <a:gd name="T74" fmla="*/ 19 w 349"/>
                <a:gd name="T75" fmla="*/ 110 h 118"/>
                <a:gd name="T76" fmla="*/ 27 w 349"/>
                <a:gd name="T77" fmla="*/ 115 h 118"/>
                <a:gd name="T78" fmla="*/ 32 w 349"/>
                <a:gd name="T79" fmla="*/ 115 h 118"/>
                <a:gd name="T80" fmla="*/ 34 w 349"/>
                <a:gd name="T81" fmla="*/ 115 h 118"/>
                <a:gd name="T82" fmla="*/ 39 w 349"/>
                <a:gd name="T83" fmla="*/ 118 h 118"/>
                <a:gd name="T84" fmla="*/ 41 w 349"/>
                <a:gd name="T85" fmla="*/ 118 h 11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9"/>
                <a:gd name="T130" fmla="*/ 0 h 118"/>
                <a:gd name="T131" fmla="*/ 349 w 349"/>
                <a:gd name="T132" fmla="*/ 118 h 11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9" h="118">
                  <a:moveTo>
                    <a:pt x="41" y="118"/>
                  </a:moveTo>
                  <a:lnTo>
                    <a:pt x="96" y="98"/>
                  </a:lnTo>
                  <a:lnTo>
                    <a:pt x="349" y="4"/>
                  </a:lnTo>
                  <a:lnTo>
                    <a:pt x="339" y="0"/>
                  </a:lnTo>
                  <a:lnTo>
                    <a:pt x="327" y="2"/>
                  </a:lnTo>
                  <a:lnTo>
                    <a:pt x="315" y="4"/>
                  </a:lnTo>
                  <a:lnTo>
                    <a:pt x="302" y="7"/>
                  </a:lnTo>
                  <a:lnTo>
                    <a:pt x="290" y="9"/>
                  </a:lnTo>
                  <a:lnTo>
                    <a:pt x="280" y="14"/>
                  </a:lnTo>
                  <a:lnTo>
                    <a:pt x="268" y="17"/>
                  </a:lnTo>
                  <a:lnTo>
                    <a:pt x="258" y="19"/>
                  </a:lnTo>
                  <a:lnTo>
                    <a:pt x="246" y="22"/>
                  </a:lnTo>
                  <a:lnTo>
                    <a:pt x="234" y="24"/>
                  </a:lnTo>
                  <a:lnTo>
                    <a:pt x="224" y="27"/>
                  </a:lnTo>
                  <a:lnTo>
                    <a:pt x="211" y="32"/>
                  </a:lnTo>
                  <a:lnTo>
                    <a:pt x="201" y="34"/>
                  </a:lnTo>
                  <a:lnTo>
                    <a:pt x="192" y="36"/>
                  </a:lnTo>
                  <a:lnTo>
                    <a:pt x="182" y="39"/>
                  </a:lnTo>
                  <a:lnTo>
                    <a:pt x="174" y="41"/>
                  </a:lnTo>
                  <a:lnTo>
                    <a:pt x="165" y="44"/>
                  </a:lnTo>
                  <a:lnTo>
                    <a:pt x="155" y="46"/>
                  </a:lnTo>
                  <a:lnTo>
                    <a:pt x="145" y="49"/>
                  </a:lnTo>
                  <a:lnTo>
                    <a:pt x="135" y="51"/>
                  </a:lnTo>
                  <a:lnTo>
                    <a:pt x="125" y="54"/>
                  </a:lnTo>
                  <a:lnTo>
                    <a:pt x="115" y="59"/>
                  </a:lnTo>
                  <a:lnTo>
                    <a:pt x="105" y="61"/>
                  </a:lnTo>
                  <a:lnTo>
                    <a:pt x="96" y="64"/>
                  </a:lnTo>
                  <a:lnTo>
                    <a:pt x="86" y="69"/>
                  </a:lnTo>
                  <a:lnTo>
                    <a:pt x="73" y="71"/>
                  </a:lnTo>
                  <a:lnTo>
                    <a:pt x="64" y="73"/>
                  </a:lnTo>
                  <a:lnTo>
                    <a:pt x="54" y="76"/>
                  </a:lnTo>
                  <a:lnTo>
                    <a:pt x="39" y="81"/>
                  </a:lnTo>
                  <a:lnTo>
                    <a:pt x="27" y="86"/>
                  </a:lnTo>
                  <a:lnTo>
                    <a:pt x="12" y="91"/>
                  </a:lnTo>
                  <a:lnTo>
                    <a:pt x="0" y="96"/>
                  </a:lnTo>
                  <a:lnTo>
                    <a:pt x="5" y="101"/>
                  </a:lnTo>
                  <a:lnTo>
                    <a:pt x="12" y="105"/>
                  </a:lnTo>
                  <a:lnTo>
                    <a:pt x="19" y="110"/>
                  </a:lnTo>
                  <a:lnTo>
                    <a:pt x="27" y="115"/>
                  </a:lnTo>
                  <a:lnTo>
                    <a:pt x="32" y="115"/>
                  </a:lnTo>
                  <a:lnTo>
                    <a:pt x="34" y="115"/>
                  </a:lnTo>
                  <a:lnTo>
                    <a:pt x="39" y="118"/>
                  </a:lnTo>
                  <a:lnTo>
                    <a:pt x="41" y="118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4601" name="Freeform 19"/>
            <p:cNvSpPr>
              <a:spLocks/>
            </p:cNvSpPr>
            <p:nvPr/>
          </p:nvSpPr>
          <p:spPr bwMode="auto">
            <a:xfrm>
              <a:off x="2476" y="2798"/>
              <a:ext cx="360" cy="114"/>
            </a:xfrm>
            <a:custGeom>
              <a:avLst/>
              <a:gdLst>
                <a:gd name="T0" fmla="*/ 20 w 360"/>
                <a:gd name="T1" fmla="*/ 114 h 114"/>
                <a:gd name="T2" fmla="*/ 212 w 360"/>
                <a:gd name="T3" fmla="*/ 55 h 114"/>
                <a:gd name="T4" fmla="*/ 357 w 360"/>
                <a:gd name="T5" fmla="*/ 15 h 114"/>
                <a:gd name="T6" fmla="*/ 360 w 360"/>
                <a:gd name="T7" fmla="*/ 13 h 114"/>
                <a:gd name="T8" fmla="*/ 360 w 360"/>
                <a:gd name="T9" fmla="*/ 13 h 114"/>
                <a:gd name="T10" fmla="*/ 357 w 360"/>
                <a:gd name="T11" fmla="*/ 10 h 114"/>
                <a:gd name="T12" fmla="*/ 355 w 360"/>
                <a:gd name="T13" fmla="*/ 8 h 114"/>
                <a:gd name="T14" fmla="*/ 355 w 360"/>
                <a:gd name="T15" fmla="*/ 8 h 114"/>
                <a:gd name="T16" fmla="*/ 355 w 360"/>
                <a:gd name="T17" fmla="*/ 8 h 114"/>
                <a:gd name="T18" fmla="*/ 352 w 360"/>
                <a:gd name="T19" fmla="*/ 8 h 114"/>
                <a:gd name="T20" fmla="*/ 352 w 360"/>
                <a:gd name="T21" fmla="*/ 8 h 114"/>
                <a:gd name="T22" fmla="*/ 343 w 360"/>
                <a:gd name="T23" fmla="*/ 3 h 114"/>
                <a:gd name="T24" fmla="*/ 333 w 360"/>
                <a:gd name="T25" fmla="*/ 0 h 114"/>
                <a:gd name="T26" fmla="*/ 323 w 360"/>
                <a:gd name="T27" fmla="*/ 0 h 114"/>
                <a:gd name="T28" fmla="*/ 313 w 360"/>
                <a:gd name="T29" fmla="*/ 3 h 114"/>
                <a:gd name="T30" fmla="*/ 301 w 360"/>
                <a:gd name="T31" fmla="*/ 3 h 114"/>
                <a:gd name="T32" fmla="*/ 291 w 360"/>
                <a:gd name="T33" fmla="*/ 8 h 114"/>
                <a:gd name="T34" fmla="*/ 281 w 360"/>
                <a:gd name="T35" fmla="*/ 10 h 114"/>
                <a:gd name="T36" fmla="*/ 271 w 360"/>
                <a:gd name="T37" fmla="*/ 13 h 114"/>
                <a:gd name="T38" fmla="*/ 266 w 360"/>
                <a:gd name="T39" fmla="*/ 23 h 114"/>
                <a:gd name="T40" fmla="*/ 246 w 360"/>
                <a:gd name="T41" fmla="*/ 23 h 114"/>
                <a:gd name="T42" fmla="*/ 232 w 360"/>
                <a:gd name="T43" fmla="*/ 28 h 114"/>
                <a:gd name="T44" fmla="*/ 214 w 360"/>
                <a:gd name="T45" fmla="*/ 30 h 114"/>
                <a:gd name="T46" fmla="*/ 200 w 360"/>
                <a:gd name="T47" fmla="*/ 37 h 114"/>
                <a:gd name="T48" fmla="*/ 185 w 360"/>
                <a:gd name="T49" fmla="*/ 42 h 114"/>
                <a:gd name="T50" fmla="*/ 170 w 360"/>
                <a:gd name="T51" fmla="*/ 47 h 114"/>
                <a:gd name="T52" fmla="*/ 155 w 360"/>
                <a:gd name="T53" fmla="*/ 52 h 114"/>
                <a:gd name="T54" fmla="*/ 143 w 360"/>
                <a:gd name="T55" fmla="*/ 57 h 114"/>
                <a:gd name="T56" fmla="*/ 128 w 360"/>
                <a:gd name="T57" fmla="*/ 62 h 114"/>
                <a:gd name="T58" fmla="*/ 121 w 360"/>
                <a:gd name="T59" fmla="*/ 62 h 114"/>
                <a:gd name="T60" fmla="*/ 116 w 360"/>
                <a:gd name="T61" fmla="*/ 64 h 114"/>
                <a:gd name="T62" fmla="*/ 109 w 360"/>
                <a:gd name="T63" fmla="*/ 67 h 114"/>
                <a:gd name="T64" fmla="*/ 104 w 360"/>
                <a:gd name="T65" fmla="*/ 67 h 114"/>
                <a:gd name="T66" fmla="*/ 101 w 360"/>
                <a:gd name="T67" fmla="*/ 67 h 114"/>
                <a:gd name="T68" fmla="*/ 101 w 360"/>
                <a:gd name="T69" fmla="*/ 67 h 114"/>
                <a:gd name="T70" fmla="*/ 101 w 360"/>
                <a:gd name="T71" fmla="*/ 69 h 114"/>
                <a:gd name="T72" fmla="*/ 99 w 360"/>
                <a:gd name="T73" fmla="*/ 69 h 114"/>
                <a:gd name="T74" fmla="*/ 0 w 360"/>
                <a:gd name="T75" fmla="*/ 104 h 114"/>
                <a:gd name="T76" fmla="*/ 3 w 360"/>
                <a:gd name="T77" fmla="*/ 109 h 114"/>
                <a:gd name="T78" fmla="*/ 5 w 360"/>
                <a:gd name="T79" fmla="*/ 111 h 114"/>
                <a:gd name="T80" fmla="*/ 10 w 360"/>
                <a:gd name="T81" fmla="*/ 111 h 114"/>
                <a:gd name="T82" fmla="*/ 15 w 360"/>
                <a:gd name="T83" fmla="*/ 114 h 114"/>
                <a:gd name="T84" fmla="*/ 20 w 360"/>
                <a:gd name="T85" fmla="*/ 114 h 1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60"/>
                <a:gd name="T130" fmla="*/ 0 h 114"/>
                <a:gd name="T131" fmla="*/ 360 w 360"/>
                <a:gd name="T132" fmla="*/ 114 h 11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60" h="114">
                  <a:moveTo>
                    <a:pt x="20" y="114"/>
                  </a:moveTo>
                  <a:lnTo>
                    <a:pt x="212" y="55"/>
                  </a:lnTo>
                  <a:lnTo>
                    <a:pt x="357" y="15"/>
                  </a:lnTo>
                  <a:lnTo>
                    <a:pt x="360" y="13"/>
                  </a:lnTo>
                  <a:lnTo>
                    <a:pt x="357" y="10"/>
                  </a:lnTo>
                  <a:lnTo>
                    <a:pt x="355" y="8"/>
                  </a:lnTo>
                  <a:lnTo>
                    <a:pt x="352" y="8"/>
                  </a:lnTo>
                  <a:lnTo>
                    <a:pt x="343" y="3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3"/>
                  </a:lnTo>
                  <a:lnTo>
                    <a:pt x="301" y="3"/>
                  </a:lnTo>
                  <a:lnTo>
                    <a:pt x="291" y="8"/>
                  </a:lnTo>
                  <a:lnTo>
                    <a:pt x="281" y="10"/>
                  </a:lnTo>
                  <a:lnTo>
                    <a:pt x="271" y="13"/>
                  </a:lnTo>
                  <a:lnTo>
                    <a:pt x="266" y="23"/>
                  </a:lnTo>
                  <a:lnTo>
                    <a:pt x="246" y="23"/>
                  </a:lnTo>
                  <a:lnTo>
                    <a:pt x="232" y="28"/>
                  </a:lnTo>
                  <a:lnTo>
                    <a:pt x="214" y="30"/>
                  </a:lnTo>
                  <a:lnTo>
                    <a:pt x="200" y="37"/>
                  </a:lnTo>
                  <a:lnTo>
                    <a:pt x="185" y="42"/>
                  </a:lnTo>
                  <a:lnTo>
                    <a:pt x="170" y="47"/>
                  </a:lnTo>
                  <a:lnTo>
                    <a:pt x="155" y="52"/>
                  </a:lnTo>
                  <a:lnTo>
                    <a:pt x="143" y="57"/>
                  </a:lnTo>
                  <a:lnTo>
                    <a:pt x="128" y="62"/>
                  </a:lnTo>
                  <a:lnTo>
                    <a:pt x="121" y="62"/>
                  </a:lnTo>
                  <a:lnTo>
                    <a:pt x="116" y="64"/>
                  </a:lnTo>
                  <a:lnTo>
                    <a:pt x="109" y="67"/>
                  </a:lnTo>
                  <a:lnTo>
                    <a:pt x="104" y="67"/>
                  </a:lnTo>
                  <a:lnTo>
                    <a:pt x="101" y="67"/>
                  </a:lnTo>
                  <a:lnTo>
                    <a:pt x="101" y="69"/>
                  </a:lnTo>
                  <a:lnTo>
                    <a:pt x="99" y="69"/>
                  </a:lnTo>
                  <a:lnTo>
                    <a:pt x="0" y="104"/>
                  </a:lnTo>
                  <a:lnTo>
                    <a:pt x="3" y="109"/>
                  </a:lnTo>
                  <a:lnTo>
                    <a:pt x="5" y="111"/>
                  </a:lnTo>
                  <a:lnTo>
                    <a:pt x="10" y="111"/>
                  </a:lnTo>
                  <a:lnTo>
                    <a:pt x="15" y="114"/>
                  </a:lnTo>
                  <a:lnTo>
                    <a:pt x="20" y="114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4602" name="Freeform 20"/>
            <p:cNvSpPr>
              <a:spLocks/>
            </p:cNvSpPr>
            <p:nvPr/>
          </p:nvSpPr>
          <p:spPr bwMode="auto">
            <a:xfrm>
              <a:off x="2439" y="2781"/>
              <a:ext cx="338" cy="111"/>
            </a:xfrm>
            <a:custGeom>
              <a:avLst/>
              <a:gdLst>
                <a:gd name="T0" fmla="*/ 15 w 338"/>
                <a:gd name="T1" fmla="*/ 111 h 111"/>
                <a:gd name="T2" fmla="*/ 338 w 338"/>
                <a:gd name="T3" fmla="*/ 5 h 111"/>
                <a:gd name="T4" fmla="*/ 338 w 338"/>
                <a:gd name="T5" fmla="*/ 5 h 111"/>
                <a:gd name="T6" fmla="*/ 338 w 338"/>
                <a:gd name="T7" fmla="*/ 3 h 111"/>
                <a:gd name="T8" fmla="*/ 338 w 338"/>
                <a:gd name="T9" fmla="*/ 3 h 111"/>
                <a:gd name="T10" fmla="*/ 335 w 338"/>
                <a:gd name="T11" fmla="*/ 3 h 111"/>
                <a:gd name="T12" fmla="*/ 303 w 338"/>
                <a:gd name="T13" fmla="*/ 0 h 111"/>
                <a:gd name="T14" fmla="*/ 271 w 338"/>
                <a:gd name="T15" fmla="*/ 5 h 111"/>
                <a:gd name="T16" fmla="*/ 242 w 338"/>
                <a:gd name="T17" fmla="*/ 12 h 111"/>
                <a:gd name="T18" fmla="*/ 210 w 338"/>
                <a:gd name="T19" fmla="*/ 25 h 111"/>
                <a:gd name="T20" fmla="*/ 180 w 338"/>
                <a:gd name="T21" fmla="*/ 37 h 111"/>
                <a:gd name="T22" fmla="*/ 151 w 338"/>
                <a:gd name="T23" fmla="*/ 52 h 111"/>
                <a:gd name="T24" fmla="*/ 119 w 338"/>
                <a:gd name="T25" fmla="*/ 62 h 111"/>
                <a:gd name="T26" fmla="*/ 89 w 338"/>
                <a:gd name="T27" fmla="*/ 69 h 111"/>
                <a:gd name="T28" fmla="*/ 72 w 338"/>
                <a:gd name="T29" fmla="*/ 77 h 111"/>
                <a:gd name="T30" fmla="*/ 57 w 338"/>
                <a:gd name="T31" fmla="*/ 81 h 111"/>
                <a:gd name="T32" fmla="*/ 42 w 338"/>
                <a:gd name="T33" fmla="*/ 86 h 111"/>
                <a:gd name="T34" fmla="*/ 27 w 338"/>
                <a:gd name="T35" fmla="*/ 94 h 111"/>
                <a:gd name="T36" fmla="*/ 18 w 338"/>
                <a:gd name="T37" fmla="*/ 94 h 111"/>
                <a:gd name="T38" fmla="*/ 10 w 338"/>
                <a:gd name="T39" fmla="*/ 96 h 111"/>
                <a:gd name="T40" fmla="*/ 5 w 338"/>
                <a:gd name="T41" fmla="*/ 99 h 111"/>
                <a:gd name="T42" fmla="*/ 0 w 338"/>
                <a:gd name="T43" fmla="*/ 101 h 111"/>
                <a:gd name="T44" fmla="*/ 15 w 338"/>
                <a:gd name="T45" fmla="*/ 111 h 1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38"/>
                <a:gd name="T70" fmla="*/ 0 h 111"/>
                <a:gd name="T71" fmla="*/ 338 w 338"/>
                <a:gd name="T72" fmla="*/ 111 h 1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38" h="111">
                  <a:moveTo>
                    <a:pt x="15" y="111"/>
                  </a:moveTo>
                  <a:lnTo>
                    <a:pt x="338" y="5"/>
                  </a:lnTo>
                  <a:lnTo>
                    <a:pt x="338" y="3"/>
                  </a:lnTo>
                  <a:lnTo>
                    <a:pt x="335" y="3"/>
                  </a:lnTo>
                  <a:lnTo>
                    <a:pt x="303" y="0"/>
                  </a:lnTo>
                  <a:lnTo>
                    <a:pt x="271" y="5"/>
                  </a:lnTo>
                  <a:lnTo>
                    <a:pt x="242" y="12"/>
                  </a:lnTo>
                  <a:lnTo>
                    <a:pt x="210" y="25"/>
                  </a:lnTo>
                  <a:lnTo>
                    <a:pt x="180" y="37"/>
                  </a:lnTo>
                  <a:lnTo>
                    <a:pt x="151" y="52"/>
                  </a:lnTo>
                  <a:lnTo>
                    <a:pt x="119" y="62"/>
                  </a:lnTo>
                  <a:lnTo>
                    <a:pt x="89" y="69"/>
                  </a:lnTo>
                  <a:lnTo>
                    <a:pt x="72" y="77"/>
                  </a:lnTo>
                  <a:lnTo>
                    <a:pt x="57" y="81"/>
                  </a:lnTo>
                  <a:lnTo>
                    <a:pt x="42" y="86"/>
                  </a:lnTo>
                  <a:lnTo>
                    <a:pt x="27" y="94"/>
                  </a:lnTo>
                  <a:lnTo>
                    <a:pt x="18" y="94"/>
                  </a:lnTo>
                  <a:lnTo>
                    <a:pt x="10" y="96"/>
                  </a:lnTo>
                  <a:lnTo>
                    <a:pt x="5" y="99"/>
                  </a:lnTo>
                  <a:lnTo>
                    <a:pt x="0" y="101"/>
                  </a:lnTo>
                  <a:lnTo>
                    <a:pt x="15" y="111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4603" name="Freeform 21"/>
            <p:cNvSpPr>
              <a:spLocks/>
            </p:cNvSpPr>
            <p:nvPr/>
          </p:nvSpPr>
          <p:spPr bwMode="auto">
            <a:xfrm>
              <a:off x="2388" y="2759"/>
              <a:ext cx="330" cy="116"/>
            </a:xfrm>
            <a:custGeom>
              <a:avLst/>
              <a:gdLst>
                <a:gd name="T0" fmla="*/ 27 w 330"/>
                <a:gd name="T1" fmla="*/ 116 h 116"/>
                <a:gd name="T2" fmla="*/ 330 w 330"/>
                <a:gd name="T3" fmla="*/ 5 h 116"/>
                <a:gd name="T4" fmla="*/ 317 w 330"/>
                <a:gd name="T5" fmla="*/ 0 h 116"/>
                <a:gd name="T6" fmla="*/ 302 w 330"/>
                <a:gd name="T7" fmla="*/ 0 h 116"/>
                <a:gd name="T8" fmla="*/ 288 w 330"/>
                <a:gd name="T9" fmla="*/ 2 h 116"/>
                <a:gd name="T10" fmla="*/ 273 w 330"/>
                <a:gd name="T11" fmla="*/ 5 h 116"/>
                <a:gd name="T12" fmla="*/ 256 w 330"/>
                <a:gd name="T13" fmla="*/ 12 h 116"/>
                <a:gd name="T14" fmla="*/ 241 w 330"/>
                <a:gd name="T15" fmla="*/ 20 h 116"/>
                <a:gd name="T16" fmla="*/ 224 w 330"/>
                <a:gd name="T17" fmla="*/ 25 h 116"/>
                <a:gd name="T18" fmla="*/ 206 w 330"/>
                <a:gd name="T19" fmla="*/ 32 h 116"/>
                <a:gd name="T20" fmla="*/ 199 w 330"/>
                <a:gd name="T21" fmla="*/ 32 h 116"/>
                <a:gd name="T22" fmla="*/ 194 w 330"/>
                <a:gd name="T23" fmla="*/ 34 h 116"/>
                <a:gd name="T24" fmla="*/ 187 w 330"/>
                <a:gd name="T25" fmla="*/ 37 h 116"/>
                <a:gd name="T26" fmla="*/ 182 w 330"/>
                <a:gd name="T27" fmla="*/ 37 h 116"/>
                <a:gd name="T28" fmla="*/ 177 w 330"/>
                <a:gd name="T29" fmla="*/ 42 h 116"/>
                <a:gd name="T30" fmla="*/ 170 w 330"/>
                <a:gd name="T31" fmla="*/ 42 h 116"/>
                <a:gd name="T32" fmla="*/ 162 w 330"/>
                <a:gd name="T33" fmla="*/ 44 h 116"/>
                <a:gd name="T34" fmla="*/ 155 w 330"/>
                <a:gd name="T35" fmla="*/ 47 h 116"/>
                <a:gd name="T36" fmla="*/ 142 w 330"/>
                <a:gd name="T37" fmla="*/ 49 h 116"/>
                <a:gd name="T38" fmla="*/ 130 w 330"/>
                <a:gd name="T39" fmla="*/ 54 h 116"/>
                <a:gd name="T40" fmla="*/ 118 w 330"/>
                <a:gd name="T41" fmla="*/ 57 h 116"/>
                <a:gd name="T42" fmla="*/ 106 w 330"/>
                <a:gd name="T43" fmla="*/ 62 h 116"/>
                <a:gd name="T44" fmla="*/ 93 w 330"/>
                <a:gd name="T45" fmla="*/ 64 h 116"/>
                <a:gd name="T46" fmla="*/ 83 w 330"/>
                <a:gd name="T47" fmla="*/ 69 h 116"/>
                <a:gd name="T48" fmla="*/ 71 w 330"/>
                <a:gd name="T49" fmla="*/ 71 h 116"/>
                <a:gd name="T50" fmla="*/ 59 w 330"/>
                <a:gd name="T51" fmla="*/ 76 h 116"/>
                <a:gd name="T52" fmla="*/ 44 w 330"/>
                <a:gd name="T53" fmla="*/ 86 h 116"/>
                <a:gd name="T54" fmla="*/ 29 w 330"/>
                <a:gd name="T55" fmla="*/ 94 h 116"/>
                <a:gd name="T56" fmla="*/ 14 w 330"/>
                <a:gd name="T57" fmla="*/ 99 h 116"/>
                <a:gd name="T58" fmla="*/ 0 w 330"/>
                <a:gd name="T59" fmla="*/ 103 h 116"/>
                <a:gd name="T60" fmla="*/ 27 w 330"/>
                <a:gd name="T61" fmla="*/ 116 h 116"/>
                <a:gd name="T62" fmla="*/ 27 w 330"/>
                <a:gd name="T63" fmla="*/ 116 h 1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30"/>
                <a:gd name="T97" fmla="*/ 0 h 116"/>
                <a:gd name="T98" fmla="*/ 330 w 330"/>
                <a:gd name="T99" fmla="*/ 116 h 1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30" h="116">
                  <a:moveTo>
                    <a:pt x="27" y="116"/>
                  </a:moveTo>
                  <a:lnTo>
                    <a:pt x="330" y="5"/>
                  </a:lnTo>
                  <a:lnTo>
                    <a:pt x="317" y="0"/>
                  </a:lnTo>
                  <a:lnTo>
                    <a:pt x="302" y="0"/>
                  </a:lnTo>
                  <a:lnTo>
                    <a:pt x="288" y="2"/>
                  </a:lnTo>
                  <a:lnTo>
                    <a:pt x="273" y="5"/>
                  </a:lnTo>
                  <a:lnTo>
                    <a:pt x="256" y="12"/>
                  </a:lnTo>
                  <a:lnTo>
                    <a:pt x="241" y="20"/>
                  </a:lnTo>
                  <a:lnTo>
                    <a:pt x="224" y="25"/>
                  </a:lnTo>
                  <a:lnTo>
                    <a:pt x="206" y="32"/>
                  </a:lnTo>
                  <a:lnTo>
                    <a:pt x="199" y="32"/>
                  </a:lnTo>
                  <a:lnTo>
                    <a:pt x="194" y="34"/>
                  </a:lnTo>
                  <a:lnTo>
                    <a:pt x="187" y="37"/>
                  </a:lnTo>
                  <a:lnTo>
                    <a:pt x="182" y="37"/>
                  </a:lnTo>
                  <a:lnTo>
                    <a:pt x="177" y="42"/>
                  </a:lnTo>
                  <a:lnTo>
                    <a:pt x="170" y="42"/>
                  </a:lnTo>
                  <a:lnTo>
                    <a:pt x="162" y="44"/>
                  </a:lnTo>
                  <a:lnTo>
                    <a:pt x="155" y="47"/>
                  </a:lnTo>
                  <a:lnTo>
                    <a:pt x="142" y="49"/>
                  </a:lnTo>
                  <a:lnTo>
                    <a:pt x="130" y="54"/>
                  </a:lnTo>
                  <a:lnTo>
                    <a:pt x="118" y="57"/>
                  </a:lnTo>
                  <a:lnTo>
                    <a:pt x="106" y="62"/>
                  </a:lnTo>
                  <a:lnTo>
                    <a:pt x="93" y="64"/>
                  </a:lnTo>
                  <a:lnTo>
                    <a:pt x="83" y="69"/>
                  </a:lnTo>
                  <a:lnTo>
                    <a:pt x="71" y="71"/>
                  </a:lnTo>
                  <a:lnTo>
                    <a:pt x="59" y="76"/>
                  </a:lnTo>
                  <a:lnTo>
                    <a:pt x="44" y="86"/>
                  </a:lnTo>
                  <a:lnTo>
                    <a:pt x="29" y="94"/>
                  </a:lnTo>
                  <a:lnTo>
                    <a:pt x="14" y="99"/>
                  </a:lnTo>
                  <a:lnTo>
                    <a:pt x="0" y="103"/>
                  </a:lnTo>
                  <a:lnTo>
                    <a:pt x="27" y="116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4604" name="Freeform 22"/>
            <p:cNvSpPr>
              <a:spLocks/>
            </p:cNvSpPr>
            <p:nvPr/>
          </p:nvSpPr>
          <p:spPr bwMode="auto">
            <a:xfrm>
              <a:off x="2397" y="2535"/>
              <a:ext cx="40" cy="71"/>
            </a:xfrm>
            <a:custGeom>
              <a:avLst/>
              <a:gdLst>
                <a:gd name="T0" fmla="*/ 20 w 40"/>
                <a:gd name="T1" fmla="*/ 71 h 71"/>
                <a:gd name="T2" fmla="*/ 30 w 40"/>
                <a:gd name="T3" fmla="*/ 61 h 71"/>
                <a:gd name="T4" fmla="*/ 37 w 40"/>
                <a:gd name="T5" fmla="*/ 49 h 71"/>
                <a:gd name="T6" fmla="*/ 40 w 40"/>
                <a:gd name="T7" fmla="*/ 34 h 71"/>
                <a:gd name="T8" fmla="*/ 40 w 40"/>
                <a:gd name="T9" fmla="*/ 19 h 71"/>
                <a:gd name="T10" fmla="*/ 40 w 40"/>
                <a:gd name="T11" fmla="*/ 15 h 71"/>
                <a:gd name="T12" fmla="*/ 37 w 40"/>
                <a:gd name="T13" fmla="*/ 10 h 71"/>
                <a:gd name="T14" fmla="*/ 35 w 40"/>
                <a:gd name="T15" fmla="*/ 5 h 71"/>
                <a:gd name="T16" fmla="*/ 35 w 40"/>
                <a:gd name="T17" fmla="*/ 0 h 71"/>
                <a:gd name="T18" fmla="*/ 35 w 40"/>
                <a:gd name="T19" fmla="*/ 0 h 71"/>
                <a:gd name="T20" fmla="*/ 35 w 40"/>
                <a:gd name="T21" fmla="*/ 0 h 71"/>
                <a:gd name="T22" fmla="*/ 32 w 40"/>
                <a:gd name="T23" fmla="*/ 0 h 71"/>
                <a:gd name="T24" fmla="*/ 32 w 40"/>
                <a:gd name="T25" fmla="*/ 0 h 71"/>
                <a:gd name="T26" fmla="*/ 0 w 40"/>
                <a:gd name="T27" fmla="*/ 2 h 71"/>
                <a:gd name="T28" fmla="*/ 5 w 40"/>
                <a:gd name="T29" fmla="*/ 17 h 71"/>
                <a:gd name="T30" fmla="*/ 8 w 40"/>
                <a:gd name="T31" fmla="*/ 34 h 71"/>
                <a:gd name="T32" fmla="*/ 8 w 40"/>
                <a:gd name="T33" fmla="*/ 54 h 71"/>
                <a:gd name="T34" fmla="*/ 8 w 40"/>
                <a:gd name="T35" fmla="*/ 69 h 71"/>
                <a:gd name="T36" fmla="*/ 10 w 40"/>
                <a:gd name="T37" fmla="*/ 69 h 71"/>
                <a:gd name="T38" fmla="*/ 13 w 40"/>
                <a:gd name="T39" fmla="*/ 69 h 71"/>
                <a:gd name="T40" fmla="*/ 18 w 40"/>
                <a:gd name="T41" fmla="*/ 71 h 71"/>
                <a:gd name="T42" fmla="*/ 20 w 40"/>
                <a:gd name="T43" fmla="*/ 71 h 7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0"/>
                <a:gd name="T67" fmla="*/ 0 h 71"/>
                <a:gd name="T68" fmla="*/ 40 w 40"/>
                <a:gd name="T69" fmla="*/ 71 h 7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0" h="71">
                  <a:moveTo>
                    <a:pt x="20" y="71"/>
                  </a:moveTo>
                  <a:lnTo>
                    <a:pt x="30" y="61"/>
                  </a:lnTo>
                  <a:lnTo>
                    <a:pt x="37" y="49"/>
                  </a:lnTo>
                  <a:lnTo>
                    <a:pt x="40" y="34"/>
                  </a:lnTo>
                  <a:lnTo>
                    <a:pt x="40" y="19"/>
                  </a:lnTo>
                  <a:lnTo>
                    <a:pt x="40" y="15"/>
                  </a:lnTo>
                  <a:lnTo>
                    <a:pt x="37" y="10"/>
                  </a:lnTo>
                  <a:lnTo>
                    <a:pt x="35" y="5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0" y="2"/>
                  </a:lnTo>
                  <a:lnTo>
                    <a:pt x="5" y="17"/>
                  </a:lnTo>
                  <a:lnTo>
                    <a:pt x="8" y="34"/>
                  </a:lnTo>
                  <a:lnTo>
                    <a:pt x="8" y="54"/>
                  </a:lnTo>
                  <a:lnTo>
                    <a:pt x="8" y="69"/>
                  </a:lnTo>
                  <a:lnTo>
                    <a:pt x="10" y="69"/>
                  </a:lnTo>
                  <a:lnTo>
                    <a:pt x="13" y="69"/>
                  </a:lnTo>
                  <a:lnTo>
                    <a:pt x="18" y="71"/>
                  </a:lnTo>
                  <a:lnTo>
                    <a:pt x="20" y="71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4605" name="Freeform 23"/>
            <p:cNvSpPr>
              <a:spLocks/>
            </p:cNvSpPr>
            <p:nvPr/>
          </p:nvSpPr>
          <p:spPr bwMode="auto">
            <a:xfrm>
              <a:off x="2353" y="2542"/>
              <a:ext cx="27" cy="59"/>
            </a:xfrm>
            <a:custGeom>
              <a:avLst/>
              <a:gdLst>
                <a:gd name="T0" fmla="*/ 10 w 27"/>
                <a:gd name="T1" fmla="*/ 59 h 59"/>
                <a:gd name="T2" fmla="*/ 17 w 27"/>
                <a:gd name="T3" fmla="*/ 57 h 59"/>
                <a:gd name="T4" fmla="*/ 25 w 27"/>
                <a:gd name="T5" fmla="*/ 52 h 59"/>
                <a:gd name="T6" fmla="*/ 27 w 27"/>
                <a:gd name="T7" fmla="*/ 42 h 59"/>
                <a:gd name="T8" fmla="*/ 27 w 27"/>
                <a:gd name="T9" fmla="*/ 32 h 59"/>
                <a:gd name="T10" fmla="*/ 25 w 27"/>
                <a:gd name="T11" fmla="*/ 20 h 59"/>
                <a:gd name="T12" fmla="*/ 25 w 27"/>
                <a:gd name="T13" fmla="*/ 15 h 59"/>
                <a:gd name="T14" fmla="*/ 22 w 27"/>
                <a:gd name="T15" fmla="*/ 8 h 59"/>
                <a:gd name="T16" fmla="*/ 20 w 27"/>
                <a:gd name="T17" fmla="*/ 3 h 59"/>
                <a:gd name="T18" fmla="*/ 15 w 27"/>
                <a:gd name="T19" fmla="*/ 0 h 59"/>
                <a:gd name="T20" fmla="*/ 12 w 27"/>
                <a:gd name="T21" fmla="*/ 0 h 59"/>
                <a:gd name="T22" fmla="*/ 12 w 27"/>
                <a:gd name="T23" fmla="*/ 0 h 59"/>
                <a:gd name="T24" fmla="*/ 10 w 27"/>
                <a:gd name="T25" fmla="*/ 0 h 59"/>
                <a:gd name="T26" fmla="*/ 10 w 27"/>
                <a:gd name="T27" fmla="*/ 3 h 59"/>
                <a:gd name="T28" fmla="*/ 5 w 27"/>
                <a:gd name="T29" fmla="*/ 15 h 59"/>
                <a:gd name="T30" fmla="*/ 0 w 27"/>
                <a:gd name="T31" fmla="*/ 27 h 59"/>
                <a:gd name="T32" fmla="*/ 0 w 27"/>
                <a:gd name="T33" fmla="*/ 42 h 59"/>
                <a:gd name="T34" fmla="*/ 3 w 27"/>
                <a:gd name="T35" fmla="*/ 54 h 59"/>
                <a:gd name="T36" fmla="*/ 5 w 27"/>
                <a:gd name="T37" fmla="*/ 57 h 59"/>
                <a:gd name="T38" fmla="*/ 5 w 27"/>
                <a:gd name="T39" fmla="*/ 57 h 59"/>
                <a:gd name="T40" fmla="*/ 5 w 27"/>
                <a:gd name="T41" fmla="*/ 59 h 59"/>
                <a:gd name="T42" fmla="*/ 8 w 27"/>
                <a:gd name="T43" fmla="*/ 59 h 59"/>
                <a:gd name="T44" fmla="*/ 10 w 27"/>
                <a:gd name="T45" fmla="*/ 59 h 5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7"/>
                <a:gd name="T70" fmla="*/ 0 h 59"/>
                <a:gd name="T71" fmla="*/ 27 w 27"/>
                <a:gd name="T72" fmla="*/ 59 h 5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7" h="59">
                  <a:moveTo>
                    <a:pt x="10" y="59"/>
                  </a:moveTo>
                  <a:lnTo>
                    <a:pt x="17" y="57"/>
                  </a:lnTo>
                  <a:lnTo>
                    <a:pt x="25" y="52"/>
                  </a:lnTo>
                  <a:lnTo>
                    <a:pt x="27" y="42"/>
                  </a:lnTo>
                  <a:lnTo>
                    <a:pt x="27" y="32"/>
                  </a:lnTo>
                  <a:lnTo>
                    <a:pt x="25" y="20"/>
                  </a:lnTo>
                  <a:lnTo>
                    <a:pt x="25" y="15"/>
                  </a:lnTo>
                  <a:lnTo>
                    <a:pt x="22" y="8"/>
                  </a:lnTo>
                  <a:lnTo>
                    <a:pt x="20" y="3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3"/>
                  </a:lnTo>
                  <a:lnTo>
                    <a:pt x="5" y="15"/>
                  </a:lnTo>
                  <a:lnTo>
                    <a:pt x="0" y="27"/>
                  </a:lnTo>
                  <a:lnTo>
                    <a:pt x="0" y="42"/>
                  </a:lnTo>
                  <a:lnTo>
                    <a:pt x="3" y="54"/>
                  </a:lnTo>
                  <a:lnTo>
                    <a:pt x="5" y="57"/>
                  </a:lnTo>
                  <a:lnTo>
                    <a:pt x="5" y="59"/>
                  </a:lnTo>
                  <a:lnTo>
                    <a:pt x="8" y="59"/>
                  </a:lnTo>
                  <a:lnTo>
                    <a:pt x="10" y="59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4606" name="Freeform 24"/>
            <p:cNvSpPr>
              <a:spLocks/>
            </p:cNvSpPr>
            <p:nvPr/>
          </p:nvSpPr>
          <p:spPr bwMode="auto">
            <a:xfrm>
              <a:off x="2592" y="2510"/>
              <a:ext cx="30" cy="69"/>
            </a:xfrm>
            <a:custGeom>
              <a:avLst/>
              <a:gdLst>
                <a:gd name="T0" fmla="*/ 7 w 30"/>
                <a:gd name="T1" fmla="*/ 67 h 69"/>
                <a:gd name="T2" fmla="*/ 10 w 30"/>
                <a:gd name="T3" fmla="*/ 67 h 69"/>
                <a:gd name="T4" fmla="*/ 12 w 30"/>
                <a:gd name="T5" fmla="*/ 69 h 69"/>
                <a:gd name="T6" fmla="*/ 15 w 30"/>
                <a:gd name="T7" fmla="*/ 69 h 69"/>
                <a:gd name="T8" fmla="*/ 17 w 30"/>
                <a:gd name="T9" fmla="*/ 69 h 69"/>
                <a:gd name="T10" fmla="*/ 27 w 30"/>
                <a:gd name="T11" fmla="*/ 54 h 69"/>
                <a:gd name="T12" fmla="*/ 30 w 30"/>
                <a:gd name="T13" fmla="*/ 37 h 69"/>
                <a:gd name="T14" fmla="*/ 30 w 30"/>
                <a:gd name="T15" fmla="*/ 20 h 69"/>
                <a:gd name="T16" fmla="*/ 25 w 30"/>
                <a:gd name="T17" fmla="*/ 5 h 69"/>
                <a:gd name="T18" fmla="*/ 7 w 30"/>
                <a:gd name="T19" fmla="*/ 0 h 69"/>
                <a:gd name="T20" fmla="*/ 5 w 30"/>
                <a:gd name="T21" fmla="*/ 0 h 69"/>
                <a:gd name="T22" fmla="*/ 5 w 30"/>
                <a:gd name="T23" fmla="*/ 0 h 69"/>
                <a:gd name="T24" fmla="*/ 2 w 30"/>
                <a:gd name="T25" fmla="*/ 3 h 69"/>
                <a:gd name="T26" fmla="*/ 0 w 30"/>
                <a:gd name="T27" fmla="*/ 5 h 69"/>
                <a:gd name="T28" fmla="*/ 5 w 30"/>
                <a:gd name="T29" fmla="*/ 20 h 69"/>
                <a:gd name="T30" fmla="*/ 7 w 30"/>
                <a:gd name="T31" fmla="*/ 35 h 69"/>
                <a:gd name="T32" fmla="*/ 7 w 30"/>
                <a:gd name="T33" fmla="*/ 49 h 69"/>
                <a:gd name="T34" fmla="*/ 2 w 30"/>
                <a:gd name="T35" fmla="*/ 64 h 69"/>
                <a:gd name="T36" fmla="*/ 2 w 30"/>
                <a:gd name="T37" fmla="*/ 64 h 69"/>
                <a:gd name="T38" fmla="*/ 5 w 30"/>
                <a:gd name="T39" fmla="*/ 67 h 69"/>
                <a:gd name="T40" fmla="*/ 5 w 30"/>
                <a:gd name="T41" fmla="*/ 69 h 69"/>
                <a:gd name="T42" fmla="*/ 7 w 30"/>
                <a:gd name="T43" fmla="*/ 67 h 6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0"/>
                <a:gd name="T67" fmla="*/ 0 h 69"/>
                <a:gd name="T68" fmla="*/ 30 w 30"/>
                <a:gd name="T69" fmla="*/ 69 h 6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0" h="69">
                  <a:moveTo>
                    <a:pt x="7" y="67"/>
                  </a:moveTo>
                  <a:lnTo>
                    <a:pt x="10" y="67"/>
                  </a:lnTo>
                  <a:lnTo>
                    <a:pt x="12" y="69"/>
                  </a:lnTo>
                  <a:lnTo>
                    <a:pt x="15" y="69"/>
                  </a:lnTo>
                  <a:lnTo>
                    <a:pt x="17" y="69"/>
                  </a:lnTo>
                  <a:lnTo>
                    <a:pt x="27" y="54"/>
                  </a:lnTo>
                  <a:lnTo>
                    <a:pt x="30" y="37"/>
                  </a:lnTo>
                  <a:lnTo>
                    <a:pt x="30" y="20"/>
                  </a:lnTo>
                  <a:lnTo>
                    <a:pt x="25" y="5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5" y="20"/>
                  </a:lnTo>
                  <a:lnTo>
                    <a:pt x="7" y="35"/>
                  </a:lnTo>
                  <a:lnTo>
                    <a:pt x="7" y="49"/>
                  </a:lnTo>
                  <a:lnTo>
                    <a:pt x="2" y="64"/>
                  </a:lnTo>
                  <a:lnTo>
                    <a:pt x="5" y="67"/>
                  </a:lnTo>
                  <a:lnTo>
                    <a:pt x="5" y="69"/>
                  </a:lnTo>
                  <a:lnTo>
                    <a:pt x="7" y="67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4607" name="Freeform 25"/>
            <p:cNvSpPr>
              <a:spLocks/>
            </p:cNvSpPr>
            <p:nvPr/>
          </p:nvSpPr>
          <p:spPr bwMode="auto">
            <a:xfrm>
              <a:off x="2540" y="2515"/>
              <a:ext cx="37" cy="57"/>
            </a:xfrm>
            <a:custGeom>
              <a:avLst/>
              <a:gdLst>
                <a:gd name="T0" fmla="*/ 5 w 37"/>
                <a:gd name="T1" fmla="*/ 57 h 57"/>
                <a:gd name="T2" fmla="*/ 22 w 37"/>
                <a:gd name="T3" fmla="*/ 57 h 57"/>
                <a:gd name="T4" fmla="*/ 27 w 37"/>
                <a:gd name="T5" fmla="*/ 52 h 57"/>
                <a:gd name="T6" fmla="*/ 30 w 37"/>
                <a:gd name="T7" fmla="*/ 47 h 57"/>
                <a:gd name="T8" fmla="*/ 35 w 37"/>
                <a:gd name="T9" fmla="*/ 44 h 57"/>
                <a:gd name="T10" fmla="*/ 37 w 37"/>
                <a:gd name="T11" fmla="*/ 39 h 57"/>
                <a:gd name="T12" fmla="*/ 27 w 37"/>
                <a:gd name="T13" fmla="*/ 0 h 57"/>
                <a:gd name="T14" fmla="*/ 20 w 37"/>
                <a:gd name="T15" fmla="*/ 0 h 57"/>
                <a:gd name="T16" fmla="*/ 13 w 37"/>
                <a:gd name="T17" fmla="*/ 10 h 57"/>
                <a:gd name="T18" fmla="*/ 8 w 37"/>
                <a:gd name="T19" fmla="*/ 22 h 57"/>
                <a:gd name="T20" fmla="*/ 5 w 37"/>
                <a:gd name="T21" fmla="*/ 35 h 57"/>
                <a:gd name="T22" fmla="*/ 0 w 37"/>
                <a:gd name="T23" fmla="*/ 47 h 57"/>
                <a:gd name="T24" fmla="*/ 3 w 37"/>
                <a:gd name="T25" fmla="*/ 57 h 57"/>
                <a:gd name="T26" fmla="*/ 5 w 37"/>
                <a:gd name="T27" fmla="*/ 57 h 5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7"/>
                <a:gd name="T43" fmla="*/ 0 h 57"/>
                <a:gd name="T44" fmla="*/ 37 w 37"/>
                <a:gd name="T45" fmla="*/ 57 h 5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7" h="57">
                  <a:moveTo>
                    <a:pt x="5" y="57"/>
                  </a:moveTo>
                  <a:lnTo>
                    <a:pt x="22" y="57"/>
                  </a:lnTo>
                  <a:lnTo>
                    <a:pt x="27" y="52"/>
                  </a:lnTo>
                  <a:lnTo>
                    <a:pt x="30" y="47"/>
                  </a:lnTo>
                  <a:lnTo>
                    <a:pt x="35" y="44"/>
                  </a:lnTo>
                  <a:lnTo>
                    <a:pt x="37" y="39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3" y="10"/>
                  </a:lnTo>
                  <a:lnTo>
                    <a:pt x="8" y="22"/>
                  </a:lnTo>
                  <a:lnTo>
                    <a:pt x="5" y="35"/>
                  </a:lnTo>
                  <a:lnTo>
                    <a:pt x="0" y="47"/>
                  </a:lnTo>
                  <a:lnTo>
                    <a:pt x="3" y="57"/>
                  </a:lnTo>
                  <a:lnTo>
                    <a:pt x="5" y="57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4608" name="Freeform 26"/>
            <p:cNvSpPr>
              <a:spLocks/>
            </p:cNvSpPr>
            <p:nvPr/>
          </p:nvSpPr>
          <p:spPr bwMode="auto">
            <a:xfrm>
              <a:off x="2257" y="2094"/>
              <a:ext cx="404" cy="332"/>
            </a:xfrm>
            <a:custGeom>
              <a:avLst/>
              <a:gdLst>
                <a:gd name="T0" fmla="*/ 64 w 404"/>
                <a:gd name="T1" fmla="*/ 325 h 332"/>
                <a:gd name="T2" fmla="*/ 101 w 404"/>
                <a:gd name="T3" fmla="*/ 315 h 332"/>
                <a:gd name="T4" fmla="*/ 138 w 404"/>
                <a:gd name="T5" fmla="*/ 303 h 332"/>
                <a:gd name="T6" fmla="*/ 182 w 404"/>
                <a:gd name="T7" fmla="*/ 288 h 332"/>
                <a:gd name="T8" fmla="*/ 224 w 404"/>
                <a:gd name="T9" fmla="*/ 276 h 332"/>
                <a:gd name="T10" fmla="*/ 266 w 404"/>
                <a:gd name="T11" fmla="*/ 261 h 332"/>
                <a:gd name="T12" fmla="*/ 301 w 404"/>
                <a:gd name="T13" fmla="*/ 249 h 332"/>
                <a:gd name="T14" fmla="*/ 335 w 404"/>
                <a:gd name="T15" fmla="*/ 239 h 332"/>
                <a:gd name="T16" fmla="*/ 362 w 404"/>
                <a:gd name="T17" fmla="*/ 229 h 332"/>
                <a:gd name="T18" fmla="*/ 384 w 404"/>
                <a:gd name="T19" fmla="*/ 221 h 332"/>
                <a:gd name="T20" fmla="*/ 404 w 404"/>
                <a:gd name="T21" fmla="*/ 209 h 332"/>
                <a:gd name="T22" fmla="*/ 401 w 404"/>
                <a:gd name="T23" fmla="*/ 157 h 332"/>
                <a:gd name="T24" fmla="*/ 382 w 404"/>
                <a:gd name="T25" fmla="*/ 106 h 332"/>
                <a:gd name="T26" fmla="*/ 377 w 404"/>
                <a:gd name="T27" fmla="*/ 96 h 332"/>
                <a:gd name="T28" fmla="*/ 372 w 404"/>
                <a:gd name="T29" fmla="*/ 83 h 332"/>
                <a:gd name="T30" fmla="*/ 345 w 404"/>
                <a:gd name="T31" fmla="*/ 39 h 332"/>
                <a:gd name="T32" fmla="*/ 303 w 404"/>
                <a:gd name="T33" fmla="*/ 12 h 332"/>
                <a:gd name="T34" fmla="*/ 281 w 404"/>
                <a:gd name="T35" fmla="*/ 7 h 332"/>
                <a:gd name="T36" fmla="*/ 261 w 404"/>
                <a:gd name="T37" fmla="*/ 5 h 332"/>
                <a:gd name="T38" fmla="*/ 249 w 404"/>
                <a:gd name="T39" fmla="*/ 5 h 332"/>
                <a:gd name="T40" fmla="*/ 237 w 404"/>
                <a:gd name="T41" fmla="*/ 5 h 332"/>
                <a:gd name="T42" fmla="*/ 212 w 404"/>
                <a:gd name="T43" fmla="*/ 2 h 332"/>
                <a:gd name="T44" fmla="*/ 187 w 404"/>
                <a:gd name="T45" fmla="*/ 0 h 332"/>
                <a:gd name="T46" fmla="*/ 168 w 404"/>
                <a:gd name="T47" fmla="*/ 5 h 332"/>
                <a:gd name="T48" fmla="*/ 150 w 404"/>
                <a:gd name="T49" fmla="*/ 9 h 332"/>
                <a:gd name="T50" fmla="*/ 143 w 404"/>
                <a:gd name="T51" fmla="*/ 9 h 332"/>
                <a:gd name="T52" fmla="*/ 136 w 404"/>
                <a:gd name="T53" fmla="*/ 12 h 332"/>
                <a:gd name="T54" fmla="*/ 104 w 404"/>
                <a:gd name="T55" fmla="*/ 32 h 332"/>
                <a:gd name="T56" fmla="*/ 79 w 404"/>
                <a:gd name="T57" fmla="*/ 54 h 332"/>
                <a:gd name="T58" fmla="*/ 49 w 404"/>
                <a:gd name="T59" fmla="*/ 81 h 332"/>
                <a:gd name="T60" fmla="*/ 27 w 404"/>
                <a:gd name="T61" fmla="*/ 118 h 332"/>
                <a:gd name="T62" fmla="*/ 12 w 404"/>
                <a:gd name="T63" fmla="*/ 160 h 332"/>
                <a:gd name="T64" fmla="*/ 0 w 404"/>
                <a:gd name="T65" fmla="*/ 204 h 332"/>
                <a:gd name="T66" fmla="*/ 3 w 404"/>
                <a:gd name="T67" fmla="*/ 268 h 332"/>
                <a:gd name="T68" fmla="*/ 25 w 404"/>
                <a:gd name="T69" fmla="*/ 325 h 332"/>
                <a:gd name="T70" fmla="*/ 30 w 404"/>
                <a:gd name="T71" fmla="*/ 322 h 332"/>
                <a:gd name="T72" fmla="*/ 35 w 404"/>
                <a:gd name="T73" fmla="*/ 322 h 332"/>
                <a:gd name="T74" fmla="*/ 42 w 404"/>
                <a:gd name="T75" fmla="*/ 327 h 332"/>
                <a:gd name="T76" fmla="*/ 49 w 404"/>
                <a:gd name="T77" fmla="*/ 332 h 33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04"/>
                <a:gd name="T118" fmla="*/ 0 h 332"/>
                <a:gd name="T119" fmla="*/ 404 w 404"/>
                <a:gd name="T120" fmla="*/ 332 h 33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04" h="332">
                  <a:moveTo>
                    <a:pt x="49" y="332"/>
                  </a:moveTo>
                  <a:lnTo>
                    <a:pt x="64" y="325"/>
                  </a:lnTo>
                  <a:lnTo>
                    <a:pt x="81" y="320"/>
                  </a:lnTo>
                  <a:lnTo>
                    <a:pt x="101" y="315"/>
                  </a:lnTo>
                  <a:lnTo>
                    <a:pt x="118" y="310"/>
                  </a:lnTo>
                  <a:lnTo>
                    <a:pt x="138" y="303"/>
                  </a:lnTo>
                  <a:lnTo>
                    <a:pt x="160" y="295"/>
                  </a:lnTo>
                  <a:lnTo>
                    <a:pt x="182" y="288"/>
                  </a:lnTo>
                  <a:lnTo>
                    <a:pt x="202" y="281"/>
                  </a:lnTo>
                  <a:lnTo>
                    <a:pt x="224" y="276"/>
                  </a:lnTo>
                  <a:lnTo>
                    <a:pt x="246" y="268"/>
                  </a:lnTo>
                  <a:lnTo>
                    <a:pt x="266" y="261"/>
                  </a:lnTo>
                  <a:lnTo>
                    <a:pt x="286" y="253"/>
                  </a:lnTo>
                  <a:lnTo>
                    <a:pt x="301" y="249"/>
                  </a:lnTo>
                  <a:lnTo>
                    <a:pt x="318" y="244"/>
                  </a:lnTo>
                  <a:lnTo>
                    <a:pt x="335" y="239"/>
                  </a:lnTo>
                  <a:lnTo>
                    <a:pt x="350" y="234"/>
                  </a:lnTo>
                  <a:lnTo>
                    <a:pt x="362" y="229"/>
                  </a:lnTo>
                  <a:lnTo>
                    <a:pt x="374" y="224"/>
                  </a:lnTo>
                  <a:lnTo>
                    <a:pt x="384" y="221"/>
                  </a:lnTo>
                  <a:lnTo>
                    <a:pt x="397" y="219"/>
                  </a:lnTo>
                  <a:lnTo>
                    <a:pt x="404" y="209"/>
                  </a:lnTo>
                  <a:lnTo>
                    <a:pt x="404" y="182"/>
                  </a:lnTo>
                  <a:lnTo>
                    <a:pt x="401" y="157"/>
                  </a:lnTo>
                  <a:lnTo>
                    <a:pt x="394" y="130"/>
                  </a:lnTo>
                  <a:lnTo>
                    <a:pt x="382" y="106"/>
                  </a:lnTo>
                  <a:lnTo>
                    <a:pt x="379" y="101"/>
                  </a:lnTo>
                  <a:lnTo>
                    <a:pt x="377" y="96"/>
                  </a:lnTo>
                  <a:lnTo>
                    <a:pt x="374" y="91"/>
                  </a:lnTo>
                  <a:lnTo>
                    <a:pt x="372" y="83"/>
                  </a:lnTo>
                  <a:lnTo>
                    <a:pt x="360" y="61"/>
                  </a:lnTo>
                  <a:lnTo>
                    <a:pt x="345" y="39"/>
                  </a:lnTo>
                  <a:lnTo>
                    <a:pt x="325" y="24"/>
                  </a:lnTo>
                  <a:lnTo>
                    <a:pt x="303" y="12"/>
                  </a:lnTo>
                  <a:lnTo>
                    <a:pt x="291" y="9"/>
                  </a:lnTo>
                  <a:lnTo>
                    <a:pt x="281" y="7"/>
                  </a:lnTo>
                  <a:lnTo>
                    <a:pt x="271" y="7"/>
                  </a:lnTo>
                  <a:lnTo>
                    <a:pt x="261" y="5"/>
                  </a:lnTo>
                  <a:lnTo>
                    <a:pt x="256" y="5"/>
                  </a:lnTo>
                  <a:lnTo>
                    <a:pt x="249" y="5"/>
                  </a:lnTo>
                  <a:lnTo>
                    <a:pt x="241" y="5"/>
                  </a:lnTo>
                  <a:lnTo>
                    <a:pt x="237" y="5"/>
                  </a:lnTo>
                  <a:lnTo>
                    <a:pt x="224" y="2"/>
                  </a:lnTo>
                  <a:lnTo>
                    <a:pt x="212" y="2"/>
                  </a:lnTo>
                  <a:lnTo>
                    <a:pt x="200" y="2"/>
                  </a:lnTo>
                  <a:lnTo>
                    <a:pt x="187" y="0"/>
                  </a:lnTo>
                  <a:lnTo>
                    <a:pt x="177" y="2"/>
                  </a:lnTo>
                  <a:lnTo>
                    <a:pt x="168" y="5"/>
                  </a:lnTo>
                  <a:lnTo>
                    <a:pt x="158" y="7"/>
                  </a:lnTo>
                  <a:lnTo>
                    <a:pt x="150" y="9"/>
                  </a:lnTo>
                  <a:lnTo>
                    <a:pt x="145" y="9"/>
                  </a:lnTo>
                  <a:lnTo>
                    <a:pt x="143" y="9"/>
                  </a:lnTo>
                  <a:lnTo>
                    <a:pt x="138" y="12"/>
                  </a:lnTo>
                  <a:lnTo>
                    <a:pt x="136" y="12"/>
                  </a:lnTo>
                  <a:lnTo>
                    <a:pt x="118" y="22"/>
                  </a:lnTo>
                  <a:lnTo>
                    <a:pt x="104" y="32"/>
                  </a:lnTo>
                  <a:lnTo>
                    <a:pt x="91" y="42"/>
                  </a:lnTo>
                  <a:lnTo>
                    <a:pt x="79" y="54"/>
                  </a:lnTo>
                  <a:lnTo>
                    <a:pt x="62" y="66"/>
                  </a:lnTo>
                  <a:lnTo>
                    <a:pt x="49" y="81"/>
                  </a:lnTo>
                  <a:lnTo>
                    <a:pt x="37" y="101"/>
                  </a:lnTo>
                  <a:lnTo>
                    <a:pt x="27" y="118"/>
                  </a:lnTo>
                  <a:lnTo>
                    <a:pt x="20" y="140"/>
                  </a:lnTo>
                  <a:lnTo>
                    <a:pt x="12" y="160"/>
                  </a:lnTo>
                  <a:lnTo>
                    <a:pt x="8" y="182"/>
                  </a:lnTo>
                  <a:lnTo>
                    <a:pt x="0" y="204"/>
                  </a:lnTo>
                  <a:lnTo>
                    <a:pt x="0" y="236"/>
                  </a:lnTo>
                  <a:lnTo>
                    <a:pt x="3" y="268"/>
                  </a:lnTo>
                  <a:lnTo>
                    <a:pt x="10" y="298"/>
                  </a:lnTo>
                  <a:lnTo>
                    <a:pt x="25" y="325"/>
                  </a:lnTo>
                  <a:lnTo>
                    <a:pt x="27" y="325"/>
                  </a:lnTo>
                  <a:lnTo>
                    <a:pt x="30" y="322"/>
                  </a:lnTo>
                  <a:lnTo>
                    <a:pt x="32" y="322"/>
                  </a:lnTo>
                  <a:lnTo>
                    <a:pt x="35" y="322"/>
                  </a:lnTo>
                  <a:lnTo>
                    <a:pt x="40" y="322"/>
                  </a:lnTo>
                  <a:lnTo>
                    <a:pt x="42" y="327"/>
                  </a:lnTo>
                  <a:lnTo>
                    <a:pt x="44" y="330"/>
                  </a:lnTo>
                  <a:lnTo>
                    <a:pt x="49" y="3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4609" name="Freeform 27"/>
            <p:cNvSpPr>
              <a:spLocks/>
            </p:cNvSpPr>
            <p:nvPr/>
          </p:nvSpPr>
          <p:spPr bwMode="auto">
            <a:xfrm>
              <a:off x="2282" y="2111"/>
              <a:ext cx="359" cy="293"/>
            </a:xfrm>
            <a:custGeom>
              <a:avLst/>
              <a:gdLst>
                <a:gd name="T0" fmla="*/ 172 w 359"/>
                <a:gd name="T1" fmla="*/ 241 h 293"/>
                <a:gd name="T2" fmla="*/ 165 w 359"/>
                <a:gd name="T3" fmla="*/ 232 h 293"/>
                <a:gd name="T4" fmla="*/ 160 w 359"/>
                <a:gd name="T5" fmla="*/ 222 h 293"/>
                <a:gd name="T6" fmla="*/ 118 w 359"/>
                <a:gd name="T7" fmla="*/ 190 h 293"/>
                <a:gd name="T8" fmla="*/ 111 w 359"/>
                <a:gd name="T9" fmla="*/ 187 h 293"/>
                <a:gd name="T10" fmla="*/ 74 w 359"/>
                <a:gd name="T11" fmla="*/ 155 h 293"/>
                <a:gd name="T12" fmla="*/ 51 w 359"/>
                <a:gd name="T13" fmla="*/ 138 h 293"/>
                <a:gd name="T14" fmla="*/ 51 w 359"/>
                <a:gd name="T15" fmla="*/ 135 h 293"/>
                <a:gd name="T16" fmla="*/ 54 w 359"/>
                <a:gd name="T17" fmla="*/ 133 h 293"/>
                <a:gd name="T18" fmla="*/ 66 w 359"/>
                <a:gd name="T19" fmla="*/ 133 h 293"/>
                <a:gd name="T20" fmla="*/ 86 w 359"/>
                <a:gd name="T21" fmla="*/ 148 h 293"/>
                <a:gd name="T22" fmla="*/ 120 w 359"/>
                <a:gd name="T23" fmla="*/ 170 h 293"/>
                <a:gd name="T24" fmla="*/ 145 w 359"/>
                <a:gd name="T25" fmla="*/ 185 h 293"/>
                <a:gd name="T26" fmla="*/ 160 w 359"/>
                <a:gd name="T27" fmla="*/ 192 h 293"/>
                <a:gd name="T28" fmla="*/ 172 w 359"/>
                <a:gd name="T29" fmla="*/ 190 h 293"/>
                <a:gd name="T30" fmla="*/ 187 w 359"/>
                <a:gd name="T31" fmla="*/ 182 h 293"/>
                <a:gd name="T32" fmla="*/ 246 w 359"/>
                <a:gd name="T33" fmla="*/ 69 h 293"/>
                <a:gd name="T34" fmla="*/ 256 w 359"/>
                <a:gd name="T35" fmla="*/ 74 h 293"/>
                <a:gd name="T36" fmla="*/ 256 w 359"/>
                <a:gd name="T37" fmla="*/ 76 h 293"/>
                <a:gd name="T38" fmla="*/ 244 w 359"/>
                <a:gd name="T39" fmla="*/ 111 h 293"/>
                <a:gd name="T40" fmla="*/ 221 w 359"/>
                <a:gd name="T41" fmla="*/ 187 h 293"/>
                <a:gd name="T42" fmla="*/ 357 w 359"/>
                <a:gd name="T43" fmla="*/ 180 h 293"/>
                <a:gd name="T44" fmla="*/ 357 w 359"/>
                <a:gd name="T45" fmla="*/ 150 h 293"/>
                <a:gd name="T46" fmla="*/ 349 w 359"/>
                <a:gd name="T47" fmla="*/ 121 h 293"/>
                <a:gd name="T48" fmla="*/ 337 w 359"/>
                <a:gd name="T49" fmla="*/ 89 h 293"/>
                <a:gd name="T50" fmla="*/ 322 w 359"/>
                <a:gd name="T51" fmla="*/ 59 h 293"/>
                <a:gd name="T52" fmla="*/ 303 w 359"/>
                <a:gd name="T53" fmla="*/ 34 h 293"/>
                <a:gd name="T54" fmla="*/ 276 w 359"/>
                <a:gd name="T55" fmla="*/ 15 h 293"/>
                <a:gd name="T56" fmla="*/ 231 w 359"/>
                <a:gd name="T57" fmla="*/ 2 h 293"/>
                <a:gd name="T58" fmla="*/ 187 w 359"/>
                <a:gd name="T59" fmla="*/ 0 h 293"/>
                <a:gd name="T60" fmla="*/ 143 w 359"/>
                <a:gd name="T61" fmla="*/ 7 h 293"/>
                <a:gd name="T62" fmla="*/ 101 w 359"/>
                <a:gd name="T63" fmla="*/ 25 h 293"/>
                <a:gd name="T64" fmla="*/ 76 w 359"/>
                <a:gd name="T65" fmla="*/ 42 h 293"/>
                <a:gd name="T66" fmla="*/ 54 w 359"/>
                <a:gd name="T67" fmla="*/ 59 h 293"/>
                <a:gd name="T68" fmla="*/ 39 w 359"/>
                <a:gd name="T69" fmla="*/ 81 h 293"/>
                <a:gd name="T70" fmla="*/ 24 w 359"/>
                <a:gd name="T71" fmla="*/ 103 h 293"/>
                <a:gd name="T72" fmla="*/ 15 w 359"/>
                <a:gd name="T73" fmla="*/ 128 h 293"/>
                <a:gd name="T74" fmla="*/ 5 w 359"/>
                <a:gd name="T75" fmla="*/ 153 h 293"/>
                <a:gd name="T76" fmla="*/ 2 w 359"/>
                <a:gd name="T77" fmla="*/ 190 h 293"/>
                <a:gd name="T78" fmla="*/ 0 w 359"/>
                <a:gd name="T79" fmla="*/ 229 h 293"/>
                <a:gd name="T80" fmla="*/ 2 w 359"/>
                <a:gd name="T81" fmla="*/ 251 h 293"/>
                <a:gd name="T82" fmla="*/ 7 w 359"/>
                <a:gd name="T83" fmla="*/ 276 h 293"/>
                <a:gd name="T84" fmla="*/ 15 w 359"/>
                <a:gd name="T85" fmla="*/ 283 h 293"/>
                <a:gd name="T86" fmla="*/ 17 w 359"/>
                <a:gd name="T87" fmla="*/ 293 h 293"/>
                <a:gd name="T88" fmla="*/ 19 w 359"/>
                <a:gd name="T89" fmla="*/ 293 h 293"/>
                <a:gd name="T90" fmla="*/ 19 w 359"/>
                <a:gd name="T91" fmla="*/ 293 h 2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59"/>
                <a:gd name="T139" fmla="*/ 0 h 293"/>
                <a:gd name="T140" fmla="*/ 359 w 359"/>
                <a:gd name="T141" fmla="*/ 293 h 29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59" h="293">
                  <a:moveTo>
                    <a:pt x="19" y="293"/>
                  </a:moveTo>
                  <a:lnTo>
                    <a:pt x="172" y="241"/>
                  </a:lnTo>
                  <a:lnTo>
                    <a:pt x="170" y="236"/>
                  </a:lnTo>
                  <a:lnTo>
                    <a:pt x="165" y="232"/>
                  </a:lnTo>
                  <a:lnTo>
                    <a:pt x="162" y="229"/>
                  </a:lnTo>
                  <a:lnTo>
                    <a:pt x="160" y="222"/>
                  </a:lnTo>
                  <a:lnTo>
                    <a:pt x="118" y="192"/>
                  </a:lnTo>
                  <a:lnTo>
                    <a:pt x="118" y="190"/>
                  </a:lnTo>
                  <a:lnTo>
                    <a:pt x="113" y="187"/>
                  </a:lnTo>
                  <a:lnTo>
                    <a:pt x="111" y="187"/>
                  </a:lnTo>
                  <a:lnTo>
                    <a:pt x="106" y="185"/>
                  </a:lnTo>
                  <a:lnTo>
                    <a:pt x="74" y="155"/>
                  </a:lnTo>
                  <a:lnTo>
                    <a:pt x="51" y="140"/>
                  </a:lnTo>
                  <a:lnTo>
                    <a:pt x="51" y="138"/>
                  </a:lnTo>
                  <a:lnTo>
                    <a:pt x="51" y="135"/>
                  </a:lnTo>
                  <a:lnTo>
                    <a:pt x="54" y="133"/>
                  </a:lnTo>
                  <a:lnTo>
                    <a:pt x="61" y="133"/>
                  </a:lnTo>
                  <a:lnTo>
                    <a:pt x="66" y="133"/>
                  </a:lnTo>
                  <a:lnTo>
                    <a:pt x="69" y="135"/>
                  </a:lnTo>
                  <a:lnTo>
                    <a:pt x="86" y="148"/>
                  </a:lnTo>
                  <a:lnTo>
                    <a:pt x="103" y="160"/>
                  </a:lnTo>
                  <a:lnTo>
                    <a:pt x="120" y="170"/>
                  </a:lnTo>
                  <a:lnTo>
                    <a:pt x="138" y="180"/>
                  </a:lnTo>
                  <a:lnTo>
                    <a:pt x="145" y="185"/>
                  </a:lnTo>
                  <a:lnTo>
                    <a:pt x="152" y="187"/>
                  </a:lnTo>
                  <a:lnTo>
                    <a:pt x="160" y="192"/>
                  </a:lnTo>
                  <a:lnTo>
                    <a:pt x="167" y="195"/>
                  </a:lnTo>
                  <a:lnTo>
                    <a:pt x="172" y="190"/>
                  </a:lnTo>
                  <a:lnTo>
                    <a:pt x="179" y="185"/>
                  </a:lnTo>
                  <a:lnTo>
                    <a:pt x="187" y="182"/>
                  </a:lnTo>
                  <a:lnTo>
                    <a:pt x="194" y="182"/>
                  </a:lnTo>
                  <a:lnTo>
                    <a:pt x="246" y="69"/>
                  </a:lnTo>
                  <a:lnTo>
                    <a:pt x="256" y="74"/>
                  </a:lnTo>
                  <a:lnTo>
                    <a:pt x="256" y="76"/>
                  </a:lnTo>
                  <a:lnTo>
                    <a:pt x="258" y="76"/>
                  </a:lnTo>
                  <a:lnTo>
                    <a:pt x="244" y="111"/>
                  </a:lnTo>
                  <a:lnTo>
                    <a:pt x="231" y="148"/>
                  </a:lnTo>
                  <a:lnTo>
                    <a:pt x="221" y="187"/>
                  </a:lnTo>
                  <a:lnTo>
                    <a:pt x="214" y="227"/>
                  </a:lnTo>
                  <a:lnTo>
                    <a:pt x="357" y="180"/>
                  </a:lnTo>
                  <a:lnTo>
                    <a:pt x="359" y="165"/>
                  </a:lnTo>
                  <a:lnTo>
                    <a:pt x="357" y="150"/>
                  </a:lnTo>
                  <a:lnTo>
                    <a:pt x="352" y="135"/>
                  </a:lnTo>
                  <a:lnTo>
                    <a:pt x="349" y="121"/>
                  </a:lnTo>
                  <a:lnTo>
                    <a:pt x="344" y="103"/>
                  </a:lnTo>
                  <a:lnTo>
                    <a:pt x="337" y="89"/>
                  </a:lnTo>
                  <a:lnTo>
                    <a:pt x="330" y="74"/>
                  </a:lnTo>
                  <a:lnTo>
                    <a:pt x="322" y="59"/>
                  </a:lnTo>
                  <a:lnTo>
                    <a:pt x="312" y="47"/>
                  </a:lnTo>
                  <a:lnTo>
                    <a:pt x="303" y="34"/>
                  </a:lnTo>
                  <a:lnTo>
                    <a:pt x="290" y="25"/>
                  </a:lnTo>
                  <a:lnTo>
                    <a:pt x="276" y="15"/>
                  </a:lnTo>
                  <a:lnTo>
                    <a:pt x="253" y="7"/>
                  </a:lnTo>
                  <a:lnTo>
                    <a:pt x="231" y="2"/>
                  </a:lnTo>
                  <a:lnTo>
                    <a:pt x="209" y="0"/>
                  </a:lnTo>
                  <a:lnTo>
                    <a:pt x="187" y="0"/>
                  </a:lnTo>
                  <a:lnTo>
                    <a:pt x="165" y="5"/>
                  </a:lnTo>
                  <a:lnTo>
                    <a:pt x="143" y="7"/>
                  </a:lnTo>
                  <a:lnTo>
                    <a:pt x="120" y="15"/>
                  </a:lnTo>
                  <a:lnTo>
                    <a:pt x="101" y="25"/>
                  </a:lnTo>
                  <a:lnTo>
                    <a:pt x="88" y="34"/>
                  </a:lnTo>
                  <a:lnTo>
                    <a:pt x="76" y="42"/>
                  </a:lnTo>
                  <a:lnTo>
                    <a:pt x="66" y="49"/>
                  </a:lnTo>
                  <a:lnTo>
                    <a:pt x="54" y="59"/>
                  </a:lnTo>
                  <a:lnTo>
                    <a:pt x="47" y="69"/>
                  </a:lnTo>
                  <a:lnTo>
                    <a:pt x="39" y="81"/>
                  </a:lnTo>
                  <a:lnTo>
                    <a:pt x="32" y="91"/>
                  </a:lnTo>
                  <a:lnTo>
                    <a:pt x="24" y="103"/>
                  </a:lnTo>
                  <a:lnTo>
                    <a:pt x="17" y="116"/>
                  </a:lnTo>
                  <a:lnTo>
                    <a:pt x="15" y="128"/>
                  </a:lnTo>
                  <a:lnTo>
                    <a:pt x="10" y="140"/>
                  </a:lnTo>
                  <a:lnTo>
                    <a:pt x="5" y="153"/>
                  </a:lnTo>
                  <a:lnTo>
                    <a:pt x="2" y="172"/>
                  </a:lnTo>
                  <a:lnTo>
                    <a:pt x="2" y="190"/>
                  </a:lnTo>
                  <a:lnTo>
                    <a:pt x="0" y="209"/>
                  </a:lnTo>
                  <a:lnTo>
                    <a:pt x="0" y="229"/>
                  </a:lnTo>
                  <a:lnTo>
                    <a:pt x="2" y="241"/>
                  </a:lnTo>
                  <a:lnTo>
                    <a:pt x="2" y="251"/>
                  </a:lnTo>
                  <a:lnTo>
                    <a:pt x="5" y="264"/>
                  </a:lnTo>
                  <a:lnTo>
                    <a:pt x="7" y="276"/>
                  </a:lnTo>
                  <a:lnTo>
                    <a:pt x="12" y="281"/>
                  </a:lnTo>
                  <a:lnTo>
                    <a:pt x="15" y="283"/>
                  </a:lnTo>
                  <a:lnTo>
                    <a:pt x="15" y="288"/>
                  </a:lnTo>
                  <a:lnTo>
                    <a:pt x="17" y="293"/>
                  </a:lnTo>
                  <a:lnTo>
                    <a:pt x="19" y="2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4610" name="Freeform 28"/>
            <p:cNvSpPr>
              <a:spLocks/>
            </p:cNvSpPr>
            <p:nvPr/>
          </p:nvSpPr>
          <p:spPr bwMode="auto">
            <a:xfrm>
              <a:off x="2316" y="2360"/>
              <a:ext cx="35" cy="19"/>
            </a:xfrm>
            <a:custGeom>
              <a:avLst/>
              <a:gdLst>
                <a:gd name="T0" fmla="*/ 5 w 35"/>
                <a:gd name="T1" fmla="*/ 19 h 19"/>
                <a:gd name="T2" fmla="*/ 32 w 35"/>
                <a:gd name="T3" fmla="*/ 7 h 19"/>
                <a:gd name="T4" fmla="*/ 35 w 35"/>
                <a:gd name="T5" fmla="*/ 5 h 19"/>
                <a:gd name="T6" fmla="*/ 35 w 35"/>
                <a:gd name="T7" fmla="*/ 2 h 19"/>
                <a:gd name="T8" fmla="*/ 35 w 35"/>
                <a:gd name="T9" fmla="*/ 0 h 19"/>
                <a:gd name="T10" fmla="*/ 32 w 35"/>
                <a:gd name="T11" fmla="*/ 0 h 19"/>
                <a:gd name="T12" fmla="*/ 22 w 35"/>
                <a:gd name="T13" fmla="*/ 0 h 19"/>
                <a:gd name="T14" fmla="*/ 15 w 35"/>
                <a:gd name="T15" fmla="*/ 2 h 19"/>
                <a:gd name="T16" fmla="*/ 8 w 35"/>
                <a:gd name="T17" fmla="*/ 7 h 19"/>
                <a:gd name="T18" fmla="*/ 0 w 35"/>
                <a:gd name="T19" fmla="*/ 15 h 19"/>
                <a:gd name="T20" fmla="*/ 0 w 35"/>
                <a:gd name="T21" fmla="*/ 17 h 19"/>
                <a:gd name="T22" fmla="*/ 0 w 35"/>
                <a:gd name="T23" fmla="*/ 17 h 19"/>
                <a:gd name="T24" fmla="*/ 3 w 35"/>
                <a:gd name="T25" fmla="*/ 19 h 19"/>
                <a:gd name="T26" fmla="*/ 5 w 35"/>
                <a:gd name="T27" fmla="*/ 19 h 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5"/>
                <a:gd name="T43" fmla="*/ 0 h 19"/>
                <a:gd name="T44" fmla="*/ 35 w 35"/>
                <a:gd name="T45" fmla="*/ 19 h 1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5" h="19">
                  <a:moveTo>
                    <a:pt x="5" y="19"/>
                  </a:moveTo>
                  <a:lnTo>
                    <a:pt x="32" y="7"/>
                  </a:lnTo>
                  <a:lnTo>
                    <a:pt x="35" y="5"/>
                  </a:lnTo>
                  <a:lnTo>
                    <a:pt x="35" y="2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15" y="2"/>
                  </a:lnTo>
                  <a:lnTo>
                    <a:pt x="8" y="7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4611" name="Freeform 29"/>
            <p:cNvSpPr>
              <a:spLocks/>
            </p:cNvSpPr>
            <p:nvPr/>
          </p:nvSpPr>
          <p:spPr bwMode="auto">
            <a:xfrm>
              <a:off x="2306" y="2323"/>
              <a:ext cx="37" cy="15"/>
            </a:xfrm>
            <a:custGeom>
              <a:avLst/>
              <a:gdLst>
                <a:gd name="T0" fmla="*/ 5 w 37"/>
                <a:gd name="T1" fmla="*/ 12 h 15"/>
                <a:gd name="T2" fmla="*/ 37 w 37"/>
                <a:gd name="T3" fmla="*/ 7 h 15"/>
                <a:gd name="T4" fmla="*/ 37 w 37"/>
                <a:gd name="T5" fmla="*/ 5 h 15"/>
                <a:gd name="T6" fmla="*/ 37 w 37"/>
                <a:gd name="T7" fmla="*/ 5 h 15"/>
                <a:gd name="T8" fmla="*/ 37 w 37"/>
                <a:gd name="T9" fmla="*/ 2 h 15"/>
                <a:gd name="T10" fmla="*/ 37 w 37"/>
                <a:gd name="T11" fmla="*/ 0 h 15"/>
                <a:gd name="T12" fmla="*/ 0 w 37"/>
                <a:gd name="T13" fmla="*/ 5 h 15"/>
                <a:gd name="T14" fmla="*/ 0 w 37"/>
                <a:gd name="T15" fmla="*/ 5 h 15"/>
                <a:gd name="T16" fmla="*/ 0 w 37"/>
                <a:gd name="T17" fmla="*/ 7 h 15"/>
                <a:gd name="T18" fmla="*/ 0 w 37"/>
                <a:gd name="T19" fmla="*/ 7 h 15"/>
                <a:gd name="T20" fmla="*/ 0 w 37"/>
                <a:gd name="T21" fmla="*/ 10 h 15"/>
                <a:gd name="T22" fmla="*/ 0 w 37"/>
                <a:gd name="T23" fmla="*/ 10 h 15"/>
                <a:gd name="T24" fmla="*/ 0 w 37"/>
                <a:gd name="T25" fmla="*/ 12 h 15"/>
                <a:gd name="T26" fmla="*/ 0 w 37"/>
                <a:gd name="T27" fmla="*/ 12 h 15"/>
                <a:gd name="T28" fmla="*/ 3 w 37"/>
                <a:gd name="T29" fmla="*/ 15 h 15"/>
                <a:gd name="T30" fmla="*/ 5 w 37"/>
                <a:gd name="T31" fmla="*/ 12 h 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7"/>
                <a:gd name="T49" fmla="*/ 0 h 15"/>
                <a:gd name="T50" fmla="*/ 37 w 37"/>
                <a:gd name="T51" fmla="*/ 15 h 1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7" h="15">
                  <a:moveTo>
                    <a:pt x="5" y="12"/>
                  </a:moveTo>
                  <a:lnTo>
                    <a:pt x="37" y="7"/>
                  </a:lnTo>
                  <a:lnTo>
                    <a:pt x="37" y="5"/>
                  </a:lnTo>
                  <a:lnTo>
                    <a:pt x="37" y="2"/>
                  </a:lnTo>
                  <a:lnTo>
                    <a:pt x="37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3" y="15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4612" name="Freeform 30"/>
            <p:cNvSpPr>
              <a:spLocks/>
            </p:cNvSpPr>
            <p:nvPr/>
          </p:nvSpPr>
          <p:spPr bwMode="auto">
            <a:xfrm>
              <a:off x="2461" y="2313"/>
              <a:ext cx="18" cy="22"/>
            </a:xfrm>
            <a:custGeom>
              <a:avLst/>
              <a:gdLst>
                <a:gd name="T0" fmla="*/ 13 w 18"/>
                <a:gd name="T1" fmla="*/ 20 h 22"/>
                <a:gd name="T2" fmla="*/ 15 w 18"/>
                <a:gd name="T3" fmla="*/ 20 h 22"/>
                <a:gd name="T4" fmla="*/ 18 w 18"/>
                <a:gd name="T5" fmla="*/ 15 h 22"/>
                <a:gd name="T6" fmla="*/ 18 w 18"/>
                <a:gd name="T7" fmla="*/ 10 h 22"/>
                <a:gd name="T8" fmla="*/ 15 w 18"/>
                <a:gd name="T9" fmla="*/ 5 h 22"/>
                <a:gd name="T10" fmla="*/ 13 w 18"/>
                <a:gd name="T11" fmla="*/ 0 h 22"/>
                <a:gd name="T12" fmla="*/ 3 w 18"/>
                <a:gd name="T13" fmla="*/ 5 h 22"/>
                <a:gd name="T14" fmla="*/ 3 w 18"/>
                <a:gd name="T15" fmla="*/ 7 h 22"/>
                <a:gd name="T16" fmla="*/ 0 w 18"/>
                <a:gd name="T17" fmla="*/ 10 h 22"/>
                <a:gd name="T18" fmla="*/ 0 w 18"/>
                <a:gd name="T19" fmla="*/ 15 h 22"/>
                <a:gd name="T20" fmla="*/ 0 w 18"/>
                <a:gd name="T21" fmla="*/ 17 h 22"/>
                <a:gd name="T22" fmla="*/ 13 w 18"/>
                <a:gd name="T23" fmla="*/ 22 h 22"/>
                <a:gd name="T24" fmla="*/ 13 w 18"/>
                <a:gd name="T25" fmla="*/ 20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22"/>
                <a:gd name="T41" fmla="*/ 18 w 18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22">
                  <a:moveTo>
                    <a:pt x="13" y="20"/>
                  </a:moveTo>
                  <a:lnTo>
                    <a:pt x="15" y="20"/>
                  </a:lnTo>
                  <a:lnTo>
                    <a:pt x="18" y="15"/>
                  </a:lnTo>
                  <a:lnTo>
                    <a:pt x="18" y="10"/>
                  </a:lnTo>
                  <a:lnTo>
                    <a:pt x="15" y="5"/>
                  </a:lnTo>
                  <a:lnTo>
                    <a:pt x="13" y="0"/>
                  </a:lnTo>
                  <a:lnTo>
                    <a:pt x="3" y="5"/>
                  </a:lnTo>
                  <a:lnTo>
                    <a:pt x="3" y="7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3" y="22"/>
                  </a:lnTo>
                  <a:lnTo>
                    <a:pt x="13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4613" name="Freeform 31"/>
            <p:cNvSpPr>
              <a:spLocks/>
            </p:cNvSpPr>
            <p:nvPr/>
          </p:nvSpPr>
          <p:spPr bwMode="auto">
            <a:xfrm>
              <a:off x="2309" y="2276"/>
              <a:ext cx="37" cy="12"/>
            </a:xfrm>
            <a:custGeom>
              <a:avLst/>
              <a:gdLst>
                <a:gd name="T0" fmla="*/ 27 w 37"/>
                <a:gd name="T1" fmla="*/ 12 h 12"/>
                <a:gd name="T2" fmla="*/ 29 w 37"/>
                <a:gd name="T3" fmla="*/ 12 h 12"/>
                <a:gd name="T4" fmla="*/ 29 w 37"/>
                <a:gd name="T5" fmla="*/ 12 h 12"/>
                <a:gd name="T6" fmla="*/ 32 w 37"/>
                <a:gd name="T7" fmla="*/ 12 h 12"/>
                <a:gd name="T8" fmla="*/ 34 w 37"/>
                <a:gd name="T9" fmla="*/ 12 h 12"/>
                <a:gd name="T10" fmla="*/ 34 w 37"/>
                <a:gd name="T11" fmla="*/ 12 h 12"/>
                <a:gd name="T12" fmla="*/ 34 w 37"/>
                <a:gd name="T13" fmla="*/ 10 h 12"/>
                <a:gd name="T14" fmla="*/ 34 w 37"/>
                <a:gd name="T15" fmla="*/ 10 h 12"/>
                <a:gd name="T16" fmla="*/ 37 w 37"/>
                <a:gd name="T17" fmla="*/ 7 h 12"/>
                <a:gd name="T18" fmla="*/ 34 w 37"/>
                <a:gd name="T19" fmla="*/ 2 h 12"/>
                <a:gd name="T20" fmla="*/ 27 w 37"/>
                <a:gd name="T21" fmla="*/ 2 h 12"/>
                <a:gd name="T22" fmla="*/ 22 w 37"/>
                <a:gd name="T23" fmla="*/ 0 h 12"/>
                <a:gd name="T24" fmla="*/ 17 w 37"/>
                <a:gd name="T25" fmla="*/ 0 h 12"/>
                <a:gd name="T26" fmla="*/ 12 w 37"/>
                <a:gd name="T27" fmla="*/ 0 h 12"/>
                <a:gd name="T28" fmla="*/ 10 w 37"/>
                <a:gd name="T29" fmla="*/ 0 h 12"/>
                <a:gd name="T30" fmla="*/ 5 w 37"/>
                <a:gd name="T31" fmla="*/ 0 h 12"/>
                <a:gd name="T32" fmla="*/ 2 w 37"/>
                <a:gd name="T33" fmla="*/ 0 h 12"/>
                <a:gd name="T34" fmla="*/ 0 w 37"/>
                <a:gd name="T35" fmla="*/ 2 h 12"/>
                <a:gd name="T36" fmla="*/ 0 w 37"/>
                <a:gd name="T37" fmla="*/ 2 h 12"/>
                <a:gd name="T38" fmla="*/ 0 w 37"/>
                <a:gd name="T39" fmla="*/ 5 h 12"/>
                <a:gd name="T40" fmla="*/ 0 w 37"/>
                <a:gd name="T41" fmla="*/ 7 h 12"/>
                <a:gd name="T42" fmla="*/ 27 w 37"/>
                <a:gd name="T43" fmla="*/ 12 h 1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7"/>
                <a:gd name="T67" fmla="*/ 0 h 12"/>
                <a:gd name="T68" fmla="*/ 37 w 37"/>
                <a:gd name="T69" fmla="*/ 12 h 1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7" h="12">
                  <a:moveTo>
                    <a:pt x="27" y="12"/>
                  </a:moveTo>
                  <a:lnTo>
                    <a:pt x="29" y="12"/>
                  </a:lnTo>
                  <a:lnTo>
                    <a:pt x="32" y="12"/>
                  </a:lnTo>
                  <a:lnTo>
                    <a:pt x="34" y="12"/>
                  </a:lnTo>
                  <a:lnTo>
                    <a:pt x="34" y="10"/>
                  </a:lnTo>
                  <a:lnTo>
                    <a:pt x="37" y="7"/>
                  </a:lnTo>
                  <a:lnTo>
                    <a:pt x="34" y="2"/>
                  </a:lnTo>
                  <a:lnTo>
                    <a:pt x="27" y="2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27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4614" name="Freeform 32"/>
            <p:cNvSpPr>
              <a:spLocks/>
            </p:cNvSpPr>
            <p:nvPr/>
          </p:nvSpPr>
          <p:spPr bwMode="auto">
            <a:xfrm>
              <a:off x="2594" y="2259"/>
              <a:ext cx="32" cy="19"/>
            </a:xfrm>
            <a:custGeom>
              <a:avLst/>
              <a:gdLst>
                <a:gd name="T0" fmla="*/ 3 w 32"/>
                <a:gd name="T1" fmla="*/ 19 h 19"/>
                <a:gd name="T2" fmla="*/ 32 w 32"/>
                <a:gd name="T3" fmla="*/ 10 h 19"/>
                <a:gd name="T4" fmla="*/ 30 w 32"/>
                <a:gd name="T5" fmla="*/ 0 h 19"/>
                <a:gd name="T6" fmla="*/ 0 w 32"/>
                <a:gd name="T7" fmla="*/ 10 h 19"/>
                <a:gd name="T8" fmla="*/ 0 w 32"/>
                <a:gd name="T9" fmla="*/ 10 h 19"/>
                <a:gd name="T10" fmla="*/ 0 w 32"/>
                <a:gd name="T11" fmla="*/ 12 h 19"/>
                <a:gd name="T12" fmla="*/ 0 w 32"/>
                <a:gd name="T13" fmla="*/ 15 h 19"/>
                <a:gd name="T14" fmla="*/ 0 w 32"/>
                <a:gd name="T15" fmla="*/ 17 h 19"/>
                <a:gd name="T16" fmla="*/ 0 w 32"/>
                <a:gd name="T17" fmla="*/ 17 h 19"/>
                <a:gd name="T18" fmla="*/ 3 w 32"/>
                <a:gd name="T19" fmla="*/ 17 h 19"/>
                <a:gd name="T20" fmla="*/ 3 w 32"/>
                <a:gd name="T21" fmla="*/ 17 h 19"/>
                <a:gd name="T22" fmla="*/ 3 w 32"/>
                <a:gd name="T23" fmla="*/ 19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"/>
                <a:gd name="T37" fmla="*/ 0 h 19"/>
                <a:gd name="T38" fmla="*/ 32 w 32"/>
                <a:gd name="T39" fmla="*/ 19 h 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" h="19">
                  <a:moveTo>
                    <a:pt x="3" y="19"/>
                  </a:moveTo>
                  <a:lnTo>
                    <a:pt x="32" y="10"/>
                  </a:lnTo>
                  <a:lnTo>
                    <a:pt x="30" y="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3" y="17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4615" name="Freeform 33"/>
            <p:cNvSpPr>
              <a:spLocks/>
            </p:cNvSpPr>
            <p:nvPr/>
          </p:nvSpPr>
          <p:spPr bwMode="auto">
            <a:xfrm>
              <a:off x="2577" y="2214"/>
              <a:ext cx="30" cy="20"/>
            </a:xfrm>
            <a:custGeom>
              <a:avLst/>
              <a:gdLst>
                <a:gd name="T0" fmla="*/ 5 w 30"/>
                <a:gd name="T1" fmla="*/ 20 h 20"/>
                <a:gd name="T2" fmla="*/ 30 w 30"/>
                <a:gd name="T3" fmla="*/ 8 h 20"/>
                <a:gd name="T4" fmla="*/ 30 w 30"/>
                <a:gd name="T5" fmla="*/ 8 h 20"/>
                <a:gd name="T6" fmla="*/ 30 w 30"/>
                <a:gd name="T7" fmla="*/ 5 h 20"/>
                <a:gd name="T8" fmla="*/ 30 w 30"/>
                <a:gd name="T9" fmla="*/ 3 h 20"/>
                <a:gd name="T10" fmla="*/ 30 w 30"/>
                <a:gd name="T11" fmla="*/ 0 h 20"/>
                <a:gd name="T12" fmla="*/ 22 w 30"/>
                <a:gd name="T13" fmla="*/ 0 h 20"/>
                <a:gd name="T14" fmla="*/ 15 w 30"/>
                <a:gd name="T15" fmla="*/ 3 h 20"/>
                <a:gd name="T16" fmla="*/ 8 w 30"/>
                <a:gd name="T17" fmla="*/ 8 h 20"/>
                <a:gd name="T18" fmla="*/ 0 w 30"/>
                <a:gd name="T19" fmla="*/ 13 h 20"/>
                <a:gd name="T20" fmla="*/ 0 w 30"/>
                <a:gd name="T21" fmla="*/ 15 h 20"/>
                <a:gd name="T22" fmla="*/ 0 w 30"/>
                <a:gd name="T23" fmla="*/ 15 h 20"/>
                <a:gd name="T24" fmla="*/ 0 w 30"/>
                <a:gd name="T25" fmla="*/ 18 h 20"/>
                <a:gd name="T26" fmla="*/ 3 w 30"/>
                <a:gd name="T27" fmla="*/ 20 h 20"/>
                <a:gd name="T28" fmla="*/ 3 w 30"/>
                <a:gd name="T29" fmla="*/ 20 h 20"/>
                <a:gd name="T30" fmla="*/ 3 w 30"/>
                <a:gd name="T31" fmla="*/ 20 h 20"/>
                <a:gd name="T32" fmla="*/ 3 w 30"/>
                <a:gd name="T33" fmla="*/ 20 h 20"/>
                <a:gd name="T34" fmla="*/ 5 w 30"/>
                <a:gd name="T35" fmla="*/ 20 h 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0"/>
                <a:gd name="T55" fmla="*/ 0 h 20"/>
                <a:gd name="T56" fmla="*/ 30 w 30"/>
                <a:gd name="T57" fmla="*/ 20 h 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0" h="20">
                  <a:moveTo>
                    <a:pt x="5" y="20"/>
                  </a:moveTo>
                  <a:lnTo>
                    <a:pt x="30" y="8"/>
                  </a:lnTo>
                  <a:lnTo>
                    <a:pt x="30" y="5"/>
                  </a:lnTo>
                  <a:lnTo>
                    <a:pt x="30" y="3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5" y="3"/>
                  </a:lnTo>
                  <a:lnTo>
                    <a:pt x="8" y="8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3" y="20"/>
                  </a:lnTo>
                  <a:lnTo>
                    <a:pt x="5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4616" name="Freeform 34"/>
            <p:cNvSpPr>
              <a:spLocks/>
            </p:cNvSpPr>
            <p:nvPr/>
          </p:nvSpPr>
          <p:spPr bwMode="auto">
            <a:xfrm>
              <a:off x="2346" y="2205"/>
              <a:ext cx="29" cy="17"/>
            </a:xfrm>
            <a:custGeom>
              <a:avLst/>
              <a:gdLst>
                <a:gd name="T0" fmla="*/ 29 w 29"/>
                <a:gd name="T1" fmla="*/ 17 h 17"/>
                <a:gd name="T2" fmla="*/ 29 w 29"/>
                <a:gd name="T3" fmla="*/ 7 h 17"/>
                <a:gd name="T4" fmla="*/ 2 w 29"/>
                <a:gd name="T5" fmla="*/ 0 h 17"/>
                <a:gd name="T6" fmla="*/ 2 w 29"/>
                <a:gd name="T7" fmla="*/ 0 h 17"/>
                <a:gd name="T8" fmla="*/ 2 w 29"/>
                <a:gd name="T9" fmla="*/ 0 h 17"/>
                <a:gd name="T10" fmla="*/ 0 w 29"/>
                <a:gd name="T11" fmla="*/ 2 h 17"/>
                <a:gd name="T12" fmla="*/ 0 w 29"/>
                <a:gd name="T13" fmla="*/ 4 h 17"/>
                <a:gd name="T14" fmla="*/ 29 w 29"/>
                <a:gd name="T15" fmla="*/ 17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"/>
                <a:gd name="T25" fmla="*/ 0 h 17"/>
                <a:gd name="T26" fmla="*/ 29 w 29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" h="17">
                  <a:moveTo>
                    <a:pt x="29" y="17"/>
                  </a:moveTo>
                  <a:lnTo>
                    <a:pt x="29" y="7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9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4617" name="Freeform 35"/>
            <p:cNvSpPr>
              <a:spLocks/>
            </p:cNvSpPr>
            <p:nvPr/>
          </p:nvSpPr>
          <p:spPr bwMode="auto">
            <a:xfrm>
              <a:off x="2560" y="2177"/>
              <a:ext cx="27" cy="30"/>
            </a:xfrm>
            <a:custGeom>
              <a:avLst/>
              <a:gdLst>
                <a:gd name="T0" fmla="*/ 7 w 27"/>
                <a:gd name="T1" fmla="*/ 28 h 30"/>
                <a:gd name="T2" fmla="*/ 27 w 27"/>
                <a:gd name="T3" fmla="*/ 5 h 30"/>
                <a:gd name="T4" fmla="*/ 27 w 27"/>
                <a:gd name="T5" fmla="*/ 3 h 30"/>
                <a:gd name="T6" fmla="*/ 27 w 27"/>
                <a:gd name="T7" fmla="*/ 3 h 30"/>
                <a:gd name="T8" fmla="*/ 27 w 27"/>
                <a:gd name="T9" fmla="*/ 0 h 30"/>
                <a:gd name="T10" fmla="*/ 27 w 27"/>
                <a:gd name="T11" fmla="*/ 0 h 30"/>
                <a:gd name="T12" fmla="*/ 17 w 27"/>
                <a:gd name="T13" fmla="*/ 0 h 30"/>
                <a:gd name="T14" fmla="*/ 0 w 27"/>
                <a:gd name="T15" fmla="*/ 25 h 30"/>
                <a:gd name="T16" fmla="*/ 2 w 27"/>
                <a:gd name="T17" fmla="*/ 25 h 30"/>
                <a:gd name="T18" fmla="*/ 2 w 27"/>
                <a:gd name="T19" fmla="*/ 28 h 30"/>
                <a:gd name="T20" fmla="*/ 5 w 27"/>
                <a:gd name="T21" fmla="*/ 30 h 30"/>
                <a:gd name="T22" fmla="*/ 7 w 27"/>
                <a:gd name="T23" fmla="*/ 28 h 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"/>
                <a:gd name="T37" fmla="*/ 0 h 30"/>
                <a:gd name="T38" fmla="*/ 27 w 27"/>
                <a:gd name="T39" fmla="*/ 30 h 3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" h="30">
                  <a:moveTo>
                    <a:pt x="7" y="28"/>
                  </a:moveTo>
                  <a:lnTo>
                    <a:pt x="27" y="5"/>
                  </a:lnTo>
                  <a:lnTo>
                    <a:pt x="27" y="3"/>
                  </a:lnTo>
                  <a:lnTo>
                    <a:pt x="27" y="0"/>
                  </a:lnTo>
                  <a:lnTo>
                    <a:pt x="17" y="0"/>
                  </a:lnTo>
                  <a:lnTo>
                    <a:pt x="0" y="25"/>
                  </a:lnTo>
                  <a:lnTo>
                    <a:pt x="2" y="25"/>
                  </a:lnTo>
                  <a:lnTo>
                    <a:pt x="2" y="28"/>
                  </a:lnTo>
                  <a:lnTo>
                    <a:pt x="5" y="30"/>
                  </a:lnTo>
                  <a:lnTo>
                    <a:pt x="7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4618" name="Freeform 36"/>
            <p:cNvSpPr>
              <a:spLocks/>
            </p:cNvSpPr>
            <p:nvPr/>
          </p:nvSpPr>
          <p:spPr bwMode="auto">
            <a:xfrm>
              <a:off x="2380" y="2163"/>
              <a:ext cx="22" cy="32"/>
            </a:xfrm>
            <a:custGeom>
              <a:avLst/>
              <a:gdLst>
                <a:gd name="T0" fmla="*/ 17 w 22"/>
                <a:gd name="T1" fmla="*/ 32 h 32"/>
                <a:gd name="T2" fmla="*/ 17 w 22"/>
                <a:gd name="T3" fmla="*/ 32 h 32"/>
                <a:gd name="T4" fmla="*/ 20 w 22"/>
                <a:gd name="T5" fmla="*/ 32 h 32"/>
                <a:gd name="T6" fmla="*/ 20 w 22"/>
                <a:gd name="T7" fmla="*/ 32 h 32"/>
                <a:gd name="T8" fmla="*/ 22 w 22"/>
                <a:gd name="T9" fmla="*/ 32 h 32"/>
                <a:gd name="T10" fmla="*/ 20 w 22"/>
                <a:gd name="T11" fmla="*/ 22 h 32"/>
                <a:gd name="T12" fmla="*/ 17 w 22"/>
                <a:gd name="T13" fmla="*/ 14 h 32"/>
                <a:gd name="T14" fmla="*/ 10 w 22"/>
                <a:gd name="T15" fmla="*/ 7 h 32"/>
                <a:gd name="T16" fmla="*/ 3 w 22"/>
                <a:gd name="T17" fmla="*/ 0 h 32"/>
                <a:gd name="T18" fmla="*/ 0 w 22"/>
                <a:gd name="T19" fmla="*/ 2 h 32"/>
                <a:gd name="T20" fmla="*/ 0 w 22"/>
                <a:gd name="T21" fmla="*/ 5 h 32"/>
                <a:gd name="T22" fmla="*/ 0 w 22"/>
                <a:gd name="T23" fmla="*/ 9 h 32"/>
                <a:gd name="T24" fmla="*/ 0 w 22"/>
                <a:gd name="T25" fmla="*/ 12 h 32"/>
                <a:gd name="T26" fmla="*/ 15 w 22"/>
                <a:gd name="T27" fmla="*/ 32 h 32"/>
                <a:gd name="T28" fmla="*/ 15 w 22"/>
                <a:gd name="T29" fmla="*/ 32 h 32"/>
                <a:gd name="T30" fmla="*/ 17 w 22"/>
                <a:gd name="T31" fmla="*/ 32 h 32"/>
                <a:gd name="T32" fmla="*/ 17 w 22"/>
                <a:gd name="T33" fmla="*/ 32 h 32"/>
                <a:gd name="T34" fmla="*/ 17 w 22"/>
                <a:gd name="T35" fmla="*/ 32 h 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"/>
                <a:gd name="T55" fmla="*/ 0 h 32"/>
                <a:gd name="T56" fmla="*/ 22 w 22"/>
                <a:gd name="T57" fmla="*/ 32 h 3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" h="32">
                  <a:moveTo>
                    <a:pt x="17" y="32"/>
                  </a:moveTo>
                  <a:lnTo>
                    <a:pt x="17" y="32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0" y="22"/>
                  </a:lnTo>
                  <a:lnTo>
                    <a:pt x="17" y="14"/>
                  </a:lnTo>
                  <a:lnTo>
                    <a:pt x="10" y="7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15" y="32"/>
                  </a:lnTo>
                  <a:lnTo>
                    <a:pt x="17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4619" name="Freeform 37"/>
            <p:cNvSpPr>
              <a:spLocks/>
            </p:cNvSpPr>
            <p:nvPr/>
          </p:nvSpPr>
          <p:spPr bwMode="auto">
            <a:xfrm>
              <a:off x="2491" y="2133"/>
              <a:ext cx="12" cy="44"/>
            </a:xfrm>
            <a:custGeom>
              <a:avLst/>
              <a:gdLst>
                <a:gd name="T0" fmla="*/ 5 w 12"/>
                <a:gd name="T1" fmla="*/ 44 h 44"/>
                <a:gd name="T2" fmla="*/ 10 w 12"/>
                <a:gd name="T3" fmla="*/ 35 h 44"/>
                <a:gd name="T4" fmla="*/ 12 w 12"/>
                <a:gd name="T5" fmla="*/ 25 h 44"/>
                <a:gd name="T6" fmla="*/ 12 w 12"/>
                <a:gd name="T7" fmla="*/ 12 h 44"/>
                <a:gd name="T8" fmla="*/ 10 w 12"/>
                <a:gd name="T9" fmla="*/ 3 h 44"/>
                <a:gd name="T10" fmla="*/ 10 w 12"/>
                <a:gd name="T11" fmla="*/ 3 h 44"/>
                <a:gd name="T12" fmla="*/ 10 w 12"/>
                <a:gd name="T13" fmla="*/ 3 h 44"/>
                <a:gd name="T14" fmla="*/ 10 w 12"/>
                <a:gd name="T15" fmla="*/ 3 h 44"/>
                <a:gd name="T16" fmla="*/ 7 w 12"/>
                <a:gd name="T17" fmla="*/ 0 h 44"/>
                <a:gd name="T18" fmla="*/ 3 w 12"/>
                <a:gd name="T19" fmla="*/ 10 h 44"/>
                <a:gd name="T20" fmla="*/ 0 w 12"/>
                <a:gd name="T21" fmla="*/ 20 h 44"/>
                <a:gd name="T22" fmla="*/ 0 w 12"/>
                <a:gd name="T23" fmla="*/ 32 h 44"/>
                <a:gd name="T24" fmla="*/ 0 w 12"/>
                <a:gd name="T25" fmla="*/ 42 h 44"/>
                <a:gd name="T26" fmla="*/ 0 w 12"/>
                <a:gd name="T27" fmla="*/ 44 h 44"/>
                <a:gd name="T28" fmla="*/ 3 w 12"/>
                <a:gd name="T29" fmla="*/ 44 h 44"/>
                <a:gd name="T30" fmla="*/ 3 w 12"/>
                <a:gd name="T31" fmla="*/ 44 h 44"/>
                <a:gd name="T32" fmla="*/ 3 w 12"/>
                <a:gd name="T33" fmla="*/ 44 h 44"/>
                <a:gd name="T34" fmla="*/ 5 w 12"/>
                <a:gd name="T35" fmla="*/ 44 h 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"/>
                <a:gd name="T55" fmla="*/ 0 h 44"/>
                <a:gd name="T56" fmla="*/ 12 w 12"/>
                <a:gd name="T57" fmla="*/ 44 h 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" h="44">
                  <a:moveTo>
                    <a:pt x="5" y="44"/>
                  </a:moveTo>
                  <a:lnTo>
                    <a:pt x="10" y="35"/>
                  </a:lnTo>
                  <a:lnTo>
                    <a:pt x="12" y="25"/>
                  </a:lnTo>
                  <a:lnTo>
                    <a:pt x="12" y="12"/>
                  </a:lnTo>
                  <a:lnTo>
                    <a:pt x="10" y="3"/>
                  </a:lnTo>
                  <a:lnTo>
                    <a:pt x="7" y="0"/>
                  </a:lnTo>
                  <a:lnTo>
                    <a:pt x="3" y="10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3" y="44"/>
                  </a:lnTo>
                  <a:lnTo>
                    <a:pt x="5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4620" name="Freeform 38"/>
            <p:cNvSpPr>
              <a:spLocks/>
            </p:cNvSpPr>
            <p:nvPr/>
          </p:nvSpPr>
          <p:spPr bwMode="auto">
            <a:xfrm>
              <a:off x="2429" y="2138"/>
              <a:ext cx="18" cy="32"/>
            </a:xfrm>
            <a:custGeom>
              <a:avLst/>
              <a:gdLst>
                <a:gd name="T0" fmla="*/ 13 w 18"/>
                <a:gd name="T1" fmla="*/ 32 h 32"/>
                <a:gd name="T2" fmla="*/ 15 w 18"/>
                <a:gd name="T3" fmla="*/ 32 h 32"/>
                <a:gd name="T4" fmla="*/ 15 w 18"/>
                <a:gd name="T5" fmla="*/ 32 h 32"/>
                <a:gd name="T6" fmla="*/ 18 w 18"/>
                <a:gd name="T7" fmla="*/ 32 h 32"/>
                <a:gd name="T8" fmla="*/ 18 w 18"/>
                <a:gd name="T9" fmla="*/ 30 h 32"/>
                <a:gd name="T10" fmla="*/ 8 w 18"/>
                <a:gd name="T11" fmla="*/ 0 h 32"/>
                <a:gd name="T12" fmla="*/ 8 w 18"/>
                <a:gd name="T13" fmla="*/ 0 h 32"/>
                <a:gd name="T14" fmla="*/ 8 w 18"/>
                <a:gd name="T15" fmla="*/ 0 h 32"/>
                <a:gd name="T16" fmla="*/ 5 w 18"/>
                <a:gd name="T17" fmla="*/ 0 h 32"/>
                <a:gd name="T18" fmla="*/ 5 w 18"/>
                <a:gd name="T19" fmla="*/ 0 h 32"/>
                <a:gd name="T20" fmla="*/ 0 w 18"/>
                <a:gd name="T21" fmla="*/ 7 h 32"/>
                <a:gd name="T22" fmla="*/ 5 w 18"/>
                <a:gd name="T23" fmla="*/ 25 h 32"/>
                <a:gd name="T24" fmla="*/ 13 w 18"/>
                <a:gd name="T25" fmla="*/ 32 h 32"/>
                <a:gd name="T26" fmla="*/ 13 w 18"/>
                <a:gd name="T27" fmla="*/ 32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"/>
                <a:gd name="T43" fmla="*/ 0 h 32"/>
                <a:gd name="T44" fmla="*/ 18 w 18"/>
                <a:gd name="T45" fmla="*/ 32 h 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" h="32">
                  <a:moveTo>
                    <a:pt x="13" y="32"/>
                  </a:moveTo>
                  <a:lnTo>
                    <a:pt x="15" y="32"/>
                  </a:lnTo>
                  <a:lnTo>
                    <a:pt x="18" y="32"/>
                  </a:lnTo>
                  <a:lnTo>
                    <a:pt x="18" y="30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7"/>
                  </a:lnTo>
                  <a:lnTo>
                    <a:pt x="5" y="25"/>
                  </a:lnTo>
                  <a:lnTo>
                    <a:pt x="13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4621" name="Freeform 39"/>
            <p:cNvSpPr>
              <a:spLocks/>
            </p:cNvSpPr>
            <p:nvPr/>
          </p:nvSpPr>
          <p:spPr bwMode="auto">
            <a:xfrm>
              <a:off x="2863" y="1598"/>
              <a:ext cx="187" cy="404"/>
            </a:xfrm>
            <a:custGeom>
              <a:avLst/>
              <a:gdLst>
                <a:gd name="T0" fmla="*/ 160 w 187"/>
                <a:gd name="T1" fmla="*/ 0 h 404"/>
                <a:gd name="T2" fmla="*/ 27 w 187"/>
                <a:gd name="T3" fmla="*/ 254 h 404"/>
                <a:gd name="T4" fmla="*/ 96 w 187"/>
                <a:gd name="T5" fmla="*/ 207 h 404"/>
                <a:gd name="T6" fmla="*/ 0 w 187"/>
                <a:gd name="T7" fmla="*/ 404 h 404"/>
                <a:gd name="T8" fmla="*/ 187 w 187"/>
                <a:gd name="T9" fmla="*/ 131 h 404"/>
                <a:gd name="T10" fmla="*/ 108 w 187"/>
                <a:gd name="T11" fmla="*/ 173 h 404"/>
                <a:gd name="T12" fmla="*/ 160 w 187"/>
                <a:gd name="T13" fmla="*/ 0 h 4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7"/>
                <a:gd name="T22" fmla="*/ 0 h 404"/>
                <a:gd name="T23" fmla="*/ 187 w 187"/>
                <a:gd name="T24" fmla="*/ 404 h 4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7" h="404">
                  <a:moveTo>
                    <a:pt x="160" y="0"/>
                  </a:moveTo>
                  <a:lnTo>
                    <a:pt x="27" y="254"/>
                  </a:lnTo>
                  <a:lnTo>
                    <a:pt x="96" y="207"/>
                  </a:lnTo>
                  <a:lnTo>
                    <a:pt x="0" y="404"/>
                  </a:lnTo>
                  <a:lnTo>
                    <a:pt x="187" y="131"/>
                  </a:lnTo>
                  <a:lnTo>
                    <a:pt x="108" y="173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FFB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4622" name="Freeform 40"/>
            <p:cNvSpPr>
              <a:spLocks/>
            </p:cNvSpPr>
            <p:nvPr/>
          </p:nvSpPr>
          <p:spPr bwMode="auto">
            <a:xfrm>
              <a:off x="2521" y="1480"/>
              <a:ext cx="101" cy="434"/>
            </a:xfrm>
            <a:custGeom>
              <a:avLst/>
              <a:gdLst>
                <a:gd name="T0" fmla="*/ 27 w 101"/>
                <a:gd name="T1" fmla="*/ 0 h 434"/>
                <a:gd name="T2" fmla="*/ 0 w 101"/>
                <a:gd name="T3" fmla="*/ 286 h 434"/>
                <a:gd name="T4" fmla="*/ 44 w 101"/>
                <a:gd name="T5" fmla="*/ 217 h 434"/>
                <a:gd name="T6" fmla="*/ 29 w 101"/>
                <a:gd name="T7" fmla="*/ 434 h 434"/>
                <a:gd name="T8" fmla="*/ 101 w 101"/>
                <a:gd name="T9" fmla="*/ 111 h 434"/>
                <a:gd name="T10" fmla="*/ 44 w 101"/>
                <a:gd name="T11" fmla="*/ 180 h 434"/>
                <a:gd name="T12" fmla="*/ 27 w 101"/>
                <a:gd name="T13" fmla="*/ 0 h 4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"/>
                <a:gd name="T22" fmla="*/ 0 h 434"/>
                <a:gd name="T23" fmla="*/ 101 w 101"/>
                <a:gd name="T24" fmla="*/ 434 h 4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" h="434">
                  <a:moveTo>
                    <a:pt x="27" y="0"/>
                  </a:moveTo>
                  <a:lnTo>
                    <a:pt x="0" y="286"/>
                  </a:lnTo>
                  <a:lnTo>
                    <a:pt x="44" y="217"/>
                  </a:lnTo>
                  <a:lnTo>
                    <a:pt x="29" y="434"/>
                  </a:lnTo>
                  <a:lnTo>
                    <a:pt x="101" y="111"/>
                  </a:lnTo>
                  <a:lnTo>
                    <a:pt x="44" y="18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B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4623" name="Freeform 41"/>
            <p:cNvSpPr>
              <a:spLocks/>
            </p:cNvSpPr>
            <p:nvPr/>
          </p:nvSpPr>
          <p:spPr bwMode="auto">
            <a:xfrm>
              <a:off x="1967" y="1618"/>
              <a:ext cx="233" cy="367"/>
            </a:xfrm>
            <a:custGeom>
              <a:avLst/>
              <a:gdLst>
                <a:gd name="T0" fmla="*/ 2 w 233"/>
                <a:gd name="T1" fmla="*/ 0 h 367"/>
                <a:gd name="T2" fmla="*/ 179 w 233"/>
                <a:gd name="T3" fmla="*/ 227 h 367"/>
                <a:gd name="T4" fmla="*/ 103 w 233"/>
                <a:gd name="T5" fmla="*/ 190 h 367"/>
                <a:gd name="T6" fmla="*/ 233 w 233"/>
                <a:gd name="T7" fmla="*/ 367 h 367"/>
                <a:gd name="T8" fmla="*/ 0 w 233"/>
                <a:gd name="T9" fmla="*/ 133 h 367"/>
                <a:gd name="T10" fmla="*/ 83 w 233"/>
                <a:gd name="T11" fmla="*/ 160 h 367"/>
                <a:gd name="T12" fmla="*/ 2 w 233"/>
                <a:gd name="T13" fmla="*/ 0 h 3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3"/>
                <a:gd name="T22" fmla="*/ 0 h 367"/>
                <a:gd name="T23" fmla="*/ 233 w 233"/>
                <a:gd name="T24" fmla="*/ 367 h 3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3" h="367">
                  <a:moveTo>
                    <a:pt x="2" y="0"/>
                  </a:moveTo>
                  <a:lnTo>
                    <a:pt x="179" y="227"/>
                  </a:lnTo>
                  <a:lnTo>
                    <a:pt x="103" y="190"/>
                  </a:lnTo>
                  <a:lnTo>
                    <a:pt x="233" y="367"/>
                  </a:lnTo>
                  <a:lnTo>
                    <a:pt x="0" y="133"/>
                  </a:lnTo>
                  <a:lnTo>
                    <a:pt x="83" y="16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B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4587" name="Line 42"/>
          <p:cNvSpPr>
            <a:spLocks noChangeShapeType="1"/>
          </p:cNvSpPr>
          <p:nvPr/>
        </p:nvSpPr>
        <p:spPr bwMode="auto">
          <a:xfrm>
            <a:off x="2051050" y="5157788"/>
            <a:ext cx="49688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88" name="Text Box 43"/>
          <p:cNvSpPr txBox="1">
            <a:spLocks noChangeArrowheads="1"/>
          </p:cNvSpPr>
          <p:nvPr/>
        </p:nvSpPr>
        <p:spPr bwMode="auto">
          <a:xfrm>
            <a:off x="827088" y="1412875"/>
            <a:ext cx="15128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A" sz="3200" b="1" u="sng">
                <a:solidFill>
                  <a:schemeClr val="hlink"/>
                </a:solidFill>
              </a:rPr>
              <a:t>Alice</a:t>
            </a:r>
          </a:p>
        </p:txBody>
      </p:sp>
      <p:sp>
        <p:nvSpPr>
          <p:cNvPr id="24589" name="Text Box 44"/>
          <p:cNvSpPr txBox="1">
            <a:spLocks noChangeArrowheads="1"/>
          </p:cNvSpPr>
          <p:nvPr/>
        </p:nvSpPr>
        <p:spPr bwMode="auto">
          <a:xfrm>
            <a:off x="7164388" y="1341438"/>
            <a:ext cx="9715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sz="3200" b="1" u="sng">
                <a:solidFill>
                  <a:schemeClr val="hlink"/>
                </a:solidFill>
              </a:rPr>
              <a:t>Bob</a:t>
            </a:r>
          </a:p>
        </p:txBody>
      </p:sp>
      <p:sp>
        <p:nvSpPr>
          <p:cNvPr id="24590" name="Rectangle 45"/>
          <p:cNvSpPr>
            <a:spLocks noChangeArrowheads="1"/>
          </p:cNvSpPr>
          <p:nvPr/>
        </p:nvSpPr>
        <p:spPr bwMode="auto">
          <a:xfrm>
            <a:off x="7019925" y="4365625"/>
            <a:ext cx="431800" cy="158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7092950" y="5013325"/>
          <a:ext cx="301625" cy="328613"/>
        </p:xfrm>
        <a:graphic>
          <a:graphicData uri="http://schemas.openxmlformats.org/presentationml/2006/ole">
            <p:oleObj spid="_x0000_s24580" name="Equation" r:id="rId5" imgW="152280" imgH="164880" progId="Equation.3">
              <p:embed/>
            </p:oleObj>
          </a:graphicData>
        </a:graphic>
      </p:graphicFrame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6300788" y="2708275"/>
          <a:ext cx="2343150" cy="1171575"/>
        </p:xfrm>
        <a:graphic>
          <a:graphicData uri="http://schemas.openxmlformats.org/presentationml/2006/ole">
            <p:oleObj spid="_x0000_s24581" name="Equation" r:id="rId6" imgW="1269720" imgH="634680" progId="Equation.3">
              <p:embed/>
            </p:oleObj>
          </a:graphicData>
        </a:graphic>
      </p:graphicFrame>
      <p:graphicFrame>
        <p:nvGraphicFramePr>
          <p:cNvPr id="24582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8243888" y="5661025"/>
          <a:ext cx="614362" cy="265113"/>
        </p:xfrm>
        <a:graphic>
          <a:graphicData uri="http://schemas.openxmlformats.org/presentationml/2006/ole">
            <p:oleObj spid="_x0000_s24582" name="Equation" r:id="rId7" imgW="469800" imgH="203040" progId="Equation.3">
              <p:embed/>
            </p:oleObj>
          </a:graphicData>
        </a:graphic>
      </p:graphicFrame>
      <p:sp>
        <p:nvSpPr>
          <p:cNvPr id="24591" name="Line 54"/>
          <p:cNvSpPr>
            <a:spLocks noChangeShapeType="1"/>
          </p:cNvSpPr>
          <p:nvPr/>
        </p:nvSpPr>
        <p:spPr bwMode="auto">
          <a:xfrm>
            <a:off x="7524750" y="5157788"/>
            <a:ext cx="719138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0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fr-CA" smtClean="0"/>
              <a:t>Cryptographie quantique</a:t>
            </a:r>
          </a:p>
        </p:txBody>
      </p:sp>
      <p:pic>
        <p:nvPicPr>
          <p:cNvPr id="47107" name="Picture 5" descr="QC"/>
          <p:cNvPicPr>
            <a:picLocks noChangeAspect="1" noChangeArrowheads="1"/>
          </p:cNvPicPr>
          <p:nvPr>
            <p:ph sz="half" idx="4294967295"/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1331913" y="2060575"/>
            <a:ext cx="5761037" cy="3455988"/>
          </a:xfrm>
          <a:noFill/>
        </p:spPr>
      </p:pic>
      <p:sp>
        <p:nvSpPr>
          <p:cNvPr id="47108" name="Rectangle 1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16013" y="5876925"/>
            <a:ext cx="6330950" cy="3667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fr-CA" sz="1800">
                <a:latin typeface="Tahoma" pitchFamily="34" charset="0"/>
              </a:rPr>
              <a:t>C. H. Bennett, F. Bessette, G. Brassard, L. Salvail, J. Smolin. </a:t>
            </a:r>
          </a:p>
        </p:txBody>
      </p:sp>
      <p:sp>
        <p:nvSpPr>
          <p:cNvPr id="47109" name="Text Box 1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843213" y="1196975"/>
            <a:ext cx="2568575" cy="5794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CA" sz="3200">
                <a:latin typeface="Tahoma" pitchFamily="34" charset="0"/>
              </a:rPr>
              <a:t>1992: 30 cm.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68313" y="115888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fr-CA" smtClean="0"/>
              <a:t>GAP-Optique « Plug and play »</a:t>
            </a:r>
          </a:p>
        </p:txBody>
      </p:sp>
      <p:pic>
        <p:nvPicPr>
          <p:cNvPr id="48131" name="Picture 5" descr="Crypto"/>
          <p:cNvPicPr>
            <a:picLocks noChangeAspect="1" noChangeArrowheads="1"/>
          </p:cNvPicPr>
          <p:nvPr>
            <p:ph idx="4294967295"/>
            <p:custDataLst>
              <p:tags r:id="rId2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1187450" y="1773238"/>
            <a:ext cx="6121400" cy="2400300"/>
          </a:xfrm>
          <a:noFill/>
        </p:spPr>
      </p:pic>
      <p:sp>
        <p:nvSpPr>
          <p:cNvPr id="48132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42988" y="4437063"/>
            <a:ext cx="5260975" cy="22225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sz="2400" b="1">
                <a:latin typeface="Tahoma" pitchFamily="34" charset="0"/>
              </a:rPr>
              <a:t>Caractéristiques:</a:t>
            </a:r>
            <a:endParaRPr lang="fr-CA" sz="2400">
              <a:latin typeface="Tahoma" pitchFamily="34" charset="0"/>
            </a:endParaRPr>
          </a:p>
          <a:p>
            <a:pPr>
              <a:buFontTx/>
              <a:buChar char="•"/>
            </a:pPr>
            <a:r>
              <a:rPr lang="fr-CA" sz="2400">
                <a:latin typeface="Tahoma" pitchFamily="34" charset="0"/>
              </a:rPr>
              <a:t>Premier appareil commercial (QKD). </a:t>
            </a:r>
          </a:p>
          <a:p>
            <a:pPr>
              <a:buFontTx/>
              <a:buChar char="•"/>
            </a:pPr>
            <a:r>
              <a:rPr lang="fr-CA" sz="2400">
                <a:latin typeface="Tahoma" pitchFamily="34" charset="0"/>
              </a:rPr>
              <a:t>Jusqu’à 60 km de distance.</a:t>
            </a:r>
          </a:p>
          <a:p>
            <a:pPr>
              <a:buFontTx/>
              <a:buChar char="•"/>
            </a:pPr>
            <a:r>
              <a:rPr lang="fr-CA" sz="2400">
                <a:latin typeface="Tahoma" pitchFamily="34" charset="0"/>
              </a:rPr>
              <a:t>Taux de 1000 bits/s.</a:t>
            </a:r>
          </a:p>
          <a:p>
            <a:pPr>
              <a:buFontTx/>
              <a:buChar char="•"/>
            </a:pPr>
            <a:r>
              <a:rPr lang="fr-CA" sz="2400">
                <a:latin typeface="Tahoma" pitchFamily="34" charset="0"/>
              </a:rPr>
              <a:t>Petit et fiable.</a:t>
            </a:r>
            <a:r>
              <a:rPr lang="fr-CA" sz="2000">
                <a:latin typeface="Tahoma" pitchFamily="34" charset="0"/>
              </a:rPr>
              <a:t> </a:t>
            </a:r>
          </a:p>
          <a:p>
            <a:endParaRPr lang="fr-CA" sz="2000">
              <a:latin typeface="Tahoma" pitchFamily="34" charset="0"/>
            </a:endParaRPr>
          </a:p>
        </p:txBody>
      </p:sp>
      <p:sp>
        <p:nvSpPr>
          <p:cNvPr id="48133" name="Text Box 1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588125" y="5805488"/>
            <a:ext cx="1874838" cy="4572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CA" sz="2400">
                <a:latin typeface="Tahoma" pitchFamily="34" charset="0"/>
              </a:rPr>
              <a:t>Nicolas Gisin</a:t>
            </a:r>
          </a:p>
        </p:txBody>
      </p:sp>
      <p:pic>
        <p:nvPicPr>
          <p:cNvPr id="48134" name="Picture 14" descr="Prof-Nicolas-Gisin"/>
          <p:cNvPicPr>
            <a:picLocks noChangeAspect="1" noChangeArrowheads="1"/>
          </p:cNvPicPr>
          <p:nvPr>
            <p:ph sz="half" idx="2"/>
            <p:custDataLst>
              <p:tags r:id="rId5"/>
            </p:custDataLst>
          </p:nvPr>
        </p:nvPicPr>
        <p:blipFill>
          <a:blip r:embed="rId9"/>
          <a:srcRect/>
          <a:stretch>
            <a:fillRect/>
          </a:stretch>
        </p:blipFill>
        <p:spPr>
          <a:xfrm>
            <a:off x="6516688" y="3644900"/>
            <a:ext cx="1279525" cy="1773238"/>
          </a:xfrm>
          <a:noFill/>
        </p:spPr>
      </p:pic>
      <p:sp>
        <p:nvSpPr>
          <p:cNvPr id="48135" name="Rectangle 1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516688" y="3644900"/>
            <a:ext cx="1295400" cy="1800225"/>
          </a:xfrm>
          <a:prstGeom prst="rect">
            <a:avLst/>
          </a:prstGeom>
          <a:noFill/>
          <a:ln w="381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468313" y="5300663"/>
            <a:ext cx="8229600" cy="720725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r-CA" smtClean="0"/>
              <a:t>Popular Mechanics, 1949</a:t>
            </a:r>
          </a:p>
        </p:txBody>
      </p:sp>
      <p:sp>
        <p:nvSpPr>
          <p:cNvPr id="36867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8313" y="1700213"/>
            <a:ext cx="7632700" cy="2227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/>
              <a:t>Where a calculator on the ENIAC is</a:t>
            </a:r>
            <a:r>
              <a:rPr lang="fr-CA" i="1"/>
              <a:t> </a:t>
            </a:r>
            <a:r>
              <a:rPr lang="en-US" i="1"/>
              <a:t>equipped with 18,000 vacuum tubes and weighs 30 tons, computers in the  future may have only 1,000 vacuum tubes and weigh only 1.5 tons.</a:t>
            </a:r>
            <a:endParaRPr lang="fr-CA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fr-CA"/>
              <a:t>QKD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fr-CA" sz="2400"/>
              <a:t>1984, invention de la cryptographie quantique par Charles Bennett et Gilles Brassard.</a:t>
            </a:r>
          </a:p>
          <a:p>
            <a:pPr>
              <a:lnSpc>
                <a:spcPct val="90000"/>
              </a:lnSpc>
              <a:defRPr/>
            </a:pPr>
            <a:r>
              <a:rPr lang="fr-CA" sz="2400"/>
              <a:t>1992, première expérience sur 30 cm.</a:t>
            </a:r>
          </a:p>
          <a:p>
            <a:pPr>
              <a:lnSpc>
                <a:spcPct val="90000"/>
              </a:lnSpc>
              <a:defRPr/>
            </a:pPr>
            <a:r>
              <a:rPr lang="fr-CA" sz="2400"/>
              <a:t>1993, 1 km puis 10 km, fibre.</a:t>
            </a:r>
          </a:p>
          <a:p>
            <a:pPr>
              <a:lnSpc>
                <a:spcPct val="90000"/>
              </a:lnSpc>
              <a:defRPr/>
            </a:pPr>
            <a:r>
              <a:rPr lang="fr-CA" sz="2400"/>
              <a:t>1996, 23 km, fibre.</a:t>
            </a:r>
          </a:p>
          <a:p>
            <a:pPr>
              <a:lnSpc>
                <a:spcPct val="90000"/>
              </a:lnSpc>
              <a:defRPr/>
            </a:pPr>
            <a:r>
              <a:rPr lang="fr-CA" sz="2400"/>
              <a:t>1998, 1 km, dans l’air!</a:t>
            </a:r>
          </a:p>
          <a:p>
            <a:pPr>
              <a:lnSpc>
                <a:spcPct val="90000"/>
              </a:lnSpc>
              <a:defRPr/>
            </a:pPr>
            <a:r>
              <a:rPr lang="fr-CA" sz="2400"/>
              <a:t>2002, 67 km, fibre.</a:t>
            </a:r>
          </a:p>
          <a:p>
            <a:pPr>
              <a:lnSpc>
                <a:spcPct val="90000"/>
              </a:lnSpc>
              <a:defRPr/>
            </a:pPr>
            <a:r>
              <a:rPr lang="fr-CA" sz="2400"/>
              <a:t>2002, Cryptographie quantique commerciale.</a:t>
            </a:r>
          </a:p>
          <a:p>
            <a:pPr>
              <a:lnSpc>
                <a:spcPct val="90000"/>
              </a:lnSpc>
              <a:defRPr/>
            </a:pPr>
            <a:r>
              <a:rPr lang="fr-CA" sz="2400"/>
              <a:t>2002, Mitsubishi, 87km, fibre.</a:t>
            </a:r>
          </a:p>
          <a:p>
            <a:pPr>
              <a:lnSpc>
                <a:spcPct val="90000"/>
              </a:lnSpc>
              <a:defRPr/>
            </a:pPr>
            <a:r>
              <a:rPr lang="fr-CA" sz="2400"/>
              <a:t>2002, Magik Technologie entre dans la course.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68313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fr-CA" smtClean="0"/>
              <a:t>Téléportation</a:t>
            </a:r>
          </a:p>
        </p:txBody>
      </p:sp>
      <p:grpSp>
        <p:nvGrpSpPr>
          <p:cNvPr id="50179" name="Group 7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1331913" y="1412875"/>
            <a:ext cx="6481762" cy="4824413"/>
            <a:chOff x="1020" y="1298"/>
            <a:chExt cx="3629" cy="2591"/>
          </a:xfrm>
        </p:grpSpPr>
        <p:pic>
          <p:nvPicPr>
            <p:cNvPr id="50180" name="Picture 5" descr="star-trek-holo-sth1-card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20" y="1298"/>
              <a:ext cx="3628" cy="2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181" name="Rectangle 6"/>
            <p:cNvSpPr>
              <a:spLocks noChangeArrowheads="1"/>
            </p:cNvSpPr>
            <p:nvPr/>
          </p:nvSpPr>
          <p:spPr bwMode="auto">
            <a:xfrm>
              <a:off x="1020" y="1298"/>
              <a:ext cx="3629" cy="2586"/>
            </a:xfrm>
            <a:prstGeom prst="rect">
              <a:avLst/>
            </a:prstGeom>
            <a:noFill/>
            <a:ln w="381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A" smtClean="0"/>
              <a:t>Téléportation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A" smtClean="0"/>
              <a:t>Analyser un objet, transmettre un message classique (radio) et reconstruire l’objet à distance.</a:t>
            </a:r>
          </a:p>
          <a:p>
            <a:pPr eaLnBrk="1" hangingPunct="1">
              <a:defRPr/>
            </a:pPr>
            <a:r>
              <a:rPr lang="fr-CA" smtClean="0"/>
              <a:t>On ne peut même pas analyser un seul photon.</a:t>
            </a:r>
          </a:p>
          <a:p>
            <a:pPr eaLnBrk="1" hangingPunct="1">
              <a:defRPr/>
            </a:pPr>
            <a:r>
              <a:rPr lang="fr-CA" smtClean="0"/>
              <a:t>On ne peut pas copier un photon.</a:t>
            </a:r>
          </a:p>
          <a:p>
            <a:pPr eaLnBrk="1" hangingPunct="1">
              <a:defRPr/>
            </a:pPr>
            <a:r>
              <a:rPr lang="fr-CA" smtClean="0"/>
              <a:t>Donc, la téléportation est impossible.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68313" y="188913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fr-CA" smtClean="0"/>
              <a:t>Téléportation</a:t>
            </a:r>
          </a:p>
        </p:txBody>
      </p:sp>
      <p:pic>
        <p:nvPicPr>
          <p:cNvPr id="52227" name="Picture 7" descr="peres"/>
          <p:cNvPicPr>
            <a:picLocks noChangeAspect="1" noChangeArrowheads="1"/>
          </p:cNvPicPr>
          <p:nvPr>
            <p:ph idx="1"/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1835150" y="1628775"/>
            <a:ext cx="5400675" cy="3987800"/>
          </a:xfrm>
          <a:noFill/>
        </p:spPr>
      </p:pic>
      <p:sp>
        <p:nvSpPr>
          <p:cNvPr id="52228" name="Text Box 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08175" y="5876925"/>
            <a:ext cx="52133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sz="1800">
                <a:latin typeface="Tahoma" pitchFamily="34" charset="0"/>
              </a:rPr>
              <a:t>Richard Jozsa, William Wootters, Charles Bennett,</a:t>
            </a:r>
          </a:p>
          <a:p>
            <a:r>
              <a:rPr lang="fr-CA" sz="1800">
                <a:latin typeface="Tahoma" pitchFamily="34" charset="0"/>
              </a:rPr>
              <a:t>Gilles Brassard, Claude Crépeau, Asher Peres.</a:t>
            </a:r>
          </a:p>
        </p:txBody>
      </p:sp>
      <p:sp>
        <p:nvSpPr>
          <p:cNvPr id="52229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35150" y="1628775"/>
            <a:ext cx="5400675" cy="3960813"/>
          </a:xfrm>
          <a:prstGeom prst="rect">
            <a:avLst/>
          </a:prstGeom>
          <a:noFill/>
          <a:ln w="381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A" smtClean="0"/>
              <a:t>Téléportation</a:t>
            </a:r>
          </a:p>
        </p:txBody>
      </p:sp>
      <p:sp>
        <p:nvSpPr>
          <p:cNvPr id="51210" name="Rectangle 10"/>
          <p:cNvSpPr>
            <a:spLocks noGrp="1" noChangeArrowheads="1"/>
          </p:cNvSpPr>
          <p:nvPr>
            <p:ph type="body" sz="half" idx="2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A" sz="1800" smtClean="0"/>
              <a:t>Alice et Bob échangent un état quantique spécial (</a:t>
            </a:r>
            <a:r>
              <a:rPr lang="fr-CA" sz="1800" smtClean="0">
                <a:solidFill>
                  <a:schemeClr val="hlink"/>
                </a:solidFill>
              </a:rPr>
              <a:t>EPR</a:t>
            </a:r>
            <a:r>
              <a:rPr lang="fr-CA" sz="1800" smtClean="0"/>
              <a:t>).</a:t>
            </a:r>
          </a:p>
          <a:p>
            <a:pPr eaLnBrk="1" hangingPunct="1">
              <a:defRPr/>
            </a:pPr>
            <a:r>
              <a:rPr lang="fr-CA" sz="1800" smtClean="0"/>
              <a:t>Alice et Bob sont maintenant très éloignés.</a:t>
            </a:r>
          </a:p>
          <a:p>
            <a:pPr eaLnBrk="1" hangingPunct="1">
              <a:defRPr/>
            </a:pPr>
            <a:r>
              <a:rPr lang="fr-CA" sz="1800" smtClean="0"/>
              <a:t>Alice obtient un état quantique </a:t>
            </a:r>
            <a:r>
              <a:rPr lang="fr-CA" sz="1800" smtClean="0">
                <a:solidFill>
                  <a:schemeClr val="hlink"/>
                </a:solidFill>
              </a:rPr>
              <a:t>X</a:t>
            </a:r>
            <a:r>
              <a:rPr lang="fr-CA" sz="1800" smtClean="0"/>
              <a:t> qu’elle désire transmettre à Bob.</a:t>
            </a:r>
          </a:p>
          <a:p>
            <a:pPr eaLnBrk="1" hangingPunct="1">
              <a:defRPr/>
            </a:pPr>
            <a:r>
              <a:rPr lang="fr-CA" sz="1800" smtClean="0"/>
              <a:t>Alice mesure sa partie de la paire EPR et l’état à téléporter. Elle transmet le résultat à Bob classiquement. En conséquence, Bob manipule sa partie de la paire </a:t>
            </a:r>
            <a:r>
              <a:rPr lang="fr-CA" sz="1800" smtClean="0">
                <a:solidFill>
                  <a:schemeClr val="hlink"/>
                </a:solidFill>
              </a:rPr>
              <a:t>EPR</a:t>
            </a:r>
            <a:r>
              <a:rPr lang="fr-CA" sz="1800" smtClean="0"/>
              <a:t> et obtient l’état </a:t>
            </a:r>
            <a:r>
              <a:rPr lang="fr-CA" sz="1800" smtClean="0">
                <a:solidFill>
                  <a:schemeClr val="hlink"/>
                </a:solidFill>
              </a:rPr>
              <a:t>X</a:t>
            </a:r>
            <a:r>
              <a:rPr lang="fr-CA" sz="1800" smtClean="0"/>
              <a:t>. </a:t>
            </a:r>
          </a:p>
        </p:txBody>
      </p:sp>
      <p:grpSp>
        <p:nvGrpSpPr>
          <p:cNvPr id="53252" name="Group 8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684213" y="2349500"/>
            <a:ext cx="3382962" cy="2519363"/>
            <a:chOff x="2699" y="2523"/>
            <a:chExt cx="2131" cy="1587"/>
          </a:xfrm>
        </p:grpSpPr>
        <p:pic>
          <p:nvPicPr>
            <p:cNvPr id="53253" name="Picture 5" descr="tele_petit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99" y="2525"/>
              <a:ext cx="2131" cy="1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254" name="Rectangle 7"/>
            <p:cNvSpPr>
              <a:spLocks noChangeArrowheads="1"/>
            </p:cNvSpPr>
            <p:nvPr/>
          </p:nvSpPr>
          <p:spPr bwMode="auto">
            <a:xfrm>
              <a:off x="2699" y="2523"/>
              <a:ext cx="2131" cy="1587"/>
            </a:xfrm>
            <a:prstGeom prst="rect">
              <a:avLst/>
            </a:prstGeom>
            <a:noFill/>
            <a:ln w="381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fr-CA"/>
              <a:t>1998 </a:t>
            </a:r>
          </a:p>
        </p:txBody>
      </p:sp>
      <p:sp>
        <p:nvSpPr>
          <p:cNvPr id="54275" name="Rectangle 6"/>
          <p:cNvSpPr>
            <a:spLocks noChangeArrowheads="1"/>
          </p:cNvSpPr>
          <p:nvPr/>
        </p:nvSpPr>
        <p:spPr bwMode="auto">
          <a:xfrm>
            <a:off x="755650" y="1695450"/>
            <a:ext cx="7132638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Tx/>
              <a:buChar char="•"/>
            </a:pPr>
            <a:r>
              <a:rPr lang="fr-CA" sz="2400"/>
              <a:t> Quantum Optics Group, </a:t>
            </a:r>
          </a:p>
          <a:p>
            <a:r>
              <a:rPr lang="fr-CA" sz="2400"/>
              <a:t>  Norman Bridge Laboratory of Physics,</a:t>
            </a:r>
            <a:br>
              <a:rPr lang="fr-CA" sz="2400"/>
            </a:br>
            <a:r>
              <a:rPr lang="fr-CA" sz="2400"/>
              <a:t>  California Institute of Technology,</a:t>
            </a:r>
          </a:p>
          <a:p>
            <a:r>
              <a:rPr lang="fr-CA" sz="2400"/>
              <a:t>  Étas-Unis.</a:t>
            </a:r>
          </a:p>
          <a:p>
            <a:pPr>
              <a:buFontTx/>
              <a:buChar char="•"/>
            </a:pPr>
            <a:r>
              <a:rPr lang="fr-CA" sz="2400"/>
              <a:t> H. Jeff Kimble en tête de l’équipe.</a:t>
            </a:r>
          </a:p>
          <a:p>
            <a:pPr>
              <a:buFontTx/>
              <a:buChar char="•"/>
            </a:pPr>
            <a:r>
              <a:rPr lang="fr-CA" sz="2400"/>
              <a:t> Tous les qubits sont des polarisations de photons.</a:t>
            </a:r>
          </a:p>
          <a:p>
            <a:pPr>
              <a:buFontTx/>
              <a:buChar char="•"/>
            </a:pPr>
            <a:r>
              <a:rPr lang="fr-CA" sz="2400"/>
              <a:t> EPR par </a:t>
            </a:r>
            <a:r>
              <a:rPr lang="fr-CA" sz="2400" i="1"/>
              <a:t>parametric down convertion</a:t>
            </a:r>
            <a:r>
              <a:rPr lang="fr-CA" sz="2400"/>
              <a:t>.</a:t>
            </a:r>
          </a:p>
          <a:p>
            <a:pPr>
              <a:buFontTx/>
              <a:buChar char="•"/>
            </a:pPr>
            <a:r>
              <a:rPr lang="fr-CA" sz="2400"/>
              <a:t> Distance 1m.</a:t>
            </a:r>
          </a:p>
          <a:p>
            <a:pPr>
              <a:buFontTx/>
              <a:buChar char="•"/>
            </a:pPr>
            <a:r>
              <a:rPr lang="fr-CA" sz="2400"/>
              <a:t> Première expérience complète et convaincante.</a:t>
            </a:r>
          </a:p>
          <a:p>
            <a:pPr>
              <a:buFontTx/>
              <a:buChar char="•"/>
            </a:pPr>
            <a:r>
              <a:rPr lang="fr-CA" sz="2400" i="1"/>
              <a:t> F=0.58 &gt; 0.5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fr-CA"/>
              <a:t>Shémas de l’expérience</a:t>
            </a:r>
          </a:p>
        </p:txBody>
      </p:sp>
      <p:pic>
        <p:nvPicPr>
          <p:cNvPr id="55299" name="Picture 10" descr="tpsche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412875"/>
            <a:ext cx="7129462" cy="520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A" smtClean="0"/>
              <a:t>Un qubit</a:t>
            </a:r>
          </a:p>
        </p:txBody>
      </p:sp>
      <p:graphicFrame>
        <p:nvGraphicFramePr>
          <p:cNvPr id="25602" name="Object 4"/>
          <p:cNvGraphicFramePr>
            <a:graphicFrameLocks noChangeAspect="1"/>
          </p:cNvGraphicFramePr>
          <p:nvPr>
            <p:ph sz="half" idx="4294967295"/>
          </p:nvPr>
        </p:nvGraphicFramePr>
        <p:xfrm>
          <a:off x="2700338" y="2035175"/>
          <a:ext cx="2808287" cy="906463"/>
        </p:xfrm>
        <a:graphic>
          <a:graphicData uri="http://schemas.openxmlformats.org/presentationml/2006/ole">
            <p:oleObj spid="_x0000_s25602" name="Equation" r:id="rId5" imgW="787320" imgH="253800" progId="Equation.3">
              <p:embed/>
            </p:oleObj>
          </a:graphicData>
        </a:graphic>
      </p:graphicFrame>
      <p:graphicFrame>
        <p:nvGraphicFramePr>
          <p:cNvPr id="25603" name="Object 6"/>
          <p:cNvGraphicFramePr>
            <a:graphicFrameLocks noChangeAspect="1"/>
          </p:cNvGraphicFramePr>
          <p:nvPr>
            <p:ph sz="half" idx="4294967295"/>
          </p:nvPr>
        </p:nvGraphicFramePr>
        <p:xfrm>
          <a:off x="2484438" y="4508500"/>
          <a:ext cx="3889375" cy="1203325"/>
        </p:xfrm>
        <a:graphic>
          <a:graphicData uri="http://schemas.openxmlformats.org/presentationml/2006/ole">
            <p:oleObj spid="_x0000_s25603" name="Equation" r:id="rId6" imgW="901440" imgH="279360" progId="Equation.3">
              <p:embed/>
            </p:oleObj>
          </a:graphicData>
        </a:graphic>
      </p:graphicFrame>
      <p:sp>
        <p:nvSpPr>
          <p:cNvPr id="25605" name="Text Box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51275" y="3500438"/>
            <a:ext cx="798513" cy="4572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CA" sz="2400">
                <a:latin typeface="Tahoma" pitchFamily="34" charset="0"/>
              </a:rPr>
              <a:t>avec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9" name="Rectangle 9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A" smtClean="0"/>
              <a:t>Deux qubits</a:t>
            </a:r>
          </a:p>
        </p:txBody>
      </p:sp>
      <p:graphicFrame>
        <p:nvGraphicFramePr>
          <p:cNvPr id="26626" name="Object 4"/>
          <p:cNvGraphicFramePr>
            <a:graphicFrameLocks noChangeAspect="1"/>
          </p:cNvGraphicFramePr>
          <p:nvPr/>
        </p:nvGraphicFramePr>
        <p:xfrm>
          <a:off x="1600200" y="2062163"/>
          <a:ext cx="6232525" cy="738187"/>
        </p:xfrm>
        <a:graphic>
          <a:graphicData uri="http://schemas.openxmlformats.org/presentationml/2006/ole">
            <p:oleObj spid="_x0000_s26626" name="Equation" r:id="rId5" imgW="2145960" imgH="253800" progId="Equation.3">
              <p:embed/>
            </p:oleObj>
          </a:graphicData>
        </a:graphic>
      </p:graphicFrame>
      <p:sp>
        <p:nvSpPr>
          <p:cNvPr id="26629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40175" y="3302000"/>
            <a:ext cx="900113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CA">
                <a:latin typeface="Tahoma" pitchFamily="34" charset="0"/>
              </a:rPr>
              <a:t>avec</a:t>
            </a:r>
          </a:p>
        </p:txBody>
      </p:sp>
      <p:graphicFrame>
        <p:nvGraphicFramePr>
          <p:cNvPr id="26627" name="Object 8"/>
          <p:cNvGraphicFramePr>
            <a:graphicFrameLocks noChangeAspect="1"/>
          </p:cNvGraphicFramePr>
          <p:nvPr>
            <p:ph idx="1"/>
          </p:nvPr>
        </p:nvGraphicFramePr>
        <p:xfrm>
          <a:off x="1692275" y="4652963"/>
          <a:ext cx="5832475" cy="873125"/>
        </p:xfrm>
        <a:graphic>
          <a:graphicData uri="http://schemas.openxmlformats.org/presentationml/2006/ole">
            <p:oleObj spid="_x0000_s26627" name="Equation" r:id="rId6" imgW="1866600" imgH="279360" progId="Equation.3">
              <p:embed/>
            </p:oleObj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A" smtClean="0"/>
              <a:t>Trois qubits</a:t>
            </a:r>
          </a:p>
        </p:txBody>
      </p:sp>
      <p:graphicFrame>
        <p:nvGraphicFramePr>
          <p:cNvPr id="27650" name="Object 4"/>
          <p:cNvGraphicFramePr>
            <a:graphicFrameLocks noChangeAspect="1"/>
          </p:cNvGraphicFramePr>
          <p:nvPr/>
        </p:nvGraphicFramePr>
        <p:xfrm>
          <a:off x="236538" y="2314575"/>
          <a:ext cx="8240712" cy="390525"/>
        </p:xfrm>
        <a:graphic>
          <a:graphicData uri="http://schemas.openxmlformats.org/presentationml/2006/ole">
            <p:oleObj spid="_x0000_s27650" name="Equation" r:id="rId5" imgW="5346360" imgH="253800" progId="Equation.3">
              <p:embed/>
            </p:oleObj>
          </a:graphicData>
        </a:graphic>
      </p:graphicFrame>
      <p:graphicFrame>
        <p:nvGraphicFramePr>
          <p:cNvPr id="27651" name="Object 5"/>
          <p:cNvGraphicFramePr>
            <a:graphicFrameLocks noChangeAspect="1"/>
          </p:cNvGraphicFramePr>
          <p:nvPr/>
        </p:nvGraphicFramePr>
        <p:xfrm>
          <a:off x="1187450" y="4941888"/>
          <a:ext cx="6335713" cy="444500"/>
        </p:xfrm>
        <a:graphic>
          <a:graphicData uri="http://schemas.openxmlformats.org/presentationml/2006/ole">
            <p:oleObj spid="_x0000_s27651" name="Equation" r:id="rId6" imgW="3987720" imgH="279360" progId="Equation.3">
              <p:embed/>
            </p:oleObj>
          </a:graphicData>
        </a:graphic>
      </p:graphicFrame>
      <p:sp>
        <p:nvSpPr>
          <p:cNvPr id="27653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95738" y="3429000"/>
            <a:ext cx="798512" cy="4572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CA" sz="2400">
                <a:latin typeface="Tahoma" pitchFamily="34" charset="0"/>
              </a:rPr>
              <a:t>avec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A" sz="4000" smtClean="0"/>
              <a:t/>
            </a:r>
            <a:br>
              <a:rPr lang="fr-CA" sz="4000" smtClean="0"/>
            </a:br>
            <a:endParaRPr lang="fr-CA" sz="4000" smtClean="0"/>
          </a:p>
        </p:txBody>
      </p:sp>
      <p:sp>
        <p:nvSpPr>
          <p:cNvPr id="18534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3850" y="2565400"/>
            <a:ext cx="33115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fr-CA" sz="9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PS3</a:t>
            </a:r>
          </a:p>
        </p:txBody>
      </p:sp>
      <p:pic>
        <p:nvPicPr>
          <p:cNvPr id="37892" name="Picture 6" descr="PS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5738" y="1341438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468313" y="188913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fr-CA" i="1" smtClean="0"/>
              <a:t>n</a:t>
            </a:r>
            <a:r>
              <a:rPr lang="fr-CA" smtClean="0"/>
              <a:t> qubits</a:t>
            </a:r>
          </a:p>
        </p:txBody>
      </p:sp>
      <p:graphicFrame>
        <p:nvGraphicFramePr>
          <p:cNvPr id="28674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1116013" y="2349500"/>
          <a:ext cx="1871662" cy="1684338"/>
        </p:xfrm>
        <a:graphic>
          <a:graphicData uri="http://schemas.openxmlformats.org/presentationml/2006/ole">
            <p:oleObj spid="_x0000_s28674" name="Equation" r:id="rId6" imgW="507960" imgH="457200" progId="Equation.3">
              <p:embed/>
            </p:oleObj>
          </a:graphicData>
        </a:graphic>
      </p:graphicFrame>
      <p:graphicFrame>
        <p:nvGraphicFramePr>
          <p:cNvPr id="28675" name="Object 7"/>
          <p:cNvGraphicFramePr>
            <a:graphicFrameLocks noChangeAspect="1"/>
          </p:cNvGraphicFramePr>
          <p:nvPr>
            <p:ph sz="quarter" idx="2"/>
          </p:nvPr>
        </p:nvGraphicFramePr>
        <p:xfrm>
          <a:off x="5724525" y="2420938"/>
          <a:ext cx="2208213" cy="1471612"/>
        </p:xfrm>
        <a:graphic>
          <a:graphicData uri="http://schemas.openxmlformats.org/presentationml/2006/ole">
            <p:oleObj spid="_x0000_s28675" name="Equation" r:id="rId7" imgW="685800" imgH="457200" progId="Equation.3">
              <p:embed/>
            </p:oleObj>
          </a:graphicData>
        </a:graphic>
      </p:graphicFrame>
      <p:sp>
        <p:nvSpPr>
          <p:cNvPr id="28678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779838" y="3068638"/>
            <a:ext cx="900112" cy="5191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CA">
                <a:latin typeface="Tahoma" pitchFamily="34" charset="0"/>
              </a:rPr>
              <a:t>avec</a:t>
            </a:r>
          </a:p>
        </p:txBody>
      </p:sp>
      <p:sp>
        <p:nvSpPr>
          <p:cNvPr id="28679" name="Text Box 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8438" y="5226050"/>
            <a:ext cx="8662987" cy="4572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CA" sz="2400">
                <a:latin typeface="Tahoma" pitchFamily="34" charset="0"/>
              </a:rPr>
              <a:t>La description de </a:t>
            </a:r>
            <a:r>
              <a:rPr lang="fr-CA" sz="2400" i="1">
                <a:solidFill>
                  <a:srgbClr val="000000"/>
                </a:solidFill>
                <a:latin typeface="Tahoma" pitchFamily="34" charset="0"/>
              </a:rPr>
              <a:t>n</a:t>
            </a:r>
            <a:r>
              <a:rPr lang="fr-CA" sz="2400">
                <a:latin typeface="Tahoma" pitchFamily="34" charset="0"/>
              </a:rPr>
              <a:t> qubits nécessite </a:t>
            </a:r>
            <a:r>
              <a:rPr lang="fr-CA" sz="2400" i="1">
                <a:latin typeface="Tahoma" pitchFamily="34" charset="0"/>
              </a:rPr>
              <a:t>      </a:t>
            </a:r>
            <a:r>
              <a:rPr lang="fr-CA" sz="2400">
                <a:latin typeface="Tahoma" pitchFamily="34" charset="0"/>
              </a:rPr>
              <a:t>coefficients complexes</a:t>
            </a:r>
          </a:p>
        </p:txBody>
      </p:sp>
      <p:graphicFrame>
        <p:nvGraphicFramePr>
          <p:cNvPr id="28676" name="Object 10"/>
          <p:cNvGraphicFramePr>
            <a:graphicFrameLocks noChangeAspect="1"/>
          </p:cNvGraphicFramePr>
          <p:nvPr>
            <p:ph sz="quarter" idx="3"/>
          </p:nvPr>
        </p:nvGraphicFramePr>
        <p:xfrm>
          <a:off x="5219700" y="5229225"/>
          <a:ext cx="401638" cy="431800"/>
        </p:xfrm>
        <a:graphic>
          <a:graphicData uri="http://schemas.openxmlformats.org/presentationml/2006/ole">
            <p:oleObj spid="_x0000_s28676" name="Equation" r:id="rId8" imgW="177480" imgH="1904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0" y="3810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fr-CA" smtClean="0"/>
              <a:t>Circuits quantiques</a:t>
            </a:r>
          </a:p>
        </p:txBody>
      </p:sp>
      <p:graphicFrame>
        <p:nvGraphicFramePr>
          <p:cNvPr id="29698" name="Object 120"/>
          <p:cNvGraphicFramePr>
            <a:graphicFrameLocks noChangeAspect="1"/>
          </p:cNvGraphicFramePr>
          <p:nvPr>
            <p:ph sz="half" idx="4294967295"/>
          </p:nvPr>
        </p:nvGraphicFramePr>
        <p:xfrm>
          <a:off x="1116013" y="3019425"/>
          <a:ext cx="503237" cy="457200"/>
        </p:xfrm>
        <a:graphic>
          <a:graphicData uri="http://schemas.openxmlformats.org/presentationml/2006/ole">
            <p:oleObj spid="_x0000_s29698" name="Equation" r:id="rId28" imgW="279360" imgH="253800" progId="Equation.3">
              <p:embed/>
            </p:oleObj>
          </a:graphicData>
        </a:graphic>
      </p:graphicFrame>
      <p:sp>
        <p:nvSpPr>
          <p:cNvPr id="29711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1752600" y="2590800"/>
            <a:ext cx="3581400" cy="0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29712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1676400" y="3276600"/>
            <a:ext cx="3657600" cy="6350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29713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676400" y="3948113"/>
            <a:ext cx="3657600" cy="14287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29714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676400" y="4613275"/>
            <a:ext cx="3657600" cy="34925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29715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1676400" y="5257800"/>
            <a:ext cx="3657600" cy="20638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29716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676400" y="5943600"/>
            <a:ext cx="3657600" cy="0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29717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027238" y="2286000"/>
            <a:ext cx="563562" cy="665163"/>
          </a:xfrm>
          <a:prstGeom prst="rect">
            <a:avLst/>
          </a:prstGeom>
          <a:solidFill>
            <a:schemeClr val="hlink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CA"/>
              <a:t>W</a:t>
            </a:r>
            <a:endParaRPr lang="en-US"/>
          </a:p>
        </p:txBody>
      </p:sp>
      <p:grpSp>
        <p:nvGrpSpPr>
          <p:cNvPr id="29718" name="Group 113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3276600" y="3573463"/>
            <a:ext cx="542925" cy="1387475"/>
            <a:chOff x="2064" y="2251"/>
            <a:chExt cx="342" cy="874"/>
          </a:xfrm>
        </p:grpSpPr>
        <p:sp>
          <p:nvSpPr>
            <p:cNvPr id="29739" name="Rectangle 12"/>
            <p:cNvSpPr>
              <a:spLocks noChangeArrowheads="1"/>
            </p:cNvSpPr>
            <p:nvPr/>
          </p:nvSpPr>
          <p:spPr bwMode="auto">
            <a:xfrm>
              <a:off x="2070" y="2251"/>
              <a:ext cx="336" cy="838"/>
            </a:xfrm>
            <a:prstGeom prst="rect">
              <a:avLst/>
            </a:prstGeom>
            <a:solidFill>
              <a:schemeClr val="hlink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9740" name="Text Box 13"/>
            <p:cNvSpPr txBox="1">
              <a:spLocks noChangeArrowheads="1"/>
            </p:cNvSpPr>
            <p:nvPr/>
          </p:nvSpPr>
          <p:spPr bwMode="auto">
            <a:xfrm rot="5400000">
              <a:off x="1791" y="2524"/>
              <a:ext cx="87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CA"/>
                <a:t>C-NOT</a:t>
              </a:r>
              <a:endParaRPr lang="en-US"/>
            </a:p>
          </p:txBody>
        </p:sp>
      </p:grpSp>
      <p:sp>
        <p:nvSpPr>
          <p:cNvPr id="29719" name="Rectangle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572000" y="2971800"/>
            <a:ext cx="563563" cy="665163"/>
          </a:xfrm>
          <a:prstGeom prst="rect">
            <a:avLst/>
          </a:prstGeom>
          <a:solidFill>
            <a:schemeClr val="hlink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CA"/>
              <a:t>P</a:t>
            </a:r>
            <a:endParaRPr lang="en-US"/>
          </a:p>
        </p:txBody>
      </p:sp>
      <p:sp>
        <p:nvSpPr>
          <p:cNvPr id="29720" name="Rectangle 2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200400" y="5562600"/>
            <a:ext cx="563563" cy="665163"/>
          </a:xfrm>
          <a:prstGeom prst="rect">
            <a:avLst/>
          </a:prstGeom>
          <a:solidFill>
            <a:schemeClr val="hlink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CA"/>
              <a:t>X</a:t>
            </a:r>
            <a:endParaRPr lang="en-US"/>
          </a:p>
        </p:txBody>
      </p:sp>
      <p:sp>
        <p:nvSpPr>
          <p:cNvPr id="29721" name="Line 101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334000" y="2590800"/>
            <a:ext cx="1371600" cy="0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29722" name="Line 102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5334000" y="3276600"/>
            <a:ext cx="1371600" cy="0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29723" name="Line 10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5334000" y="3962400"/>
            <a:ext cx="1371600" cy="0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29724" name="Line 104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334000" y="4648200"/>
            <a:ext cx="1371600" cy="0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29725" name="Line 105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334000" y="5257800"/>
            <a:ext cx="1371600" cy="0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29726" name="Line 106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5334000" y="5943600"/>
            <a:ext cx="1371600" cy="0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29727" name="Line 107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6705600" y="25908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29728" name="Line 108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6705600" y="32766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29729" name="Line 109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6705600" y="39624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29730" name="Line 110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6705600" y="46482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29731" name="Line 11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6705600" y="52578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29732" name="Line 112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6705600" y="59436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grpSp>
        <p:nvGrpSpPr>
          <p:cNvPr id="29733" name="Group 114"/>
          <p:cNvGrpSpPr>
            <a:grpSpLocks/>
          </p:cNvGrpSpPr>
          <p:nvPr>
            <p:custDataLst>
              <p:tags r:id="rId25"/>
            </p:custDataLst>
          </p:nvPr>
        </p:nvGrpSpPr>
        <p:grpSpPr bwMode="auto">
          <a:xfrm>
            <a:off x="4500563" y="4868863"/>
            <a:ext cx="542925" cy="1387475"/>
            <a:chOff x="2064" y="2251"/>
            <a:chExt cx="342" cy="874"/>
          </a:xfrm>
        </p:grpSpPr>
        <p:sp>
          <p:nvSpPr>
            <p:cNvPr id="29737" name="Rectangle 115"/>
            <p:cNvSpPr>
              <a:spLocks noChangeArrowheads="1"/>
            </p:cNvSpPr>
            <p:nvPr/>
          </p:nvSpPr>
          <p:spPr bwMode="auto">
            <a:xfrm>
              <a:off x="2070" y="2251"/>
              <a:ext cx="336" cy="838"/>
            </a:xfrm>
            <a:prstGeom prst="rect">
              <a:avLst/>
            </a:prstGeom>
            <a:solidFill>
              <a:schemeClr val="hlink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9738" name="Text Box 116"/>
            <p:cNvSpPr txBox="1">
              <a:spLocks noChangeArrowheads="1"/>
            </p:cNvSpPr>
            <p:nvPr/>
          </p:nvSpPr>
          <p:spPr bwMode="auto">
            <a:xfrm rot="5400000">
              <a:off x="1791" y="2524"/>
              <a:ext cx="87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CA"/>
                <a:t>C-NOT</a:t>
              </a:r>
              <a:endParaRPr lang="en-US"/>
            </a:p>
          </p:txBody>
        </p:sp>
      </p:grpSp>
      <p:grpSp>
        <p:nvGrpSpPr>
          <p:cNvPr id="29734" name="Group 117"/>
          <p:cNvGrpSpPr>
            <a:grpSpLocks/>
          </p:cNvGrpSpPr>
          <p:nvPr>
            <p:custDataLst>
              <p:tags r:id="rId26"/>
            </p:custDataLst>
          </p:nvPr>
        </p:nvGrpSpPr>
        <p:grpSpPr bwMode="auto">
          <a:xfrm>
            <a:off x="2051050" y="4292600"/>
            <a:ext cx="542925" cy="1387475"/>
            <a:chOff x="2064" y="2251"/>
            <a:chExt cx="342" cy="874"/>
          </a:xfrm>
        </p:grpSpPr>
        <p:sp>
          <p:nvSpPr>
            <p:cNvPr id="29735" name="Rectangle 118"/>
            <p:cNvSpPr>
              <a:spLocks noChangeArrowheads="1"/>
            </p:cNvSpPr>
            <p:nvPr/>
          </p:nvSpPr>
          <p:spPr bwMode="auto">
            <a:xfrm>
              <a:off x="2070" y="2251"/>
              <a:ext cx="336" cy="838"/>
            </a:xfrm>
            <a:prstGeom prst="rect">
              <a:avLst/>
            </a:prstGeom>
            <a:solidFill>
              <a:schemeClr val="hlink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9736" name="Text Box 119"/>
            <p:cNvSpPr txBox="1">
              <a:spLocks noChangeArrowheads="1"/>
            </p:cNvSpPr>
            <p:nvPr/>
          </p:nvSpPr>
          <p:spPr bwMode="auto">
            <a:xfrm rot="5400000">
              <a:off x="1791" y="2524"/>
              <a:ext cx="87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CA"/>
                <a:t>C-NOT</a:t>
              </a:r>
              <a:endParaRPr lang="en-US"/>
            </a:p>
          </p:txBody>
        </p:sp>
      </p:grpSp>
      <p:graphicFrame>
        <p:nvGraphicFramePr>
          <p:cNvPr id="29699" name="Object 122"/>
          <p:cNvGraphicFramePr>
            <a:graphicFrameLocks noChangeAspect="1"/>
          </p:cNvGraphicFramePr>
          <p:nvPr>
            <p:ph sz="half" idx="4294967295"/>
          </p:nvPr>
        </p:nvGraphicFramePr>
        <p:xfrm>
          <a:off x="1116013" y="2349500"/>
          <a:ext cx="503237" cy="503238"/>
        </p:xfrm>
        <a:graphic>
          <a:graphicData uri="http://schemas.openxmlformats.org/presentationml/2006/ole">
            <p:oleObj spid="_x0000_s29699" name="Equation" r:id="rId29" imgW="253800" imgH="253800" progId="Equation.3">
              <p:embed/>
            </p:oleObj>
          </a:graphicData>
        </a:graphic>
      </p:graphicFrame>
      <p:graphicFrame>
        <p:nvGraphicFramePr>
          <p:cNvPr id="29700" name="Object 124"/>
          <p:cNvGraphicFramePr>
            <a:graphicFrameLocks noChangeAspect="1"/>
          </p:cNvGraphicFramePr>
          <p:nvPr/>
        </p:nvGraphicFramePr>
        <p:xfrm>
          <a:off x="1103313" y="3644900"/>
          <a:ext cx="528637" cy="503238"/>
        </p:xfrm>
        <a:graphic>
          <a:graphicData uri="http://schemas.openxmlformats.org/presentationml/2006/ole">
            <p:oleObj spid="_x0000_s29700" name="Equation" r:id="rId30" imgW="266400" imgH="253800" progId="Equation.3">
              <p:embed/>
            </p:oleObj>
          </a:graphicData>
        </a:graphic>
      </p:graphicFrame>
      <p:graphicFrame>
        <p:nvGraphicFramePr>
          <p:cNvPr id="29701" name="Object 125"/>
          <p:cNvGraphicFramePr>
            <a:graphicFrameLocks noChangeAspect="1"/>
          </p:cNvGraphicFramePr>
          <p:nvPr/>
        </p:nvGraphicFramePr>
        <p:xfrm>
          <a:off x="1116013" y="4365625"/>
          <a:ext cx="427037" cy="503238"/>
        </p:xfrm>
        <a:graphic>
          <a:graphicData uri="http://schemas.openxmlformats.org/presentationml/2006/ole">
            <p:oleObj spid="_x0000_s29701" name="Equation" r:id="rId31" imgW="215640" imgH="253800" progId="Equation.3">
              <p:embed/>
            </p:oleObj>
          </a:graphicData>
        </a:graphic>
      </p:graphicFrame>
      <p:graphicFrame>
        <p:nvGraphicFramePr>
          <p:cNvPr id="29702" name="Object 126"/>
          <p:cNvGraphicFramePr>
            <a:graphicFrameLocks noChangeAspect="1"/>
          </p:cNvGraphicFramePr>
          <p:nvPr/>
        </p:nvGraphicFramePr>
        <p:xfrm>
          <a:off x="1116013" y="5013325"/>
          <a:ext cx="427037" cy="503238"/>
        </p:xfrm>
        <a:graphic>
          <a:graphicData uri="http://schemas.openxmlformats.org/presentationml/2006/ole">
            <p:oleObj spid="_x0000_s29702" name="Equation" r:id="rId32" imgW="215640" imgH="253800" progId="Equation.3">
              <p:embed/>
            </p:oleObj>
          </a:graphicData>
        </a:graphic>
      </p:graphicFrame>
      <p:graphicFrame>
        <p:nvGraphicFramePr>
          <p:cNvPr id="29703" name="Object 127"/>
          <p:cNvGraphicFramePr>
            <a:graphicFrameLocks noChangeAspect="1"/>
          </p:cNvGraphicFramePr>
          <p:nvPr/>
        </p:nvGraphicFramePr>
        <p:xfrm>
          <a:off x="1116013" y="5661025"/>
          <a:ext cx="427037" cy="503238"/>
        </p:xfrm>
        <a:graphic>
          <a:graphicData uri="http://schemas.openxmlformats.org/presentationml/2006/ole">
            <p:oleObj spid="_x0000_s29703" name="Equation" r:id="rId33" imgW="215640" imgH="253800" progId="Equation.3">
              <p:embed/>
            </p:oleObj>
          </a:graphicData>
        </a:graphic>
      </p:graphicFrame>
      <p:graphicFrame>
        <p:nvGraphicFramePr>
          <p:cNvPr id="29704" name="Object 128"/>
          <p:cNvGraphicFramePr>
            <a:graphicFrameLocks noChangeAspect="1"/>
          </p:cNvGraphicFramePr>
          <p:nvPr/>
        </p:nvGraphicFramePr>
        <p:xfrm>
          <a:off x="7164388" y="3068638"/>
          <a:ext cx="503237" cy="457200"/>
        </p:xfrm>
        <a:graphic>
          <a:graphicData uri="http://schemas.openxmlformats.org/presentationml/2006/ole">
            <p:oleObj spid="_x0000_s29704" name="Equation" r:id="rId34" imgW="279360" imgH="253800" progId="Equation.3">
              <p:embed/>
            </p:oleObj>
          </a:graphicData>
        </a:graphic>
      </p:graphicFrame>
      <p:graphicFrame>
        <p:nvGraphicFramePr>
          <p:cNvPr id="29705" name="Object 129"/>
          <p:cNvGraphicFramePr>
            <a:graphicFrameLocks noChangeAspect="1"/>
          </p:cNvGraphicFramePr>
          <p:nvPr/>
        </p:nvGraphicFramePr>
        <p:xfrm>
          <a:off x="7164388" y="2398713"/>
          <a:ext cx="503237" cy="503237"/>
        </p:xfrm>
        <a:graphic>
          <a:graphicData uri="http://schemas.openxmlformats.org/presentationml/2006/ole">
            <p:oleObj spid="_x0000_s29705" name="Equation" r:id="rId35" imgW="253800" imgH="253800" progId="Equation.3">
              <p:embed/>
            </p:oleObj>
          </a:graphicData>
        </a:graphic>
      </p:graphicFrame>
      <p:graphicFrame>
        <p:nvGraphicFramePr>
          <p:cNvPr id="29706" name="Object 130"/>
          <p:cNvGraphicFramePr>
            <a:graphicFrameLocks noChangeAspect="1"/>
          </p:cNvGraphicFramePr>
          <p:nvPr/>
        </p:nvGraphicFramePr>
        <p:xfrm>
          <a:off x="7151688" y="3694113"/>
          <a:ext cx="528637" cy="503237"/>
        </p:xfrm>
        <a:graphic>
          <a:graphicData uri="http://schemas.openxmlformats.org/presentationml/2006/ole">
            <p:oleObj spid="_x0000_s29706" name="Equation" r:id="rId36" imgW="266400" imgH="253800" progId="Equation.3">
              <p:embed/>
            </p:oleObj>
          </a:graphicData>
        </a:graphic>
      </p:graphicFrame>
      <p:graphicFrame>
        <p:nvGraphicFramePr>
          <p:cNvPr id="29707" name="Object 131"/>
          <p:cNvGraphicFramePr>
            <a:graphicFrameLocks noChangeAspect="1"/>
          </p:cNvGraphicFramePr>
          <p:nvPr/>
        </p:nvGraphicFramePr>
        <p:xfrm>
          <a:off x="7164388" y="5013325"/>
          <a:ext cx="427037" cy="503238"/>
        </p:xfrm>
        <a:graphic>
          <a:graphicData uri="http://schemas.openxmlformats.org/presentationml/2006/ole">
            <p:oleObj spid="_x0000_s29707" name="Equation" r:id="rId37" imgW="215640" imgH="253800" progId="Equation.3">
              <p:embed/>
            </p:oleObj>
          </a:graphicData>
        </a:graphic>
      </p:graphicFrame>
      <p:graphicFrame>
        <p:nvGraphicFramePr>
          <p:cNvPr id="29708" name="Object 132"/>
          <p:cNvGraphicFramePr>
            <a:graphicFrameLocks noChangeAspect="1"/>
          </p:cNvGraphicFramePr>
          <p:nvPr/>
        </p:nvGraphicFramePr>
        <p:xfrm>
          <a:off x="7164388" y="5661025"/>
          <a:ext cx="427037" cy="503238"/>
        </p:xfrm>
        <a:graphic>
          <a:graphicData uri="http://schemas.openxmlformats.org/presentationml/2006/ole">
            <p:oleObj spid="_x0000_s29708" name="Equation" r:id="rId38" imgW="215640" imgH="253800" progId="Equation.3">
              <p:embed/>
            </p:oleObj>
          </a:graphicData>
        </a:graphic>
      </p:graphicFrame>
      <p:graphicFrame>
        <p:nvGraphicFramePr>
          <p:cNvPr id="29709" name="Object 133"/>
          <p:cNvGraphicFramePr>
            <a:graphicFrameLocks noChangeAspect="1"/>
          </p:cNvGraphicFramePr>
          <p:nvPr/>
        </p:nvGraphicFramePr>
        <p:xfrm>
          <a:off x="7164388" y="4365625"/>
          <a:ext cx="1433512" cy="503238"/>
        </p:xfrm>
        <a:graphic>
          <a:graphicData uri="http://schemas.openxmlformats.org/presentationml/2006/ole">
            <p:oleObj spid="_x0000_s29709" name="Equation" r:id="rId39" imgW="723600" imgH="253800" progId="Equation.3">
              <p:embed/>
            </p:oleObj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A" smtClean="0"/>
              <a:t>Parallélisme</a:t>
            </a:r>
          </a:p>
        </p:txBody>
      </p:sp>
      <p:sp>
        <p:nvSpPr>
          <p:cNvPr id="30725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4213" y="1916113"/>
            <a:ext cx="5238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/>
              <a:t>Si</a:t>
            </a:r>
          </a:p>
        </p:txBody>
      </p:sp>
      <p:graphicFrame>
        <p:nvGraphicFramePr>
          <p:cNvPr id="30722" name="Object 5"/>
          <p:cNvGraphicFramePr>
            <a:graphicFrameLocks noChangeAspect="1"/>
          </p:cNvGraphicFramePr>
          <p:nvPr>
            <p:ph idx="4294967295"/>
          </p:nvPr>
        </p:nvGraphicFramePr>
        <p:xfrm>
          <a:off x="1908175" y="2276475"/>
          <a:ext cx="5183188" cy="1177925"/>
        </p:xfrm>
        <a:graphic>
          <a:graphicData uri="http://schemas.openxmlformats.org/presentationml/2006/ole">
            <p:oleObj spid="_x0000_s30722" name="Equation" r:id="rId6" imgW="1117440" imgH="253800" progId="Equation.3">
              <p:embed/>
            </p:oleObj>
          </a:graphicData>
        </a:graphic>
      </p:graphicFrame>
      <p:sp>
        <p:nvSpPr>
          <p:cNvPr id="30726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11188" y="4076700"/>
            <a:ext cx="104933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/>
              <a:t>alors</a:t>
            </a:r>
          </a:p>
        </p:txBody>
      </p:sp>
      <p:graphicFrame>
        <p:nvGraphicFramePr>
          <p:cNvPr id="30723" name="Object 10"/>
          <p:cNvGraphicFramePr>
            <a:graphicFrameLocks noChangeAspect="1"/>
          </p:cNvGraphicFramePr>
          <p:nvPr>
            <p:ph idx="1"/>
          </p:nvPr>
        </p:nvGraphicFramePr>
        <p:xfrm>
          <a:off x="2236788" y="4581525"/>
          <a:ext cx="6037262" cy="1303338"/>
        </p:xfrm>
        <a:graphic>
          <a:graphicData uri="http://schemas.openxmlformats.org/presentationml/2006/ole">
            <p:oleObj spid="_x0000_s30723" name="Equation" r:id="rId7" imgW="2234880" imgH="482400" progId="Equation.3">
              <p:embed/>
            </p:oleObj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A" sz="4000" smtClean="0"/>
              <a:t>Factorisation et logarithme discret</a:t>
            </a:r>
          </a:p>
        </p:txBody>
      </p:sp>
      <p:sp>
        <p:nvSpPr>
          <p:cNvPr id="97288" name="Rectangle 8"/>
          <p:cNvSpPr>
            <a:spLocks noGrp="1" noChangeArrowheads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3851275" y="1989138"/>
            <a:ext cx="4681538" cy="4114800"/>
          </a:xfrm>
        </p:spPr>
        <p:txBody>
          <a:bodyPr/>
          <a:lstStyle/>
          <a:p>
            <a:pPr eaLnBrk="1" hangingPunct="1">
              <a:defRPr/>
            </a:pPr>
            <a:r>
              <a:rPr lang="fr-CA" smtClean="0"/>
              <a:t>Sur un ordinateur quantique, la factorisation ne prend pas beaucoup plus de temps que la multiplication.</a:t>
            </a:r>
          </a:p>
          <a:p>
            <a:pPr eaLnBrk="1" hangingPunct="1">
              <a:defRPr/>
            </a:pPr>
            <a:r>
              <a:rPr lang="fr-CA" smtClean="0"/>
              <a:t>L’ordinateur quantique peut briser tous les codes utilisés sur Internet.</a:t>
            </a:r>
          </a:p>
        </p:txBody>
      </p:sp>
      <p:pic>
        <p:nvPicPr>
          <p:cNvPr id="56324" name="Picture 5" descr="shor"/>
          <p:cNvPicPr>
            <a:picLocks noChangeAspect="1" noChangeArrowheads="1"/>
          </p:cNvPicPr>
          <p:nvPr>
            <p:ph idx="4294967295"/>
            <p:custDataLst>
              <p:tags r:id="rId3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>
            <a:off x="1116013" y="2205038"/>
            <a:ext cx="2192337" cy="32893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A" sz="4000" smtClean="0"/>
              <a:t>Simulation de système quantique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A" smtClean="0"/>
              <a:t>La description d’un système quantique nécessite un espace exponentiel.</a:t>
            </a:r>
          </a:p>
          <a:p>
            <a:pPr eaLnBrk="1" hangingPunct="1">
              <a:defRPr/>
            </a:pPr>
            <a:r>
              <a:rPr lang="fr-CA" smtClean="0"/>
              <a:t>Les algorithmes classiques de simulation nécessitent un temps exponentiel.</a:t>
            </a:r>
          </a:p>
          <a:p>
            <a:pPr eaLnBrk="1" hangingPunct="1">
              <a:defRPr/>
            </a:pPr>
            <a:r>
              <a:rPr lang="fr-CA" smtClean="0"/>
              <a:t>Avec un ordinateur quantique, on peut faire ces simulations efficacement.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95288" y="188913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fr-CA" smtClean="0"/>
              <a:t>Pseudo télépathie</a:t>
            </a:r>
          </a:p>
        </p:txBody>
      </p:sp>
      <p:grpSp>
        <p:nvGrpSpPr>
          <p:cNvPr id="58371" name="Group 18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1476375" y="1484313"/>
            <a:ext cx="5903913" cy="5113337"/>
            <a:chOff x="1111" y="1117"/>
            <a:chExt cx="3103" cy="2821"/>
          </a:xfrm>
        </p:grpSpPr>
        <p:pic>
          <p:nvPicPr>
            <p:cNvPr id="58372" name="Picture 13" descr="telepathie1b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11" y="1117"/>
              <a:ext cx="3103" cy="2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373" name="Rectangle 17"/>
            <p:cNvSpPr>
              <a:spLocks noChangeArrowheads="1"/>
            </p:cNvSpPr>
            <p:nvPr/>
          </p:nvSpPr>
          <p:spPr bwMode="auto">
            <a:xfrm>
              <a:off x="1111" y="1117"/>
              <a:ext cx="3084" cy="2812"/>
            </a:xfrm>
            <a:prstGeom prst="rect">
              <a:avLst/>
            </a:prstGeom>
            <a:noFill/>
            <a:ln w="762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CA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68313" y="188913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fr-CA" smtClean="0"/>
              <a:t>Pseudo télépathie</a:t>
            </a:r>
          </a:p>
        </p:txBody>
      </p:sp>
      <p:grpSp>
        <p:nvGrpSpPr>
          <p:cNvPr id="59395" name="Group 1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2339975" y="1341438"/>
            <a:ext cx="4321175" cy="5329237"/>
            <a:chOff x="1918" y="1248"/>
            <a:chExt cx="1923" cy="2592"/>
          </a:xfrm>
        </p:grpSpPr>
        <p:pic>
          <p:nvPicPr>
            <p:cNvPr id="59396" name="Picture 9" descr="telepathie2b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18" y="1248"/>
              <a:ext cx="1923" cy="2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397" name="Rectangle 7"/>
            <p:cNvSpPr>
              <a:spLocks noChangeArrowheads="1"/>
            </p:cNvSpPr>
            <p:nvPr/>
          </p:nvSpPr>
          <p:spPr bwMode="auto">
            <a:xfrm>
              <a:off x="1927" y="1253"/>
              <a:ext cx="1906" cy="2585"/>
            </a:xfrm>
            <a:prstGeom prst="rect">
              <a:avLst/>
            </a:prstGeom>
            <a:noFill/>
            <a:ln w="5715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CA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68313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fr-CA" smtClean="0"/>
              <a:t>Carré magique</a:t>
            </a:r>
            <a:endParaRPr lang="fr-FR" smtClean="0"/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endParaRPr lang="fr-CA" smtClean="0"/>
          </a:p>
          <a:p>
            <a:pPr eaLnBrk="1" hangingPunct="1">
              <a:defRPr/>
            </a:pPr>
            <a:r>
              <a:rPr lang="fr-CA" smtClean="0"/>
              <a:t>Table 3 x 3 de 0 et 1</a:t>
            </a:r>
          </a:p>
          <a:p>
            <a:pPr eaLnBrk="1" hangingPunct="1">
              <a:defRPr/>
            </a:pPr>
            <a:r>
              <a:rPr lang="fr-CA" smtClean="0"/>
              <a:t>Les lignes sont paires</a:t>
            </a:r>
          </a:p>
          <a:p>
            <a:pPr eaLnBrk="1" hangingPunct="1">
              <a:defRPr/>
            </a:pPr>
            <a:r>
              <a:rPr lang="fr-CA" smtClean="0"/>
              <a:t>Les colonnes son impairs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23850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fr-CA" smtClean="0"/>
              <a:t>Carré magique ?</a:t>
            </a:r>
            <a:endParaRPr lang="fr-FR" smtClean="0"/>
          </a:p>
        </p:txBody>
      </p:sp>
      <p:graphicFrame>
        <p:nvGraphicFramePr>
          <p:cNvPr id="176131" name="Group 3"/>
          <p:cNvGraphicFramePr>
            <a:graphicFrameLocks noGrp="1"/>
          </p:cNvGraphicFramePr>
          <p:nvPr>
            <p:ph idx="1"/>
            <p:custDataLst>
              <p:tags r:id="rId2"/>
            </p:custDataLst>
          </p:nvPr>
        </p:nvGraphicFramePr>
        <p:xfrm>
          <a:off x="468313" y="1268413"/>
          <a:ext cx="4895850" cy="4670425"/>
        </p:xfrm>
        <a:graphic>
          <a:graphicData uri="http://schemas.openxmlformats.org/drawingml/2006/table">
            <a:tbl>
              <a:tblPr/>
              <a:tblGrid>
                <a:gridCol w="1631950"/>
                <a:gridCol w="1631950"/>
                <a:gridCol w="1631950"/>
              </a:tblGrid>
              <a:tr h="1320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1" charset="2"/>
                        <a:buNone/>
                        <a:tabLst/>
                      </a:pPr>
                      <a:r>
                        <a:rPr kumimoji="0" lang="fr-CA" sz="9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  <a:endParaRPr kumimoji="0" lang="fr-FR" sz="9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1" charset="2"/>
                        <a:buNone/>
                        <a:tabLst/>
                      </a:pPr>
                      <a:r>
                        <a:rPr kumimoji="0" lang="fr-CA" sz="9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  <a:endParaRPr kumimoji="0" lang="fr-FR" sz="9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1" charset="2"/>
                        <a:buNone/>
                        <a:tabLst/>
                      </a:pPr>
                      <a:r>
                        <a:rPr kumimoji="0" lang="fr-CA" sz="9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  <a:endParaRPr kumimoji="0" lang="fr-FR" sz="9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9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1" charset="2"/>
                        <a:buNone/>
                        <a:tabLst/>
                      </a:pPr>
                      <a:endParaRPr kumimoji="0" lang="fr-FR" sz="9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1" charset="2"/>
                        <a:buNone/>
                        <a:tabLst/>
                      </a:pPr>
                      <a:endParaRPr kumimoji="0" lang="fr-FR" sz="9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1" charset="2"/>
                        <a:buNone/>
                        <a:tabLst/>
                      </a:pPr>
                      <a:endParaRPr kumimoji="0" lang="fr-FR" sz="9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0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1" charset="2"/>
                        <a:buNone/>
                        <a:tabLst/>
                      </a:pPr>
                      <a:endParaRPr kumimoji="0" lang="fr-FR" sz="9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1" charset="2"/>
                        <a:buNone/>
                        <a:tabLst/>
                      </a:pPr>
                      <a:endParaRPr kumimoji="0" lang="fr-FR" sz="9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1" charset="2"/>
                        <a:buNone/>
                        <a:tabLst/>
                      </a:pPr>
                      <a:endParaRPr kumimoji="0" lang="fr-FR" sz="9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6149" name="Text Box 2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227763" y="1557338"/>
            <a:ext cx="140652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CA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PAIR</a:t>
            </a:r>
            <a:endParaRPr lang="fr-FR" sz="4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23850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fr-CA" smtClean="0"/>
              <a:t>Carré magique ?</a:t>
            </a:r>
            <a:endParaRPr lang="fr-FR" smtClean="0"/>
          </a:p>
        </p:txBody>
      </p:sp>
      <p:graphicFrame>
        <p:nvGraphicFramePr>
          <p:cNvPr id="177155" name="Group 3"/>
          <p:cNvGraphicFramePr>
            <a:graphicFrameLocks noGrp="1"/>
          </p:cNvGraphicFramePr>
          <p:nvPr>
            <p:ph idx="1"/>
            <p:custDataLst>
              <p:tags r:id="rId2"/>
            </p:custDataLst>
          </p:nvPr>
        </p:nvGraphicFramePr>
        <p:xfrm>
          <a:off x="468313" y="1268413"/>
          <a:ext cx="4895850" cy="4670425"/>
        </p:xfrm>
        <a:graphic>
          <a:graphicData uri="http://schemas.openxmlformats.org/drawingml/2006/table">
            <a:tbl>
              <a:tblPr/>
              <a:tblGrid>
                <a:gridCol w="1631950"/>
                <a:gridCol w="1631950"/>
                <a:gridCol w="1631950"/>
              </a:tblGrid>
              <a:tr h="1320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1" charset="2"/>
                        <a:buNone/>
                        <a:tabLst/>
                      </a:pPr>
                      <a:r>
                        <a:rPr kumimoji="0" lang="fr-CA" sz="9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  <a:endParaRPr kumimoji="0" lang="fr-FR" sz="9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1" charset="2"/>
                        <a:buNone/>
                        <a:tabLst/>
                      </a:pPr>
                      <a:r>
                        <a:rPr kumimoji="0" lang="fr-CA" sz="9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  <a:endParaRPr kumimoji="0" lang="fr-FR" sz="9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1" charset="2"/>
                        <a:buNone/>
                        <a:tabLst/>
                      </a:pPr>
                      <a:r>
                        <a:rPr kumimoji="0" lang="fr-CA" sz="9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  <a:endParaRPr kumimoji="0" lang="fr-FR" sz="9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9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1" charset="2"/>
                        <a:buNone/>
                        <a:tabLst/>
                      </a:pPr>
                      <a:r>
                        <a:rPr kumimoji="0" lang="fr-CA" sz="9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  <a:endParaRPr kumimoji="0" lang="fr-FR" sz="9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1" charset="2"/>
                        <a:buNone/>
                        <a:tabLst/>
                      </a:pPr>
                      <a:r>
                        <a:rPr kumimoji="0" lang="fr-CA" sz="9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  <a:endParaRPr kumimoji="0" lang="fr-FR" sz="9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1" charset="2"/>
                        <a:buNone/>
                        <a:tabLst/>
                      </a:pPr>
                      <a:r>
                        <a:rPr kumimoji="0" lang="fr-CA" sz="9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  <a:endParaRPr kumimoji="0" lang="fr-FR" sz="9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0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1" charset="2"/>
                        <a:buNone/>
                        <a:tabLst/>
                      </a:pPr>
                      <a:endParaRPr kumimoji="0" lang="fr-FR" sz="9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1" charset="2"/>
                        <a:buNone/>
                        <a:tabLst/>
                      </a:pPr>
                      <a:endParaRPr kumimoji="0" lang="fr-FR" sz="9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1" charset="2"/>
                        <a:buNone/>
                        <a:tabLst/>
                      </a:pPr>
                      <a:endParaRPr kumimoji="0" lang="fr-FR" sz="9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7173" name="Text Box 2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227763" y="1557338"/>
            <a:ext cx="140652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CA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PAIR</a:t>
            </a:r>
            <a:endParaRPr lang="fr-FR" sz="4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174" name="Text Box 2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156325" y="3213100"/>
            <a:ext cx="140652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CA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PAIR</a:t>
            </a:r>
            <a:endParaRPr lang="fr-FR" sz="4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A" sz="4000" smtClean="0"/>
              <a:t/>
            </a:r>
            <a:br>
              <a:rPr lang="fr-CA" sz="4000" smtClean="0"/>
            </a:br>
            <a:endParaRPr lang="fr-CA" sz="4000" smtClean="0"/>
          </a:p>
        </p:txBody>
      </p:sp>
      <p:sp>
        <p:nvSpPr>
          <p:cNvPr id="173059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8313" y="2276475"/>
            <a:ext cx="8137525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1" charset="2"/>
              <a:buChar char="n"/>
              <a:defRPr/>
            </a:pPr>
            <a:r>
              <a:rPr lang="fr-CA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Poids: 5 kg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1" charset="2"/>
              <a:buChar char="n"/>
              <a:defRPr/>
            </a:pPr>
            <a:r>
              <a:rPr lang="fr-CA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Mémoire: 536 870 912 Octets (512M)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1" charset="2"/>
              <a:buChar char="n"/>
              <a:defRPr/>
            </a:pPr>
            <a:r>
              <a:rPr lang="fr-CA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Vitesse: 2 000 </a:t>
            </a:r>
            <a:r>
              <a:rPr lang="fr-CA" sz="3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000</a:t>
            </a:r>
            <a:r>
              <a:rPr lang="fr-CA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fr-CA" sz="3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000</a:t>
            </a:r>
            <a:r>
              <a:rPr lang="fr-CA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fr-CA" sz="3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000</a:t>
            </a:r>
            <a:r>
              <a:rPr lang="fr-CA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FLOPS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1" charset="2"/>
              <a:buChar char="n"/>
              <a:defRPr/>
            </a:pPr>
            <a:r>
              <a:rPr lang="fr-CA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Prix: </a:t>
            </a:r>
            <a:r>
              <a:rPr lang="fr-CA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400$US</a:t>
            </a:r>
            <a:endParaRPr lang="fr-CA" sz="320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7306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8313" y="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fr-CA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PS3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23850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fr-CA" smtClean="0"/>
              <a:t>Carré magique ?</a:t>
            </a:r>
            <a:endParaRPr lang="fr-FR" smtClean="0"/>
          </a:p>
        </p:txBody>
      </p:sp>
      <p:graphicFrame>
        <p:nvGraphicFramePr>
          <p:cNvPr id="178179" name="Group 3"/>
          <p:cNvGraphicFramePr>
            <a:graphicFrameLocks noGrp="1"/>
          </p:cNvGraphicFramePr>
          <p:nvPr>
            <p:ph idx="1"/>
            <p:custDataLst>
              <p:tags r:id="rId2"/>
            </p:custDataLst>
          </p:nvPr>
        </p:nvGraphicFramePr>
        <p:xfrm>
          <a:off x="468313" y="1268413"/>
          <a:ext cx="4895850" cy="4670425"/>
        </p:xfrm>
        <a:graphic>
          <a:graphicData uri="http://schemas.openxmlformats.org/drawingml/2006/table">
            <a:tbl>
              <a:tblPr/>
              <a:tblGrid>
                <a:gridCol w="1631950"/>
                <a:gridCol w="1631950"/>
                <a:gridCol w="1631950"/>
              </a:tblGrid>
              <a:tr h="1320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1" charset="2"/>
                        <a:buNone/>
                        <a:tabLst/>
                      </a:pPr>
                      <a:r>
                        <a:rPr kumimoji="0" lang="fr-CA" sz="9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  <a:endParaRPr kumimoji="0" lang="fr-FR" sz="9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1" charset="2"/>
                        <a:buNone/>
                        <a:tabLst/>
                      </a:pPr>
                      <a:r>
                        <a:rPr kumimoji="0" lang="fr-CA" sz="9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  <a:endParaRPr kumimoji="0" lang="fr-FR" sz="9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1" charset="2"/>
                        <a:buNone/>
                        <a:tabLst/>
                      </a:pPr>
                      <a:r>
                        <a:rPr kumimoji="0" lang="fr-CA" sz="9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  <a:endParaRPr kumimoji="0" lang="fr-FR" sz="9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9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1" charset="2"/>
                        <a:buNone/>
                        <a:tabLst/>
                      </a:pPr>
                      <a:r>
                        <a:rPr kumimoji="0" lang="fr-CA" sz="9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  <a:endParaRPr kumimoji="0" lang="fr-FR" sz="9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1" charset="2"/>
                        <a:buNone/>
                        <a:tabLst/>
                      </a:pPr>
                      <a:r>
                        <a:rPr kumimoji="0" lang="fr-CA" sz="9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  <a:endParaRPr kumimoji="0" lang="fr-FR" sz="9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1" charset="2"/>
                        <a:buNone/>
                        <a:tabLst/>
                      </a:pPr>
                      <a:r>
                        <a:rPr kumimoji="0" lang="fr-CA" sz="9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  <a:endParaRPr kumimoji="0" lang="fr-FR" sz="9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0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1" charset="2"/>
                        <a:buNone/>
                        <a:tabLst/>
                      </a:pPr>
                      <a:r>
                        <a:rPr kumimoji="0" lang="fr-CA" sz="9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  <a:endParaRPr kumimoji="0" lang="fr-FR" sz="9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1" charset="2"/>
                        <a:buNone/>
                        <a:tabLst/>
                      </a:pPr>
                      <a:endParaRPr kumimoji="0" lang="fr-FR" sz="9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1" charset="2"/>
                        <a:buNone/>
                        <a:tabLst/>
                      </a:pPr>
                      <a:endParaRPr kumimoji="0" lang="fr-FR" sz="9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8197" name="Text Box 2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227763" y="1557338"/>
            <a:ext cx="140652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CA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PAIR</a:t>
            </a:r>
            <a:endParaRPr lang="fr-FR" sz="4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8198" name="Text Box 2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156325" y="3213100"/>
            <a:ext cx="140652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CA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PAIR</a:t>
            </a:r>
            <a:endParaRPr lang="fr-FR" sz="4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8199" name="Text Box 2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9750" y="6172200"/>
            <a:ext cx="14874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CA">
                <a:effectLst>
                  <a:outerShdw blurRad="38100" dist="38100" dir="2700000" algn="tl">
                    <a:srgbClr val="000000"/>
                  </a:outerShdw>
                </a:effectLst>
              </a:rPr>
              <a:t>IMPAIR</a:t>
            </a:r>
            <a:endParaRPr lang="fr-FR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23850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fr-CA" smtClean="0"/>
              <a:t>Carré magique ?</a:t>
            </a:r>
            <a:endParaRPr lang="fr-FR" smtClean="0"/>
          </a:p>
        </p:txBody>
      </p:sp>
      <p:graphicFrame>
        <p:nvGraphicFramePr>
          <p:cNvPr id="179203" name="Group 3"/>
          <p:cNvGraphicFramePr>
            <a:graphicFrameLocks noGrp="1"/>
          </p:cNvGraphicFramePr>
          <p:nvPr>
            <p:ph idx="1"/>
            <p:custDataLst>
              <p:tags r:id="rId2"/>
            </p:custDataLst>
          </p:nvPr>
        </p:nvGraphicFramePr>
        <p:xfrm>
          <a:off x="468313" y="1268413"/>
          <a:ext cx="4895850" cy="4670425"/>
        </p:xfrm>
        <a:graphic>
          <a:graphicData uri="http://schemas.openxmlformats.org/drawingml/2006/table">
            <a:tbl>
              <a:tblPr/>
              <a:tblGrid>
                <a:gridCol w="1631950"/>
                <a:gridCol w="1631950"/>
                <a:gridCol w="1631950"/>
              </a:tblGrid>
              <a:tr h="1320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1" charset="2"/>
                        <a:buNone/>
                        <a:tabLst/>
                      </a:pPr>
                      <a:r>
                        <a:rPr kumimoji="0" lang="fr-CA" sz="9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  <a:endParaRPr kumimoji="0" lang="fr-FR" sz="9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1" charset="2"/>
                        <a:buNone/>
                        <a:tabLst/>
                      </a:pPr>
                      <a:r>
                        <a:rPr kumimoji="0" lang="fr-CA" sz="9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  <a:endParaRPr kumimoji="0" lang="fr-FR" sz="9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1" charset="2"/>
                        <a:buNone/>
                        <a:tabLst/>
                      </a:pPr>
                      <a:r>
                        <a:rPr kumimoji="0" lang="fr-CA" sz="9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  <a:endParaRPr kumimoji="0" lang="fr-FR" sz="9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9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1" charset="2"/>
                        <a:buNone/>
                        <a:tabLst/>
                      </a:pPr>
                      <a:r>
                        <a:rPr kumimoji="0" lang="fr-CA" sz="9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  <a:endParaRPr kumimoji="0" lang="fr-FR" sz="9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1" charset="2"/>
                        <a:buNone/>
                        <a:tabLst/>
                      </a:pPr>
                      <a:r>
                        <a:rPr kumimoji="0" lang="fr-CA" sz="9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  <a:endParaRPr kumimoji="0" lang="fr-FR" sz="9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1" charset="2"/>
                        <a:buNone/>
                        <a:tabLst/>
                      </a:pPr>
                      <a:r>
                        <a:rPr kumimoji="0" lang="fr-CA" sz="9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  <a:endParaRPr kumimoji="0" lang="fr-FR" sz="9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0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1" charset="2"/>
                        <a:buNone/>
                        <a:tabLst/>
                      </a:pPr>
                      <a:r>
                        <a:rPr kumimoji="0" lang="fr-CA" sz="9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  <a:endParaRPr kumimoji="0" lang="fr-FR" sz="9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1" charset="2"/>
                        <a:buNone/>
                        <a:tabLst/>
                      </a:pPr>
                      <a:r>
                        <a:rPr kumimoji="0" lang="fr-CA" sz="9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  <a:endParaRPr kumimoji="0" lang="fr-FR" sz="9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1" charset="2"/>
                        <a:buNone/>
                        <a:tabLst/>
                      </a:pPr>
                      <a:endParaRPr kumimoji="0" lang="fr-FR" sz="9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9221" name="Text Box 2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227763" y="1557338"/>
            <a:ext cx="155257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CA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EVEN</a:t>
            </a:r>
            <a:endParaRPr lang="fr-FR" sz="4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9222" name="Text Box 2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156325" y="3213100"/>
            <a:ext cx="155257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CA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EVEN</a:t>
            </a:r>
            <a:endParaRPr lang="fr-FR" sz="4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9225" name="Text Box 2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9750" y="6172200"/>
            <a:ext cx="14874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CA">
                <a:effectLst>
                  <a:outerShdw blurRad="38100" dist="38100" dir="2700000" algn="tl">
                    <a:srgbClr val="000000"/>
                  </a:outerShdw>
                </a:effectLst>
              </a:rPr>
              <a:t>IMPAIR</a:t>
            </a:r>
            <a:endParaRPr lang="fr-FR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9226" name="Text Box 2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51050" y="6165850"/>
            <a:ext cx="14874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CA">
                <a:effectLst>
                  <a:outerShdw blurRad="38100" dist="38100" dir="2700000" algn="tl">
                    <a:srgbClr val="000000"/>
                  </a:outerShdw>
                </a:effectLst>
              </a:rPr>
              <a:t>IMPAIR</a:t>
            </a:r>
            <a:endParaRPr lang="fr-FR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23850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fr-CA" smtClean="0"/>
              <a:t>Carré magique ?</a:t>
            </a:r>
            <a:endParaRPr lang="fr-FR" smtClean="0"/>
          </a:p>
        </p:txBody>
      </p:sp>
      <p:graphicFrame>
        <p:nvGraphicFramePr>
          <p:cNvPr id="180227" name="Group 3"/>
          <p:cNvGraphicFramePr>
            <a:graphicFrameLocks noGrp="1"/>
          </p:cNvGraphicFramePr>
          <p:nvPr>
            <p:ph idx="1"/>
            <p:custDataLst>
              <p:tags r:id="rId2"/>
            </p:custDataLst>
          </p:nvPr>
        </p:nvGraphicFramePr>
        <p:xfrm>
          <a:off x="468313" y="1268413"/>
          <a:ext cx="4895850" cy="4670425"/>
        </p:xfrm>
        <a:graphic>
          <a:graphicData uri="http://schemas.openxmlformats.org/drawingml/2006/table">
            <a:tbl>
              <a:tblPr/>
              <a:tblGrid>
                <a:gridCol w="1631950"/>
                <a:gridCol w="1631950"/>
                <a:gridCol w="1631950"/>
              </a:tblGrid>
              <a:tr h="1320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1" charset="2"/>
                        <a:buNone/>
                        <a:tabLst/>
                      </a:pPr>
                      <a:r>
                        <a:rPr kumimoji="0" lang="fr-CA" sz="9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  <a:endParaRPr kumimoji="0" lang="fr-FR" sz="9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1" charset="2"/>
                        <a:buNone/>
                        <a:tabLst/>
                      </a:pPr>
                      <a:r>
                        <a:rPr kumimoji="0" lang="fr-CA" sz="9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  <a:endParaRPr kumimoji="0" lang="fr-FR" sz="9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1" charset="2"/>
                        <a:buNone/>
                        <a:tabLst/>
                      </a:pPr>
                      <a:r>
                        <a:rPr kumimoji="0" lang="fr-CA" sz="9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  <a:endParaRPr kumimoji="0" lang="fr-FR" sz="9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9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1" charset="2"/>
                        <a:buNone/>
                        <a:tabLst/>
                      </a:pPr>
                      <a:r>
                        <a:rPr kumimoji="0" lang="fr-CA" sz="9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  <a:endParaRPr kumimoji="0" lang="fr-FR" sz="9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1" charset="2"/>
                        <a:buNone/>
                        <a:tabLst/>
                      </a:pPr>
                      <a:r>
                        <a:rPr kumimoji="0" lang="fr-CA" sz="9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  <a:endParaRPr kumimoji="0" lang="fr-FR" sz="9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1" charset="2"/>
                        <a:buNone/>
                        <a:tabLst/>
                      </a:pPr>
                      <a:r>
                        <a:rPr kumimoji="0" lang="fr-CA" sz="9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  <a:endParaRPr kumimoji="0" lang="fr-FR" sz="9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0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1" charset="2"/>
                        <a:buNone/>
                        <a:tabLst/>
                      </a:pPr>
                      <a:r>
                        <a:rPr kumimoji="0" lang="fr-CA" sz="9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  <a:endParaRPr kumimoji="0" lang="fr-FR" sz="9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1" charset="2"/>
                        <a:buNone/>
                        <a:tabLst/>
                      </a:pPr>
                      <a:r>
                        <a:rPr kumimoji="0" lang="fr-CA" sz="9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0</a:t>
                      </a:r>
                      <a:endParaRPr kumimoji="0" lang="fr-FR" sz="9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1" charset="2"/>
                        <a:buNone/>
                        <a:tabLst/>
                      </a:pPr>
                      <a:r>
                        <a:rPr kumimoji="0" lang="fr-CA" sz="9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?</a:t>
                      </a:r>
                      <a:endParaRPr kumimoji="0" lang="fr-FR" sz="9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0245" name="Text Box 2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227763" y="1557338"/>
            <a:ext cx="140652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CA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PAIR</a:t>
            </a:r>
            <a:endParaRPr lang="fr-FR" sz="4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0246" name="Text Box 2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156325" y="3213100"/>
            <a:ext cx="140652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CA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PAIR</a:t>
            </a:r>
            <a:endParaRPr lang="fr-FR" sz="4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0249" name="Text Box 2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9750" y="6172200"/>
            <a:ext cx="14874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CA">
                <a:effectLst>
                  <a:outerShdw blurRad="38100" dist="38100" dir="2700000" algn="tl">
                    <a:srgbClr val="000000"/>
                  </a:outerShdw>
                </a:effectLst>
              </a:rPr>
              <a:t>IMPAIR</a:t>
            </a:r>
            <a:endParaRPr lang="fr-FR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0250" name="Text Box 2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51050" y="6165850"/>
            <a:ext cx="14874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CA">
                <a:effectLst>
                  <a:outerShdw blurRad="38100" dist="38100" dir="2700000" algn="tl">
                    <a:srgbClr val="000000"/>
                  </a:outerShdw>
                </a:effectLst>
              </a:rPr>
              <a:t>IMPAIR</a:t>
            </a:r>
            <a:endParaRPr lang="fr-FR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95288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fr-CA" smtClean="0"/>
              <a:t>Le jeu</a:t>
            </a:r>
            <a:endParaRPr lang="fr-FR" smtClean="0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68313" y="1700213"/>
            <a:ext cx="8435975" cy="4321175"/>
          </a:xfrm>
        </p:spPr>
        <p:txBody>
          <a:bodyPr/>
          <a:lstStyle/>
          <a:p>
            <a:pPr eaLnBrk="1" hangingPunct="1">
              <a:defRPr/>
            </a:pPr>
            <a:r>
              <a:rPr lang="fr-CA" smtClean="0"/>
              <a:t>Demander une ligne à Alice.</a:t>
            </a:r>
          </a:p>
          <a:p>
            <a:pPr eaLnBrk="1" hangingPunct="1">
              <a:defRPr/>
            </a:pPr>
            <a:r>
              <a:rPr lang="fr-CA" smtClean="0"/>
              <a:t>Demander une colonne à Bob. </a:t>
            </a:r>
          </a:p>
          <a:p>
            <a:pPr eaLnBrk="1" hangingPunct="1">
              <a:defRPr/>
            </a:pPr>
            <a:r>
              <a:rPr lang="fr-CA" smtClean="0"/>
              <a:t>Pour gagner, la ligne doit être pair et la colonne impair. La position commune doit être identique.</a:t>
            </a:r>
          </a:p>
          <a:p>
            <a:pPr eaLnBrk="1" hangingPunct="1">
              <a:defRPr/>
            </a:pPr>
            <a:r>
              <a:rPr lang="fr-CA" smtClean="0"/>
              <a:t>C’est évidemment impossible.</a:t>
            </a:r>
          </a:p>
          <a:p>
            <a:pPr eaLnBrk="1" hangingPunct="1">
              <a:defRPr/>
            </a:pPr>
            <a:r>
              <a:rPr lang="fr-CA" smtClean="0"/>
              <a:t>Pourtant, ils gagnent à tout coup!</a:t>
            </a:r>
            <a:endParaRPr lang="fr-FR" smtClean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68313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fr-CA" smtClean="0"/>
              <a:t>Implantation</a:t>
            </a:r>
          </a:p>
        </p:txBody>
      </p:sp>
      <p:grpSp>
        <p:nvGrpSpPr>
          <p:cNvPr id="67587" name="Group 7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1403350" y="1557338"/>
            <a:ext cx="6481763" cy="4679950"/>
            <a:chOff x="1099" y="1248"/>
            <a:chExt cx="3562" cy="2592"/>
          </a:xfrm>
        </p:grpSpPr>
        <p:pic>
          <p:nvPicPr>
            <p:cNvPr id="67588" name="Picture 4" descr="ordi-caf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99" y="1248"/>
              <a:ext cx="3562" cy="2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589" name="Rectangle 6"/>
            <p:cNvSpPr>
              <a:spLocks noChangeArrowheads="1"/>
            </p:cNvSpPr>
            <p:nvPr/>
          </p:nvSpPr>
          <p:spPr bwMode="auto">
            <a:xfrm>
              <a:off x="1111" y="1253"/>
              <a:ext cx="3538" cy="2585"/>
            </a:xfrm>
            <a:prstGeom prst="rect">
              <a:avLst/>
            </a:prstGeom>
            <a:noFill/>
            <a:ln w="762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CA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A" smtClean="0"/>
              <a:t>Implantation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defRPr/>
            </a:pPr>
            <a:r>
              <a:rPr lang="fr-CA" smtClean="0"/>
              <a:t>Un système quantique avec des qubits bien identifiés. 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fr-CA" smtClean="0"/>
              <a:t>La capacité d’initialiser les qubits. 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fr-CA" smtClean="0"/>
              <a:t>Un ensemble de portes universelles. 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fr-CA" smtClean="0"/>
              <a:t>Un temps de décohérance significativement plus long que le temps de réalisation d’une porte quantique.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fr-CA" smtClean="0"/>
              <a:t>La capacité de mesurer les qubits.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endParaRPr lang="fr-CA" smtClean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A" smtClean="0"/>
              <a:t>RMN</a:t>
            </a:r>
          </a:p>
        </p:txBody>
      </p:sp>
      <p:sp>
        <p:nvSpPr>
          <p:cNvPr id="88077" name="Rectangle 13"/>
          <p:cNvSpPr>
            <a:spLocks noGrp="1" noChangeArrowheads="1"/>
          </p:cNvSpPr>
          <p:nvPr>
            <p:ph type="body" sz="half" idx="1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A" sz="2800" smtClean="0"/>
              <a:t>Laboratoire de recherche IBM.</a:t>
            </a:r>
          </a:p>
          <a:p>
            <a:pPr eaLnBrk="1" hangingPunct="1">
              <a:defRPr/>
            </a:pPr>
            <a:r>
              <a:rPr lang="fr-CA" sz="2800" smtClean="0"/>
              <a:t>2001</a:t>
            </a:r>
          </a:p>
          <a:p>
            <a:pPr eaLnBrk="1" hangingPunct="1">
              <a:defRPr/>
            </a:pPr>
            <a:r>
              <a:rPr lang="fr-CA" sz="2800" smtClean="0"/>
              <a:t>Qubit = spin</a:t>
            </a:r>
          </a:p>
          <a:p>
            <a:pPr eaLnBrk="1" hangingPunct="1">
              <a:defRPr/>
            </a:pPr>
            <a:r>
              <a:rPr lang="fr-CA" sz="2800" smtClean="0"/>
              <a:t>     molécules</a:t>
            </a:r>
          </a:p>
          <a:p>
            <a:pPr eaLnBrk="1" hangingPunct="1">
              <a:defRPr/>
            </a:pPr>
            <a:r>
              <a:rPr lang="fr-CA" sz="2800" smtClean="0"/>
              <a:t>Factoriser 15 !</a:t>
            </a:r>
          </a:p>
        </p:txBody>
      </p:sp>
      <p:pic>
        <p:nvPicPr>
          <p:cNvPr id="31749" name="Picture 7" descr="Quantum computing researchers: (l-r) Isaac Chuang and Costantino Yannoni"/>
          <p:cNvPicPr>
            <a:picLocks noChangeAspect="1" noChangeArrowheads="1"/>
          </p:cNvPicPr>
          <p:nvPr>
            <p:ph sz="half" idx="4294967295"/>
            <p:custDataLst>
              <p:tags r:id="rId4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5795963" y="1916113"/>
            <a:ext cx="2736850" cy="1525587"/>
          </a:xfrm>
          <a:noFill/>
        </p:spPr>
      </p:pic>
      <p:pic>
        <p:nvPicPr>
          <p:cNvPr id="31750" name="Picture 11" descr="Diagram of the 7-qubit molecule"/>
          <p:cNvPicPr>
            <a:picLocks noChangeAspect="1" noChangeArrowheads="1"/>
          </p:cNvPicPr>
          <p:nvPr>
            <p:ph sz="half" idx="4294967295"/>
            <p:custDataLst>
              <p:tags r:id="rId5"/>
            </p:custDataLst>
          </p:nvPr>
        </p:nvPicPr>
        <p:blipFill>
          <a:blip r:embed="rId9"/>
          <a:srcRect/>
          <a:stretch>
            <a:fillRect/>
          </a:stretch>
        </p:blipFill>
        <p:spPr>
          <a:xfrm>
            <a:off x="6300788" y="3789363"/>
            <a:ext cx="1868487" cy="1868487"/>
          </a:xfrm>
          <a:noFill/>
        </p:spPr>
      </p:pic>
      <p:sp>
        <p:nvSpPr>
          <p:cNvPr id="31751" name="Text Box 1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580063" y="3429000"/>
            <a:ext cx="3027362" cy="5175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CA" sz="1400">
                <a:latin typeface="Tahoma" pitchFamily="34" charset="0"/>
              </a:rPr>
              <a:t>Isaac Chuang et Costantino Yannoni</a:t>
            </a:r>
            <a:br>
              <a:rPr lang="fr-CA" sz="1400">
                <a:latin typeface="Tahoma" pitchFamily="34" charset="0"/>
              </a:rPr>
            </a:br>
            <a:endParaRPr lang="fr-CA" sz="1400">
              <a:latin typeface="Tahoma" pitchFamily="34" charset="0"/>
            </a:endParaRPr>
          </a:p>
        </p:txBody>
      </p:sp>
      <p:graphicFrame>
        <p:nvGraphicFramePr>
          <p:cNvPr id="31746" name="Object 16"/>
          <p:cNvGraphicFramePr>
            <a:graphicFrameLocks noChangeAspect="1"/>
          </p:cNvGraphicFramePr>
          <p:nvPr>
            <p:ph sz="half" idx="2"/>
          </p:nvPr>
        </p:nvGraphicFramePr>
        <p:xfrm>
          <a:off x="827088" y="4005263"/>
          <a:ext cx="576262" cy="438150"/>
        </p:xfrm>
        <a:graphic>
          <a:graphicData uri="http://schemas.openxmlformats.org/presentationml/2006/ole">
            <p:oleObj spid="_x0000_s31746" name="Equation" r:id="rId10" imgW="26640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A" smtClean="0"/>
              <a:t>Conclusion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68313" y="2205038"/>
            <a:ext cx="8229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fr-CA" smtClean="0"/>
              <a:t>Cryptographie</a:t>
            </a:r>
          </a:p>
          <a:p>
            <a:pPr eaLnBrk="1" hangingPunct="1">
              <a:defRPr/>
            </a:pPr>
            <a:r>
              <a:rPr lang="fr-CA" smtClean="0"/>
              <a:t>Téléportation</a:t>
            </a:r>
          </a:p>
          <a:p>
            <a:pPr eaLnBrk="1" hangingPunct="1">
              <a:defRPr/>
            </a:pPr>
            <a:r>
              <a:rPr lang="fr-CA" smtClean="0"/>
              <a:t>Ordinateur ultra performant</a:t>
            </a:r>
          </a:p>
          <a:p>
            <a:pPr eaLnBrk="1" hangingPunct="1">
              <a:defRPr/>
            </a:pPr>
            <a:r>
              <a:rPr lang="fr-CA" smtClean="0"/>
              <a:t>Pseudo-télépathie</a:t>
            </a:r>
          </a:p>
          <a:p>
            <a:pPr eaLnBrk="1" hangingPunct="1">
              <a:buFont typeface="Wingdings" pitchFamily="1" charset="2"/>
              <a:buNone/>
              <a:defRPr/>
            </a:pPr>
            <a:endParaRPr lang="fr-CA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8313" y="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fr-CA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Coût par FLOPS</a:t>
            </a:r>
          </a:p>
        </p:txBody>
      </p:sp>
      <p:sp>
        <p:nvSpPr>
          <p:cNvPr id="174083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9750" y="2205038"/>
            <a:ext cx="345916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CA">
                <a:effectLst>
                  <a:outerShdw blurRad="38100" dist="38100" dir="2700000" algn="tl">
                    <a:srgbClr val="000000"/>
                  </a:outerShdw>
                </a:effectLst>
              </a:rPr>
              <a:t>ENIAC: 14750$US</a:t>
            </a:r>
          </a:p>
        </p:txBody>
      </p:sp>
      <p:sp>
        <p:nvSpPr>
          <p:cNvPr id="17408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1188" y="2852738"/>
            <a:ext cx="4760912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CA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PS3: </a:t>
            </a:r>
            <a:r>
              <a:rPr lang="fr-CA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0.00000000020$US</a:t>
            </a:r>
            <a:endParaRPr lang="fr-CA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941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140200" y="6381750"/>
            <a:ext cx="4895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A" sz="1800"/>
              <a:t>Les coups sont en dollard US 2005</a:t>
            </a:r>
          </a:p>
        </p:txBody>
      </p:sp>
      <p:sp>
        <p:nvSpPr>
          <p:cNvPr id="39942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92138" y="3965575"/>
            <a:ext cx="7940675" cy="2227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A"/>
              <a:t>La baisse de cout est d’un facteur </a:t>
            </a:r>
          </a:p>
          <a:p>
            <a:r>
              <a:rPr lang="fr-CA"/>
              <a:t>590 000 000 000 000.</a:t>
            </a:r>
          </a:p>
          <a:p>
            <a:endParaRPr lang="fr-CA"/>
          </a:p>
          <a:p>
            <a:r>
              <a:rPr lang="fr-CA"/>
              <a:t>Cela correspond a une division par deux tout les 16 mois.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68313" y="188913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fr-CA" smtClean="0"/>
              <a:t>Loi de Moore</a:t>
            </a:r>
          </a:p>
        </p:txBody>
      </p:sp>
      <p:pic>
        <p:nvPicPr>
          <p:cNvPr id="40963" name="Picture 5" descr="02moore"/>
          <p:cNvPicPr>
            <a:picLocks noChangeAspect="1" noChangeArrowheads="1"/>
          </p:cNvPicPr>
          <p:nvPr>
            <p:ph idx="1"/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1187450" y="2565400"/>
            <a:ext cx="6624638" cy="3579813"/>
          </a:xfrm>
          <a:noFill/>
        </p:spPr>
      </p:pic>
      <p:sp>
        <p:nvSpPr>
          <p:cNvPr id="40964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79613" y="1484313"/>
            <a:ext cx="56769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sz="2400">
                <a:latin typeface="Arial" charset="0"/>
              </a:rPr>
              <a:t>Si la tendance se maintient, en 2025 les </a:t>
            </a:r>
          </a:p>
          <a:p>
            <a:r>
              <a:rPr lang="fr-CA" sz="2400">
                <a:latin typeface="Arial" charset="0"/>
              </a:rPr>
              <a:t>transistors auront la taille d’un atome.</a:t>
            </a:r>
          </a:p>
        </p:txBody>
      </p:sp>
      <p:sp>
        <p:nvSpPr>
          <p:cNvPr id="40965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87450" y="2565400"/>
            <a:ext cx="6624638" cy="3600450"/>
          </a:xfrm>
          <a:prstGeom prst="rect">
            <a:avLst/>
          </a:prstGeom>
          <a:noFill/>
          <a:ln w="381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A" smtClean="0"/>
              <a:t>Un bit au niveau atomique.</a:t>
            </a:r>
          </a:p>
        </p:txBody>
      </p:sp>
      <p:grpSp>
        <p:nvGrpSpPr>
          <p:cNvPr id="1029" name="Group 9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2438400" y="2514600"/>
            <a:ext cx="1019175" cy="2108200"/>
            <a:chOff x="957" y="1762"/>
            <a:chExt cx="642" cy="1328"/>
          </a:xfrm>
        </p:grpSpPr>
        <p:sp>
          <p:nvSpPr>
            <p:cNvPr id="1039" name="Oval 10"/>
            <p:cNvSpPr>
              <a:spLocks noChangeArrowheads="1"/>
            </p:cNvSpPr>
            <p:nvPr/>
          </p:nvSpPr>
          <p:spPr bwMode="auto">
            <a:xfrm>
              <a:off x="1197" y="2466"/>
              <a:ext cx="96" cy="96"/>
            </a:xfrm>
            <a:prstGeom prst="ellipse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040" name="Oval 11"/>
            <p:cNvSpPr>
              <a:spLocks noChangeArrowheads="1"/>
            </p:cNvSpPr>
            <p:nvPr/>
          </p:nvSpPr>
          <p:spPr bwMode="auto">
            <a:xfrm>
              <a:off x="1245" y="2514"/>
              <a:ext cx="96" cy="96"/>
            </a:xfrm>
            <a:prstGeom prst="ellipse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041" name="Oval 12"/>
            <p:cNvSpPr>
              <a:spLocks noChangeArrowheads="1"/>
            </p:cNvSpPr>
            <p:nvPr/>
          </p:nvSpPr>
          <p:spPr bwMode="auto">
            <a:xfrm>
              <a:off x="1197" y="2562"/>
              <a:ext cx="96" cy="96"/>
            </a:xfrm>
            <a:prstGeom prst="ellipse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042" name="Oval 13"/>
            <p:cNvSpPr>
              <a:spLocks noChangeArrowheads="1"/>
            </p:cNvSpPr>
            <p:nvPr/>
          </p:nvSpPr>
          <p:spPr bwMode="auto">
            <a:xfrm>
              <a:off x="1149" y="2514"/>
              <a:ext cx="96" cy="96"/>
            </a:xfrm>
            <a:prstGeom prst="ellipse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043" name="Oval 14"/>
            <p:cNvSpPr>
              <a:spLocks noChangeArrowheads="1"/>
            </p:cNvSpPr>
            <p:nvPr/>
          </p:nvSpPr>
          <p:spPr bwMode="auto">
            <a:xfrm rot="1262935">
              <a:off x="1008" y="2064"/>
              <a:ext cx="480" cy="912"/>
            </a:xfrm>
            <a:prstGeom prst="ellipse">
              <a:avLst/>
            </a:prstGeom>
            <a:noFill/>
            <a:ln w="12700">
              <a:solidFill>
                <a:srgbClr val="1208E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044" name="Oval 15"/>
            <p:cNvSpPr>
              <a:spLocks noChangeArrowheads="1"/>
            </p:cNvSpPr>
            <p:nvPr/>
          </p:nvSpPr>
          <p:spPr bwMode="auto">
            <a:xfrm rot="1262935">
              <a:off x="957" y="1762"/>
              <a:ext cx="642" cy="1328"/>
            </a:xfrm>
            <a:prstGeom prst="ellipse">
              <a:avLst/>
            </a:prstGeom>
            <a:noFill/>
            <a:ln w="12700">
              <a:solidFill>
                <a:srgbClr val="1208E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045" name="Oval 16"/>
            <p:cNvSpPr>
              <a:spLocks noChangeArrowheads="1"/>
            </p:cNvSpPr>
            <p:nvPr/>
          </p:nvSpPr>
          <p:spPr bwMode="auto">
            <a:xfrm>
              <a:off x="1389" y="2082"/>
              <a:ext cx="96" cy="96"/>
            </a:xfrm>
            <a:prstGeom prst="ellipse">
              <a:avLst/>
            </a:prstGeom>
            <a:solidFill>
              <a:srgbClr val="FC0128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1030" name="Group 17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5334000" y="2590800"/>
            <a:ext cx="1019175" cy="2108200"/>
            <a:chOff x="4128" y="1360"/>
            <a:chExt cx="642" cy="1328"/>
          </a:xfrm>
        </p:grpSpPr>
        <p:sp>
          <p:nvSpPr>
            <p:cNvPr id="1032" name="Oval 18"/>
            <p:cNvSpPr>
              <a:spLocks noChangeArrowheads="1"/>
            </p:cNvSpPr>
            <p:nvPr/>
          </p:nvSpPr>
          <p:spPr bwMode="auto">
            <a:xfrm>
              <a:off x="4368" y="2064"/>
              <a:ext cx="96" cy="96"/>
            </a:xfrm>
            <a:prstGeom prst="ellipse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033" name="Oval 19"/>
            <p:cNvSpPr>
              <a:spLocks noChangeArrowheads="1"/>
            </p:cNvSpPr>
            <p:nvPr/>
          </p:nvSpPr>
          <p:spPr bwMode="auto">
            <a:xfrm>
              <a:off x="4416" y="2112"/>
              <a:ext cx="96" cy="96"/>
            </a:xfrm>
            <a:prstGeom prst="ellipse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034" name="Oval 20"/>
            <p:cNvSpPr>
              <a:spLocks noChangeArrowheads="1"/>
            </p:cNvSpPr>
            <p:nvPr/>
          </p:nvSpPr>
          <p:spPr bwMode="auto">
            <a:xfrm>
              <a:off x="4368" y="2160"/>
              <a:ext cx="96" cy="96"/>
            </a:xfrm>
            <a:prstGeom prst="ellipse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035" name="Oval 21"/>
            <p:cNvSpPr>
              <a:spLocks noChangeArrowheads="1"/>
            </p:cNvSpPr>
            <p:nvPr/>
          </p:nvSpPr>
          <p:spPr bwMode="auto">
            <a:xfrm>
              <a:off x="4320" y="2112"/>
              <a:ext cx="96" cy="96"/>
            </a:xfrm>
            <a:prstGeom prst="ellipse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036" name="Oval 22"/>
            <p:cNvSpPr>
              <a:spLocks noChangeArrowheads="1"/>
            </p:cNvSpPr>
            <p:nvPr/>
          </p:nvSpPr>
          <p:spPr bwMode="auto">
            <a:xfrm rot="1262935">
              <a:off x="4179" y="1662"/>
              <a:ext cx="480" cy="912"/>
            </a:xfrm>
            <a:prstGeom prst="ellipse">
              <a:avLst/>
            </a:prstGeom>
            <a:noFill/>
            <a:ln w="12700">
              <a:solidFill>
                <a:srgbClr val="1208E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037" name="Oval 23"/>
            <p:cNvSpPr>
              <a:spLocks noChangeArrowheads="1"/>
            </p:cNvSpPr>
            <p:nvPr/>
          </p:nvSpPr>
          <p:spPr bwMode="auto">
            <a:xfrm rot="1262935">
              <a:off x="4128" y="1360"/>
              <a:ext cx="642" cy="1328"/>
            </a:xfrm>
            <a:prstGeom prst="ellipse">
              <a:avLst/>
            </a:prstGeom>
            <a:noFill/>
            <a:ln w="12700">
              <a:solidFill>
                <a:srgbClr val="1208E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038" name="Oval 24"/>
            <p:cNvSpPr>
              <a:spLocks noChangeArrowheads="1"/>
            </p:cNvSpPr>
            <p:nvPr/>
          </p:nvSpPr>
          <p:spPr bwMode="auto">
            <a:xfrm>
              <a:off x="4674" y="1392"/>
              <a:ext cx="96" cy="9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1031" name="Text Box 3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51275" y="1773238"/>
            <a:ext cx="1392238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sz="4000">
                <a:latin typeface="Tahoma" pitchFamily="34" charset="0"/>
              </a:rPr>
              <a:t>Qubit</a:t>
            </a:r>
          </a:p>
        </p:txBody>
      </p:sp>
      <p:graphicFrame>
        <p:nvGraphicFramePr>
          <p:cNvPr id="1026" name="Object 38"/>
          <p:cNvGraphicFramePr>
            <a:graphicFrameLocks noChangeAspect="1"/>
          </p:cNvGraphicFramePr>
          <p:nvPr/>
        </p:nvGraphicFramePr>
        <p:xfrm>
          <a:off x="2278063" y="4930775"/>
          <a:ext cx="1055687" cy="1244600"/>
        </p:xfrm>
        <a:graphic>
          <a:graphicData uri="http://schemas.openxmlformats.org/presentationml/2006/ole">
            <p:oleObj spid="_x0000_s1026" name="Equation" r:id="rId7" imgW="215640" imgH="253800" progId="Equation.3">
              <p:embed/>
            </p:oleObj>
          </a:graphicData>
        </a:graphic>
      </p:graphicFrame>
      <p:graphicFrame>
        <p:nvGraphicFramePr>
          <p:cNvPr id="1027" name="Object 39"/>
          <p:cNvGraphicFramePr>
            <a:graphicFrameLocks noChangeAspect="1"/>
          </p:cNvGraphicFramePr>
          <p:nvPr>
            <p:ph idx="1"/>
          </p:nvPr>
        </p:nvGraphicFramePr>
        <p:xfrm>
          <a:off x="5435600" y="5021263"/>
          <a:ext cx="850900" cy="1135062"/>
        </p:xfrm>
        <a:graphic>
          <a:graphicData uri="http://schemas.openxmlformats.org/presentationml/2006/ole">
            <p:oleObj spid="_x0000_s1027" name="Equation" r:id="rId8" imgW="19044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heme/theme1.xml><?xml version="1.0" encoding="utf-8"?>
<a:theme xmlns:a="http://schemas.openxmlformats.org/drawingml/2006/main" name="Texture">
  <a:themeElements>
    <a:clrScheme name="Texture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CA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CA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</a:defRPr>
        </a:defPPr>
      </a:lstStyle>
    </a:lnDef>
  </a:objectDefaults>
  <a:extraClrSchemeLst>
    <a:extraClrScheme>
      <a:clrScheme name="Texture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1957</TotalTime>
  <Words>1062</Words>
  <Application>Microsoft PowerPoint</Application>
  <PresentationFormat>Affichage à l'écran (4:3)</PresentationFormat>
  <Paragraphs>286</Paragraphs>
  <Slides>67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67</vt:i4>
      </vt:variant>
    </vt:vector>
  </HeadingPairs>
  <TitlesOfParts>
    <vt:vector size="74" baseType="lpstr">
      <vt:lpstr>Verdana</vt:lpstr>
      <vt:lpstr>Arial</vt:lpstr>
      <vt:lpstr>Tahoma</vt:lpstr>
      <vt:lpstr>Wingdings</vt:lpstr>
      <vt:lpstr>Calibri</vt:lpstr>
      <vt:lpstr>Texture</vt:lpstr>
      <vt:lpstr>Microsoft Equation 3.0</vt:lpstr>
      <vt:lpstr>Informatique quantique</vt:lpstr>
      <vt:lpstr>ENIAC 1946</vt:lpstr>
      <vt:lpstr>Diapositive 3</vt:lpstr>
      <vt:lpstr>Diapositive 4</vt:lpstr>
      <vt:lpstr> </vt:lpstr>
      <vt:lpstr> </vt:lpstr>
      <vt:lpstr>Diapositive 7</vt:lpstr>
      <vt:lpstr>Loi de Moore</vt:lpstr>
      <vt:lpstr>Un bit au niveau atomique.</vt:lpstr>
      <vt:lpstr>Qubit: polarisation de photons</vt:lpstr>
      <vt:lpstr>Qubits</vt:lpstr>
      <vt:lpstr>Qubits</vt:lpstr>
      <vt:lpstr>En général</vt:lpstr>
      <vt:lpstr>Impossible</vt:lpstr>
      <vt:lpstr>Impossible</vt:lpstr>
      <vt:lpstr>Possible</vt:lpstr>
      <vt:lpstr>États distinguables</vt:lpstr>
      <vt:lpstr>Photons</vt:lpstr>
      <vt:lpstr>Polarisation linéaire de photons</vt:lpstr>
      <vt:lpstr>Création et mesure de qubit</vt:lpstr>
      <vt:lpstr>Filtres polarisants</vt:lpstr>
      <vt:lpstr>Filtres polarisants</vt:lpstr>
      <vt:lpstr>Diapositive 23</vt:lpstr>
      <vt:lpstr>Diapositive 24</vt:lpstr>
      <vt:lpstr>Un anti-obstacle</vt:lpstr>
      <vt:lpstr>Diapositive 26</vt:lpstr>
      <vt:lpstr>Diapositive 27</vt:lpstr>
      <vt:lpstr>Miroir dépolis</vt:lpstr>
      <vt:lpstr>Diapositive 29</vt:lpstr>
      <vt:lpstr>Diapositive 30</vt:lpstr>
      <vt:lpstr>Diapositive 31</vt:lpstr>
      <vt:lpstr>Mesures non intrusive</vt:lpstr>
      <vt:lpstr>Diapositive 33</vt:lpstr>
      <vt:lpstr>Cryptographie quantique</vt:lpstr>
      <vt:lpstr>1984</vt:lpstr>
      <vt:lpstr>QKD</vt:lpstr>
      <vt:lpstr>QKD</vt:lpstr>
      <vt:lpstr>Cryptographie quantique</vt:lpstr>
      <vt:lpstr>GAP-Optique « Plug and play »</vt:lpstr>
      <vt:lpstr>QKD</vt:lpstr>
      <vt:lpstr>Téléportation</vt:lpstr>
      <vt:lpstr>Téléportation</vt:lpstr>
      <vt:lpstr>Téléportation</vt:lpstr>
      <vt:lpstr>Téléportation</vt:lpstr>
      <vt:lpstr>1998 </vt:lpstr>
      <vt:lpstr>Shémas de l’expérience</vt:lpstr>
      <vt:lpstr>Un qubit</vt:lpstr>
      <vt:lpstr>Deux qubits</vt:lpstr>
      <vt:lpstr>Trois qubits</vt:lpstr>
      <vt:lpstr>n qubits</vt:lpstr>
      <vt:lpstr>Circuits quantiques</vt:lpstr>
      <vt:lpstr>Parallélisme</vt:lpstr>
      <vt:lpstr>Factorisation et logarithme discret</vt:lpstr>
      <vt:lpstr>Simulation de système quantique</vt:lpstr>
      <vt:lpstr>Pseudo télépathie</vt:lpstr>
      <vt:lpstr>Pseudo télépathie</vt:lpstr>
      <vt:lpstr>Carré magique</vt:lpstr>
      <vt:lpstr>Carré magique ?</vt:lpstr>
      <vt:lpstr>Carré magique ?</vt:lpstr>
      <vt:lpstr>Carré magique ?</vt:lpstr>
      <vt:lpstr>Carré magique ?</vt:lpstr>
      <vt:lpstr>Carré magique ?</vt:lpstr>
      <vt:lpstr>Le jeu</vt:lpstr>
      <vt:lpstr>Implantation</vt:lpstr>
      <vt:lpstr>Implantation</vt:lpstr>
      <vt:lpstr>RMN</vt:lpstr>
      <vt:lpstr>Conclusion</vt:lpstr>
    </vt:vector>
  </TitlesOfParts>
  <Company>Université de Montréal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IFT6155</dc:title>
  <dc:creator>tappa</dc:creator>
  <cp:lastModifiedBy>tappa</cp:lastModifiedBy>
  <cp:revision>59</cp:revision>
  <dcterms:created xsi:type="dcterms:W3CDTF">2002-07-26T13:18:48Z</dcterms:created>
  <dcterms:modified xsi:type="dcterms:W3CDTF">2008-12-03T01:06:43Z</dcterms:modified>
</cp:coreProperties>
</file>