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95" r:id="rId4"/>
    <p:sldMasterId id="2147484273" r:id="rId5"/>
    <p:sldMasterId id="2147484297" r:id="rId6"/>
    <p:sldMasterId id="2147484504" r:id="rId7"/>
    <p:sldMasterId id="2147484522" r:id="rId8"/>
    <p:sldMasterId id="2147484531" r:id="rId9"/>
  </p:sldMasterIdLst>
  <p:notesMasterIdLst>
    <p:notesMasterId r:id="rId36"/>
  </p:notesMasterIdLst>
  <p:handoutMasterIdLst>
    <p:handoutMasterId r:id="rId37"/>
  </p:handoutMasterIdLst>
  <p:sldIdLst>
    <p:sldId id="1466" r:id="rId10"/>
    <p:sldId id="1582" r:id="rId11"/>
    <p:sldId id="1583" r:id="rId12"/>
    <p:sldId id="1545" r:id="rId13"/>
    <p:sldId id="1546" r:id="rId14"/>
    <p:sldId id="1548" r:id="rId15"/>
    <p:sldId id="1610" r:id="rId16"/>
    <p:sldId id="1589" r:id="rId17"/>
    <p:sldId id="1557" r:id="rId18"/>
    <p:sldId id="1592" r:id="rId19"/>
    <p:sldId id="1598" r:id="rId20"/>
    <p:sldId id="1599" r:id="rId21"/>
    <p:sldId id="1601" r:id="rId22"/>
    <p:sldId id="1602" r:id="rId23"/>
    <p:sldId id="1594" r:id="rId24"/>
    <p:sldId id="1596" r:id="rId25"/>
    <p:sldId id="1595" r:id="rId26"/>
    <p:sldId id="1600" r:id="rId27"/>
    <p:sldId id="1603" r:id="rId28"/>
    <p:sldId id="1604" r:id="rId29"/>
    <p:sldId id="1605" r:id="rId30"/>
    <p:sldId id="1606" r:id="rId31"/>
    <p:sldId id="1607" r:id="rId32"/>
    <p:sldId id="1608" r:id="rId33"/>
    <p:sldId id="1609" r:id="rId34"/>
    <p:sldId id="1569" r:id="rId35"/>
  </p:sldIdLst>
  <p:sldSz cx="20102513" cy="11307763"/>
  <p:notesSz cx="7023100" cy="9309100"/>
  <p:custDataLst>
    <p:tags r:id="rId38"/>
  </p:custDataLst>
  <p:defaultTextStyle>
    <a:defPPr>
      <a:defRPr lang="fr-FR"/>
    </a:defPPr>
    <a:lvl1pPr marL="0" algn="l" defTabSz="1507410" rtl="0" eaLnBrk="1" latinLnBrk="0" hangingPunct="1">
      <a:defRPr sz="2968" kern="1200">
        <a:solidFill>
          <a:schemeClr val="tx1"/>
        </a:solidFill>
        <a:latin typeface="+mn-lt"/>
        <a:ea typeface="+mn-ea"/>
        <a:cs typeface="+mn-cs"/>
      </a:defRPr>
    </a:lvl1pPr>
    <a:lvl2pPr marL="753704" algn="l" defTabSz="1507410" rtl="0" eaLnBrk="1" latinLnBrk="0" hangingPunct="1">
      <a:defRPr sz="2968" kern="1200">
        <a:solidFill>
          <a:schemeClr val="tx1"/>
        </a:solidFill>
        <a:latin typeface="+mn-lt"/>
        <a:ea typeface="+mn-ea"/>
        <a:cs typeface="+mn-cs"/>
      </a:defRPr>
    </a:lvl2pPr>
    <a:lvl3pPr marL="1507410" algn="l" defTabSz="1507410" rtl="0" eaLnBrk="1" latinLnBrk="0" hangingPunct="1">
      <a:defRPr sz="2968" kern="1200">
        <a:solidFill>
          <a:schemeClr val="tx1"/>
        </a:solidFill>
        <a:latin typeface="+mn-lt"/>
        <a:ea typeface="+mn-ea"/>
        <a:cs typeface="+mn-cs"/>
      </a:defRPr>
    </a:lvl3pPr>
    <a:lvl4pPr marL="2261115" algn="l" defTabSz="1507410" rtl="0" eaLnBrk="1" latinLnBrk="0" hangingPunct="1">
      <a:defRPr sz="2968" kern="1200">
        <a:solidFill>
          <a:schemeClr val="tx1"/>
        </a:solidFill>
        <a:latin typeface="+mn-lt"/>
        <a:ea typeface="+mn-ea"/>
        <a:cs typeface="+mn-cs"/>
      </a:defRPr>
    </a:lvl4pPr>
    <a:lvl5pPr marL="3014819" algn="l" defTabSz="1507410" rtl="0" eaLnBrk="1" latinLnBrk="0" hangingPunct="1">
      <a:defRPr sz="2968" kern="1200">
        <a:solidFill>
          <a:schemeClr val="tx1"/>
        </a:solidFill>
        <a:latin typeface="+mn-lt"/>
        <a:ea typeface="+mn-ea"/>
        <a:cs typeface="+mn-cs"/>
      </a:defRPr>
    </a:lvl5pPr>
    <a:lvl6pPr marL="3768525" algn="l" defTabSz="1507410" rtl="0" eaLnBrk="1" latinLnBrk="0" hangingPunct="1">
      <a:defRPr sz="2968" kern="1200">
        <a:solidFill>
          <a:schemeClr val="tx1"/>
        </a:solidFill>
        <a:latin typeface="+mn-lt"/>
        <a:ea typeface="+mn-ea"/>
        <a:cs typeface="+mn-cs"/>
      </a:defRPr>
    </a:lvl6pPr>
    <a:lvl7pPr marL="4522230" algn="l" defTabSz="1507410" rtl="0" eaLnBrk="1" latinLnBrk="0" hangingPunct="1">
      <a:defRPr sz="2968" kern="1200">
        <a:solidFill>
          <a:schemeClr val="tx1"/>
        </a:solidFill>
        <a:latin typeface="+mn-lt"/>
        <a:ea typeface="+mn-ea"/>
        <a:cs typeface="+mn-cs"/>
      </a:defRPr>
    </a:lvl7pPr>
    <a:lvl8pPr marL="5275936" algn="l" defTabSz="1507410" rtl="0" eaLnBrk="1" latinLnBrk="0" hangingPunct="1">
      <a:defRPr sz="2968" kern="1200">
        <a:solidFill>
          <a:schemeClr val="tx1"/>
        </a:solidFill>
        <a:latin typeface="+mn-lt"/>
        <a:ea typeface="+mn-ea"/>
        <a:cs typeface="+mn-cs"/>
      </a:defRPr>
    </a:lvl8pPr>
    <a:lvl9pPr marL="6029640" algn="l" defTabSz="1507410" rtl="0" eaLnBrk="1" latinLnBrk="0" hangingPunct="1">
      <a:defRPr sz="2968"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mson, Catherine" initials="samsc" lastIdx="3" clrIdx="0"/>
  <p:cmAuthor id="1" name="Sylvie Emond" initials="SE" lastIdx="1" clrIdx="1"/>
  <p:cmAuthor id="2" name="Payette, Claire" initials="payec" lastIdx="3" clrIdx="2"/>
  <p:cmAuthor id="3" name="Stéphanie Cadieux" initials="SC" lastIdx="3" clrIdx="3"/>
  <p:cmAuthor id="4" name="Microsoft Office User" initials="MOU" lastIdx="18"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3375"/>
    <a:srgbClr val="E51C6B"/>
    <a:srgbClr val="FFFFFF"/>
    <a:srgbClr val="B1832F"/>
    <a:srgbClr val="ACAAAD"/>
    <a:srgbClr val="6E006F"/>
    <a:srgbClr val="26102F"/>
    <a:srgbClr val="00B8CF"/>
    <a:srgbClr val="080627"/>
    <a:srgbClr val="004B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22" autoAdjust="0"/>
    <p:restoredTop sz="95859" autoAdjust="0"/>
  </p:normalViewPr>
  <p:slideViewPr>
    <p:cSldViewPr snapToGrid="0" snapToObjects="1">
      <p:cViewPr>
        <p:scale>
          <a:sx n="72" d="100"/>
          <a:sy n="72" d="100"/>
        </p:scale>
        <p:origin x="-336" y="-216"/>
      </p:cViewPr>
      <p:guideLst/>
    </p:cSldViewPr>
  </p:slideViewPr>
  <p:outlineViewPr>
    <p:cViewPr>
      <p:scale>
        <a:sx n="33" d="100"/>
        <a:sy n="33" d="100"/>
      </p:scale>
      <p:origin x="0" y="-4088"/>
    </p:cViewPr>
  </p:outlineViewPr>
  <p:notesTextViewPr>
    <p:cViewPr>
      <p:scale>
        <a:sx n="3" d="2"/>
        <a:sy n="3" d="2"/>
      </p:scale>
      <p:origin x="0" y="0"/>
    </p:cViewPr>
  </p:notesTextViewPr>
  <p:sorterViewPr>
    <p:cViewPr>
      <p:scale>
        <a:sx n="107" d="100"/>
        <a:sy n="107" d="100"/>
      </p:scale>
      <p:origin x="0" y="-8312"/>
    </p:cViewPr>
  </p:sorterViewPr>
  <p:notesViewPr>
    <p:cSldViewPr snapToGrid="0" snapToObjects="1" showGuides="1">
      <p:cViewPr varScale="1">
        <p:scale>
          <a:sx n="50" d="100"/>
          <a:sy n="50" d="100"/>
        </p:scale>
        <p:origin x="2684" y="24"/>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9" Type="http://schemas.openxmlformats.org/officeDocument/2006/relationships/slideMaster" Target="slideMasters/slideMaster6.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37" Type="http://schemas.openxmlformats.org/officeDocument/2006/relationships/handoutMaster" Target="handoutMasters/handoutMaster1.xml"/><Relationship Id="rId38" Type="http://schemas.openxmlformats.org/officeDocument/2006/relationships/tags" Target="tags/tag1.xml"/><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43343" cy="467071"/>
          </a:xfrm>
          <a:prstGeom prst="rect">
            <a:avLst/>
          </a:prstGeom>
        </p:spPr>
        <p:txBody>
          <a:bodyPr vert="horz" lIns="93308" tIns="46654" rIns="93308" bIns="46654" rtlCol="0"/>
          <a:lstStyle>
            <a:lvl1pPr algn="l">
              <a:defRPr sz="1200"/>
            </a:lvl1pPr>
          </a:lstStyle>
          <a:p>
            <a:endParaRPr lang="fr-CA"/>
          </a:p>
        </p:txBody>
      </p:sp>
      <p:sp>
        <p:nvSpPr>
          <p:cNvPr id="3" name="Espace réservé de la date 2"/>
          <p:cNvSpPr>
            <a:spLocks noGrp="1"/>
          </p:cNvSpPr>
          <p:nvPr>
            <p:ph type="dt" sz="quarter" idx="1"/>
          </p:nvPr>
        </p:nvSpPr>
        <p:spPr>
          <a:xfrm>
            <a:off x="3978133" y="0"/>
            <a:ext cx="3043343" cy="467071"/>
          </a:xfrm>
          <a:prstGeom prst="rect">
            <a:avLst/>
          </a:prstGeom>
        </p:spPr>
        <p:txBody>
          <a:bodyPr vert="horz" lIns="93308" tIns="46654" rIns="93308" bIns="46654" rtlCol="0"/>
          <a:lstStyle>
            <a:lvl1pPr algn="r">
              <a:defRPr sz="1200"/>
            </a:lvl1pPr>
          </a:lstStyle>
          <a:p>
            <a:fld id="{E88D3248-AB32-1A4F-B5CA-3E3AEAD1A718}" type="datetimeFigureOut">
              <a:rPr lang="fr-CA" smtClean="0"/>
              <a:t>2023-06-25</a:t>
            </a:fld>
            <a:endParaRPr lang="fr-CA"/>
          </a:p>
        </p:txBody>
      </p:sp>
      <p:sp>
        <p:nvSpPr>
          <p:cNvPr id="4" name="Espace réservé du pied de page 3"/>
          <p:cNvSpPr>
            <a:spLocks noGrp="1"/>
          </p:cNvSpPr>
          <p:nvPr>
            <p:ph type="ftr" sz="quarter" idx="2"/>
          </p:nvPr>
        </p:nvSpPr>
        <p:spPr>
          <a:xfrm>
            <a:off x="0" y="8842030"/>
            <a:ext cx="3043343" cy="467070"/>
          </a:xfrm>
          <a:prstGeom prst="rect">
            <a:avLst/>
          </a:prstGeom>
        </p:spPr>
        <p:txBody>
          <a:bodyPr vert="horz" lIns="93308" tIns="46654" rIns="93308" bIns="46654"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978133" y="8842030"/>
            <a:ext cx="3043343" cy="467070"/>
          </a:xfrm>
          <a:prstGeom prst="rect">
            <a:avLst/>
          </a:prstGeom>
        </p:spPr>
        <p:txBody>
          <a:bodyPr vert="horz" lIns="93308" tIns="46654" rIns="93308" bIns="46654" rtlCol="0" anchor="b"/>
          <a:lstStyle>
            <a:lvl1pPr algn="r">
              <a:defRPr sz="1200"/>
            </a:lvl1pPr>
          </a:lstStyle>
          <a:p>
            <a:fld id="{56DCC33C-E378-5B49-9196-89467E9E4034}" type="slidenum">
              <a:rPr lang="fr-CA" smtClean="0"/>
              <a:t>‹#›</a:t>
            </a:fld>
            <a:endParaRPr lang="fr-CA"/>
          </a:p>
        </p:txBody>
      </p:sp>
    </p:spTree>
    <p:extLst>
      <p:ext uri="{BB962C8B-B14F-4D97-AF65-F5344CB8AC3E}">
        <p14:creationId xmlns:p14="http://schemas.microsoft.com/office/powerpoint/2010/main" val="1883754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43343" cy="467071"/>
          </a:xfrm>
          <a:prstGeom prst="rect">
            <a:avLst/>
          </a:prstGeom>
        </p:spPr>
        <p:txBody>
          <a:bodyPr vert="horz" lIns="93308" tIns="46654" rIns="93308" bIns="46654" rtlCol="0"/>
          <a:lstStyle>
            <a:lvl1pPr algn="l">
              <a:defRPr sz="1200"/>
            </a:lvl1pPr>
          </a:lstStyle>
          <a:p>
            <a:endParaRPr lang="fr-CA"/>
          </a:p>
        </p:txBody>
      </p:sp>
      <p:sp>
        <p:nvSpPr>
          <p:cNvPr id="3" name="Espace réservé de la date 2"/>
          <p:cNvSpPr>
            <a:spLocks noGrp="1"/>
          </p:cNvSpPr>
          <p:nvPr>
            <p:ph type="dt" idx="1"/>
          </p:nvPr>
        </p:nvSpPr>
        <p:spPr>
          <a:xfrm>
            <a:off x="3978133" y="0"/>
            <a:ext cx="3043343" cy="467071"/>
          </a:xfrm>
          <a:prstGeom prst="rect">
            <a:avLst/>
          </a:prstGeom>
        </p:spPr>
        <p:txBody>
          <a:bodyPr vert="horz" lIns="93308" tIns="46654" rIns="93308" bIns="46654" rtlCol="0"/>
          <a:lstStyle>
            <a:lvl1pPr algn="r">
              <a:defRPr sz="1200"/>
            </a:lvl1pPr>
          </a:lstStyle>
          <a:p>
            <a:fld id="{6564BFFF-0AB0-0E4A-A473-F47017B3E802}" type="datetimeFigureOut">
              <a:rPr lang="fr-CA" smtClean="0"/>
              <a:t>2023-06-25</a:t>
            </a:fld>
            <a:endParaRPr lang="fr-CA"/>
          </a:p>
        </p:txBody>
      </p:sp>
      <p:sp>
        <p:nvSpPr>
          <p:cNvPr id="4" name="Espace réservé de l’image des diapositives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08" tIns="46654" rIns="93308" bIns="46654" rtlCol="0" anchor="ctr"/>
          <a:lstStyle/>
          <a:p>
            <a:endParaRPr lang="fr-CA"/>
          </a:p>
        </p:txBody>
      </p:sp>
      <p:sp>
        <p:nvSpPr>
          <p:cNvPr id="5" name="Espace réservé des commentaires 4"/>
          <p:cNvSpPr>
            <a:spLocks noGrp="1"/>
          </p:cNvSpPr>
          <p:nvPr>
            <p:ph type="body" sz="quarter" idx="3"/>
          </p:nvPr>
        </p:nvSpPr>
        <p:spPr>
          <a:xfrm>
            <a:off x="702310" y="4480005"/>
            <a:ext cx="5618480" cy="3665459"/>
          </a:xfrm>
          <a:prstGeom prst="rect">
            <a:avLst/>
          </a:prstGeom>
        </p:spPr>
        <p:txBody>
          <a:bodyPr vert="horz" lIns="93308" tIns="46654" rIns="93308" bIns="46654"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842030"/>
            <a:ext cx="3043343" cy="467070"/>
          </a:xfrm>
          <a:prstGeom prst="rect">
            <a:avLst/>
          </a:prstGeom>
        </p:spPr>
        <p:txBody>
          <a:bodyPr vert="horz" lIns="93308" tIns="46654" rIns="93308" bIns="46654" rtlCol="0" anchor="b"/>
          <a:lstStyle>
            <a:lvl1pPr algn="l">
              <a:defRPr sz="1200"/>
            </a:lvl1pPr>
          </a:lstStyle>
          <a:p>
            <a:endParaRPr lang="fr-CA"/>
          </a:p>
        </p:txBody>
      </p:sp>
    </p:spTree>
    <p:extLst>
      <p:ext uri="{BB962C8B-B14F-4D97-AF65-F5344CB8AC3E}">
        <p14:creationId xmlns:p14="http://schemas.microsoft.com/office/powerpoint/2010/main" val="2137980433"/>
      </p:ext>
    </p:extLst>
  </p:cSld>
  <p:clrMap bg1="lt1" tx1="dk1" bg2="lt2" tx2="dk2" accent1="accent1" accent2="accent2" accent3="accent3" accent4="accent4" accent5="accent5" accent6="accent6" hlink="hlink" folHlink="folHlink"/>
  <p:notesStyle>
    <a:lvl1pPr marL="0" algn="l" defTabSz="914246" rtl="0" eaLnBrk="1" latinLnBrk="0" hangingPunct="1">
      <a:defRPr sz="1200" kern="1200">
        <a:solidFill>
          <a:schemeClr val="tx1"/>
        </a:solidFill>
        <a:latin typeface="+mn-lt"/>
        <a:ea typeface="+mn-ea"/>
        <a:cs typeface="+mn-cs"/>
      </a:defRPr>
    </a:lvl1pPr>
    <a:lvl2pPr marL="457123" algn="l" defTabSz="914246" rtl="0" eaLnBrk="1" latinLnBrk="0" hangingPunct="1">
      <a:defRPr sz="1200" kern="1200">
        <a:solidFill>
          <a:schemeClr val="tx1"/>
        </a:solidFill>
        <a:latin typeface="+mn-lt"/>
        <a:ea typeface="+mn-ea"/>
        <a:cs typeface="+mn-cs"/>
      </a:defRPr>
    </a:lvl2pPr>
    <a:lvl3pPr marL="914246" algn="l" defTabSz="914246" rtl="0" eaLnBrk="1" latinLnBrk="0" hangingPunct="1">
      <a:defRPr sz="1200" kern="1200">
        <a:solidFill>
          <a:schemeClr val="tx1"/>
        </a:solidFill>
        <a:latin typeface="+mn-lt"/>
        <a:ea typeface="+mn-ea"/>
        <a:cs typeface="+mn-cs"/>
      </a:defRPr>
    </a:lvl3pPr>
    <a:lvl4pPr marL="1371370" algn="l" defTabSz="914246" rtl="0" eaLnBrk="1" latinLnBrk="0" hangingPunct="1">
      <a:defRPr sz="1200" kern="1200">
        <a:solidFill>
          <a:schemeClr val="tx1"/>
        </a:solidFill>
        <a:latin typeface="+mn-lt"/>
        <a:ea typeface="+mn-ea"/>
        <a:cs typeface="+mn-cs"/>
      </a:defRPr>
    </a:lvl4pPr>
    <a:lvl5pPr marL="1828493" algn="l" defTabSz="914246" rtl="0" eaLnBrk="1" latinLnBrk="0" hangingPunct="1">
      <a:defRPr sz="1200" kern="1200">
        <a:solidFill>
          <a:schemeClr val="tx1"/>
        </a:solidFill>
        <a:latin typeface="+mn-lt"/>
        <a:ea typeface="+mn-ea"/>
        <a:cs typeface="+mn-cs"/>
      </a:defRPr>
    </a:lvl5pPr>
    <a:lvl6pPr marL="2285616" algn="l" defTabSz="914246" rtl="0" eaLnBrk="1" latinLnBrk="0" hangingPunct="1">
      <a:defRPr sz="1200" kern="1200">
        <a:solidFill>
          <a:schemeClr val="tx1"/>
        </a:solidFill>
        <a:latin typeface="+mn-lt"/>
        <a:ea typeface="+mn-ea"/>
        <a:cs typeface="+mn-cs"/>
      </a:defRPr>
    </a:lvl6pPr>
    <a:lvl7pPr marL="2742739" algn="l" defTabSz="914246" rtl="0" eaLnBrk="1" latinLnBrk="0" hangingPunct="1">
      <a:defRPr sz="1200" kern="1200">
        <a:solidFill>
          <a:schemeClr val="tx1"/>
        </a:solidFill>
        <a:latin typeface="+mn-lt"/>
        <a:ea typeface="+mn-ea"/>
        <a:cs typeface="+mn-cs"/>
      </a:defRPr>
    </a:lvl7pPr>
    <a:lvl8pPr marL="3199864" algn="l" defTabSz="914246" rtl="0" eaLnBrk="1" latinLnBrk="0" hangingPunct="1">
      <a:defRPr sz="1200" kern="1200">
        <a:solidFill>
          <a:schemeClr val="tx1"/>
        </a:solidFill>
        <a:latin typeface="+mn-lt"/>
        <a:ea typeface="+mn-ea"/>
        <a:cs typeface="+mn-cs"/>
      </a:defRPr>
    </a:lvl8pPr>
    <a:lvl9pPr marL="3656987" algn="l" defTabSz="9142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CA" dirty="0" smtClean="0"/>
              <a:t>25 min talk + 5m Q/A</a:t>
            </a:r>
          </a:p>
          <a:p>
            <a:pPr marL="0" lvl="0" indent="0" algn="l" rtl="0">
              <a:lnSpc>
                <a:spcPct val="100000"/>
              </a:lnSpc>
              <a:spcBef>
                <a:spcPts val="0"/>
              </a:spcBef>
              <a:spcAft>
                <a:spcPts val="0"/>
              </a:spcAft>
              <a:buSzPts val="1400"/>
              <a:buNone/>
            </a:pPr>
            <a:r>
              <a:rPr lang="fr-CA" sz="1200" b="0" i="0" kern="1200" dirty="0" err="1" smtClean="0">
                <a:solidFill>
                  <a:schemeClr val="tx1"/>
                </a:solidFill>
                <a:effectLst/>
                <a:latin typeface="+mn-lt"/>
                <a:ea typeface="+mn-ea"/>
                <a:cs typeface="+mn-cs"/>
              </a:rPr>
              <a:t>Current</a:t>
            </a:r>
            <a:r>
              <a:rPr lang="fr-CA" sz="1200" b="0" i="0" kern="1200" dirty="0" smtClean="0">
                <a:solidFill>
                  <a:schemeClr val="tx1"/>
                </a:solidFill>
                <a:effectLst/>
                <a:latin typeface="+mn-lt"/>
                <a:ea typeface="+mn-ea"/>
                <a:cs typeface="+mn-cs"/>
              </a:rPr>
              <a:t> neural networks, </a:t>
            </a:r>
            <a:r>
              <a:rPr lang="fr-CA" sz="1200" b="0" i="0" kern="1200" dirty="0" err="1" smtClean="0">
                <a:solidFill>
                  <a:schemeClr val="tx1"/>
                </a:solidFill>
                <a:effectLst/>
                <a:latin typeface="+mn-lt"/>
                <a:ea typeface="+mn-ea"/>
                <a:cs typeface="+mn-cs"/>
              </a:rPr>
              <a:t>such</a:t>
            </a:r>
            <a:r>
              <a:rPr lang="fr-CA" sz="1200" b="0" i="0" kern="1200" dirty="0" smtClean="0">
                <a:solidFill>
                  <a:schemeClr val="tx1"/>
                </a:solidFill>
                <a:effectLst/>
                <a:latin typeface="+mn-lt"/>
                <a:ea typeface="+mn-ea"/>
                <a:cs typeface="+mn-cs"/>
              </a:rPr>
              <a:t> as large </a:t>
            </a:r>
            <a:r>
              <a:rPr lang="fr-CA" sz="1200" b="0" i="0" kern="1200" dirty="0" err="1" smtClean="0">
                <a:solidFill>
                  <a:schemeClr val="tx1"/>
                </a:solidFill>
                <a:effectLst/>
                <a:latin typeface="+mn-lt"/>
                <a:ea typeface="+mn-ea"/>
                <a:cs typeface="+mn-cs"/>
              </a:rPr>
              <a:t>language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models</a:t>
            </a:r>
            <a:r>
              <a:rPr lang="fr-CA" sz="1200" b="0" i="0" kern="1200" dirty="0" smtClean="0">
                <a:solidFill>
                  <a:schemeClr val="tx1"/>
                </a:solidFill>
                <a:effectLst/>
                <a:latin typeface="+mn-lt"/>
                <a:ea typeface="+mn-ea"/>
                <a:cs typeface="+mn-cs"/>
              </a:rPr>
              <a:t> and </a:t>
            </a:r>
            <a:r>
              <a:rPr lang="fr-CA" sz="1200" b="0" i="0" kern="1200" dirty="0" err="1" smtClean="0">
                <a:solidFill>
                  <a:schemeClr val="tx1"/>
                </a:solidFill>
                <a:effectLst/>
                <a:latin typeface="+mn-lt"/>
                <a:ea typeface="+mn-ea"/>
                <a:cs typeface="+mn-cs"/>
              </a:rPr>
              <a:t>those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based</a:t>
            </a:r>
            <a:r>
              <a:rPr lang="fr-CA" sz="1200" b="0" i="0" kern="1200" dirty="0" smtClean="0">
                <a:solidFill>
                  <a:schemeClr val="tx1"/>
                </a:solidFill>
                <a:effectLst/>
                <a:latin typeface="+mn-lt"/>
                <a:ea typeface="+mn-ea"/>
                <a:cs typeface="+mn-cs"/>
              </a:rPr>
              <a:t> on images or </a:t>
            </a:r>
            <a:r>
              <a:rPr lang="fr-CA" sz="1200" b="0" i="0" kern="1200" dirty="0" err="1" smtClean="0">
                <a:solidFill>
                  <a:schemeClr val="tx1"/>
                </a:solidFill>
                <a:effectLst/>
                <a:latin typeface="+mn-lt"/>
                <a:ea typeface="+mn-ea"/>
                <a:cs typeface="+mn-cs"/>
              </a:rPr>
              <a:t>paired</a:t>
            </a:r>
            <a:r>
              <a:rPr lang="fr-CA" sz="1200" b="0" i="0" kern="1200" dirty="0" smtClean="0">
                <a:solidFill>
                  <a:schemeClr val="tx1"/>
                </a:solidFill>
                <a:effectLst/>
                <a:latin typeface="+mn-lt"/>
                <a:ea typeface="+mn-ea"/>
                <a:cs typeface="+mn-cs"/>
              </a:rPr>
              <a:t> images and </a:t>
            </a:r>
            <a:r>
              <a:rPr lang="fr-CA" sz="1200" b="0" i="0" kern="1200" dirty="0" err="1" smtClean="0">
                <a:solidFill>
                  <a:schemeClr val="tx1"/>
                </a:solidFill>
                <a:effectLst/>
                <a:latin typeface="+mn-lt"/>
                <a:ea typeface="+mn-ea"/>
                <a:cs typeface="+mn-cs"/>
              </a:rPr>
              <a:t>text</a:t>
            </a:r>
            <a:r>
              <a:rPr lang="fr-CA" sz="1200" b="0" i="0" kern="1200" dirty="0" smtClean="0">
                <a:solidFill>
                  <a:schemeClr val="tx1"/>
                </a:solidFill>
                <a:effectLst/>
                <a:latin typeface="+mn-lt"/>
                <a:ea typeface="+mn-ea"/>
                <a:cs typeface="+mn-cs"/>
              </a:rPr>
              <a:t>, are </a:t>
            </a:r>
            <a:r>
              <a:rPr lang="fr-CA" sz="1200" b="0" i="0" kern="1200" dirty="0" err="1" smtClean="0">
                <a:solidFill>
                  <a:schemeClr val="tx1"/>
                </a:solidFill>
                <a:effectLst/>
                <a:latin typeface="+mn-lt"/>
                <a:ea typeface="+mn-ea"/>
                <a:cs typeface="+mn-cs"/>
              </a:rPr>
              <a:t>trained</a:t>
            </a:r>
            <a:r>
              <a:rPr lang="fr-CA" sz="1200" b="0" i="0" kern="1200" dirty="0" smtClean="0">
                <a:solidFill>
                  <a:schemeClr val="tx1"/>
                </a:solidFill>
                <a:effectLst/>
                <a:latin typeface="+mn-lt"/>
                <a:ea typeface="+mn-ea"/>
                <a:cs typeface="+mn-cs"/>
              </a:rPr>
              <a:t> to fit </a:t>
            </a:r>
            <a:r>
              <a:rPr lang="fr-CA" sz="1200" b="0" i="0" kern="1200" dirty="0" err="1" smtClean="0">
                <a:solidFill>
                  <a:schemeClr val="tx1"/>
                </a:solidFill>
                <a:effectLst/>
                <a:latin typeface="+mn-lt"/>
                <a:ea typeface="+mn-ea"/>
                <a:cs typeface="+mn-cs"/>
              </a:rPr>
              <a:t>their</a:t>
            </a:r>
            <a:r>
              <a:rPr lang="fr-CA" sz="1200" b="0" i="0" kern="1200" dirty="0" smtClean="0">
                <a:solidFill>
                  <a:schemeClr val="tx1"/>
                </a:solidFill>
                <a:effectLst/>
                <a:latin typeface="+mn-lt"/>
                <a:ea typeface="+mn-ea"/>
                <a:cs typeface="+mn-cs"/>
              </a:rPr>
              <a:t> training data, </a:t>
            </a:r>
            <a:r>
              <a:rPr lang="fr-CA" sz="1200" b="0" i="0" kern="1200" dirty="0" err="1" smtClean="0">
                <a:solidFill>
                  <a:schemeClr val="tx1"/>
                </a:solidFill>
                <a:effectLst/>
                <a:latin typeface="+mn-lt"/>
                <a:ea typeface="+mn-ea"/>
                <a:cs typeface="+mn-cs"/>
              </a:rPr>
              <a:t>with</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very</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little</a:t>
            </a:r>
            <a:r>
              <a:rPr lang="fr-CA" sz="1200" b="0" i="0" kern="1200" dirty="0" smtClean="0">
                <a:solidFill>
                  <a:schemeClr val="tx1"/>
                </a:solidFill>
                <a:effectLst/>
                <a:latin typeface="+mn-lt"/>
                <a:ea typeface="+mn-ea"/>
                <a:cs typeface="+mn-cs"/>
              </a:rPr>
              <a:t> in </a:t>
            </a:r>
            <a:r>
              <a:rPr lang="fr-CA" sz="1200" b="0" i="0" kern="1200" dirty="0" err="1" smtClean="0">
                <a:solidFill>
                  <a:schemeClr val="tx1"/>
                </a:solidFill>
                <a:effectLst/>
                <a:latin typeface="+mn-lt"/>
                <a:ea typeface="+mn-ea"/>
                <a:cs typeface="+mn-cs"/>
              </a:rPr>
              <a:t>their</a:t>
            </a:r>
            <a:r>
              <a:rPr lang="fr-CA" sz="1200" b="0" i="0" kern="1200" dirty="0" smtClean="0">
                <a:solidFill>
                  <a:schemeClr val="tx1"/>
                </a:solidFill>
                <a:effectLst/>
                <a:latin typeface="+mn-lt"/>
                <a:ea typeface="+mn-ea"/>
                <a:cs typeface="+mn-cs"/>
              </a:rPr>
              <a:t> architecture </a:t>
            </a:r>
            <a:r>
              <a:rPr lang="fr-CA" sz="1200" b="0" i="0" kern="1200" dirty="0" err="1" smtClean="0">
                <a:solidFill>
                  <a:schemeClr val="tx1"/>
                </a:solidFill>
                <a:effectLst/>
                <a:latin typeface="+mn-lt"/>
                <a:ea typeface="+mn-ea"/>
                <a:cs typeface="+mn-cs"/>
              </a:rPr>
              <a:t>that</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could</a:t>
            </a:r>
            <a:r>
              <a:rPr lang="fr-CA" sz="1200" b="0" i="0" kern="1200" dirty="0" smtClean="0">
                <a:solidFill>
                  <a:schemeClr val="tx1"/>
                </a:solidFill>
                <a:effectLst/>
                <a:latin typeface="+mn-lt"/>
                <a:ea typeface="+mn-ea"/>
                <a:cs typeface="+mn-cs"/>
              </a:rPr>
              <a:t> force </a:t>
            </a:r>
            <a:r>
              <a:rPr lang="fr-CA" sz="1200" b="0" i="0" kern="1200" dirty="0" err="1" smtClean="0">
                <a:solidFill>
                  <a:schemeClr val="tx1"/>
                </a:solidFill>
                <a:effectLst/>
                <a:latin typeface="+mn-lt"/>
                <a:ea typeface="+mn-ea"/>
                <a:cs typeface="+mn-cs"/>
              </a:rPr>
              <a:t>them</a:t>
            </a:r>
            <a:r>
              <a:rPr lang="fr-CA" sz="1200" b="0" i="0" kern="1200" dirty="0" smtClean="0">
                <a:solidFill>
                  <a:schemeClr val="tx1"/>
                </a:solidFill>
                <a:effectLst/>
                <a:latin typeface="+mn-lt"/>
                <a:ea typeface="+mn-ea"/>
                <a:cs typeface="+mn-cs"/>
              </a:rPr>
              <a:t> to </a:t>
            </a:r>
            <a:r>
              <a:rPr lang="fr-CA" sz="1200" b="0" i="0" kern="1200" dirty="0" err="1" smtClean="0">
                <a:solidFill>
                  <a:schemeClr val="tx1"/>
                </a:solidFill>
                <a:effectLst/>
                <a:latin typeface="+mn-lt"/>
                <a:ea typeface="+mn-ea"/>
                <a:cs typeface="+mn-cs"/>
              </a:rPr>
              <a:t>produce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answers</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that</a:t>
            </a:r>
            <a:r>
              <a:rPr lang="fr-CA" sz="1200" b="0" i="0" kern="1200" dirty="0" smtClean="0">
                <a:solidFill>
                  <a:schemeClr val="tx1"/>
                </a:solidFill>
                <a:effectLst/>
                <a:latin typeface="+mn-lt"/>
                <a:ea typeface="+mn-ea"/>
                <a:cs typeface="+mn-cs"/>
              </a:rPr>
              <a:t> are </a:t>
            </a:r>
            <a:r>
              <a:rPr lang="fr-CA" sz="1200" b="0" i="0" kern="1200" dirty="0" err="1" smtClean="0">
                <a:solidFill>
                  <a:schemeClr val="tx1"/>
                </a:solidFill>
                <a:effectLst/>
                <a:latin typeface="+mn-lt"/>
                <a:ea typeface="+mn-ea"/>
                <a:cs typeface="+mn-cs"/>
              </a:rPr>
              <a:t>coherent</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with</a:t>
            </a:r>
            <a:r>
              <a:rPr lang="fr-CA" sz="1200" b="0" i="0" kern="1200" dirty="0" smtClean="0">
                <a:solidFill>
                  <a:schemeClr val="tx1"/>
                </a:solidFill>
                <a:effectLst/>
                <a:latin typeface="+mn-lt"/>
                <a:ea typeface="+mn-ea"/>
                <a:cs typeface="+mn-cs"/>
              </a:rPr>
              <a:t> respect to </a:t>
            </a:r>
            <a:r>
              <a:rPr lang="fr-CA" sz="1200" b="0" i="0" kern="1200" dirty="0" err="1" smtClean="0">
                <a:solidFill>
                  <a:schemeClr val="tx1"/>
                </a:solidFill>
                <a:effectLst/>
                <a:latin typeface="+mn-lt"/>
                <a:ea typeface="+mn-ea"/>
                <a:cs typeface="+mn-cs"/>
              </a:rPr>
              <a:t>individual</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pieces</a:t>
            </a:r>
            <a:r>
              <a:rPr lang="fr-CA" sz="1200" b="0" i="0" kern="1200" dirty="0" smtClean="0">
                <a:solidFill>
                  <a:schemeClr val="tx1"/>
                </a:solidFill>
                <a:effectLst/>
                <a:latin typeface="+mn-lt"/>
                <a:ea typeface="+mn-ea"/>
                <a:cs typeface="+mn-cs"/>
              </a:rPr>
              <a:t> of </a:t>
            </a:r>
            <a:r>
              <a:rPr lang="fr-CA" sz="1200" b="0" i="0" kern="1200" dirty="0" err="1" smtClean="0">
                <a:solidFill>
                  <a:schemeClr val="tx1"/>
                </a:solidFill>
                <a:effectLst/>
                <a:latin typeface="+mn-lt"/>
                <a:ea typeface="+mn-ea"/>
                <a:cs typeface="+mn-cs"/>
              </a:rPr>
              <a:t>knowledge</a:t>
            </a:r>
            <a:r>
              <a:rPr lang="fr-CA" sz="1200" b="0" i="0" kern="1200" dirty="0" smtClean="0">
                <a:solidFill>
                  <a:schemeClr val="tx1"/>
                </a:solidFill>
                <a:effectLst/>
                <a:latin typeface="+mn-lt"/>
                <a:ea typeface="+mn-ea"/>
                <a:cs typeface="+mn-cs"/>
              </a:rPr>
              <a:t>. In </a:t>
            </a:r>
            <a:r>
              <a:rPr lang="fr-CA" sz="1200" b="0" i="0" kern="1200" dirty="0" err="1" smtClean="0">
                <a:solidFill>
                  <a:schemeClr val="tx1"/>
                </a:solidFill>
                <a:effectLst/>
                <a:latin typeface="+mn-lt"/>
                <a:ea typeface="+mn-ea"/>
                <a:cs typeface="+mn-cs"/>
              </a:rPr>
              <a:t>that</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sense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they</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seem</a:t>
            </a:r>
            <a:r>
              <a:rPr lang="fr-CA" sz="1200" b="0" i="0" kern="1200" dirty="0" smtClean="0">
                <a:solidFill>
                  <a:schemeClr val="tx1"/>
                </a:solidFill>
                <a:effectLst/>
                <a:latin typeface="+mn-lt"/>
                <a:ea typeface="+mn-ea"/>
                <a:cs typeface="+mn-cs"/>
              </a:rPr>
              <a:t> to </a:t>
            </a:r>
            <a:r>
              <a:rPr lang="fr-CA" sz="1200" b="0" i="0" kern="1200" dirty="0" err="1" smtClean="0">
                <a:solidFill>
                  <a:schemeClr val="tx1"/>
                </a:solidFill>
                <a:effectLst/>
                <a:latin typeface="+mn-lt"/>
                <a:ea typeface="+mn-ea"/>
                <a:cs typeface="+mn-cs"/>
              </a:rPr>
              <a:t>be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missing</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some</a:t>
            </a:r>
            <a:r>
              <a:rPr lang="fr-CA" sz="1200" b="0" i="0" kern="1200" dirty="0" smtClean="0">
                <a:solidFill>
                  <a:schemeClr val="tx1"/>
                </a:solidFill>
                <a:effectLst/>
                <a:latin typeface="+mn-lt"/>
                <a:ea typeface="+mn-ea"/>
                <a:cs typeface="+mn-cs"/>
              </a:rPr>
              <a:t> of the </a:t>
            </a:r>
            <a:r>
              <a:rPr lang="fr-CA" sz="1200" b="0" i="0" kern="1200" dirty="0" err="1" smtClean="0">
                <a:solidFill>
                  <a:schemeClr val="tx1"/>
                </a:solidFill>
                <a:effectLst/>
                <a:latin typeface="+mn-lt"/>
                <a:ea typeface="+mn-ea"/>
                <a:cs typeface="+mn-cs"/>
              </a:rPr>
              <a:t>reasoning</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abilities</a:t>
            </a:r>
            <a:r>
              <a:rPr lang="fr-CA" sz="1200" b="0" i="0" kern="1200" dirty="0" smtClean="0">
                <a:solidFill>
                  <a:schemeClr val="tx1"/>
                </a:solidFill>
                <a:effectLst/>
                <a:latin typeface="+mn-lt"/>
                <a:ea typeface="+mn-ea"/>
                <a:cs typeface="+mn-cs"/>
              </a:rPr>
              <a:t> and causal </a:t>
            </a:r>
            <a:r>
              <a:rPr lang="fr-CA" sz="1200" b="0" i="0" kern="1200" dirty="0" err="1" smtClean="0">
                <a:solidFill>
                  <a:schemeClr val="tx1"/>
                </a:solidFill>
                <a:effectLst/>
                <a:latin typeface="+mn-lt"/>
                <a:ea typeface="+mn-ea"/>
                <a:cs typeface="+mn-cs"/>
              </a:rPr>
              <a:t>understanding</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that</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humans</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can</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benefit</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from</a:t>
            </a:r>
            <a:r>
              <a:rPr lang="fr-CA" sz="1200" b="0" i="0" kern="1200" dirty="0" smtClean="0">
                <a:solidFill>
                  <a:schemeClr val="tx1"/>
                </a:solidFill>
                <a:effectLst/>
                <a:latin typeface="+mn-lt"/>
                <a:ea typeface="+mn-ea"/>
                <a:cs typeface="+mn-cs"/>
              </a:rPr>
              <a:t>, and </a:t>
            </a:r>
            <a:r>
              <a:rPr lang="fr-CA" sz="1200" b="0" i="0" kern="1200" dirty="0" err="1" smtClean="0">
                <a:solidFill>
                  <a:schemeClr val="tx1"/>
                </a:solidFill>
                <a:effectLst/>
                <a:latin typeface="+mn-lt"/>
                <a:ea typeface="+mn-ea"/>
                <a:cs typeface="+mn-cs"/>
              </a:rPr>
              <a:t>this</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may</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result</a:t>
            </a:r>
            <a:r>
              <a:rPr lang="fr-CA" sz="1200" b="0" i="0" kern="1200" dirty="0" smtClean="0">
                <a:solidFill>
                  <a:schemeClr val="tx1"/>
                </a:solidFill>
                <a:effectLst/>
                <a:latin typeface="+mn-lt"/>
                <a:ea typeface="+mn-ea"/>
                <a:cs typeface="+mn-cs"/>
              </a:rPr>
              <a:t> in </a:t>
            </a:r>
            <a:r>
              <a:rPr lang="fr-CA" sz="1200" b="0" i="0" kern="1200" dirty="0" err="1" smtClean="0">
                <a:solidFill>
                  <a:schemeClr val="tx1"/>
                </a:solidFill>
                <a:effectLst/>
                <a:latin typeface="+mn-lt"/>
                <a:ea typeface="+mn-ea"/>
                <a:cs typeface="+mn-cs"/>
              </a:rPr>
              <a:t>incoherent</a:t>
            </a:r>
            <a:r>
              <a:rPr lang="fr-CA" sz="1200" b="0" i="0" kern="1200" dirty="0" smtClean="0">
                <a:solidFill>
                  <a:schemeClr val="tx1"/>
                </a:solidFill>
                <a:effectLst/>
                <a:latin typeface="+mn-lt"/>
                <a:ea typeface="+mn-ea"/>
                <a:cs typeface="+mn-cs"/>
              </a:rPr>
              <a:t> outputs and </a:t>
            </a:r>
            <a:r>
              <a:rPr lang="fr-CA" sz="1200" b="0" i="0" kern="1200" dirty="0" err="1" smtClean="0">
                <a:solidFill>
                  <a:schemeClr val="tx1"/>
                </a:solidFill>
                <a:effectLst/>
                <a:latin typeface="+mn-lt"/>
                <a:ea typeface="+mn-ea"/>
                <a:cs typeface="+mn-cs"/>
              </a:rPr>
              <a:t>mistakes</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that</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humans</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would</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typically</a:t>
            </a:r>
            <a:r>
              <a:rPr lang="fr-CA" sz="1200" b="0" i="0" kern="1200" dirty="0" smtClean="0">
                <a:solidFill>
                  <a:schemeClr val="tx1"/>
                </a:solidFill>
                <a:effectLst/>
                <a:latin typeface="+mn-lt"/>
                <a:ea typeface="+mn-ea"/>
                <a:cs typeface="+mn-cs"/>
              </a:rPr>
              <a:t> not </a:t>
            </a:r>
            <a:r>
              <a:rPr lang="fr-CA" sz="1200" b="0" i="0" kern="1200" dirty="0" err="1" smtClean="0">
                <a:solidFill>
                  <a:schemeClr val="tx1"/>
                </a:solidFill>
                <a:effectLst/>
                <a:latin typeface="+mn-lt"/>
                <a:ea typeface="+mn-ea"/>
                <a:cs typeface="+mn-cs"/>
              </a:rPr>
              <a:t>make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especially</a:t>
            </a:r>
            <a:r>
              <a:rPr lang="fr-CA" sz="1200" b="0" i="0" kern="1200" dirty="0" smtClean="0">
                <a:solidFill>
                  <a:schemeClr val="tx1"/>
                </a:solidFill>
                <a:effectLst/>
                <a:latin typeface="+mn-lt"/>
                <a:ea typeface="+mn-ea"/>
                <a:cs typeface="+mn-cs"/>
              </a:rPr>
              <a:t> out-of-distribution. This </a:t>
            </a:r>
            <a:r>
              <a:rPr lang="fr-CA" sz="1200" b="0" i="0" kern="1200" dirty="0" err="1" smtClean="0">
                <a:solidFill>
                  <a:schemeClr val="tx1"/>
                </a:solidFill>
                <a:effectLst/>
                <a:latin typeface="+mn-lt"/>
                <a:ea typeface="+mn-ea"/>
                <a:cs typeface="+mn-cs"/>
              </a:rPr>
              <a:t>raises</a:t>
            </a:r>
            <a:r>
              <a:rPr lang="fr-CA" sz="1200" b="0" i="0" kern="1200" dirty="0" smtClean="0">
                <a:solidFill>
                  <a:schemeClr val="tx1"/>
                </a:solidFill>
                <a:effectLst/>
                <a:latin typeface="+mn-lt"/>
                <a:ea typeface="+mn-ea"/>
                <a:cs typeface="+mn-cs"/>
              </a:rPr>
              <a:t> the </a:t>
            </a:r>
            <a:r>
              <a:rPr lang="fr-CA" sz="1200" b="0" i="0" kern="1200" dirty="0" err="1" smtClean="0">
                <a:solidFill>
                  <a:schemeClr val="tx1"/>
                </a:solidFill>
                <a:effectLst/>
                <a:latin typeface="+mn-lt"/>
                <a:ea typeface="+mn-ea"/>
                <a:cs typeface="+mn-cs"/>
              </a:rPr>
              <a:t>larger</a:t>
            </a:r>
            <a:r>
              <a:rPr lang="fr-CA" sz="1200" b="0" i="0" kern="1200" dirty="0" smtClean="0">
                <a:solidFill>
                  <a:schemeClr val="tx1"/>
                </a:solidFill>
                <a:effectLst/>
                <a:latin typeface="+mn-lt"/>
                <a:ea typeface="+mn-ea"/>
                <a:cs typeface="+mn-cs"/>
              </a:rPr>
              <a:t> question of how </a:t>
            </a:r>
            <a:r>
              <a:rPr lang="fr-CA" sz="1200" b="0" i="0" kern="1200" dirty="0" err="1" smtClean="0">
                <a:solidFill>
                  <a:schemeClr val="tx1"/>
                </a:solidFill>
                <a:effectLst/>
                <a:latin typeface="+mn-lt"/>
                <a:ea typeface="+mn-ea"/>
                <a:cs typeface="+mn-cs"/>
              </a:rPr>
              <a:t>higher-level</a:t>
            </a:r>
            <a:r>
              <a:rPr lang="fr-CA" sz="1200" b="0" i="0" kern="1200" dirty="0" smtClean="0">
                <a:solidFill>
                  <a:schemeClr val="tx1"/>
                </a:solidFill>
                <a:effectLst/>
                <a:latin typeface="+mn-lt"/>
                <a:ea typeface="+mn-ea"/>
                <a:cs typeface="+mn-cs"/>
              </a:rPr>
              <a:t> cognitive </a:t>
            </a:r>
            <a:r>
              <a:rPr lang="fr-CA" sz="1200" b="0" i="0" kern="1200" dirty="0" err="1" smtClean="0">
                <a:solidFill>
                  <a:schemeClr val="tx1"/>
                </a:solidFill>
                <a:effectLst/>
                <a:latin typeface="+mn-lt"/>
                <a:ea typeface="+mn-ea"/>
                <a:cs typeface="+mn-cs"/>
              </a:rPr>
              <a:t>abilities</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could</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be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incorporated</a:t>
            </a:r>
            <a:r>
              <a:rPr lang="fr-CA" sz="1200" b="0" i="0" kern="1200" dirty="0" smtClean="0">
                <a:solidFill>
                  <a:schemeClr val="tx1"/>
                </a:solidFill>
                <a:effectLst/>
                <a:latin typeface="+mn-lt"/>
                <a:ea typeface="+mn-ea"/>
                <a:cs typeface="+mn-cs"/>
              </a:rPr>
              <a:t> in </a:t>
            </a:r>
            <a:r>
              <a:rPr lang="fr-CA" sz="1200" b="0" i="0" kern="1200" dirty="0" err="1" smtClean="0">
                <a:solidFill>
                  <a:schemeClr val="tx1"/>
                </a:solidFill>
                <a:effectLst/>
                <a:latin typeface="+mn-lt"/>
                <a:ea typeface="+mn-ea"/>
                <a:cs typeface="+mn-cs"/>
              </a:rPr>
              <a:t>deep</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learning</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We</a:t>
            </a:r>
            <a:r>
              <a:rPr lang="fr-CA" sz="1200" b="0" i="0" kern="1200" dirty="0" smtClean="0">
                <a:solidFill>
                  <a:schemeClr val="tx1"/>
                </a:solidFill>
                <a:effectLst/>
                <a:latin typeface="+mn-lt"/>
                <a:ea typeface="+mn-ea"/>
                <a:cs typeface="+mn-cs"/>
              </a:rPr>
              <a:t> know a lot </a:t>
            </a:r>
            <a:r>
              <a:rPr lang="fr-CA" sz="1200" b="0" i="0" kern="1200" dirty="0" err="1" smtClean="0">
                <a:solidFill>
                  <a:schemeClr val="tx1"/>
                </a:solidFill>
                <a:effectLst/>
                <a:latin typeface="+mn-lt"/>
                <a:ea typeface="+mn-ea"/>
                <a:cs typeface="+mn-cs"/>
              </a:rPr>
              <a:t>from</a:t>
            </a:r>
            <a:r>
              <a:rPr lang="fr-CA" sz="1200" b="0" i="0" kern="1200" dirty="0" smtClean="0">
                <a:solidFill>
                  <a:schemeClr val="tx1"/>
                </a:solidFill>
                <a:effectLst/>
                <a:latin typeface="+mn-lt"/>
                <a:ea typeface="+mn-ea"/>
                <a:cs typeface="+mn-cs"/>
              </a:rPr>
              <a:t> neuroscience and cognitive science about </a:t>
            </a:r>
            <a:r>
              <a:rPr lang="fr-CA" sz="1200" b="0" i="0" kern="1200" dirty="0" err="1" smtClean="0">
                <a:solidFill>
                  <a:schemeClr val="tx1"/>
                </a:solidFill>
                <a:effectLst/>
                <a:latin typeface="+mn-lt"/>
                <a:ea typeface="+mn-ea"/>
                <a:cs typeface="+mn-cs"/>
              </a:rPr>
              <a:t>them</a:t>
            </a:r>
            <a:r>
              <a:rPr lang="fr-CA" sz="1200" b="0" i="0" kern="1200" dirty="0" smtClean="0">
                <a:solidFill>
                  <a:schemeClr val="tx1"/>
                </a:solidFill>
                <a:effectLst/>
                <a:latin typeface="+mn-lt"/>
                <a:ea typeface="+mn-ea"/>
                <a:cs typeface="+mn-cs"/>
              </a:rPr>
              <a:t> and </a:t>
            </a:r>
            <a:r>
              <a:rPr lang="fr-CA" sz="1200" b="0" i="0" kern="1200" dirty="0" err="1" smtClean="0">
                <a:solidFill>
                  <a:schemeClr val="tx1"/>
                </a:solidFill>
                <a:effectLst/>
                <a:latin typeface="+mn-lt"/>
                <a:ea typeface="+mn-ea"/>
                <a:cs typeface="+mn-cs"/>
              </a:rPr>
              <a:t>that</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can</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be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used</a:t>
            </a:r>
            <a:r>
              <a:rPr lang="fr-CA" sz="1200" b="0" i="0" kern="1200" dirty="0" smtClean="0">
                <a:solidFill>
                  <a:schemeClr val="tx1"/>
                </a:solidFill>
                <a:effectLst/>
                <a:latin typeface="+mn-lt"/>
                <a:ea typeface="+mn-ea"/>
                <a:cs typeface="+mn-cs"/>
              </a:rPr>
              <a:t> to design new architectures and training </a:t>
            </a:r>
            <a:r>
              <a:rPr lang="fr-CA" sz="1200" b="0" i="0" kern="1200" dirty="0" err="1" smtClean="0">
                <a:solidFill>
                  <a:schemeClr val="tx1"/>
                </a:solidFill>
                <a:effectLst/>
                <a:latin typeface="+mn-lt"/>
                <a:ea typeface="+mn-ea"/>
                <a:cs typeface="+mn-cs"/>
              </a:rPr>
              <a:t>frameworks</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with</a:t>
            </a:r>
            <a:r>
              <a:rPr lang="fr-CA" sz="1200" b="0" i="0" kern="1200" dirty="0" smtClean="0">
                <a:solidFill>
                  <a:schemeClr val="tx1"/>
                </a:solidFill>
                <a:effectLst/>
                <a:latin typeface="+mn-lt"/>
                <a:ea typeface="+mn-ea"/>
                <a:cs typeface="+mn-cs"/>
              </a:rPr>
              <a:t> the </a:t>
            </a:r>
            <a:r>
              <a:rPr lang="fr-CA" sz="1200" b="0" i="0" kern="1200" dirty="0" err="1" smtClean="0">
                <a:solidFill>
                  <a:schemeClr val="tx1"/>
                </a:solidFill>
                <a:effectLst/>
                <a:latin typeface="+mn-lt"/>
                <a:ea typeface="+mn-ea"/>
                <a:cs typeface="+mn-cs"/>
              </a:rPr>
              <a:t>corresponding</a:t>
            </a:r>
            <a:r>
              <a:rPr lang="fr-CA" sz="1200" b="0" i="0" kern="1200" dirty="0" smtClean="0">
                <a:solidFill>
                  <a:schemeClr val="tx1"/>
                </a:solidFill>
                <a:effectLst/>
                <a:latin typeface="+mn-lt"/>
                <a:ea typeface="+mn-ea"/>
                <a:cs typeface="+mn-cs"/>
              </a:rPr>
              <a:t> inductive </a:t>
            </a:r>
            <a:r>
              <a:rPr lang="fr-CA" sz="1200" b="0" i="0" kern="1200" dirty="0" err="1" smtClean="0">
                <a:solidFill>
                  <a:schemeClr val="tx1"/>
                </a:solidFill>
                <a:effectLst/>
                <a:latin typeface="+mn-lt"/>
                <a:ea typeface="+mn-ea"/>
                <a:cs typeface="+mn-cs"/>
              </a:rPr>
              <a:t>biases</a:t>
            </a:r>
            <a:r>
              <a:rPr lang="fr-CA" sz="1200" b="0" i="0" kern="1200" dirty="0" smtClean="0">
                <a:solidFill>
                  <a:schemeClr val="tx1"/>
                </a:solidFill>
                <a:effectLst/>
                <a:latin typeface="+mn-lt"/>
                <a:ea typeface="+mn-ea"/>
                <a:cs typeface="+mn-cs"/>
              </a:rPr>
              <a:t>. This has </a:t>
            </a:r>
            <a:r>
              <a:rPr lang="fr-CA" sz="1200" b="0" i="0" kern="1200" dirty="0" err="1" smtClean="0">
                <a:solidFill>
                  <a:schemeClr val="tx1"/>
                </a:solidFill>
                <a:effectLst/>
                <a:latin typeface="+mn-lt"/>
                <a:ea typeface="+mn-ea"/>
                <a:cs typeface="+mn-cs"/>
              </a:rPr>
              <a:t>motivated</a:t>
            </a:r>
            <a:r>
              <a:rPr lang="fr-CA" sz="1200" b="0" i="0" kern="1200" dirty="0" smtClean="0">
                <a:solidFill>
                  <a:schemeClr val="tx1"/>
                </a:solidFill>
                <a:effectLst/>
                <a:latin typeface="+mn-lt"/>
                <a:ea typeface="+mn-ea"/>
                <a:cs typeface="+mn-cs"/>
              </a:rPr>
              <a:t> a </a:t>
            </a:r>
            <a:r>
              <a:rPr lang="fr-CA" sz="1200" b="0" i="0" kern="1200" dirty="0" err="1" smtClean="0">
                <a:solidFill>
                  <a:schemeClr val="tx1"/>
                </a:solidFill>
                <a:effectLst/>
                <a:latin typeface="+mn-lt"/>
                <a:ea typeface="+mn-ea"/>
                <a:cs typeface="+mn-cs"/>
              </a:rPr>
              <a:t>novel</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form</a:t>
            </a:r>
            <a:r>
              <a:rPr lang="fr-CA" sz="1200" b="0" i="0" kern="1200" dirty="0" smtClean="0">
                <a:solidFill>
                  <a:schemeClr val="tx1"/>
                </a:solidFill>
                <a:effectLst/>
                <a:latin typeface="+mn-lt"/>
                <a:ea typeface="+mn-ea"/>
                <a:cs typeface="+mn-cs"/>
              </a:rPr>
              <a:t> of </a:t>
            </a:r>
            <a:r>
              <a:rPr lang="fr-CA" sz="1200" b="0" i="0" kern="1200" dirty="0" err="1" smtClean="0">
                <a:solidFill>
                  <a:schemeClr val="tx1"/>
                </a:solidFill>
                <a:effectLst/>
                <a:latin typeface="+mn-lt"/>
                <a:ea typeface="+mn-ea"/>
                <a:cs typeface="+mn-cs"/>
              </a:rPr>
              <a:t>deep</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learning</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called</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generative</a:t>
            </a:r>
            <a:r>
              <a:rPr lang="fr-CA" sz="1200" b="0" i="0" kern="1200" dirty="0" smtClean="0">
                <a:solidFill>
                  <a:schemeClr val="tx1"/>
                </a:solidFill>
                <a:effectLst/>
                <a:latin typeface="+mn-lt"/>
                <a:ea typeface="+mn-ea"/>
                <a:cs typeface="+mn-cs"/>
              </a:rPr>
              <a:t> flow networks or </a:t>
            </a:r>
            <a:r>
              <a:rPr lang="fr-CA" sz="1200" b="0" i="0" kern="1200" dirty="0" err="1" smtClean="0">
                <a:solidFill>
                  <a:schemeClr val="tx1"/>
                </a:solidFill>
                <a:effectLst/>
                <a:latin typeface="+mn-lt"/>
                <a:ea typeface="+mn-ea"/>
                <a:cs typeface="+mn-cs"/>
              </a:rPr>
              <a:t>GFlowNets</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borrowing</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from</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reinforcement</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learning</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generative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models</a:t>
            </a:r>
            <a:r>
              <a:rPr lang="fr-CA" sz="1200" b="0" i="0" kern="1200" dirty="0" smtClean="0">
                <a:solidFill>
                  <a:schemeClr val="tx1"/>
                </a:solidFill>
                <a:effectLst/>
                <a:latin typeface="+mn-lt"/>
                <a:ea typeface="+mn-ea"/>
                <a:cs typeface="+mn-cs"/>
              </a:rPr>
              <a:t> and </a:t>
            </a:r>
            <a:r>
              <a:rPr lang="fr-CA" sz="1200" b="0" i="0" kern="1200" dirty="0" err="1" smtClean="0">
                <a:solidFill>
                  <a:schemeClr val="tx1"/>
                </a:solidFill>
                <a:effectLst/>
                <a:latin typeface="+mn-lt"/>
                <a:ea typeface="+mn-ea"/>
                <a:cs typeface="+mn-cs"/>
              </a:rPr>
              <a:t>amortized</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variational</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inference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GFlowNets</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can</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sequentially</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generate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compositional</a:t>
            </a:r>
            <a:r>
              <a:rPr lang="fr-CA" sz="1200" b="0" i="0" kern="1200" dirty="0" smtClean="0">
                <a:solidFill>
                  <a:schemeClr val="tx1"/>
                </a:solidFill>
                <a:effectLst/>
                <a:latin typeface="+mn-lt"/>
                <a:ea typeface="+mn-ea"/>
                <a:cs typeface="+mn-cs"/>
              </a:rPr>
              <a:t> data structures </a:t>
            </a:r>
            <a:r>
              <a:rPr lang="fr-CA" sz="1200" b="0" i="0" kern="1200" dirty="0" err="1" smtClean="0">
                <a:solidFill>
                  <a:schemeClr val="tx1"/>
                </a:solidFill>
                <a:effectLst/>
                <a:latin typeface="+mn-lt"/>
                <a:ea typeface="+mn-ea"/>
                <a:cs typeface="+mn-cs"/>
              </a:rPr>
              <a:t>whose</a:t>
            </a:r>
            <a:r>
              <a:rPr lang="fr-CA" sz="1200" b="0" i="0" kern="1200" dirty="0" smtClean="0">
                <a:solidFill>
                  <a:schemeClr val="tx1"/>
                </a:solidFill>
                <a:effectLst/>
                <a:latin typeface="+mn-lt"/>
                <a:ea typeface="+mn-ea"/>
                <a:cs typeface="+mn-cs"/>
              </a:rPr>
              <a:t> content </a:t>
            </a:r>
            <a:r>
              <a:rPr lang="fr-CA" sz="1200" b="0" i="0" kern="1200" dirty="0" err="1" smtClean="0">
                <a:solidFill>
                  <a:schemeClr val="tx1"/>
                </a:solidFill>
                <a:effectLst/>
                <a:latin typeface="+mn-lt"/>
                <a:ea typeface="+mn-ea"/>
                <a:cs typeface="+mn-cs"/>
              </a:rPr>
              <a:t>may</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be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analogous</a:t>
            </a:r>
            <a:r>
              <a:rPr lang="fr-CA" sz="1200" b="0" i="0" kern="1200" dirty="0" smtClean="0">
                <a:solidFill>
                  <a:schemeClr val="tx1"/>
                </a:solidFill>
                <a:effectLst/>
                <a:latin typeface="+mn-lt"/>
                <a:ea typeface="+mn-ea"/>
                <a:cs typeface="+mn-cs"/>
              </a:rPr>
              <a:t> to </a:t>
            </a:r>
            <a:r>
              <a:rPr lang="fr-CA" sz="1200" b="0" i="0" kern="1200" dirty="0" err="1" smtClean="0">
                <a:solidFill>
                  <a:schemeClr val="tx1"/>
                </a:solidFill>
                <a:effectLst/>
                <a:latin typeface="+mn-lt"/>
                <a:ea typeface="+mn-ea"/>
                <a:cs typeface="+mn-cs"/>
              </a:rPr>
              <a:t>our</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thoughts</a:t>
            </a:r>
            <a:r>
              <a:rPr lang="fr-CA" sz="1200" b="0" i="0" kern="1200" dirty="0" smtClean="0">
                <a:solidFill>
                  <a:schemeClr val="tx1"/>
                </a:solidFill>
                <a:effectLst/>
                <a:latin typeface="+mn-lt"/>
                <a:ea typeface="+mn-ea"/>
                <a:cs typeface="+mn-cs"/>
              </a:rPr>
              <a:t>, and </a:t>
            </a:r>
            <a:r>
              <a:rPr lang="fr-CA" sz="1200" b="0" i="0" kern="1200" dirty="0" err="1" smtClean="0">
                <a:solidFill>
                  <a:schemeClr val="tx1"/>
                </a:solidFill>
                <a:effectLst/>
                <a:latin typeface="+mn-lt"/>
                <a:ea typeface="+mn-ea"/>
                <a:cs typeface="+mn-cs"/>
              </a:rPr>
              <a:t>they</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can</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be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trained</a:t>
            </a:r>
            <a:r>
              <a:rPr lang="fr-CA" sz="1200" b="0" i="0" kern="1200" dirty="0" smtClean="0">
                <a:solidFill>
                  <a:schemeClr val="tx1"/>
                </a:solidFill>
                <a:effectLst/>
                <a:latin typeface="+mn-lt"/>
                <a:ea typeface="+mn-ea"/>
                <a:cs typeface="+mn-cs"/>
              </a:rPr>
              <a:t> to </a:t>
            </a:r>
            <a:r>
              <a:rPr lang="fr-CA" sz="1200" b="0" i="0" kern="1200" dirty="0" err="1" smtClean="0">
                <a:solidFill>
                  <a:schemeClr val="tx1"/>
                </a:solidFill>
                <a:effectLst/>
                <a:latin typeface="+mn-lt"/>
                <a:ea typeface="+mn-ea"/>
                <a:cs typeface="+mn-cs"/>
              </a:rPr>
              <a:t>sample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them</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with</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probability</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proportional</a:t>
            </a:r>
            <a:r>
              <a:rPr lang="fr-CA" sz="1200" b="0" i="0" kern="1200" dirty="0" smtClean="0">
                <a:solidFill>
                  <a:schemeClr val="tx1"/>
                </a:solidFill>
                <a:effectLst/>
                <a:latin typeface="+mn-lt"/>
                <a:ea typeface="+mn-ea"/>
                <a:cs typeface="+mn-cs"/>
              </a:rPr>
              <a:t> to </a:t>
            </a:r>
            <a:r>
              <a:rPr lang="fr-CA" sz="1200" b="0" i="0" kern="1200" dirty="0" err="1" smtClean="0">
                <a:solidFill>
                  <a:schemeClr val="tx1"/>
                </a:solidFill>
                <a:effectLst/>
                <a:latin typeface="+mn-lt"/>
                <a:ea typeface="+mn-ea"/>
                <a:cs typeface="+mn-cs"/>
              </a:rPr>
              <a:t>some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given</a:t>
            </a:r>
            <a:r>
              <a:rPr lang="fr-CA" sz="1200" b="0" i="0" kern="1200" dirty="0" smtClean="0">
                <a:solidFill>
                  <a:schemeClr val="tx1"/>
                </a:solidFill>
                <a:effectLst/>
                <a:latin typeface="+mn-lt"/>
                <a:ea typeface="+mn-ea"/>
                <a:cs typeface="+mn-cs"/>
              </a:rPr>
              <a:t> or </a:t>
            </a:r>
            <a:r>
              <a:rPr lang="fr-CA" sz="1200" b="0" i="0" kern="1200" dirty="0" err="1" smtClean="0">
                <a:solidFill>
                  <a:schemeClr val="tx1"/>
                </a:solidFill>
                <a:effectLst/>
                <a:latin typeface="+mn-lt"/>
                <a:ea typeface="+mn-ea"/>
                <a:cs typeface="+mn-cs"/>
              </a:rPr>
              <a:t>learned</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reward</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function</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that</a:t>
            </a:r>
            <a:r>
              <a:rPr lang="fr-CA" sz="1200" b="0" i="0" kern="1200" dirty="0" smtClean="0">
                <a:solidFill>
                  <a:schemeClr val="tx1"/>
                </a:solidFill>
                <a:effectLst/>
                <a:latin typeface="+mn-lt"/>
                <a:ea typeface="+mn-ea"/>
                <a:cs typeface="+mn-cs"/>
              </a:rPr>
              <a:t> corresponds </a:t>
            </a:r>
            <a:r>
              <a:rPr lang="fr-CA" sz="1200" b="0" i="0" kern="1200" dirty="0" err="1" smtClean="0">
                <a:solidFill>
                  <a:schemeClr val="tx1"/>
                </a:solidFill>
                <a:effectLst/>
                <a:latin typeface="+mn-lt"/>
                <a:ea typeface="+mn-ea"/>
                <a:cs typeface="+mn-cs"/>
              </a:rPr>
              <a:t>with</a:t>
            </a:r>
            <a:r>
              <a:rPr lang="fr-CA" sz="1200" b="0" i="0" kern="1200" dirty="0" smtClean="0">
                <a:solidFill>
                  <a:schemeClr val="tx1"/>
                </a:solidFill>
                <a:effectLst/>
                <a:latin typeface="+mn-lt"/>
                <a:ea typeface="+mn-ea"/>
                <a:cs typeface="+mn-cs"/>
              </a:rPr>
              <a:t> the </a:t>
            </a:r>
            <a:r>
              <a:rPr lang="fr-CA" sz="1200" b="0" i="0" kern="1200" dirty="0" err="1" smtClean="0">
                <a:solidFill>
                  <a:schemeClr val="tx1"/>
                </a:solidFill>
                <a:effectLst/>
                <a:latin typeface="+mn-lt"/>
                <a:ea typeface="+mn-ea"/>
                <a:cs typeface="+mn-cs"/>
              </a:rPr>
              <a:t>coherence</a:t>
            </a:r>
            <a:r>
              <a:rPr lang="fr-CA" sz="1200" b="0" i="0" kern="1200" dirty="0" smtClean="0">
                <a:solidFill>
                  <a:schemeClr val="tx1"/>
                </a:solidFill>
                <a:effectLst/>
                <a:latin typeface="+mn-lt"/>
                <a:ea typeface="+mn-ea"/>
                <a:cs typeface="+mn-cs"/>
              </a:rPr>
              <a:t> of the </a:t>
            </a:r>
            <a:r>
              <a:rPr lang="fr-CA" sz="1200" b="0" i="0" kern="1200" dirty="0" err="1" smtClean="0">
                <a:solidFill>
                  <a:schemeClr val="tx1"/>
                </a:solidFill>
                <a:effectLst/>
                <a:latin typeface="+mn-lt"/>
                <a:ea typeface="+mn-ea"/>
                <a:cs typeface="+mn-cs"/>
              </a:rPr>
              <a:t>context</a:t>
            </a:r>
            <a:r>
              <a:rPr lang="fr-CA" sz="1200" b="0" i="0" kern="1200" dirty="0" smtClean="0">
                <a:solidFill>
                  <a:schemeClr val="tx1"/>
                </a:solidFill>
                <a:effectLst/>
                <a:latin typeface="+mn-lt"/>
                <a:ea typeface="+mn-ea"/>
                <a:cs typeface="+mn-cs"/>
              </a:rPr>
              <a:t> and </a:t>
            </a:r>
            <a:r>
              <a:rPr lang="fr-CA" sz="1200" b="0" i="0" kern="1200" dirty="0" err="1" smtClean="0">
                <a:solidFill>
                  <a:schemeClr val="tx1"/>
                </a:solidFill>
                <a:effectLst/>
                <a:latin typeface="+mn-lt"/>
                <a:ea typeface="+mn-ea"/>
                <a:cs typeface="+mn-cs"/>
              </a:rPr>
              <a:t>generated</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answer</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with</a:t>
            </a:r>
            <a:r>
              <a:rPr lang="fr-CA" sz="1200" b="0" i="0" kern="1200" dirty="0" smtClean="0">
                <a:solidFill>
                  <a:schemeClr val="tx1"/>
                </a:solidFill>
                <a:effectLst/>
                <a:latin typeface="+mn-lt"/>
                <a:ea typeface="+mn-ea"/>
                <a:cs typeface="+mn-cs"/>
              </a:rPr>
              <a:t> a </a:t>
            </a:r>
            <a:r>
              <a:rPr lang="fr-CA" sz="1200" b="0" i="0" kern="1200" dirty="0" err="1" smtClean="0">
                <a:solidFill>
                  <a:schemeClr val="tx1"/>
                </a:solidFill>
                <a:effectLst/>
                <a:latin typeface="+mn-lt"/>
                <a:ea typeface="+mn-ea"/>
                <a:cs typeface="+mn-cs"/>
              </a:rPr>
              <a:t>structured</a:t>
            </a:r>
            <a:r>
              <a:rPr lang="fr-CA" sz="1200" b="0" i="0" kern="1200" dirty="0" smtClean="0">
                <a:solidFill>
                  <a:schemeClr val="tx1"/>
                </a:solidFill>
                <a:effectLst/>
                <a:latin typeface="+mn-lt"/>
                <a:ea typeface="+mn-ea"/>
                <a:cs typeface="+mn-cs"/>
              </a:rPr>
              <a:t> world model. A </a:t>
            </a:r>
            <a:r>
              <a:rPr lang="fr-CA" sz="1200" b="0" i="0" kern="1200" dirty="0" err="1" smtClean="0">
                <a:solidFill>
                  <a:schemeClr val="tx1"/>
                </a:solidFill>
                <a:effectLst/>
                <a:latin typeface="+mn-lt"/>
                <a:ea typeface="+mn-ea"/>
                <a:cs typeface="+mn-cs"/>
              </a:rPr>
              <a:t>GFlowNet</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can</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thus</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be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trained</a:t>
            </a:r>
            <a:r>
              <a:rPr lang="fr-CA" sz="1200" b="0" i="0" kern="1200" dirty="0" smtClean="0">
                <a:solidFill>
                  <a:schemeClr val="tx1"/>
                </a:solidFill>
                <a:effectLst/>
                <a:latin typeface="+mn-lt"/>
                <a:ea typeface="+mn-ea"/>
                <a:cs typeface="+mn-cs"/>
              </a:rPr>
              <a:t> to </a:t>
            </a:r>
            <a:r>
              <a:rPr lang="fr-CA" sz="1200" b="0" i="0" kern="1200" dirty="0" err="1" smtClean="0">
                <a:solidFill>
                  <a:schemeClr val="tx1"/>
                </a:solidFill>
                <a:effectLst/>
                <a:latin typeface="+mn-lt"/>
                <a:ea typeface="+mn-ea"/>
                <a:cs typeface="+mn-cs"/>
              </a:rPr>
              <a:t>perform</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amortized</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probabilistic</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inference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that</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is</a:t>
            </a:r>
            <a:r>
              <a:rPr lang="fr-CA" sz="1200" b="0" i="0" kern="1200" dirty="0" smtClean="0">
                <a:solidFill>
                  <a:schemeClr val="tx1"/>
                </a:solidFill>
                <a:effectLst/>
                <a:latin typeface="+mn-lt"/>
                <a:ea typeface="+mn-ea"/>
                <a:cs typeface="+mn-cs"/>
              </a:rPr>
              <a:t> consistent </a:t>
            </a:r>
            <a:r>
              <a:rPr lang="fr-CA" sz="1200" b="0" i="0" kern="1200" dirty="0" err="1" smtClean="0">
                <a:solidFill>
                  <a:schemeClr val="tx1"/>
                </a:solidFill>
                <a:effectLst/>
                <a:latin typeface="+mn-lt"/>
                <a:ea typeface="+mn-ea"/>
                <a:cs typeface="+mn-cs"/>
              </a:rPr>
              <a:t>with</a:t>
            </a:r>
            <a:r>
              <a:rPr lang="fr-CA" sz="1200" b="0" i="0" kern="1200" dirty="0" smtClean="0">
                <a:solidFill>
                  <a:schemeClr val="tx1"/>
                </a:solidFill>
                <a:effectLst/>
                <a:latin typeface="+mn-lt"/>
                <a:ea typeface="+mn-ea"/>
                <a:cs typeface="+mn-cs"/>
              </a:rPr>
              <a:t> the </a:t>
            </a:r>
            <a:r>
              <a:rPr lang="fr-CA" sz="1200" b="0" i="0" kern="1200" dirty="0" err="1" smtClean="0">
                <a:solidFill>
                  <a:schemeClr val="tx1"/>
                </a:solidFill>
                <a:effectLst/>
                <a:latin typeface="+mn-lt"/>
                <a:ea typeface="+mn-ea"/>
                <a:cs typeface="+mn-cs"/>
              </a:rPr>
              <a:t>pieces</a:t>
            </a:r>
            <a:r>
              <a:rPr lang="fr-CA" sz="1200" b="0" i="0" kern="1200" dirty="0" smtClean="0">
                <a:solidFill>
                  <a:schemeClr val="tx1"/>
                </a:solidFill>
                <a:effectLst/>
                <a:latin typeface="+mn-lt"/>
                <a:ea typeface="+mn-ea"/>
                <a:cs typeface="+mn-cs"/>
              </a:rPr>
              <a:t> of </a:t>
            </a:r>
            <a:r>
              <a:rPr lang="fr-CA" sz="1200" b="0" i="0" kern="1200" dirty="0" err="1" smtClean="0">
                <a:solidFill>
                  <a:schemeClr val="tx1"/>
                </a:solidFill>
                <a:effectLst/>
                <a:latin typeface="+mn-lt"/>
                <a:ea typeface="+mn-ea"/>
                <a:cs typeface="+mn-cs"/>
              </a:rPr>
              <a:t>knowledge</a:t>
            </a:r>
            <a:r>
              <a:rPr lang="fr-CA" sz="1200" b="0" i="0" kern="1200" dirty="0" smtClean="0">
                <a:solidFill>
                  <a:schemeClr val="tx1"/>
                </a:solidFill>
                <a:effectLst/>
                <a:latin typeface="+mn-lt"/>
                <a:ea typeface="+mn-ea"/>
                <a:cs typeface="+mn-cs"/>
              </a:rPr>
              <a:t> of the world model, </a:t>
            </a:r>
            <a:r>
              <a:rPr lang="fr-CA" sz="1200" b="0" i="0" kern="1200" dirty="0" err="1" smtClean="0">
                <a:solidFill>
                  <a:schemeClr val="tx1"/>
                </a:solidFill>
                <a:effectLst/>
                <a:latin typeface="+mn-lt"/>
                <a:ea typeface="+mn-ea"/>
                <a:cs typeface="+mn-cs"/>
              </a:rPr>
              <a:t>including</a:t>
            </a:r>
            <a:r>
              <a:rPr lang="fr-CA" sz="1200" b="0" i="0" kern="1200" dirty="0" smtClean="0">
                <a:solidFill>
                  <a:schemeClr val="tx1"/>
                </a:solidFill>
                <a:effectLst/>
                <a:latin typeface="+mn-lt"/>
                <a:ea typeface="+mn-ea"/>
                <a:cs typeface="+mn-cs"/>
              </a:rPr>
              <a:t> in the </a:t>
            </a:r>
            <a:r>
              <a:rPr lang="fr-CA" sz="1200" b="0" i="0" kern="1200" dirty="0" err="1" smtClean="0">
                <a:solidFill>
                  <a:schemeClr val="tx1"/>
                </a:solidFill>
                <a:effectLst/>
                <a:latin typeface="+mn-lt"/>
                <a:ea typeface="+mn-ea"/>
                <a:cs typeface="+mn-cs"/>
              </a:rPr>
              <a:t>sense</a:t>
            </a:r>
            <a:r>
              <a:rPr lang="fr-CA" sz="1200" b="0" i="0" kern="1200" dirty="0" smtClean="0">
                <a:solidFill>
                  <a:schemeClr val="tx1"/>
                </a:solidFill>
                <a:effectLst/>
                <a:latin typeface="+mn-lt"/>
                <a:ea typeface="+mn-ea"/>
                <a:cs typeface="+mn-cs"/>
              </a:rPr>
              <a:t> of </a:t>
            </a:r>
            <a:r>
              <a:rPr lang="fr-CA" sz="1200" b="0" i="0" kern="1200" dirty="0" err="1" smtClean="0">
                <a:solidFill>
                  <a:schemeClr val="tx1"/>
                </a:solidFill>
                <a:effectLst/>
                <a:latin typeface="+mn-lt"/>
                <a:ea typeface="+mn-ea"/>
                <a:cs typeface="+mn-cs"/>
              </a:rPr>
              <a:t>generating</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samples</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from</a:t>
            </a:r>
            <a:r>
              <a:rPr lang="fr-CA" sz="1200" b="0" i="0" kern="1200" dirty="0" smtClean="0">
                <a:solidFill>
                  <a:schemeClr val="tx1"/>
                </a:solidFill>
                <a:effectLst/>
                <a:latin typeface="+mn-lt"/>
                <a:ea typeface="+mn-ea"/>
                <a:cs typeface="+mn-cs"/>
              </a:rPr>
              <a:t> a </a:t>
            </a:r>
            <a:r>
              <a:rPr lang="fr-CA" sz="1200" b="0" i="0" kern="1200" dirty="0" err="1" smtClean="0">
                <a:solidFill>
                  <a:schemeClr val="tx1"/>
                </a:solidFill>
                <a:effectLst/>
                <a:latin typeface="+mn-lt"/>
                <a:ea typeface="+mn-ea"/>
                <a:cs typeface="+mn-cs"/>
              </a:rPr>
              <a:t>Bayesian</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posterior</a:t>
            </a:r>
            <a:r>
              <a:rPr lang="fr-CA" sz="1200" b="0" i="0" kern="1200" dirty="0" smtClean="0">
                <a:solidFill>
                  <a:schemeClr val="tx1"/>
                </a:solidFill>
                <a:effectLst/>
                <a:latin typeface="+mn-lt"/>
                <a:ea typeface="+mn-ea"/>
                <a:cs typeface="+mn-cs"/>
              </a:rPr>
              <a:t> over world </a:t>
            </a:r>
            <a:r>
              <a:rPr lang="fr-CA" sz="1200" b="0" i="0" kern="1200" dirty="0" err="1" smtClean="0">
                <a:solidFill>
                  <a:schemeClr val="tx1"/>
                </a:solidFill>
                <a:effectLst/>
                <a:latin typeface="+mn-lt"/>
                <a:ea typeface="+mn-ea"/>
                <a:cs typeface="+mn-cs"/>
              </a:rPr>
              <a:t>models</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Like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with</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amortized</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variational</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methods</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this</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can</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be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used</a:t>
            </a:r>
            <a:r>
              <a:rPr lang="fr-CA" sz="1200" b="0" i="0" kern="1200" dirty="0" smtClean="0">
                <a:solidFill>
                  <a:schemeClr val="tx1"/>
                </a:solidFill>
                <a:effectLst/>
                <a:latin typeface="+mn-lt"/>
                <a:ea typeface="+mn-ea"/>
                <a:cs typeface="+mn-cs"/>
              </a:rPr>
              <a:t> to </a:t>
            </a:r>
            <a:r>
              <a:rPr lang="fr-CA" sz="1200" b="0" i="0" kern="1200" dirty="0" err="1" smtClean="0">
                <a:solidFill>
                  <a:schemeClr val="tx1"/>
                </a:solidFill>
                <a:effectLst/>
                <a:latin typeface="+mn-lt"/>
                <a:ea typeface="+mn-ea"/>
                <a:cs typeface="+mn-cs"/>
              </a:rPr>
              <a:t>learn</a:t>
            </a:r>
            <a:r>
              <a:rPr lang="fr-CA" sz="1200" b="0" i="0" kern="1200" dirty="0" smtClean="0">
                <a:solidFill>
                  <a:schemeClr val="tx1"/>
                </a:solidFill>
                <a:effectLst/>
                <a:latin typeface="+mn-lt"/>
                <a:ea typeface="+mn-ea"/>
                <a:cs typeface="+mn-cs"/>
              </a:rPr>
              <a:t> the world model </a:t>
            </a:r>
            <a:r>
              <a:rPr lang="fr-CA" sz="1200" b="0" i="0" kern="1200" dirty="0" err="1" smtClean="0">
                <a:solidFill>
                  <a:schemeClr val="tx1"/>
                </a:solidFill>
                <a:effectLst/>
                <a:latin typeface="+mn-lt"/>
                <a:ea typeface="+mn-ea"/>
                <a:cs typeface="+mn-cs"/>
              </a:rPr>
              <a:t>itself</a:t>
            </a:r>
            <a:r>
              <a:rPr lang="fr-CA" sz="1200" b="0" i="0" kern="1200" dirty="0" smtClean="0">
                <a:solidFill>
                  <a:schemeClr val="tx1"/>
                </a:solidFill>
                <a:effectLst/>
                <a:latin typeface="+mn-lt"/>
                <a:ea typeface="+mn-ea"/>
                <a:cs typeface="+mn-cs"/>
              </a:rPr>
              <a:t>. That arrangement </a:t>
            </a:r>
            <a:r>
              <a:rPr lang="fr-CA" sz="1200" b="0" i="0" kern="1200" dirty="0" err="1" smtClean="0">
                <a:solidFill>
                  <a:schemeClr val="tx1"/>
                </a:solidFill>
                <a:effectLst/>
                <a:latin typeface="+mn-lt"/>
                <a:ea typeface="+mn-ea"/>
                <a:cs typeface="+mn-cs"/>
              </a:rPr>
              <a:t>is</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similar</a:t>
            </a:r>
            <a:r>
              <a:rPr lang="fr-CA" sz="1200" b="0" i="0" kern="1200" dirty="0" smtClean="0">
                <a:solidFill>
                  <a:schemeClr val="tx1"/>
                </a:solidFill>
                <a:effectLst/>
                <a:latin typeface="+mn-lt"/>
                <a:ea typeface="+mn-ea"/>
                <a:cs typeface="+mn-cs"/>
              </a:rPr>
              <a:t> to model-</a:t>
            </a:r>
            <a:r>
              <a:rPr lang="fr-CA" sz="1200" b="0" i="0" kern="1200" dirty="0" err="1" smtClean="0">
                <a:solidFill>
                  <a:schemeClr val="tx1"/>
                </a:solidFill>
                <a:effectLst/>
                <a:latin typeface="+mn-lt"/>
                <a:ea typeface="+mn-ea"/>
                <a:cs typeface="+mn-cs"/>
              </a:rPr>
              <a:t>based</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reinforcement</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learning</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where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we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separate</a:t>
            </a:r>
            <a:r>
              <a:rPr lang="fr-CA" sz="1200" b="0" i="0" kern="1200" dirty="0" smtClean="0">
                <a:solidFill>
                  <a:schemeClr val="tx1"/>
                </a:solidFill>
                <a:effectLst/>
                <a:latin typeface="+mn-lt"/>
                <a:ea typeface="+mn-ea"/>
                <a:cs typeface="+mn-cs"/>
              </a:rPr>
              <a:t> the </a:t>
            </a:r>
            <a:r>
              <a:rPr lang="fr-CA" sz="1200" b="0" i="0" kern="1200" dirty="0" err="1" smtClean="0">
                <a:solidFill>
                  <a:schemeClr val="tx1"/>
                </a:solidFill>
                <a:effectLst/>
                <a:latin typeface="+mn-lt"/>
                <a:ea typeface="+mn-ea"/>
                <a:cs typeface="+mn-cs"/>
              </a:rPr>
              <a:t>policy</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from</a:t>
            </a:r>
            <a:r>
              <a:rPr lang="fr-CA" sz="1200" b="0" i="0" kern="1200" dirty="0" smtClean="0">
                <a:solidFill>
                  <a:schemeClr val="tx1"/>
                </a:solidFill>
                <a:effectLst/>
                <a:latin typeface="+mn-lt"/>
                <a:ea typeface="+mn-ea"/>
                <a:cs typeface="+mn-cs"/>
              </a:rPr>
              <a:t> the world model) but </a:t>
            </a:r>
            <a:r>
              <a:rPr lang="fr-CA" sz="1200" b="0" i="0" kern="1200" dirty="0" err="1" smtClean="0">
                <a:solidFill>
                  <a:schemeClr val="tx1"/>
                </a:solidFill>
                <a:effectLst/>
                <a:latin typeface="+mn-lt"/>
                <a:ea typeface="+mn-ea"/>
                <a:cs typeface="+mn-cs"/>
              </a:rPr>
              <a:t>concerns</a:t>
            </a:r>
            <a:r>
              <a:rPr lang="fr-CA" sz="1200" b="0" i="0" kern="1200" dirty="0" smtClean="0">
                <a:solidFill>
                  <a:schemeClr val="tx1"/>
                </a:solidFill>
                <a:effectLst/>
                <a:latin typeface="+mn-lt"/>
                <a:ea typeface="+mn-ea"/>
                <a:cs typeface="+mn-cs"/>
              </a:rPr>
              <a:t> the </a:t>
            </a:r>
            <a:r>
              <a:rPr lang="fr-CA" sz="1200" b="0" i="0" kern="1200" dirty="0" err="1" smtClean="0">
                <a:solidFill>
                  <a:schemeClr val="tx1"/>
                </a:solidFill>
                <a:effectLst/>
                <a:latin typeface="+mn-lt"/>
                <a:ea typeface="+mn-ea"/>
                <a:cs typeface="+mn-cs"/>
              </a:rPr>
              <a:t>learning</a:t>
            </a:r>
            <a:r>
              <a:rPr lang="fr-CA" sz="1200" b="0" i="0" kern="1200" dirty="0" smtClean="0">
                <a:solidFill>
                  <a:schemeClr val="tx1"/>
                </a:solidFill>
                <a:effectLst/>
                <a:latin typeface="+mn-lt"/>
                <a:ea typeface="+mn-ea"/>
                <a:cs typeface="+mn-cs"/>
              </a:rPr>
              <a:t> of a </a:t>
            </a:r>
            <a:r>
              <a:rPr lang="fr-CA" sz="1200" b="0" i="0" kern="1200" dirty="0" err="1" smtClean="0">
                <a:solidFill>
                  <a:schemeClr val="tx1"/>
                </a:solidFill>
                <a:effectLst/>
                <a:latin typeface="+mn-lt"/>
                <a:ea typeface="+mn-ea"/>
                <a:cs typeface="+mn-cs"/>
              </a:rPr>
              <a:t>policy</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that</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chooses</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what</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internal</a:t>
            </a:r>
            <a:r>
              <a:rPr lang="fr-CA" sz="1200" b="0" i="0" kern="1200" dirty="0" smtClean="0">
                <a:solidFill>
                  <a:schemeClr val="tx1"/>
                </a:solidFill>
                <a:effectLst/>
                <a:latin typeface="+mn-lt"/>
                <a:ea typeface="+mn-ea"/>
                <a:cs typeface="+mn-cs"/>
              </a:rPr>
              <a:t> computation (i.e. </a:t>
            </a:r>
            <a:r>
              <a:rPr lang="fr-CA" sz="1200" b="0" i="0" kern="1200" dirty="0" err="1" smtClean="0">
                <a:solidFill>
                  <a:schemeClr val="tx1"/>
                </a:solidFill>
                <a:effectLst/>
                <a:latin typeface="+mn-lt"/>
                <a:ea typeface="+mn-ea"/>
                <a:cs typeface="+mn-cs"/>
              </a:rPr>
              <a:t>reasoning</a:t>
            </a:r>
            <a:r>
              <a:rPr lang="fr-CA" sz="1200" b="0" i="0" kern="1200" dirty="0" smtClean="0">
                <a:solidFill>
                  <a:schemeClr val="tx1"/>
                </a:solidFill>
                <a:effectLst/>
                <a:latin typeface="+mn-lt"/>
                <a:ea typeface="+mn-ea"/>
                <a:cs typeface="+mn-cs"/>
              </a:rPr>
              <a:t>) to </a:t>
            </a:r>
            <a:r>
              <a:rPr lang="fr-CA" sz="1200" b="0" i="0" kern="1200" dirty="0" err="1" smtClean="0">
                <a:solidFill>
                  <a:schemeClr val="tx1"/>
                </a:solidFill>
                <a:effectLst/>
                <a:latin typeface="+mn-lt"/>
                <a:ea typeface="+mn-ea"/>
                <a:cs typeface="+mn-cs"/>
              </a:rPr>
              <a:t>perform</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rather</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than</a:t>
            </a:r>
            <a:r>
              <a:rPr lang="fr-CA" sz="1200" b="0" i="0" kern="1200" dirty="0" smtClean="0">
                <a:solidFill>
                  <a:schemeClr val="tx1"/>
                </a:solidFill>
                <a:effectLst/>
                <a:latin typeface="+mn-lt"/>
                <a:ea typeface="+mn-ea"/>
                <a:cs typeface="+mn-cs"/>
              </a:rPr>
              <a:t> acting in the world. </a:t>
            </a:r>
            <a:r>
              <a:rPr lang="fr-CA" sz="1200" b="0" i="0" kern="1200" dirty="0" err="1" smtClean="0">
                <a:solidFill>
                  <a:schemeClr val="tx1"/>
                </a:solidFill>
                <a:effectLst/>
                <a:latin typeface="+mn-lt"/>
                <a:ea typeface="+mn-ea"/>
                <a:cs typeface="+mn-cs"/>
              </a:rPr>
              <a:t>Unlike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with</a:t>
            </a:r>
            <a:r>
              <a:rPr lang="fr-CA" sz="1200" b="0" i="0" kern="1200" dirty="0" smtClean="0">
                <a:solidFill>
                  <a:schemeClr val="tx1"/>
                </a:solidFill>
                <a:effectLst/>
                <a:latin typeface="+mn-lt"/>
                <a:ea typeface="+mn-ea"/>
                <a:cs typeface="+mn-cs"/>
              </a:rPr>
              <a:t> state-of-the-art </a:t>
            </a:r>
            <a:r>
              <a:rPr lang="fr-CA" sz="1200" b="0" i="0" kern="1200" dirty="0" err="1" smtClean="0">
                <a:solidFill>
                  <a:schemeClr val="tx1"/>
                </a:solidFill>
                <a:effectLst/>
                <a:latin typeface="+mn-lt"/>
                <a:ea typeface="+mn-ea"/>
                <a:cs typeface="+mn-cs"/>
              </a:rPr>
              <a:t>deep</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learning</a:t>
            </a:r>
            <a:r>
              <a:rPr lang="fr-CA" sz="1200" b="0" i="0" kern="1200" dirty="0" smtClean="0">
                <a:solidFill>
                  <a:schemeClr val="tx1"/>
                </a:solidFill>
                <a:effectLst/>
                <a:latin typeface="+mn-lt"/>
                <a:ea typeface="+mn-ea"/>
                <a:cs typeface="+mn-cs"/>
              </a:rPr>
              <a:t> and </a:t>
            </a:r>
            <a:r>
              <a:rPr lang="fr-CA" sz="1200" b="0" i="0" kern="1200" dirty="0" err="1" smtClean="0">
                <a:solidFill>
                  <a:schemeClr val="tx1"/>
                </a:solidFill>
                <a:effectLst/>
                <a:latin typeface="+mn-lt"/>
                <a:ea typeface="+mn-ea"/>
                <a:cs typeface="+mn-cs"/>
              </a:rPr>
              <a:t>reinforcement</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learning</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this</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makes</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it</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easy</a:t>
            </a:r>
            <a:r>
              <a:rPr lang="fr-CA" sz="1200" b="0" i="0" kern="1200" dirty="0" smtClean="0">
                <a:solidFill>
                  <a:schemeClr val="tx1"/>
                </a:solidFill>
                <a:effectLst/>
                <a:latin typeface="+mn-lt"/>
                <a:ea typeface="+mn-ea"/>
                <a:cs typeface="+mn-cs"/>
              </a:rPr>
              <a:t> to </a:t>
            </a:r>
            <a:r>
              <a:rPr lang="fr-CA" sz="1200" b="0" i="0" kern="1200" dirty="0" err="1" smtClean="0">
                <a:solidFill>
                  <a:schemeClr val="tx1"/>
                </a:solidFill>
                <a:effectLst/>
                <a:latin typeface="+mn-lt"/>
                <a:ea typeface="+mn-ea"/>
                <a:cs typeface="+mn-cs"/>
              </a:rPr>
              <a:t>incorporate</a:t>
            </a:r>
            <a:r>
              <a:rPr lang="fr-CA" sz="1200" b="0" i="0" kern="1200" dirty="0" smtClean="0">
                <a:solidFill>
                  <a:schemeClr val="tx1"/>
                </a:solidFill>
                <a:effectLst/>
                <a:latin typeface="+mn-lt"/>
                <a:ea typeface="+mn-ea"/>
                <a:cs typeface="+mn-cs"/>
              </a:rPr>
              <a:t> inductive </a:t>
            </a:r>
            <a:r>
              <a:rPr lang="fr-CA" sz="1200" b="0" i="0" kern="1200" dirty="0" err="1" smtClean="0">
                <a:solidFill>
                  <a:schemeClr val="tx1"/>
                </a:solidFill>
                <a:effectLst/>
                <a:latin typeface="+mn-lt"/>
                <a:ea typeface="+mn-ea"/>
                <a:cs typeface="+mn-cs"/>
              </a:rPr>
              <a:t>biases</a:t>
            </a:r>
            <a:r>
              <a:rPr lang="fr-CA" sz="1200" b="0" i="0" kern="1200" dirty="0" smtClean="0">
                <a:solidFill>
                  <a:schemeClr val="tx1"/>
                </a:solidFill>
                <a:effectLst/>
                <a:latin typeface="+mn-lt"/>
                <a:ea typeface="+mn-ea"/>
                <a:cs typeface="+mn-cs"/>
              </a:rPr>
              <a:t> about high-</a:t>
            </a:r>
            <a:r>
              <a:rPr lang="fr-CA" sz="1200" b="0" i="0" kern="1200" dirty="0" err="1" smtClean="0">
                <a:solidFill>
                  <a:schemeClr val="tx1"/>
                </a:solidFill>
                <a:effectLst/>
                <a:latin typeface="+mn-lt"/>
                <a:ea typeface="+mn-ea"/>
                <a:cs typeface="+mn-cs"/>
              </a:rPr>
              <a:t>level</a:t>
            </a:r>
            <a:r>
              <a:rPr lang="fr-CA" sz="1200" b="0" i="0" kern="1200" dirty="0" smtClean="0">
                <a:solidFill>
                  <a:schemeClr val="tx1"/>
                </a:solidFill>
                <a:effectLst/>
                <a:latin typeface="+mn-lt"/>
                <a:ea typeface="+mn-ea"/>
                <a:cs typeface="+mn-cs"/>
              </a:rPr>
              <a:t> cognition and </a:t>
            </a:r>
            <a:r>
              <a:rPr lang="fr-CA" sz="1200" b="0" i="0" kern="1200" dirty="0" err="1" smtClean="0">
                <a:solidFill>
                  <a:schemeClr val="tx1"/>
                </a:solidFill>
                <a:effectLst/>
                <a:latin typeface="+mn-lt"/>
                <a:ea typeface="+mn-ea"/>
                <a:cs typeface="+mn-cs"/>
              </a:rPr>
              <a:t>causality</a:t>
            </a:r>
            <a:r>
              <a:rPr lang="fr-CA" sz="1200" b="0" i="0" kern="1200" dirty="0" smtClean="0">
                <a:solidFill>
                  <a:schemeClr val="tx1"/>
                </a:solidFill>
                <a:effectLst/>
                <a:latin typeface="+mn-lt"/>
                <a:ea typeface="+mn-ea"/>
                <a:cs typeface="+mn-cs"/>
              </a:rPr>
              <a:t> in the world model </a:t>
            </a:r>
            <a:r>
              <a:rPr lang="fr-CA" sz="1200" b="0" i="0" kern="1200" dirty="0" err="1" smtClean="0">
                <a:solidFill>
                  <a:schemeClr val="tx1"/>
                </a:solidFill>
                <a:effectLst/>
                <a:latin typeface="+mn-lt"/>
                <a:ea typeface="+mn-ea"/>
                <a:cs typeface="+mn-cs"/>
              </a:rPr>
              <a:t>itself</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such</a:t>
            </a:r>
            <a:r>
              <a:rPr lang="fr-CA" sz="1200" b="0" i="0" kern="1200" dirty="0" smtClean="0">
                <a:solidFill>
                  <a:schemeClr val="tx1"/>
                </a:solidFill>
                <a:effectLst/>
                <a:latin typeface="+mn-lt"/>
                <a:ea typeface="+mn-ea"/>
                <a:cs typeface="+mn-cs"/>
              </a:rPr>
              <a:t> as </a:t>
            </a:r>
            <a:r>
              <a:rPr lang="fr-CA" sz="1200" b="0" i="0" kern="1200" dirty="0" err="1" smtClean="0">
                <a:solidFill>
                  <a:schemeClr val="tx1"/>
                </a:solidFill>
                <a:effectLst/>
                <a:latin typeface="+mn-lt"/>
                <a:ea typeface="+mn-ea"/>
                <a:cs typeface="+mn-cs"/>
              </a:rPr>
              <a:t>sparse</a:t>
            </a:r>
            <a:r>
              <a:rPr lang="fr-CA" sz="1200" b="0" i="0" kern="1200" dirty="0" smtClean="0">
                <a:solidFill>
                  <a:schemeClr val="tx1"/>
                </a:solidFill>
                <a:effectLst/>
                <a:latin typeface="+mn-lt"/>
                <a:ea typeface="+mn-ea"/>
                <a:cs typeface="+mn-cs"/>
              </a:rPr>
              <a:t> causal </a:t>
            </a:r>
            <a:r>
              <a:rPr lang="fr-CA" sz="1200" b="0" i="0" kern="1200" dirty="0" err="1" smtClean="0">
                <a:solidFill>
                  <a:schemeClr val="tx1"/>
                </a:solidFill>
                <a:effectLst/>
                <a:latin typeface="+mn-lt"/>
                <a:ea typeface="+mn-ea"/>
                <a:cs typeface="+mn-cs"/>
              </a:rPr>
              <a:t>dependencies</a:t>
            </a:r>
            <a:r>
              <a:rPr lang="fr-CA" sz="1200" b="0" i="0" kern="1200" dirty="0" smtClean="0">
                <a:solidFill>
                  <a:schemeClr val="tx1"/>
                </a:solidFill>
                <a:effectLst/>
                <a:latin typeface="+mn-lt"/>
                <a:ea typeface="+mn-ea"/>
                <a:cs typeface="+mn-cs"/>
              </a:rPr>
              <a:t> and </a:t>
            </a:r>
            <a:r>
              <a:rPr lang="fr-CA" sz="1200" b="0" i="0" kern="1200" dirty="0" err="1" smtClean="0">
                <a:solidFill>
                  <a:schemeClr val="tx1"/>
                </a:solidFill>
                <a:effectLst/>
                <a:latin typeface="+mn-lt"/>
                <a:ea typeface="+mn-ea"/>
                <a:cs typeface="+mn-cs"/>
              </a:rPr>
              <a:t>reusable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modular</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pieces</a:t>
            </a:r>
            <a:r>
              <a:rPr lang="fr-CA" sz="1200" b="0" i="0" kern="1200" dirty="0" smtClean="0">
                <a:solidFill>
                  <a:schemeClr val="tx1"/>
                </a:solidFill>
                <a:effectLst/>
                <a:latin typeface="+mn-lt"/>
                <a:ea typeface="+mn-ea"/>
                <a:cs typeface="+mn-cs"/>
              </a:rPr>
              <a:t> of </a:t>
            </a:r>
            <a:r>
              <a:rPr lang="fr-CA" sz="1200" b="0" i="0" kern="1200" dirty="0" err="1" smtClean="0">
                <a:solidFill>
                  <a:schemeClr val="tx1"/>
                </a:solidFill>
                <a:effectLst/>
                <a:latin typeface="+mn-lt"/>
                <a:ea typeface="+mn-ea"/>
                <a:cs typeface="+mn-cs"/>
              </a:rPr>
              <a:t>knowledge</a:t>
            </a:r>
            <a:r>
              <a:rPr lang="fr-CA" sz="1200" b="0" i="0" kern="1200" dirty="0" smtClean="0">
                <a:solidFill>
                  <a:schemeClr val="tx1"/>
                </a:solidFill>
                <a:effectLst/>
                <a:latin typeface="+mn-lt"/>
                <a:ea typeface="+mn-ea"/>
                <a:cs typeface="+mn-cs"/>
              </a:rPr>
              <a:t>. It </a:t>
            </a:r>
            <a:r>
              <a:rPr lang="fr-CA" sz="1200" b="0" i="0" kern="1200" dirty="0" err="1" smtClean="0">
                <a:solidFill>
                  <a:schemeClr val="tx1"/>
                </a:solidFill>
                <a:effectLst/>
                <a:latin typeface="+mn-lt"/>
                <a:ea typeface="+mn-ea"/>
                <a:cs typeface="+mn-cs"/>
              </a:rPr>
              <a:t>means</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that</a:t>
            </a:r>
            <a:r>
              <a:rPr lang="fr-CA" sz="1200" b="0" i="0" kern="1200" dirty="0" smtClean="0">
                <a:solidFill>
                  <a:schemeClr val="tx1"/>
                </a:solidFill>
                <a:effectLst/>
                <a:latin typeface="+mn-lt"/>
                <a:ea typeface="+mn-ea"/>
                <a:cs typeface="+mn-cs"/>
              </a:rPr>
              <a:t> the </a:t>
            </a:r>
            <a:r>
              <a:rPr lang="fr-CA" sz="1200" b="0" i="0" kern="1200" dirty="0" err="1" smtClean="0">
                <a:solidFill>
                  <a:schemeClr val="tx1"/>
                </a:solidFill>
                <a:effectLst/>
                <a:latin typeface="+mn-lt"/>
                <a:ea typeface="+mn-ea"/>
                <a:cs typeface="+mn-cs"/>
              </a:rPr>
              <a:t>GFlowNet</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probabilistic</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inference</a:t>
            </a:r>
            <a:r>
              <a:rPr lang="fr-CA" sz="1200" b="0" i="0" kern="1200" dirty="0" smtClean="0">
                <a:solidFill>
                  <a:schemeClr val="tx1"/>
                </a:solidFill>
                <a:effectLst/>
                <a:latin typeface="+mn-lt"/>
                <a:ea typeface="+mn-ea"/>
                <a:cs typeface="+mn-cs"/>
              </a:rPr>
              <a:t> machine </a:t>
            </a:r>
            <a:r>
              <a:rPr lang="fr-CA" sz="1200" b="0" i="0" kern="1200" dirty="0" err="1" smtClean="0">
                <a:solidFill>
                  <a:schemeClr val="tx1"/>
                </a:solidFill>
                <a:effectLst/>
                <a:latin typeface="+mn-lt"/>
                <a:ea typeface="+mn-ea"/>
                <a:cs typeface="+mn-cs"/>
              </a:rPr>
              <a:t>can</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be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trained</a:t>
            </a:r>
            <a:r>
              <a:rPr lang="fr-CA" sz="1200" b="0" i="0" kern="1200" dirty="0" smtClean="0">
                <a:solidFill>
                  <a:schemeClr val="tx1"/>
                </a:solidFill>
                <a:effectLst/>
                <a:latin typeface="+mn-lt"/>
                <a:ea typeface="+mn-ea"/>
                <a:cs typeface="+mn-cs"/>
              </a:rPr>
              <a:t> by </a:t>
            </a:r>
            <a:r>
              <a:rPr lang="fr-CA" sz="1200" b="0" i="0" kern="1200" dirty="0" err="1" smtClean="0">
                <a:solidFill>
                  <a:schemeClr val="tx1"/>
                </a:solidFill>
                <a:effectLst/>
                <a:latin typeface="+mn-lt"/>
                <a:ea typeface="+mn-ea"/>
                <a:cs typeface="+mn-cs"/>
              </a:rPr>
              <a:t>querying</a:t>
            </a:r>
            <a:r>
              <a:rPr lang="fr-CA" sz="1200" b="0" i="0" kern="1200" dirty="0" smtClean="0">
                <a:solidFill>
                  <a:schemeClr val="tx1"/>
                </a:solidFill>
                <a:effectLst/>
                <a:latin typeface="+mn-lt"/>
                <a:ea typeface="+mn-ea"/>
                <a:cs typeface="+mn-cs"/>
              </a:rPr>
              <a:t> the world model, </a:t>
            </a:r>
            <a:r>
              <a:rPr lang="fr-CA" sz="1200" b="0" i="0" kern="1200" dirty="0" err="1" smtClean="0">
                <a:solidFill>
                  <a:schemeClr val="tx1"/>
                </a:solidFill>
                <a:effectLst/>
                <a:latin typeface="+mn-lt"/>
                <a:ea typeface="+mn-ea"/>
                <a:cs typeface="+mn-cs"/>
              </a:rPr>
              <a:t>without</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having</a:t>
            </a:r>
            <a:r>
              <a:rPr lang="fr-CA" sz="1200" b="0" i="0" kern="1200" dirty="0" smtClean="0">
                <a:solidFill>
                  <a:schemeClr val="tx1"/>
                </a:solidFill>
                <a:effectLst/>
                <a:latin typeface="+mn-lt"/>
                <a:ea typeface="+mn-ea"/>
                <a:cs typeface="+mn-cs"/>
              </a:rPr>
              <a:t> to </a:t>
            </a:r>
            <a:r>
              <a:rPr lang="fr-CA" sz="1200" b="0" i="0" kern="1200" dirty="0" err="1" smtClean="0">
                <a:solidFill>
                  <a:schemeClr val="tx1"/>
                </a:solidFill>
                <a:effectLst/>
                <a:latin typeface="+mn-lt"/>
                <a:ea typeface="+mn-ea"/>
                <a:cs typeface="+mn-cs"/>
              </a:rPr>
              <a:t>directly</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interact</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with</a:t>
            </a:r>
            <a:r>
              <a:rPr lang="fr-CA" sz="1200" b="0" i="0" kern="1200" dirty="0" smtClean="0">
                <a:solidFill>
                  <a:schemeClr val="tx1"/>
                </a:solidFill>
                <a:effectLst/>
                <a:latin typeface="+mn-lt"/>
                <a:ea typeface="+mn-ea"/>
                <a:cs typeface="+mn-cs"/>
              </a:rPr>
              <a:t> the real world, and </a:t>
            </a:r>
            <a:r>
              <a:rPr lang="fr-CA" sz="1200" b="0" i="0" kern="1200" dirty="0" err="1" smtClean="0">
                <a:solidFill>
                  <a:schemeClr val="tx1"/>
                </a:solidFill>
                <a:effectLst/>
                <a:latin typeface="+mn-lt"/>
                <a:ea typeface="+mn-ea"/>
                <a:cs typeface="+mn-cs"/>
              </a:rPr>
              <a:t>can</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be</a:t>
            </a:r>
            <a:r>
              <a:rPr lang="fr-CA" sz="1200" b="0" i="0" kern="1200" dirty="0" smtClean="0">
                <a:solidFill>
                  <a:schemeClr val="tx1"/>
                </a:solidFill>
                <a:effectLst/>
                <a:latin typeface="+mn-lt"/>
                <a:ea typeface="+mn-ea"/>
                <a:cs typeface="+mn-cs"/>
              </a:rPr>
              <a:t> as large and </a:t>
            </a:r>
            <a:r>
              <a:rPr lang="fr-CA" sz="1200" b="0" i="0" kern="1200" dirty="0" err="1" smtClean="0">
                <a:solidFill>
                  <a:schemeClr val="tx1"/>
                </a:solidFill>
                <a:effectLst/>
                <a:latin typeface="+mn-lt"/>
                <a:ea typeface="+mn-ea"/>
                <a:cs typeface="+mn-cs"/>
              </a:rPr>
              <a:t>trained</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with</a:t>
            </a:r>
            <a:r>
              <a:rPr lang="fr-CA" sz="1200" b="0" i="0" kern="1200" dirty="0" smtClean="0">
                <a:solidFill>
                  <a:schemeClr val="tx1"/>
                </a:solidFill>
                <a:effectLst/>
                <a:latin typeface="+mn-lt"/>
                <a:ea typeface="+mn-ea"/>
                <a:cs typeface="+mn-cs"/>
              </a:rPr>
              <a:t> as </a:t>
            </a:r>
            <a:r>
              <a:rPr lang="fr-CA" sz="1200" b="0" i="0" kern="1200" dirty="0" err="1" smtClean="0">
                <a:solidFill>
                  <a:schemeClr val="tx1"/>
                </a:solidFill>
                <a:effectLst/>
                <a:latin typeface="+mn-lt"/>
                <a:ea typeface="+mn-ea"/>
                <a:cs typeface="+mn-cs"/>
              </a:rPr>
              <a:t>many</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queries</a:t>
            </a:r>
            <a:r>
              <a:rPr lang="fr-CA" sz="1200" b="0" i="0" kern="1200" dirty="0" smtClean="0">
                <a:solidFill>
                  <a:schemeClr val="tx1"/>
                </a:solidFill>
                <a:effectLst/>
                <a:latin typeface="+mn-lt"/>
                <a:ea typeface="+mn-ea"/>
                <a:cs typeface="+mn-cs"/>
              </a:rPr>
              <a:t> as </a:t>
            </a:r>
            <a:r>
              <a:rPr lang="fr-CA" sz="1200" b="0" i="0" kern="1200" dirty="0" err="1" smtClean="0">
                <a:solidFill>
                  <a:schemeClr val="tx1"/>
                </a:solidFill>
                <a:effectLst/>
                <a:latin typeface="+mn-lt"/>
                <a:ea typeface="+mn-ea"/>
                <a:cs typeface="+mn-cs"/>
              </a:rPr>
              <a:t>our</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computational</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capabilities</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allow</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unlike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current</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deep</a:t>
            </a:r>
            <a:r>
              <a:rPr lang="fr-CA" sz="1200" b="0" i="0" kern="1200" dirty="0" smtClean="0">
                <a:solidFill>
                  <a:schemeClr val="tx1"/>
                </a:solidFill>
                <a:effectLst/>
                <a:latin typeface="+mn-lt"/>
                <a:ea typeface="+mn-ea"/>
                <a:cs typeface="+mn-cs"/>
              </a:rPr>
              <a:t> nets, </a:t>
            </a:r>
            <a:r>
              <a:rPr lang="fr-CA" sz="1200" b="0" i="0" kern="1200" dirty="0" err="1" smtClean="0">
                <a:solidFill>
                  <a:schemeClr val="tx1"/>
                </a:solidFill>
                <a:effectLst/>
                <a:latin typeface="+mn-lt"/>
                <a:ea typeface="+mn-ea"/>
                <a:cs typeface="+mn-cs"/>
              </a:rPr>
              <a:t>its</a:t>
            </a:r>
            <a:r>
              <a:rPr lang="fr-CA" sz="1200" b="0" i="0" kern="1200" dirty="0" smtClean="0">
                <a:solidFill>
                  <a:schemeClr val="tx1"/>
                </a:solidFill>
                <a:effectLst/>
                <a:latin typeface="+mn-lt"/>
                <a:ea typeface="+mn-ea"/>
                <a:cs typeface="+mn-cs"/>
              </a:rPr>
              <a:t> effective </a:t>
            </a:r>
            <a:r>
              <a:rPr lang="fr-CA" sz="1200" b="0" i="0" kern="1200" dirty="0" err="1" smtClean="0">
                <a:solidFill>
                  <a:schemeClr val="tx1"/>
                </a:solidFill>
                <a:effectLst/>
                <a:latin typeface="+mn-lt"/>
                <a:ea typeface="+mn-ea"/>
                <a:cs typeface="+mn-cs"/>
              </a:rPr>
              <a:t>capacity</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is</a:t>
            </a:r>
            <a:r>
              <a:rPr lang="fr-CA" sz="1200" b="0" i="0" kern="1200" dirty="0" smtClean="0">
                <a:solidFill>
                  <a:schemeClr val="tx1"/>
                </a:solidFill>
                <a:effectLst/>
                <a:latin typeface="+mn-lt"/>
                <a:ea typeface="+mn-ea"/>
                <a:cs typeface="+mn-cs"/>
              </a:rPr>
              <a:t> not </a:t>
            </a:r>
            <a:r>
              <a:rPr lang="fr-CA" sz="1200" b="0" i="0" kern="1200" dirty="0" err="1" smtClean="0">
                <a:solidFill>
                  <a:schemeClr val="tx1"/>
                </a:solidFill>
                <a:effectLst/>
                <a:latin typeface="+mn-lt"/>
                <a:ea typeface="+mn-ea"/>
                <a:cs typeface="+mn-cs"/>
              </a:rPr>
              <a:t>limited</a:t>
            </a:r>
            <a:r>
              <a:rPr lang="fr-CA" sz="1200" b="0" i="0" kern="1200" dirty="0" smtClean="0">
                <a:solidFill>
                  <a:schemeClr val="tx1"/>
                </a:solidFill>
                <a:effectLst/>
                <a:latin typeface="+mn-lt"/>
                <a:ea typeface="+mn-ea"/>
                <a:cs typeface="+mn-cs"/>
              </a:rPr>
              <a:t> by the size of the </a:t>
            </a:r>
            <a:r>
              <a:rPr lang="fr-CA" sz="1200" b="0" i="0" kern="1200" dirty="0" err="1" smtClean="0">
                <a:solidFill>
                  <a:schemeClr val="tx1"/>
                </a:solidFill>
                <a:effectLst/>
                <a:latin typeface="+mn-lt"/>
                <a:ea typeface="+mn-ea"/>
                <a:cs typeface="+mn-cs"/>
              </a:rPr>
              <a:t>externally</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observed</a:t>
            </a:r>
            <a:r>
              <a:rPr lang="fr-CA" sz="1200" b="0" i="0" kern="1200" dirty="0" smtClean="0">
                <a:solidFill>
                  <a:schemeClr val="tx1"/>
                </a:solidFill>
                <a:effectLst/>
                <a:latin typeface="+mn-lt"/>
                <a:ea typeface="+mn-ea"/>
                <a:cs typeface="+mn-cs"/>
              </a:rPr>
              <a:t> data. This </a:t>
            </a:r>
            <a:r>
              <a:rPr lang="fr-CA" sz="1200" b="0" i="0" kern="1200" dirty="0" err="1" smtClean="0">
                <a:solidFill>
                  <a:schemeClr val="tx1"/>
                </a:solidFill>
                <a:effectLst/>
                <a:latin typeface="+mn-lt"/>
                <a:ea typeface="+mn-ea"/>
                <a:cs typeface="+mn-cs"/>
              </a:rPr>
              <a:t>is</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convenient</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because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probabilistic</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inference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is</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generally</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intractable</a:t>
            </a:r>
            <a:r>
              <a:rPr lang="fr-CA" sz="1200" b="0" i="0" kern="1200" dirty="0" smtClean="0">
                <a:solidFill>
                  <a:schemeClr val="tx1"/>
                </a:solidFill>
                <a:effectLst/>
                <a:latin typeface="+mn-lt"/>
                <a:ea typeface="+mn-ea"/>
                <a:cs typeface="+mn-cs"/>
              </a:rPr>
              <a:t> and </a:t>
            </a:r>
            <a:r>
              <a:rPr lang="fr-CA" sz="1200" b="0" i="0" kern="1200" dirty="0" err="1" smtClean="0">
                <a:solidFill>
                  <a:schemeClr val="tx1"/>
                </a:solidFill>
                <a:effectLst/>
                <a:latin typeface="+mn-lt"/>
                <a:ea typeface="+mn-ea"/>
                <a:cs typeface="+mn-cs"/>
              </a:rPr>
              <a:t>may</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thus</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require</a:t>
            </a:r>
            <a:r>
              <a:rPr lang="fr-CA" sz="1200" b="0" i="0" kern="1200" dirty="0" smtClean="0">
                <a:solidFill>
                  <a:schemeClr val="tx1"/>
                </a:solidFill>
                <a:effectLst/>
                <a:latin typeface="+mn-lt"/>
                <a:ea typeface="+mn-ea"/>
                <a:cs typeface="+mn-cs"/>
              </a:rPr>
              <a:t> high </a:t>
            </a:r>
            <a:r>
              <a:rPr lang="fr-CA" sz="1200" b="0" i="0" kern="1200" dirty="0" err="1" smtClean="0">
                <a:solidFill>
                  <a:schemeClr val="tx1"/>
                </a:solidFill>
                <a:effectLst/>
                <a:latin typeface="+mn-lt"/>
                <a:ea typeface="+mn-ea"/>
                <a:cs typeface="+mn-cs"/>
              </a:rPr>
              <a:t>capacity</a:t>
            </a:r>
            <a:r>
              <a:rPr lang="fr-CA" sz="1200" b="0" i="0" kern="1200" dirty="0" smtClean="0">
                <a:solidFill>
                  <a:schemeClr val="tx1"/>
                </a:solidFill>
                <a:effectLst/>
                <a:latin typeface="+mn-lt"/>
                <a:ea typeface="+mn-ea"/>
                <a:cs typeface="+mn-cs"/>
              </a:rPr>
              <a:t> in </a:t>
            </a:r>
            <a:r>
              <a:rPr lang="fr-CA" sz="1200" b="0" i="0" kern="1200" dirty="0" err="1" smtClean="0">
                <a:solidFill>
                  <a:schemeClr val="tx1"/>
                </a:solidFill>
                <a:effectLst/>
                <a:latin typeface="+mn-lt"/>
                <a:ea typeface="+mn-ea"/>
                <a:cs typeface="+mn-cs"/>
              </a:rPr>
              <a:t>order</a:t>
            </a:r>
            <a:r>
              <a:rPr lang="fr-CA" sz="1200" b="0" i="0" kern="1200" dirty="0" smtClean="0">
                <a:solidFill>
                  <a:schemeClr val="tx1"/>
                </a:solidFill>
                <a:effectLst/>
                <a:latin typeface="+mn-lt"/>
                <a:ea typeface="+mn-ea"/>
                <a:cs typeface="+mn-cs"/>
              </a:rPr>
              <a:t> to </a:t>
            </a:r>
            <a:r>
              <a:rPr lang="fr-CA" sz="1200" b="0" i="0" kern="1200" dirty="0" err="1" smtClean="0">
                <a:solidFill>
                  <a:schemeClr val="tx1"/>
                </a:solidFill>
                <a:effectLst/>
                <a:latin typeface="+mn-lt"/>
                <a:ea typeface="+mn-ea"/>
                <a:cs typeface="+mn-cs"/>
              </a:rPr>
              <a:t>be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approximated</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with</a:t>
            </a:r>
            <a:r>
              <a:rPr lang="fr-CA" sz="1200" b="0" i="0" kern="1200" dirty="0" smtClean="0">
                <a:solidFill>
                  <a:schemeClr val="tx1"/>
                </a:solidFill>
                <a:effectLst/>
                <a:latin typeface="+mn-lt"/>
                <a:ea typeface="+mn-ea"/>
                <a:cs typeface="+mn-cs"/>
              </a:rPr>
              <a:t> a </a:t>
            </a:r>
            <a:r>
              <a:rPr lang="fr-CA" sz="1200" b="0" i="0" kern="1200" dirty="0" err="1" smtClean="0">
                <a:solidFill>
                  <a:schemeClr val="tx1"/>
                </a:solidFill>
                <a:effectLst/>
                <a:latin typeface="+mn-lt"/>
                <a:ea typeface="+mn-ea"/>
                <a:cs typeface="+mn-cs"/>
              </a:rPr>
              <a:t>fast</a:t>
            </a:r>
            <a:r>
              <a:rPr lang="fr-CA" sz="1200" b="0" i="0" kern="1200" dirty="0" smtClean="0">
                <a:solidFill>
                  <a:schemeClr val="tx1"/>
                </a:solidFill>
                <a:effectLst/>
                <a:latin typeface="+mn-lt"/>
                <a:ea typeface="+mn-ea"/>
                <a:cs typeface="+mn-cs"/>
              </a:rPr>
              <a:t> neural net. The </a:t>
            </a:r>
            <a:r>
              <a:rPr lang="fr-CA" sz="1200" b="0" i="0" kern="1200" dirty="0" err="1" smtClean="0">
                <a:solidFill>
                  <a:schemeClr val="tx1"/>
                </a:solidFill>
                <a:effectLst/>
                <a:latin typeface="+mn-lt"/>
                <a:ea typeface="+mn-ea"/>
                <a:cs typeface="+mn-cs"/>
              </a:rPr>
              <a:t>mathematical</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foundations</a:t>
            </a:r>
            <a:r>
              <a:rPr lang="fr-CA" sz="1200" b="0" i="0" kern="1200" dirty="0" smtClean="0">
                <a:solidFill>
                  <a:schemeClr val="tx1"/>
                </a:solidFill>
                <a:effectLst/>
                <a:latin typeface="+mn-lt"/>
                <a:ea typeface="+mn-ea"/>
                <a:cs typeface="+mn-cs"/>
              </a:rPr>
              <a:t> of </a:t>
            </a:r>
            <a:r>
              <a:rPr lang="fr-CA" sz="1200" b="0" i="0" kern="1200" dirty="0" err="1" smtClean="0">
                <a:solidFill>
                  <a:schemeClr val="tx1"/>
                </a:solidFill>
                <a:effectLst/>
                <a:latin typeface="+mn-lt"/>
                <a:ea typeface="+mn-ea"/>
                <a:cs typeface="+mn-cs"/>
              </a:rPr>
              <a:t>GFlowNets</a:t>
            </a:r>
            <a:r>
              <a:rPr lang="fr-CA" sz="1200" b="0" i="0" kern="1200" dirty="0" smtClean="0">
                <a:solidFill>
                  <a:schemeClr val="tx1"/>
                </a:solidFill>
                <a:effectLst/>
                <a:latin typeface="+mn-lt"/>
                <a:ea typeface="+mn-ea"/>
                <a:cs typeface="+mn-cs"/>
              </a:rPr>
              <a:t> and how </a:t>
            </a:r>
            <a:r>
              <a:rPr lang="fr-CA" sz="1200" b="0" i="0" kern="1200" dirty="0" err="1" smtClean="0">
                <a:solidFill>
                  <a:schemeClr val="tx1"/>
                </a:solidFill>
                <a:effectLst/>
                <a:latin typeface="+mn-lt"/>
                <a:ea typeface="+mn-ea"/>
                <a:cs typeface="+mn-cs"/>
              </a:rPr>
              <a:t>they</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constitute</a:t>
            </a:r>
            <a:r>
              <a:rPr lang="fr-CA" sz="1200" b="0" i="0" kern="1200" dirty="0" smtClean="0">
                <a:solidFill>
                  <a:schemeClr val="tx1"/>
                </a:solidFill>
                <a:effectLst/>
                <a:latin typeface="+mn-lt"/>
                <a:ea typeface="+mn-ea"/>
                <a:cs typeface="+mn-cs"/>
              </a:rPr>
              <a:t> an </a:t>
            </a:r>
            <a:r>
              <a:rPr lang="fr-CA" sz="1200" b="0" i="0" kern="1200" dirty="0" err="1" smtClean="0">
                <a:solidFill>
                  <a:schemeClr val="tx1"/>
                </a:solidFill>
                <a:effectLst/>
                <a:latin typeface="+mn-lt"/>
                <a:ea typeface="+mn-ea"/>
                <a:cs typeface="+mn-cs"/>
              </a:rPr>
              <a:t>interesting</a:t>
            </a:r>
            <a:r>
              <a:rPr lang="fr-CA" sz="1200" b="0" i="0" kern="1200" dirty="0" smtClean="0">
                <a:solidFill>
                  <a:schemeClr val="tx1"/>
                </a:solidFill>
                <a:effectLst/>
                <a:latin typeface="+mn-lt"/>
                <a:ea typeface="+mn-ea"/>
                <a:cs typeface="+mn-cs"/>
              </a:rPr>
              <a:t> ML-</a:t>
            </a:r>
            <a:r>
              <a:rPr lang="fr-CA" sz="1200" b="0" i="0" kern="1200" dirty="0" err="1" smtClean="0">
                <a:solidFill>
                  <a:schemeClr val="tx1"/>
                </a:solidFill>
                <a:effectLst/>
                <a:latin typeface="+mn-lt"/>
                <a:ea typeface="+mn-ea"/>
                <a:cs typeface="+mn-cs"/>
              </a:rPr>
              <a:t>based</a:t>
            </a:r>
            <a:r>
              <a:rPr lang="fr-CA" sz="1200" b="0" i="0" kern="1200" dirty="0" smtClean="0">
                <a:solidFill>
                  <a:schemeClr val="tx1"/>
                </a:solidFill>
                <a:effectLst/>
                <a:latin typeface="+mn-lt"/>
                <a:ea typeface="+mn-ea"/>
                <a:cs typeface="+mn-cs"/>
              </a:rPr>
              <a:t> alternative to MCMC </a:t>
            </a:r>
            <a:r>
              <a:rPr lang="fr-CA" sz="1200" b="0" i="0" kern="1200" dirty="0" err="1" smtClean="0">
                <a:solidFill>
                  <a:schemeClr val="tx1"/>
                </a:solidFill>
                <a:effectLst/>
                <a:latin typeface="+mn-lt"/>
                <a:ea typeface="+mn-ea"/>
                <a:cs typeface="+mn-cs"/>
              </a:rPr>
              <a:t>inference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will</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be</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briefly</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explained</a:t>
            </a:r>
            <a:r>
              <a:rPr lang="fr-CA" sz="1200" b="0" i="0" kern="1200" dirty="0" smtClean="0">
                <a:solidFill>
                  <a:schemeClr val="tx1"/>
                </a:solidFill>
                <a:effectLst/>
                <a:latin typeface="+mn-lt"/>
                <a:ea typeface="+mn-ea"/>
                <a:cs typeface="+mn-cs"/>
              </a:rPr>
              <a:t> and </a:t>
            </a:r>
            <a:r>
              <a:rPr lang="fr-CA" sz="1200" b="0" i="0" kern="1200" dirty="0" err="1" smtClean="0">
                <a:solidFill>
                  <a:schemeClr val="tx1"/>
                </a:solidFill>
                <a:effectLst/>
                <a:latin typeface="+mn-lt"/>
                <a:ea typeface="+mn-ea"/>
                <a:cs typeface="+mn-cs"/>
              </a:rPr>
              <a:t>recent</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work</a:t>
            </a:r>
            <a:r>
              <a:rPr lang="fr-CA" sz="1200" b="0" i="0" kern="1200" dirty="0" smtClean="0">
                <a:solidFill>
                  <a:schemeClr val="tx1"/>
                </a:solidFill>
                <a:effectLst/>
                <a:latin typeface="+mn-lt"/>
                <a:ea typeface="+mn-ea"/>
                <a:cs typeface="+mn-cs"/>
              </a:rPr>
              <a:t> on </a:t>
            </a:r>
            <a:r>
              <a:rPr lang="fr-CA" sz="1200" b="0" i="0" kern="1200" dirty="0" err="1" smtClean="0">
                <a:solidFill>
                  <a:schemeClr val="tx1"/>
                </a:solidFill>
                <a:effectLst/>
                <a:latin typeface="+mn-lt"/>
                <a:ea typeface="+mn-ea"/>
                <a:cs typeface="+mn-cs"/>
              </a:rPr>
              <a:t>GFlowNets</a:t>
            </a:r>
            <a:r>
              <a:rPr lang="fr-CA" sz="1200" b="0" i="0" kern="1200" dirty="0" smtClean="0">
                <a:solidFill>
                  <a:schemeClr val="tx1"/>
                </a:solidFill>
                <a:effectLst/>
                <a:latin typeface="+mn-lt"/>
                <a:ea typeface="+mn-ea"/>
                <a:cs typeface="+mn-cs"/>
              </a:rPr>
              <a:t> </a:t>
            </a:r>
            <a:r>
              <a:rPr lang="fr-CA" sz="1200" b="0" i="0" kern="1200" dirty="0" err="1" smtClean="0">
                <a:solidFill>
                  <a:schemeClr val="tx1"/>
                </a:solidFill>
                <a:effectLst/>
                <a:latin typeface="+mn-lt"/>
                <a:ea typeface="+mn-ea"/>
                <a:cs typeface="+mn-cs"/>
              </a:rPr>
              <a:t>highlighted</a:t>
            </a:r>
            <a:r>
              <a:rPr lang="fr-CA" sz="1200" b="0" i="0" kern="1200" dirty="0" smtClean="0">
                <a:solidFill>
                  <a:schemeClr val="tx1"/>
                </a:solidFill>
                <a:effectLst/>
                <a:latin typeface="+mn-lt"/>
                <a:ea typeface="+mn-ea"/>
                <a:cs typeface="+mn-cs"/>
              </a:rPr>
              <a:t>.</a:t>
            </a:r>
            <a:endParaRPr lang="fr-CA" dirty="0" smtClean="0"/>
          </a:p>
        </p:txBody>
      </p:sp>
      <p:sp>
        <p:nvSpPr>
          <p:cNvPr id="148" name="Google Shape;14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3963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Include</a:t>
            </a:r>
            <a:r>
              <a:rPr lang="fr-FR" dirty="0"/>
              <a:t> </a:t>
            </a:r>
            <a:r>
              <a:rPr lang="fr-FR" dirty="0" err="1"/>
              <a:t>such</a:t>
            </a:r>
            <a:r>
              <a:rPr lang="fr-FR" baseline="0" dirty="0"/>
              <a:t> a </a:t>
            </a:r>
            <a:r>
              <a:rPr lang="fr-FR" baseline="0" dirty="0" err="1"/>
              <a:t>list</a:t>
            </a:r>
            <a:r>
              <a:rPr lang="fr-FR" baseline="0" dirty="0"/>
              <a:t> at the </a:t>
            </a:r>
            <a:r>
              <a:rPr lang="fr-FR" baseline="0" dirty="0" err="1"/>
              <a:t>beginning</a:t>
            </a:r>
            <a:r>
              <a:rPr lang="fr-FR" baseline="0" dirty="0"/>
              <a:t> and as </a:t>
            </a:r>
            <a:r>
              <a:rPr lang="fr-FR" baseline="0" dirty="0" err="1"/>
              <a:t>reminder</a:t>
            </a:r>
            <a:r>
              <a:rPr lang="fr-FR" baseline="0" dirty="0"/>
              <a:t> </a:t>
            </a:r>
            <a:r>
              <a:rPr lang="fr-FR" baseline="0" dirty="0" err="1"/>
              <a:t>along</a:t>
            </a:r>
            <a:r>
              <a:rPr lang="fr-FR" baseline="0" dirty="0"/>
              <a:t> the </a:t>
            </a:r>
            <a:r>
              <a:rPr lang="fr-FR" baseline="0" dirty="0" err="1"/>
              <a:t>way</a:t>
            </a:r>
            <a:r>
              <a:rPr lang="fr-FR" baseline="0" dirty="0"/>
              <a:t>, roadmap</a:t>
            </a:r>
            <a:endParaRPr lang="fr-FR" dirty="0"/>
          </a:p>
        </p:txBody>
      </p:sp>
    </p:spTree>
    <p:extLst>
      <p:ext uri="{BB962C8B-B14F-4D97-AF65-F5344CB8AC3E}">
        <p14:creationId xmlns:p14="http://schemas.microsoft.com/office/powerpoint/2010/main" val="1990303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i="0" kern="1200" dirty="0" smtClean="0">
                <a:solidFill>
                  <a:schemeClr val="tx1"/>
                </a:solidFill>
                <a:effectLst/>
                <a:latin typeface="+mn-lt"/>
                <a:ea typeface="+mn-ea"/>
                <a:cs typeface="+mn-cs"/>
              </a:rPr>
              <a:t>James </a:t>
            </a:r>
            <a:r>
              <a:rPr lang="fr-FR" sz="1200" b="1" i="0" kern="1200" dirty="0" err="1" smtClean="0">
                <a:solidFill>
                  <a:schemeClr val="tx1"/>
                </a:solidFill>
                <a:effectLst/>
                <a:latin typeface="+mn-lt"/>
                <a:ea typeface="+mn-ea"/>
                <a:cs typeface="+mn-cs"/>
              </a:rPr>
              <a:t>Kozloski</a:t>
            </a:r>
            <a:endParaRPr lang="fr-FR" dirty="0"/>
          </a:p>
        </p:txBody>
      </p:sp>
    </p:spTree>
    <p:extLst>
      <p:ext uri="{BB962C8B-B14F-4D97-AF65-F5344CB8AC3E}">
        <p14:creationId xmlns:p14="http://schemas.microsoft.com/office/powerpoint/2010/main" val="822508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Include</a:t>
            </a:r>
            <a:r>
              <a:rPr lang="fr-FR" dirty="0"/>
              <a:t> </a:t>
            </a:r>
            <a:r>
              <a:rPr lang="fr-FR" dirty="0" err="1"/>
              <a:t>such</a:t>
            </a:r>
            <a:r>
              <a:rPr lang="fr-FR" baseline="0" dirty="0"/>
              <a:t> a </a:t>
            </a:r>
            <a:r>
              <a:rPr lang="fr-FR" baseline="0" dirty="0" err="1"/>
              <a:t>list</a:t>
            </a:r>
            <a:r>
              <a:rPr lang="fr-FR" baseline="0" dirty="0"/>
              <a:t> at the </a:t>
            </a:r>
            <a:r>
              <a:rPr lang="fr-FR" baseline="0" dirty="0" err="1"/>
              <a:t>beginning</a:t>
            </a:r>
            <a:r>
              <a:rPr lang="fr-FR" baseline="0" dirty="0"/>
              <a:t> and as </a:t>
            </a:r>
            <a:r>
              <a:rPr lang="fr-FR" baseline="0" dirty="0" err="1"/>
              <a:t>reminder</a:t>
            </a:r>
            <a:r>
              <a:rPr lang="fr-FR" baseline="0" dirty="0"/>
              <a:t> </a:t>
            </a:r>
            <a:r>
              <a:rPr lang="fr-FR" baseline="0" dirty="0" err="1"/>
              <a:t>along</a:t>
            </a:r>
            <a:r>
              <a:rPr lang="fr-FR" baseline="0" dirty="0"/>
              <a:t> the </a:t>
            </a:r>
            <a:r>
              <a:rPr lang="fr-FR" baseline="0" dirty="0" err="1"/>
              <a:t>way</a:t>
            </a:r>
            <a:r>
              <a:rPr lang="fr-FR" baseline="0" dirty="0"/>
              <a:t>, roadmap</a:t>
            </a:r>
            <a:endParaRPr lang="fr-FR" dirty="0"/>
          </a:p>
        </p:txBody>
      </p:sp>
    </p:spTree>
    <p:extLst>
      <p:ext uri="{BB962C8B-B14F-4D97-AF65-F5344CB8AC3E}">
        <p14:creationId xmlns:p14="http://schemas.microsoft.com/office/powerpoint/2010/main" val="1745400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Include</a:t>
            </a:r>
            <a:r>
              <a:rPr lang="fr-FR" dirty="0"/>
              <a:t> </a:t>
            </a:r>
            <a:r>
              <a:rPr lang="fr-FR" dirty="0" err="1"/>
              <a:t>such</a:t>
            </a:r>
            <a:r>
              <a:rPr lang="fr-FR" baseline="0" dirty="0"/>
              <a:t> a </a:t>
            </a:r>
            <a:r>
              <a:rPr lang="fr-FR" baseline="0" dirty="0" err="1"/>
              <a:t>list</a:t>
            </a:r>
            <a:r>
              <a:rPr lang="fr-FR" baseline="0" dirty="0"/>
              <a:t> at the </a:t>
            </a:r>
            <a:r>
              <a:rPr lang="fr-FR" baseline="0" dirty="0" err="1"/>
              <a:t>beginning</a:t>
            </a:r>
            <a:r>
              <a:rPr lang="fr-FR" baseline="0" dirty="0"/>
              <a:t> and as </a:t>
            </a:r>
            <a:r>
              <a:rPr lang="fr-FR" baseline="0" dirty="0" err="1"/>
              <a:t>reminder</a:t>
            </a:r>
            <a:r>
              <a:rPr lang="fr-FR" baseline="0" dirty="0"/>
              <a:t> </a:t>
            </a:r>
            <a:r>
              <a:rPr lang="fr-FR" baseline="0" dirty="0" err="1"/>
              <a:t>along</a:t>
            </a:r>
            <a:r>
              <a:rPr lang="fr-FR" baseline="0" dirty="0"/>
              <a:t> the </a:t>
            </a:r>
            <a:r>
              <a:rPr lang="fr-FR" baseline="0" dirty="0" err="1"/>
              <a:t>way</a:t>
            </a:r>
            <a:r>
              <a:rPr lang="fr-FR" baseline="0" dirty="0"/>
              <a:t>, roadmap</a:t>
            </a:r>
            <a:endParaRPr lang="fr-FR" dirty="0"/>
          </a:p>
        </p:txBody>
      </p:sp>
    </p:spTree>
    <p:extLst>
      <p:ext uri="{BB962C8B-B14F-4D97-AF65-F5344CB8AC3E}">
        <p14:creationId xmlns:p14="http://schemas.microsoft.com/office/powerpoint/2010/main" val="805595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Include</a:t>
            </a:r>
            <a:r>
              <a:rPr lang="fr-FR" dirty="0"/>
              <a:t> </a:t>
            </a:r>
            <a:r>
              <a:rPr lang="fr-FR" dirty="0" err="1"/>
              <a:t>such</a:t>
            </a:r>
            <a:r>
              <a:rPr lang="fr-FR" baseline="0" dirty="0"/>
              <a:t> a </a:t>
            </a:r>
            <a:r>
              <a:rPr lang="fr-FR" baseline="0" dirty="0" err="1"/>
              <a:t>list</a:t>
            </a:r>
            <a:r>
              <a:rPr lang="fr-FR" baseline="0" dirty="0"/>
              <a:t> at the </a:t>
            </a:r>
            <a:r>
              <a:rPr lang="fr-FR" baseline="0" dirty="0" err="1"/>
              <a:t>beginning</a:t>
            </a:r>
            <a:r>
              <a:rPr lang="fr-FR" baseline="0" dirty="0"/>
              <a:t> and as </a:t>
            </a:r>
            <a:r>
              <a:rPr lang="fr-FR" baseline="0" dirty="0" err="1"/>
              <a:t>reminder</a:t>
            </a:r>
            <a:r>
              <a:rPr lang="fr-FR" baseline="0" dirty="0"/>
              <a:t> </a:t>
            </a:r>
            <a:r>
              <a:rPr lang="fr-FR" baseline="0" dirty="0" err="1"/>
              <a:t>along</a:t>
            </a:r>
            <a:r>
              <a:rPr lang="fr-FR" baseline="0" dirty="0"/>
              <a:t> the </a:t>
            </a:r>
            <a:r>
              <a:rPr lang="fr-FR" baseline="0" dirty="0" err="1"/>
              <a:t>way</a:t>
            </a:r>
            <a:r>
              <a:rPr lang="fr-FR" baseline="0" dirty="0"/>
              <a:t>, roadmap</a:t>
            </a:r>
            <a:endParaRPr lang="fr-FR" dirty="0"/>
          </a:p>
        </p:txBody>
      </p:sp>
    </p:spTree>
    <p:extLst>
      <p:ext uri="{BB962C8B-B14F-4D97-AF65-F5344CB8AC3E}">
        <p14:creationId xmlns:p14="http://schemas.microsoft.com/office/powerpoint/2010/main" val="294009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Include</a:t>
            </a:r>
            <a:r>
              <a:rPr lang="fr-FR" dirty="0"/>
              <a:t> </a:t>
            </a:r>
            <a:r>
              <a:rPr lang="fr-FR" dirty="0" err="1"/>
              <a:t>such</a:t>
            </a:r>
            <a:r>
              <a:rPr lang="fr-FR" baseline="0" dirty="0"/>
              <a:t> a </a:t>
            </a:r>
            <a:r>
              <a:rPr lang="fr-FR" baseline="0" dirty="0" err="1"/>
              <a:t>list</a:t>
            </a:r>
            <a:r>
              <a:rPr lang="fr-FR" baseline="0" dirty="0"/>
              <a:t> at the </a:t>
            </a:r>
            <a:r>
              <a:rPr lang="fr-FR" baseline="0" dirty="0" err="1"/>
              <a:t>beginning</a:t>
            </a:r>
            <a:r>
              <a:rPr lang="fr-FR" baseline="0" dirty="0"/>
              <a:t> and as </a:t>
            </a:r>
            <a:r>
              <a:rPr lang="fr-FR" baseline="0" dirty="0" err="1"/>
              <a:t>reminder</a:t>
            </a:r>
            <a:r>
              <a:rPr lang="fr-FR" baseline="0" dirty="0"/>
              <a:t> </a:t>
            </a:r>
            <a:r>
              <a:rPr lang="fr-FR" baseline="0" dirty="0" err="1"/>
              <a:t>along</a:t>
            </a:r>
            <a:r>
              <a:rPr lang="fr-FR" baseline="0" dirty="0"/>
              <a:t> the </a:t>
            </a:r>
            <a:r>
              <a:rPr lang="fr-FR" baseline="0" dirty="0" err="1"/>
              <a:t>way</a:t>
            </a:r>
            <a:r>
              <a:rPr lang="fr-FR" baseline="0" dirty="0"/>
              <a:t>, roadmap</a:t>
            </a:r>
            <a:endParaRPr lang="fr-FR" dirty="0"/>
          </a:p>
        </p:txBody>
      </p:sp>
    </p:spTree>
    <p:extLst>
      <p:ext uri="{BB962C8B-B14F-4D97-AF65-F5344CB8AC3E}">
        <p14:creationId xmlns:p14="http://schemas.microsoft.com/office/powerpoint/2010/main" val="293768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Include</a:t>
            </a:r>
            <a:r>
              <a:rPr lang="fr-FR" dirty="0"/>
              <a:t> </a:t>
            </a:r>
            <a:r>
              <a:rPr lang="fr-FR" dirty="0" err="1"/>
              <a:t>such</a:t>
            </a:r>
            <a:r>
              <a:rPr lang="fr-FR" baseline="0" dirty="0"/>
              <a:t> a </a:t>
            </a:r>
            <a:r>
              <a:rPr lang="fr-FR" baseline="0" dirty="0" err="1"/>
              <a:t>list</a:t>
            </a:r>
            <a:r>
              <a:rPr lang="fr-FR" baseline="0" dirty="0"/>
              <a:t> at the </a:t>
            </a:r>
            <a:r>
              <a:rPr lang="fr-FR" baseline="0" dirty="0" err="1"/>
              <a:t>beginning</a:t>
            </a:r>
            <a:r>
              <a:rPr lang="fr-FR" baseline="0" dirty="0"/>
              <a:t> and as </a:t>
            </a:r>
            <a:r>
              <a:rPr lang="fr-FR" baseline="0" dirty="0" err="1"/>
              <a:t>reminder</a:t>
            </a:r>
            <a:r>
              <a:rPr lang="fr-FR" baseline="0" dirty="0"/>
              <a:t> </a:t>
            </a:r>
            <a:r>
              <a:rPr lang="fr-FR" baseline="0" dirty="0" err="1"/>
              <a:t>along</a:t>
            </a:r>
            <a:r>
              <a:rPr lang="fr-FR" baseline="0" dirty="0"/>
              <a:t> the </a:t>
            </a:r>
            <a:r>
              <a:rPr lang="fr-FR" baseline="0" dirty="0" err="1"/>
              <a:t>way</a:t>
            </a:r>
            <a:r>
              <a:rPr lang="fr-FR" baseline="0" dirty="0"/>
              <a:t>, roadmap</a:t>
            </a:r>
            <a:endParaRPr lang="fr-FR" dirty="0"/>
          </a:p>
        </p:txBody>
      </p:sp>
    </p:spTree>
    <p:extLst>
      <p:ext uri="{BB962C8B-B14F-4D97-AF65-F5344CB8AC3E}">
        <p14:creationId xmlns:p14="http://schemas.microsoft.com/office/powerpoint/2010/main" val="78520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Include</a:t>
            </a:r>
            <a:r>
              <a:rPr lang="fr-FR" dirty="0"/>
              <a:t> </a:t>
            </a:r>
            <a:r>
              <a:rPr lang="fr-FR" dirty="0" err="1"/>
              <a:t>such</a:t>
            </a:r>
            <a:r>
              <a:rPr lang="fr-FR" baseline="0" dirty="0"/>
              <a:t> a </a:t>
            </a:r>
            <a:r>
              <a:rPr lang="fr-FR" baseline="0" dirty="0" err="1"/>
              <a:t>list</a:t>
            </a:r>
            <a:r>
              <a:rPr lang="fr-FR" baseline="0" dirty="0"/>
              <a:t> at the </a:t>
            </a:r>
            <a:r>
              <a:rPr lang="fr-FR" baseline="0" dirty="0" err="1"/>
              <a:t>beginning</a:t>
            </a:r>
            <a:r>
              <a:rPr lang="fr-FR" baseline="0" dirty="0"/>
              <a:t> and as </a:t>
            </a:r>
            <a:r>
              <a:rPr lang="fr-FR" baseline="0" dirty="0" err="1"/>
              <a:t>reminder</a:t>
            </a:r>
            <a:r>
              <a:rPr lang="fr-FR" baseline="0" dirty="0"/>
              <a:t> </a:t>
            </a:r>
            <a:r>
              <a:rPr lang="fr-FR" baseline="0" dirty="0" err="1"/>
              <a:t>along</a:t>
            </a:r>
            <a:r>
              <a:rPr lang="fr-FR" baseline="0" dirty="0"/>
              <a:t> the </a:t>
            </a:r>
            <a:r>
              <a:rPr lang="fr-FR" baseline="0" dirty="0" err="1"/>
              <a:t>way</a:t>
            </a:r>
            <a:r>
              <a:rPr lang="fr-FR" baseline="0" dirty="0"/>
              <a:t>, roadmap</a:t>
            </a:r>
            <a:endParaRPr lang="fr-FR" dirty="0"/>
          </a:p>
        </p:txBody>
      </p:sp>
    </p:spTree>
    <p:extLst>
      <p:ext uri="{BB962C8B-B14F-4D97-AF65-F5344CB8AC3E}">
        <p14:creationId xmlns:p14="http://schemas.microsoft.com/office/powerpoint/2010/main" val="1476225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Include</a:t>
            </a:r>
            <a:r>
              <a:rPr lang="fr-FR" dirty="0"/>
              <a:t> </a:t>
            </a:r>
            <a:r>
              <a:rPr lang="fr-FR" dirty="0" err="1"/>
              <a:t>such</a:t>
            </a:r>
            <a:r>
              <a:rPr lang="fr-FR" baseline="0" dirty="0"/>
              <a:t> a </a:t>
            </a:r>
            <a:r>
              <a:rPr lang="fr-FR" baseline="0" dirty="0" err="1"/>
              <a:t>list</a:t>
            </a:r>
            <a:r>
              <a:rPr lang="fr-FR" baseline="0" dirty="0"/>
              <a:t> at the </a:t>
            </a:r>
            <a:r>
              <a:rPr lang="fr-FR" baseline="0" dirty="0" err="1"/>
              <a:t>beginning</a:t>
            </a:r>
            <a:r>
              <a:rPr lang="fr-FR" baseline="0" dirty="0"/>
              <a:t> and as </a:t>
            </a:r>
            <a:r>
              <a:rPr lang="fr-FR" baseline="0" dirty="0" err="1"/>
              <a:t>reminder</a:t>
            </a:r>
            <a:r>
              <a:rPr lang="fr-FR" baseline="0" dirty="0"/>
              <a:t> </a:t>
            </a:r>
            <a:r>
              <a:rPr lang="fr-FR" baseline="0" dirty="0" err="1"/>
              <a:t>along</a:t>
            </a:r>
            <a:r>
              <a:rPr lang="fr-FR" baseline="0" dirty="0"/>
              <a:t> the </a:t>
            </a:r>
            <a:r>
              <a:rPr lang="fr-FR" baseline="0" dirty="0" err="1"/>
              <a:t>way</a:t>
            </a:r>
            <a:r>
              <a:rPr lang="fr-FR" baseline="0" dirty="0"/>
              <a:t>, roadmap</a:t>
            </a:r>
            <a:endParaRPr lang="fr-FR" dirty="0"/>
          </a:p>
        </p:txBody>
      </p:sp>
    </p:spTree>
    <p:extLst>
      <p:ext uri="{BB962C8B-B14F-4D97-AF65-F5344CB8AC3E}">
        <p14:creationId xmlns:p14="http://schemas.microsoft.com/office/powerpoint/2010/main" val="1188802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Include</a:t>
            </a:r>
            <a:r>
              <a:rPr lang="fr-FR" dirty="0"/>
              <a:t> </a:t>
            </a:r>
            <a:r>
              <a:rPr lang="fr-FR" dirty="0" err="1"/>
              <a:t>such</a:t>
            </a:r>
            <a:r>
              <a:rPr lang="fr-FR" baseline="0" dirty="0"/>
              <a:t> a </a:t>
            </a:r>
            <a:r>
              <a:rPr lang="fr-FR" baseline="0" dirty="0" err="1"/>
              <a:t>list</a:t>
            </a:r>
            <a:r>
              <a:rPr lang="fr-FR" baseline="0" dirty="0"/>
              <a:t> at the </a:t>
            </a:r>
            <a:r>
              <a:rPr lang="fr-FR" baseline="0" dirty="0" err="1"/>
              <a:t>beginning</a:t>
            </a:r>
            <a:r>
              <a:rPr lang="fr-FR" baseline="0" dirty="0"/>
              <a:t> and as </a:t>
            </a:r>
            <a:r>
              <a:rPr lang="fr-FR" baseline="0" dirty="0" err="1"/>
              <a:t>reminder</a:t>
            </a:r>
            <a:r>
              <a:rPr lang="fr-FR" baseline="0" dirty="0"/>
              <a:t> </a:t>
            </a:r>
            <a:r>
              <a:rPr lang="fr-FR" baseline="0" dirty="0" err="1"/>
              <a:t>along</a:t>
            </a:r>
            <a:r>
              <a:rPr lang="fr-FR" baseline="0" dirty="0"/>
              <a:t> the </a:t>
            </a:r>
            <a:r>
              <a:rPr lang="fr-FR" baseline="0" dirty="0" err="1"/>
              <a:t>way</a:t>
            </a:r>
            <a:r>
              <a:rPr lang="fr-FR" baseline="0" dirty="0"/>
              <a:t>, roadmap</a:t>
            </a:r>
            <a:endParaRPr lang="fr-FR" dirty="0"/>
          </a:p>
        </p:txBody>
      </p:sp>
    </p:spTree>
    <p:extLst>
      <p:ext uri="{BB962C8B-B14F-4D97-AF65-F5344CB8AC3E}">
        <p14:creationId xmlns:p14="http://schemas.microsoft.com/office/powerpoint/2010/main" val="1877813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Include</a:t>
            </a:r>
            <a:r>
              <a:rPr lang="fr-FR" dirty="0"/>
              <a:t> </a:t>
            </a:r>
            <a:r>
              <a:rPr lang="fr-FR" dirty="0" err="1"/>
              <a:t>such</a:t>
            </a:r>
            <a:r>
              <a:rPr lang="fr-FR" baseline="0" dirty="0"/>
              <a:t> a </a:t>
            </a:r>
            <a:r>
              <a:rPr lang="fr-FR" baseline="0" dirty="0" err="1"/>
              <a:t>list</a:t>
            </a:r>
            <a:r>
              <a:rPr lang="fr-FR" baseline="0" dirty="0"/>
              <a:t> at the </a:t>
            </a:r>
            <a:r>
              <a:rPr lang="fr-FR" baseline="0" dirty="0" err="1"/>
              <a:t>beginning</a:t>
            </a:r>
            <a:r>
              <a:rPr lang="fr-FR" baseline="0" dirty="0"/>
              <a:t> and as </a:t>
            </a:r>
            <a:r>
              <a:rPr lang="fr-FR" baseline="0" dirty="0" err="1"/>
              <a:t>reminder</a:t>
            </a:r>
            <a:r>
              <a:rPr lang="fr-FR" baseline="0" dirty="0"/>
              <a:t> </a:t>
            </a:r>
            <a:r>
              <a:rPr lang="fr-FR" baseline="0" dirty="0" err="1"/>
              <a:t>along</a:t>
            </a:r>
            <a:r>
              <a:rPr lang="fr-FR" baseline="0" dirty="0"/>
              <a:t> the </a:t>
            </a:r>
            <a:r>
              <a:rPr lang="fr-FR" baseline="0" dirty="0" err="1"/>
              <a:t>way</a:t>
            </a:r>
            <a:r>
              <a:rPr lang="fr-FR" baseline="0" dirty="0"/>
              <a:t>, roadmap</a:t>
            </a:r>
            <a:endParaRPr lang="fr-FR" dirty="0"/>
          </a:p>
        </p:txBody>
      </p:sp>
    </p:spTree>
    <p:extLst>
      <p:ext uri="{BB962C8B-B14F-4D97-AF65-F5344CB8AC3E}">
        <p14:creationId xmlns:p14="http://schemas.microsoft.com/office/powerpoint/2010/main" val="1047007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699973" hangingPunct="0"/>
            <a:fld id="{56DDC87A-87BD-374D-A6A0-A3D12C84FDDD}" type="slidenum">
              <a:rPr lang="en-US" sz="1225" kern="0" smtClean="0">
                <a:solidFill>
                  <a:prstClr val="black"/>
                </a:solidFill>
                <a:sym typeface="Helvetica"/>
              </a:rPr>
              <a:pPr defTabSz="699973" hangingPunct="0"/>
              <a:t>26</a:t>
            </a:fld>
            <a:endParaRPr lang="en-US" sz="1225" kern="0">
              <a:solidFill>
                <a:prstClr val="black"/>
              </a:solidFill>
              <a:sym typeface="Helvetica"/>
            </a:endParaRPr>
          </a:p>
        </p:txBody>
      </p:sp>
    </p:spTree>
    <p:extLst>
      <p:ext uri="{BB962C8B-B14F-4D97-AF65-F5344CB8AC3E}">
        <p14:creationId xmlns:p14="http://schemas.microsoft.com/office/powerpoint/2010/main" val="97473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Include</a:t>
            </a:r>
            <a:r>
              <a:rPr lang="fr-FR" dirty="0"/>
              <a:t> </a:t>
            </a:r>
            <a:r>
              <a:rPr lang="fr-FR" dirty="0" err="1"/>
              <a:t>such</a:t>
            </a:r>
            <a:r>
              <a:rPr lang="fr-FR" baseline="0" dirty="0"/>
              <a:t> a </a:t>
            </a:r>
            <a:r>
              <a:rPr lang="fr-FR" baseline="0" dirty="0" err="1"/>
              <a:t>list</a:t>
            </a:r>
            <a:r>
              <a:rPr lang="fr-FR" baseline="0" dirty="0"/>
              <a:t> at the </a:t>
            </a:r>
            <a:r>
              <a:rPr lang="fr-FR" baseline="0" dirty="0" err="1"/>
              <a:t>beginning</a:t>
            </a:r>
            <a:r>
              <a:rPr lang="fr-FR" baseline="0" dirty="0"/>
              <a:t> and as </a:t>
            </a:r>
            <a:r>
              <a:rPr lang="fr-FR" baseline="0" dirty="0" err="1"/>
              <a:t>reminder</a:t>
            </a:r>
            <a:r>
              <a:rPr lang="fr-FR" baseline="0" dirty="0"/>
              <a:t> </a:t>
            </a:r>
            <a:r>
              <a:rPr lang="fr-FR" baseline="0" dirty="0" err="1"/>
              <a:t>along</a:t>
            </a:r>
            <a:r>
              <a:rPr lang="fr-FR" baseline="0" dirty="0"/>
              <a:t> the </a:t>
            </a:r>
            <a:r>
              <a:rPr lang="fr-FR" baseline="0" dirty="0" err="1"/>
              <a:t>way</a:t>
            </a:r>
            <a:r>
              <a:rPr lang="fr-FR" baseline="0" dirty="0"/>
              <a:t>, roadmap</a:t>
            </a:r>
            <a:endParaRPr lang="fr-FR" dirty="0"/>
          </a:p>
        </p:txBody>
      </p:sp>
    </p:spTree>
    <p:extLst>
      <p:ext uri="{BB962C8B-B14F-4D97-AF65-F5344CB8AC3E}">
        <p14:creationId xmlns:p14="http://schemas.microsoft.com/office/powerpoint/2010/main" val="261514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Include</a:t>
            </a:r>
            <a:r>
              <a:rPr lang="fr-FR" dirty="0"/>
              <a:t> </a:t>
            </a:r>
            <a:r>
              <a:rPr lang="fr-FR" dirty="0" err="1"/>
              <a:t>such</a:t>
            </a:r>
            <a:r>
              <a:rPr lang="fr-FR" baseline="0" dirty="0"/>
              <a:t> a </a:t>
            </a:r>
            <a:r>
              <a:rPr lang="fr-FR" baseline="0" dirty="0" err="1"/>
              <a:t>list</a:t>
            </a:r>
            <a:r>
              <a:rPr lang="fr-FR" baseline="0" dirty="0"/>
              <a:t> at the </a:t>
            </a:r>
            <a:r>
              <a:rPr lang="fr-FR" baseline="0" dirty="0" err="1"/>
              <a:t>beginning</a:t>
            </a:r>
            <a:r>
              <a:rPr lang="fr-FR" baseline="0" dirty="0"/>
              <a:t> and as </a:t>
            </a:r>
            <a:r>
              <a:rPr lang="fr-FR" baseline="0" dirty="0" err="1"/>
              <a:t>reminder</a:t>
            </a:r>
            <a:r>
              <a:rPr lang="fr-FR" baseline="0" dirty="0"/>
              <a:t> </a:t>
            </a:r>
            <a:r>
              <a:rPr lang="fr-FR" baseline="0" dirty="0" err="1"/>
              <a:t>along</a:t>
            </a:r>
            <a:r>
              <a:rPr lang="fr-FR" baseline="0" dirty="0"/>
              <a:t> the </a:t>
            </a:r>
            <a:r>
              <a:rPr lang="fr-FR" baseline="0" dirty="0" err="1"/>
              <a:t>way</a:t>
            </a:r>
            <a:r>
              <a:rPr lang="fr-FR" baseline="0" dirty="0"/>
              <a:t>, roadmap</a:t>
            </a:r>
            <a:endParaRPr lang="fr-FR" dirty="0"/>
          </a:p>
        </p:txBody>
      </p:sp>
    </p:spTree>
    <p:extLst>
      <p:ext uri="{BB962C8B-B14F-4D97-AF65-F5344CB8AC3E}">
        <p14:creationId xmlns:p14="http://schemas.microsoft.com/office/powerpoint/2010/main" val="1423290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552758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Include</a:t>
            </a:r>
            <a:r>
              <a:rPr lang="fr-FR" dirty="0"/>
              <a:t> </a:t>
            </a:r>
            <a:r>
              <a:rPr lang="fr-FR" dirty="0" err="1"/>
              <a:t>such</a:t>
            </a:r>
            <a:r>
              <a:rPr lang="fr-FR" baseline="0" dirty="0"/>
              <a:t> a </a:t>
            </a:r>
            <a:r>
              <a:rPr lang="fr-FR" baseline="0" dirty="0" err="1"/>
              <a:t>list</a:t>
            </a:r>
            <a:r>
              <a:rPr lang="fr-FR" baseline="0" dirty="0"/>
              <a:t> at the </a:t>
            </a:r>
            <a:r>
              <a:rPr lang="fr-FR" baseline="0" dirty="0" err="1"/>
              <a:t>beginning</a:t>
            </a:r>
            <a:r>
              <a:rPr lang="fr-FR" baseline="0" dirty="0"/>
              <a:t> and as </a:t>
            </a:r>
            <a:r>
              <a:rPr lang="fr-FR" baseline="0" dirty="0" err="1"/>
              <a:t>reminder</a:t>
            </a:r>
            <a:r>
              <a:rPr lang="fr-FR" baseline="0" dirty="0"/>
              <a:t> </a:t>
            </a:r>
            <a:r>
              <a:rPr lang="fr-FR" baseline="0" dirty="0" err="1"/>
              <a:t>along</a:t>
            </a:r>
            <a:r>
              <a:rPr lang="fr-FR" baseline="0" dirty="0"/>
              <a:t> the </a:t>
            </a:r>
            <a:r>
              <a:rPr lang="fr-FR" baseline="0" dirty="0" err="1"/>
              <a:t>way</a:t>
            </a:r>
            <a:r>
              <a:rPr lang="fr-FR" baseline="0" dirty="0"/>
              <a:t>, roadmap</a:t>
            </a:r>
            <a:endParaRPr lang="fr-FR" dirty="0"/>
          </a:p>
        </p:txBody>
      </p:sp>
    </p:spTree>
    <p:extLst>
      <p:ext uri="{BB962C8B-B14F-4D97-AF65-F5344CB8AC3E}">
        <p14:creationId xmlns:p14="http://schemas.microsoft.com/office/powerpoint/2010/main" val="745537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Include</a:t>
            </a:r>
            <a:r>
              <a:rPr lang="fr-FR" dirty="0"/>
              <a:t> </a:t>
            </a:r>
            <a:r>
              <a:rPr lang="fr-FR" dirty="0" err="1"/>
              <a:t>such</a:t>
            </a:r>
            <a:r>
              <a:rPr lang="fr-FR" baseline="0" dirty="0"/>
              <a:t> a </a:t>
            </a:r>
            <a:r>
              <a:rPr lang="fr-FR" baseline="0" dirty="0" err="1"/>
              <a:t>list</a:t>
            </a:r>
            <a:r>
              <a:rPr lang="fr-FR" baseline="0" dirty="0"/>
              <a:t> at the </a:t>
            </a:r>
            <a:r>
              <a:rPr lang="fr-FR" baseline="0" dirty="0" err="1"/>
              <a:t>beginning</a:t>
            </a:r>
            <a:r>
              <a:rPr lang="fr-FR" baseline="0" dirty="0"/>
              <a:t> and as </a:t>
            </a:r>
            <a:r>
              <a:rPr lang="fr-FR" baseline="0" dirty="0" err="1"/>
              <a:t>reminder</a:t>
            </a:r>
            <a:r>
              <a:rPr lang="fr-FR" baseline="0" dirty="0"/>
              <a:t> </a:t>
            </a:r>
            <a:r>
              <a:rPr lang="fr-FR" baseline="0" dirty="0" err="1"/>
              <a:t>along</a:t>
            </a:r>
            <a:r>
              <a:rPr lang="fr-FR" baseline="0" dirty="0"/>
              <a:t> the </a:t>
            </a:r>
            <a:r>
              <a:rPr lang="fr-FR" baseline="0" dirty="0" err="1"/>
              <a:t>way</a:t>
            </a:r>
            <a:r>
              <a:rPr lang="fr-FR" baseline="0" dirty="0"/>
              <a:t>, roadmap</a:t>
            </a:r>
            <a:endParaRPr lang="fr-FR" dirty="0"/>
          </a:p>
        </p:txBody>
      </p:sp>
    </p:spTree>
    <p:extLst>
      <p:ext uri="{BB962C8B-B14F-4D97-AF65-F5344CB8AC3E}">
        <p14:creationId xmlns:p14="http://schemas.microsoft.com/office/powerpoint/2010/main" val="1168924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Include</a:t>
            </a:r>
            <a:r>
              <a:rPr lang="fr-FR" dirty="0"/>
              <a:t> </a:t>
            </a:r>
            <a:r>
              <a:rPr lang="fr-FR" dirty="0" err="1"/>
              <a:t>such</a:t>
            </a:r>
            <a:r>
              <a:rPr lang="fr-FR" baseline="0" dirty="0"/>
              <a:t> a </a:t>
            </a:r>
            <a:r>
              <a:rPr lang="fr-FR" baseline="0" dirty="0" err="1"/>
              <a:t>list</a:t>
            </a:r>
            <a:r>
              <a:rPr lang="fr-FR" baseline="0" dirty="0"/>
              <a:t> at the </a:t>
            </a:r>
            <a:r>
              <a:rPr lang="fr-FR" baseline="0" dirty="0" err="1"/>
              <a:t>beginning</a:t>
            </a:r>
            <a:r>
              <a:rPr lang="fr-FR" baseline="0" dirty="0"/>
              <a:t> and as </a:t>
            </a:r>
            <a:r>
              <a:rPr lang="fr-FR" baseline="0" dirty="0" err="1"/>
              <a:t>reminder</a:t>
            </a:r>
            <a:r>
              <a:rPr lang="fr-FR" baseline="0" dirty="0"/>
              <a:t> </a:t>
            </a:r>
            <a:r>
              <a:rPr lang="fr-FR" baseline="0" dirty="0" err="1"/>
              <a:t>along</a:t>
            </a:r>
            <a:r>
              <a:rPr lang="fr-FR" baseline="0" dirty="0"/>
              <a:t> the </a:t>
            </a:r>
            <a:r>
              <a:rPr lang="fr-FR" baseline="0" dirty="0" err="1"/>
              <a:t>way</a:t>
            </a:r>
            <a:r>
              <a:rPr lang="fr-FR" baseline="0" dirty="0"/>
              <a:t>, roadmap</a:t>
            </a:r>
            <a:endParaRPr lang="fr-FR" dirty="0"/>
          </a:p>
        </p:txBody>
      </p:sp>
    </p:spTree>
    <p:extLst>
      <p:ext uri="{BB962C8B-B14F-4D97-AF65-F5344CB8AC3E}">
        <p14:creationId xmlns:p14="http://schemas.microsoft.com/office/powerpoint/2010/main" val="786108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Include</a:t>
            </a:r>
            <a:r>
              <a:rPr lang="fr-FR" dirty="0"/>
              <a:t> </a:t>
            </a:r>
            <a:r>
              <a:rPr lang="fr-FR" dirty="0" err="1"/>
              <a:t>such</a:t>
            </a:r>
            <a:r>
              <a:rPr lang="fr-FR" baseline="0" dirty="0"/>
              <a:t> a </a:t>
            </a:r>
            <a:r>
              <a:rPr lang="fr-FR" baseline="0" dirty="0" err="1"/>
              <a:t>list</a:t>
            </a:r>
            <a:r>
              <a:rPr lang="fr-FR" baseline="0" dirty="0"/>
              <a:t> at the </a:t>
            </a:r>
            <a:r>
              <a:rPr lang="fr-FR" baseline="0" dirty="0" err="1"/>
              <a:t>beginning</a:t>
            </a:r>
            <a:r>
              <a:rPr lang="fr-FR" baseline="0" dirty="0"/>
              <a:t> and as </a:t>
            </a:r>
            <a:r>
              <a:rPr lang="fr-FR" baseline="0" dirty="0" err="1"/>
              <a:t>reminder</a:t>
            </a:r>
            <a:r>
              <a:rPr lang="fr-FR" baseline="0" dirty="0"/>
              <a:t> </a:t>
            </a:r>
            <a:r>
              <a:rPr lang="fr-FR" baseline="0" dirty="0" err="1"/>
              <a:t>along</a:t>
            </a:r>
            <a:r>
              <a:rPr lang="fr-FR" baseline="0" dirty="0"/>
              <a:t> the </a:t>
            </a:r>
            <a:r>
              <a:rPr lang="fr-FR" baseline="0" dirty="0" err="1"/>
              <a:t>way</a:t>
            </a:r>
            <a:r>
              <a:rPr lang="fr-FR" baseline="0" dirty="0"/>
              <a:t>, roadmap</a:t>
            </a:r>
            <a:endParaRPr lang="fr-FR" dirty="0"/>
          </a:p>
        </p:txBody>
      </p:sp>
    </p:spTree>
    <p:extLst>
      <p:ext uri="{BB962C8B-B14F-4D97-AF65-F5344CB8AC3E}">
        <p14:creationId xmlns:p14="http://schemas.microsoft.com/office/powerpoint/2010/main" val="3441247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tags" Target="../tags/tag4.xml"/><Relationship Id="rId2"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tags" Target="../tags/tag8.xml"/><Relationship Id="rId2" Type="http://schemas.openxmlformats.org/officeDocument/2006/relationships/tags" Target="../tags/tag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apositive de titre">
    <p:bg>
      <p:bgPr>
        <a:solidFill>
          <a:schemeClr val="tx2"/>
        </a:solidFill>
        <a:effectLst/>
      </p:bgPr>
    </p:bg>
    <p:spTree>
      <p:nvGrpSpPr>
        <p:cNvPr id="1" name=""/>
        <p:cNvGrpSpPr/>
        <p:nvPr/>
      </p:nvGrpSpPr>
      <p:grpSpPr>
        <a:xfrm>
          <a:off x="0" y="0"/>
          <a:ext cx="0" cy="0"/>
          <a:chOff x="0" y="0"/>
          <a:chExt cx="0" cy="0"/>
        </a:xfrm>
      </p:grpSpPr>
      <p:pic>
        <p:nvPicPr>
          <p:cNvPr id="8" name="image11.png">
            <a:extLst>
              <a:ext uri="{FF2B5EF4-FFF2-40B4-BE49-F238E27FC236}">
                <a16:creationId xmlns="" xmlns:a16="http://schemas.microsoft.com/office/drawing/2014/main" id="{E67D27F6-8EB7-4662-B53F-16E3A6D02EE6}"/>
              </a:ext>
            </a:extLst>
          </p:cNvPr>
          <p:cNvPicPr>
            <a:picLocks noChangeAspect="1"/>
          </p:cNvPicPr>
          <p:nvPr userDrawn="1">
            <p:custDataLst>
              <p:tags r:id="rId1"/>
            </p:custDataLst>
          </p:nvPr>
        </p:nvPicPr>
        <p:blipFill rotWithShape="1">
          <a:blip r:embed="rId4" cstate="hqprint">
            <a:alphaModFix amt="45000"/>
            <a:extLst>
              <a:ext uri="{28A0092B-C50C-407E-A947-70E740481C1C}">
                <a14:useLocalDpi xmlns:a14="http://schemas.microsoft.com/office/drawing/2010/main"/>
              </a:ext>
            </a:extLst>
          </a:blip>
          <a:srcRect/>
          <a:stretch/>
        </p:blipFill>
        <p:spPr>
          <a:xfrm>
            <a:off x="0" y="3147"/>
            <a:ext cx="20102511" cy="11304616"/>
          </a:xfrm>
          <a:prstGeom prst="rect">
            <a:avLst/>
          </a:prstGeom>
          <a:ln w="12700">
            <a:miter lim="400000"/>
          </a:ln>
        </p:spPr>
      </p:pic>
      <p:sp>
        <p:nvSpPr>
          <p:cNvPr id="78" name="Forme libre : forme 77">
            <a:extLst>
              <a:ext uri="{FF2B5EF4-FFF2-40B4-BE49-F238E27FC236}">
                <a16:creationId xmlns="" xmlns:a16="http://schemas.microsoft.com/office/drawing/2014/main" id="{4D700A3E-3C81-4048-ADAF-B7A927B204EF}"/>
              </a:ext>
            </a:extLst>
          </p:cNvPr>
          <p:cNvSpPr/>
          <p:nvPr userDrawn="1"/>
        </p:nvSpPr>
        <p:spPr>
          <a:xfrm>
            <a:off x="0" y="-4"/>
            <a:ext cx="17662524" cy="11307766"/>
          </a:xfrm>
          <a:custGeom>
            <a:avLst/>
            <a:gdLst>
              <a:gd name="connsiteX0" fmla="*/ 4916 w 17662524"/>
              <a:gd name="connsiteY0" fmla="*/ 0 h 11307766"/>
              <a:gd name="connsiteX1" fmla="*/ 17662524 w 17662524"/>
              <a:gd name="connsiteY1" fmla="*/ 0 h 11307766"/>
              <a:gd name="connsiteX2" fmla="*/ 4572187 w 17662524"/>
              <a:gd name="connsiteY2" fmla="*/ 11307765 h 11307766"/>
              <a:gd name="connsiteX3" fmla="*/ 4586902 w 17662524"/>
              <a:gd name="connsiteY3" fmla="*/ 11286301 h 11307766"/>
              <a:gd name="connsiteX4" fmla="*/ 4495078 w 17662524"/>
              <a:gd name="connsiteY4" fmla="*/ 11286301 h 11307766"/>
              <a:gd name="connsiteX5" fmla="*/ 4495078 w 17662524"/>
              <a:gd name="connsiteY5" fmla="*/ 11307766 h 11307766"/>
              <a:gd name="connsiteX6" fmla="*/ 0 w 17662524"/>
              <a:gd name="connsiteY6" fmla="*/ 11307766 h 11307766"/>
              <a:gd name="connsiteX7" fmla="*/ 0 w 17662524"/>
              <a:gd name="connsiteY7" fmla="*/ 10767403 h 11307766"/>
              <a:gd name="connsiteX8" fmla="*/ 4916 w 17662524"/>
              <a:gd name="connsiteY8" fmla="*/ 10767403 h 1130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62524" h="11307766">
                <a:moveTo>
                  <a:pt x="4916" y="0"/>
                </a:moveTo>
                <a:lnTo>
                  <a:pt x="17662524" y="0"/>
                </a:lnTo>
                <a:lnTo>
                  <a:pt x="4572187" y="11307765"/>
                </a:lnTo>
                <a:lnTo>
                  <a:pt x="4586902" y="11286301"/>
                </a:lnTo>
                <a:lnTo>
                  <a:pt x="4495078" y="11286301"/>
                </a:lnTo>
                <a:lnTo>
                  <a:pt x="4495078" y="11307766"/>
                </a:lnTo>
                <a:lnTo>
                  <a:pt x="0" y="11307766"/>
                </a:lnTo>
                <a:lnTo>
                  <a:pt x="0" y="10767403"/>
                </a:lnTo>
                <a:lnTo>
                  <a:pt x="4916" y="10767403"/>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2" name="Title 1"/>
          <p:cNvSpPr>
            <a:spLocks noGrp="1"/>
          </p:cNvSpPr>
          <p:nvPr>
            <p:ph type="ctrTitle" hasCustomPrompt="1"/>
          </p:nvPr>
        </p:nvSpPr>
        <p:spPr>
          <a:xfrm>
            <a:off x="1059756" y="4930424"/>
            <a:ext cx="6334125" cy="1949175"/>
          </a:xfrm>
        </p:spPr>
        <p:txBody>
          <a:bodyPr lIns="0" tIns="0" rIns="0" bIns="0" anchor="b" anchorCtr="0">
            <a:noAutofit/>
          </a:bodyPr>
          <a:lstStyle>
            <a:lvl1pPr algn="l">
              <a:defRPr sz="6600" b="1" cap="all" spc="200" baseline="0">
                <a:solidFill>
                  <a:schemeClr val="bg1"/>
                </a:solidFill>
                <a:latin typeface="+mn-lt"/>
              </a:defRPr>
            </a:lvl1pPr>
          </a:lstStyle>
          <a:p>
            <a:r>
              <a:rPr lang="fr-CA" noProof="0" dirty="0"/>
              <a:t>Titre</a:t>
            </a:r>
          </a:p>
        </p:txBody>
      </p:sp>
      <p:sp>
        <p:nvSpPr>
          <p:cNvPr id="12" name="Espace réservé de la date 11"/>
          <p:cNvSpPr>
            <a:spLocks noGrp="1"/>
          </p:cNvSpPr>
          <p:nvPr>
            <p:ph type="dt" sz="half" idx="10"/>
          </p:nvPr>
        </p:nvSpPr>
        <p:spPr>
          <a:xfrm>
            <a:off x="1059756" y="8268933"/>
            <a:ext cx="6334125" cy="370800"/>
          </a:xfrm>
          <a:prstGeom prst="rect">
            <a:avLst/>
          </a:prstGeom>
        </p:spPr>
        <p:txBody>
          <a:bodyPr lIns="0" tIns="0" rIns="0" bIns="0">
            <a:noAutofit/>
          </a:bodyPr>
          <a:lstStyle>
            <a:lvl1pPr>
              <a:defRPr sz="2000" b="0" i="0" cap="all" baseline="0">
                <a:solidFill>
                  <a:schemeClr val="bg1"/>
                </a:solidFill>
                <a:latin typeface="+mj-lt"/>
              </a:defRPr>
            </a:lvl1pPr>
          </a:lstStyle>
          <a:p>
            <a:pPr>
              <a:lnSpc>
                <a:spcPct val="90000"/>
              </a:lnSpc>
            </a:pPr>
            <a:endParaRPr lang="fr-CA" dirty="0">
              <a:solidFill>
                <a:srgbClr val="FFFFFF"/>
              </a:solidFill>
            </a:endParaRPr>
          </a:p>
        </p:txBody>
      </p:sp>
      <p:sp>
        <p:nvSpPr>
          <p:cNvPr id="5" name="Espace réservé du texte 4"/>
          <p:cNvSpPr>
            <a:spLocks noGrp="1"/>
          </p:cNvSpPr>
          <p:nvPr>
            <p:ph type="body" sz="quarter" idx="13" hasCustomPrompt="1"/>
          </p:nvPr>
        </p:nvSpPr>
        <p:spPr>
          <a:xfrm>
            <a:off x="1059756" y="7099547"/>
            <a:ext cx="6334125" cy="756337"/>
          </a:xfrm>
        </p:spPr>
        <p:txBody>
          <a:bodyPr/>
          <a:lstStyle>
            <a:lvl1pPr>
              <a:spcBef>
                <a:spcPts val="0"/>
              </a:spcBef>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Sous-titre</a:t>
            </a:r>
            <a:endParaRPr lang="fr-CA" dirty="0"/>
          </a:p>
        </p:txBody>
      </p:sp>
      <p:pic>
        <p:nvPicPr>
          <p:cNvPr id="33" name="image8.pdf">
            <a:extLst>
              <a:ext uri="{FF2B5EF4-FFF2-40B4-BE49-F238E27FC236}">
                <a16:creationId xmlns="" xmlns:a16="http://schemas.microsoft.com/office/drawing/2014/main" id="{6CCD0D51-5671-416D-8A85-677D0F8B2DBC}"/>
              </a:ext>
            </a:extLst>
          </p:cNvPr>
          <p:cNvPicPr>
            <a:picLocks noChangeAspect="1"/>
          </p:cNvPicPr>
          <p:nvPr userDrawn="1">
            <p:custDataLst>
              <p:tags r:id="rId2"/>
            </p:custDataLst>
          </p:nvPr>
        </p:nvPicPr>
        <p:blipFill>
          <a:blip r:embed="rId5" cstate="email">
            <a:extLst>
              <a:ext uri="{28A0092B-C50C-407E-A947-70E740481C1C}">
                <a14:useLocalDpi xmlns:a14="http://schemas.microsoft.com/office/drawing/2010/main"/>
              </a:ext>
            </a:extLst>
          </a:blip>
          <a:stretch>
            <a:fillRect/>
          </a:stretch>
        </p:blipFill>
        <p:spPr>
          <a:xfrm>
            <a:off x="1080121" y="1902947"/>
            <a:ext cx="3087688" cy="1253906"/>
          </a:xfrm>
          <a:prstGeom prst="rect">
            <a:avLst/>
          </a:prstGeom>
          <a:ln w="12700">
            <a:miter lim="400000"/>
          </a:ln>
        </p:spPr>
      </p:pic>
      <p:grpSp>
        <p:nvGrpSpPr>
          <p:cNvPr id="76" name="Groupe 75">
            <a:extLst>
              <a:ext uri="{FF2B5EF4-FFF2-40B4-BE49-F238E27FC236}">
                <a16:creationId xmlns="" xmlns:a16="http://schemas.microsoft.com/office/drawing/2014/main" id="{FB29DC91-10A3-49F0-A16F-8172000C5749}"/>
              </a:ext>
            </a:extLst>
          </p:cNvPr>
          <p:cNvGrpSpPr/>
          <p:nvPr userDrawn="1"/>
        </p:nvGrpSpPr>
        <p:grpSpPr>
          <a:xfrm>
            <a:off x="4495078" y="-46759"/>
            <a:ext cx="13243214" cy="11414414"/>
            <a:chOff x="2358736" y="-46759"/>
            <a:chExt cx="13243214" cy="11414414"/>
          </a:xfrm>
        </p:grpSpPr>
        <p:cxnSp>
          <p:nvCxnSpPr>
            <p:cNvPr id="57" name="Connecteur droit 56">
              <a:extLst>
                <a:ext uri="{FF2B5EF4-FFF2-40B4-BE49-F238E27FC236}">
                  <a16:creationId xmlns="" xmlns:a16="http://schemas.microsoft.com/office/drawing/2014/main" id="{8E9E99C2-3FFE-4D21-BC7D-FBFB9DD3A9FE}"/>
                </a:ext>
              </a:extLst>
            </p:cNvPr>
            <p:cNvCxnSpPr>
              <a:cxnSpLocks/>
            </p:cNvCxnSpPr>
            <p:nvPr userDrawn="1"/>
          </p:nvCxnSpPr>
          <p:spPr>
            <a:xfrm flipH="1">
              <a:off x="2358736" y="-46759"/>
              <a:ext cx="13243214" cy="11414414"/>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60" name="Ellipse 59">
              <a:extLst>
                <a:ext uri="{FF2B5EF4-FFF2-40B4-BE49-F238E27FC236}">
                  <a16:creationId xmlns="" xmlns:a16="http://schemas.microsoft.com/office/drawing/2014/main" id="{3EBC27A3-CF83-4229-816A-8A939F89292A}"/>
                </a:ext>
              </a:extLst>
            </p:cNvPr>
            <p:cNvSpPr/>
            <p:nvPr userDrawn="1"/>
          </p:nvSpPr>
          <p:spPr>
            <a:xfrm>
              <a:off x="9220259" y="5304414"/>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61" name="Ellipse 60">
              <a:extLst>
                <a:ext uri="{FF2B5EF4-FFF2-40B4-BE49-F238E27FC236}">
                  <a16:creationId xmlns="" xmlns:a16="http://schemas.microsoft.com/office/drawing/2014/main" id="{03A57FBE-32DC-4C53-9C43-B2988B4387E9}"/>
                </a:ext>
              </a:extLst>
            </p:cNvPr>
            <p:cNvSpPr/>
            <p:nvPr userDrawn="1"/>
          </p:nvSpPr>
          <p:spPr>
            <a:xfrm>
              <a:off x="10031063" y="4604419"/>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62" name="Ellipse 61">
              <a:extLst>
                <a:ext uri="{FF2B5EF4-FFF2-40B4-BE49-F238E27FC236}">
                  <a16:creationId xmlns="" xmlns:a16="http://schemas.microsoft.com/office/drawing/2014/main" id="{81A31F76-1B57-434B-BD2B-1C80CB0BA029}"/>
                </a:ext>
              </a:extLst>
            </p:cNvPr>
            <p:cNvSpPr/>
            <p:nvPr userDrawn="1"/>
          </p:nvSpPr>
          <p:spPr>
            <a:xfrm>
              <a:off x="10841867" y="3904424"/>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63" name="Ellipse 62">
              <a:extLst>
                <a:ext uri="{FF2B5EF4-FFF2-40B4-BE49-F238E27FC236}">
                  <a16:creationId xmlns="" xmlns:a16="http://schemas.microsoft.com/office/drawing/2014/main" id="{AD98F20E-1C3B-40DD-96A1-110EE91BEA88}"/>
                </a:ext>
              </a:extLst>
            </p:cNvPr>
            <p:cNvSpPr/>
            <p:nvPr userDrawn="1"/>
          </p:nvSpPr>
          <p:spPr>
            <a:xfrm>
              <a:off x="11652671" y="3204429"/>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64" name="Ellipse 63">
              <a:extLst>
                <a:ext uri="{FF2B5EF4-FFF2-40B4-BE49-F238E27FC236}">
                  <a16:creationId xmlns="" xmlns:a16="http://schemas.microsoft.com/office/drawing/2014/main" id="{95D0AAF0-E0F9-4F12-BBC2-9C808CA791B1}"/>
                </a:ext>
              </a:extLst>
            </p:cNvPr>
            <p:cNvSpPr/>
            <p:nvPr userDrawn="1"/>
          </p:nvSpPr>
          <p:spPr>
            <a:xfrm>
              <a:off x="12463475" y="2504434"/>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65" name="Ellipse 64">
              <a:extLst>
                <a:ext uri="{FF2B5EF4-FFF2-40B4-BE49-F238E27FC236}">
                  <a16:creationId xmlns="" xmlns:a16="http://schemas.microsoft.com/office/drawing/2014/main" id="{1FF3A5CF-0452-4829-B7E0-514DF2EA7F26}"/>
                </a:ext>
              </a:extLst>
            </p:cNvPr>
            <p:cNvSpPr/>
            <p:nvPr userDrawn="1"/>
          </p:nvSpPr>
          <p:spPr>
            <a:xfrm>
              <a:off x="13274279" y="1804439"/>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66" name="Ellipse 65">
              <a:extLst>
                <a:ext uri="{FF2B5EF4-FFF2-40B4-BE49-F238E27FC236}">
                  <a16:creationId xmlns="" xmlns:a16="http://schemas.microsoft.com/office/drawing/2014/main" id="{11A6DB75-C9EA-439F-995B-E66C120E0070}"/>
                </a:ext>
              </a:extLst>
            </p:cNvPr>
            <p:cNvSpPr/>
            <p:nvPr userDrawn="1"/>
          </p:nvSpPr>
          <p:spPr>
            <a:xfrm>
              <a:off x="14085083" y="1104444"/>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67" name="Ellipse 66">
              <a:extLst>
                <a:ext uri="{FF2B5EF4-FFF2-40B4-BE49-F238E27FC236}">
                  <a16:creationId xmlns="" xmlns:a16="http://schemas.microsoft.com/office/drawing/2014/main" id="{C9D043FD-CA88-4CF5-B26D-90F73AB28F77}"/>
                </a:ext>
              </a:extLst>
            </p:cNvPr>
            <p:cNvSpPr/>
            <p:nvPr userDrawn="1"/>
          </p:nvSpPr>
          <p:spPr>
            <a:xfrm>
              <a:off x="14895891" y="404449"/>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68" name="Ellipse 67">
              <a:extLst>
                <a:ext uri="{FF2B5EF4-FFF2-40B4-BE49-F238E27FC236}">
                  <a16:creationId xmlns="" xmlns:a16="http://schemas.microsoft.com/office/drawing/2014/main" id="{DCBBB5A9-EE50-4A1C-B227-2F21F432598A}"/>
                </a:ext>
              </a:extLst>
            </p:cNvPr>
            <p:cNvSpPr/>
            <p:nvPr userDrawn="1"/>
          </p:nvSpPr>
          <p:spPr>
            <a:xfrm>
              <a:off x="2733827" y="10904376"/>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69" name="Ellipse 68">
              <a:extLst>
                <a:ext uri="{FF2B5EF4-FFF2-40B4-BE49-F238E27FC236}">
                  <a16:creationId xmlns="" xmlns:a16="http://schemas.microsoft.com/office/drawing/2014/main" id="{29D7D3D7-3B18-40A0-8B16-4637928D22D9}"/>
                </a:ext>
              </a:extLst>
            </p:cNvPr>
            <p:cNvSpPr/>
            <p:nvPr userDrawn="1"/>
          </p:nvSpPr>
          <p:spPr>
            <a:xfrm>
              <a:off x="3544631" y="10204379"/>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70" name="Ellipse 69">
              <a:extLst>
                <a:ext uri="{FF2B5EF4-FFF2-40B4-BE49-F238E27FC236}">
                  <a16:creationId xmlns="" xmlns:a16="http://schemas.microsoft.com/office/drawing/2014/main" id="{75B8F0A2-7073-493D-90E1-A19B6A45CE24}"/>
                </a:ext>
              </a:extLst>
            </p:cNvPr>
            <p:cNvSpPr/>
            <p:nvPr userDrawn="1"/>
          </p:nvSpPr>
          <p:spPr>
            <a:xfrm>
              <a:off x="4355435" y="9504384"/>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71" name="Ellipse 70">
              <a:extLst>
                <a:ext uri="{FF2B5EF4-FFF2-40B4-BE49-F238E27FC236}">
                  <a16:creationId xmlns="" xmlns:a16="http://schemas.microsoft.com/office/drawing/2014/main" id="{04370944-0375-4EA0-A5E5-AC6BB0D91266}"/>
                </a:ext>
              </a:extLst>
            </p:cNvPr>
            <p:cNvSpPr/>
            <p:nvPr userDrawn="1"/>
          </p:nvSpPr>
          <p:spPr>
            <a:xfrm>
              <a:off x="5166239" y="8804389"/>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72" name="Ellipse 71">
              <a:extLst>
                <a:ext uri="{FF2B5EF4-FFF2-40B4-BE49-F238E27FC236}">
                  <a16:creationId xmlns="" xmlns:a16="http://schemas.microsoft.com/office/drawing/2014/main" id="{F248CB55-8553-4254-B71A-77D20EA1A047}"/>
                </a:ext>
              </a:extLst>
            </p:cNvPr>
            <p:cNvSpPr/>
            <p:nvPr userDrawn="1"/>
          </p:nvSpPr>
          <p:spPr>
            <a:xfrm>
              <a:off x="5977043" y="8104394"/>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73" name="Ellipse 72">
              <a:extLst>
                <a:ext uri="{FF2B5EF4-FFF2-40B4-BE49-F238E27FC236}">
                  <a16:creationId xmlns="" xmlns:a16="http://schemas.microsoft.com/office/drawing/2014/main" id="{E7D6E815-8D05-4D12-8F06-6BA1E12AAF23}"/>
                </a:ext>
              </a:extLst>
            </p:cNvPr>
            <p:cNvSpPr/>
            <p:nvPr userDrawn="1"/>
          </p:nvSpPr>
          <p:spPr>
            <a:xfrm>
              <a:off x="6787847" y="7404399"/>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74" name="Ellipse 73">
              <a:extLst>
                <a:ext uri="{FF2B5EF4-FFF2-40B4-BE49-F238E27FC236}">
                  <a16:creationId xmlns="" xmlns:a16="http://schemas.microsoft.com/office/drawing/2014/main" id="{951EA2B6-AA64-46F1-B8F6-BCB890062BAC}"/>
                </a:ext>
              </a:extLst>
            </p:cNvPr>
            <p:cNvSpPr/>
            <p:nvPr userDrawn="1"/>
          </p:nvSpPr>
          <p:spPr>
            <a:xfrm>
              <a:off x="7598651" y="6704404"/>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75" name="Ellipse 74">
              <a:extLst>
                <a:ext uri="{FF2B5EF4-FFF2-40B4-BE49-F238E27FC236}">
                  <a16:creationId xmlns="" xmlns:a16="http://schemas.microsoft.com/office/drawing/2014/main" id="{F5A002FA-C27E-40EC-99C0-C6589DC13179}"/>
                </a:ext>
              </a:extLst>
            </p:cNvPr>
            <p:cNvSpPr/>
            <p:nvPr userDrawn="1"/>
          </p:nvSpPr>
          <p:spPr>
            <a:xfrm>
              <a:off x="8409455" y="6004409"/>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gr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photo gauche et contenu droite">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2"/>
          </p:nvPr>
        </p:nvSpPr>
        <p:spPr/>
        <p:txBody>
          <a:bodyPr/>
          <a:lstStyle/>
          <a:p>
            <a:fld id="{3DDD136B-64FC-6A41-8A4B-BCAFB6CA4887}" type="slidenum">
              <a:rPr lang="fr-CA" smtClean="0">
                <a:solidFill>
                  <a:srgbClr val="000000"/>
                </a:solidFill>
              </a:rPr>
              <a:pPr/>
              <a:t>‹#›</a:t>
            </a:fld>
            <a:endParaRPr lang="fr-CA" dirty="0">
              <a:solidFill>
                <a:srgbClr val="000000"/>
              </a:solidFill>
            </a:endParaRPr>
          </a:p>
        </p:txBody>
      </p:sp>
      <p:sp>
        <p:nvSpPr>
          <p:cNvPr id="10" name="Titre 9"/>
          <p:cNvSpPr>
            <a:spLocks noGrp="1"/>
          </p:cNvSpPr>
          <p:nvPr>
            <p:ph type="title" hasCustomPrompt="1"/>
          </p:nvPr>
        </p:nvSpPr>
        <p:spPr>
          <a:xfrm>
            <a:off x="10400397" y="849600"/>
            <a:ext cx="8640000" cy="622042"/>
          </a:xfrm>
        </p:spPr>
        <p:txBody>
          <a:bodyPr/>
          <a:lstStyle>
            <a:lvl1pPr>
              <a:defRPr/>
            </a:lvl1pPr>
          </a:lstStyle>
          <a:p>
            <a:r>
              <a:rPr lang="fr-FR" dirty="0"/>
              <a:t>Titre de la diapositive</a:t>
            </a:r>
            <a:endParaRPr lang="fr-CA" dirty="0"/>
          </a:p>
        </p:txBody>
      </p:sp>
      <p:sp>
        <p:nvSpPr>
          <p:cNvPr id="6" name="Content Placeholder 2">
            <a:extLst>
              <a:ext uri="{FF2B5EF4-FFF2-40B4-BE49-F238E27FC236}">
                <a16:creationId xmlns="" xmlns:a16="http://schemas.microsoft.com/office/drawing/2014/main" id="{163FEA60-A53E-4F8E-96AC-0145BE52338C}"/>
              </a:ext>
            </a:extLst>
          </p:cNvPr>
          <p:cNvSpPr>
            <a:spLocks noGrp="1"/>
          </p:cNvSpPr>
          <p:nvPr>
            <p:ph idx="13" hasCustomPrompt="1"/>
          </p:nvPr>
        </p:nvSpPr>
        <p:spPr>
          <a:xfrm>
            <a:off x="10400397" y="2868710"/>
            <a:ext cx="8640000" cy="6168968"/>
          </a:xfrm>
        </p:spPr>
        <p:txBody>
          <a:bodyPr/>
          <a:lstStyle>
            <a:lvl1pPr>
              <a:spcBef>
                <a:spcPts val="1200"/>
              </a:spcBef>
              <a:defRPr/>
            </a:lvl1pPr>
            <a:lvl2pPr>
              <a:spcBef>
                <a:spcPts val="1000"/>
              </a:spcBef>
              <a:defRPr/>
            </a:lvl2pPr>
          </a:lstStyle>
          <a:p>
            <a:pPr lvl="0"/>
            <a:r>
              <a:rPr lang="fr-CA" noProof="0" dirty="0"/>
              <a:t>Texte premier niveau</a:t>
            </a:r>
          </a:p>
          <a:p>
            <a:pPr lvl="1"/>
            <a:r>
              <a:rPr lang="fr-CA" noProof="0" dirty="0"/>
              <a:t>Texte deuxième niveau</a:t>
            </a:r>
          </a:p>
        </p:txBody>
      </p:sp>
      <p:sp>
        <p:nvSpPr>
          <p:cNvPr id="11" name="Espace réservé pour une image  2">
            <a:extLst>
              <a:ext uri="{FF2B5EF4-FFF2-40B4-BE49-F238E27FC236}">
                <a16:creationId xmlns="" xmlns:a16="http://schemas.microsoft.com/office/drawing/2014/main" id="{3E4189B7-EA20-4506-9C5C-90DA95A15878}"/>
              </a:ext>
            </a:extLst>
          </p:cNvPr>
          <p:cNvSpPr>
            <a:spLocks noGrp="1"/>
          </p:cNvSpPr>
          <p:nvPr>
            <p:ph type="pic" sz="quarter" idx="10"/>
          </p:nvPr>
        </p:nvSpPr>
        <p:spPr>
          <a:xfrm>
            <a:off x="1" y="0"/>
            <a:ext cx="9702115" cy="10171113"/>
          </a:xfrm>
          <a:solidFill>
            <a:schemeClr val="bg2"/>
          </a:solidFill>
        </p:spPr>
        <p:txBody>
          <a:bodyPr/>
          <a:lstStyle>
            <a:lvl1pPr>
              <a:defRPr/>
            </a:lvl1pPr>
          </a:lstStyle>
          <a:p>
            <a:endParaRPr lang="fr-CA" dirty="0"/>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contenu gauche et photo droite">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2"/>
          </p:nvPr>
        </p:nvSpPr>
        <p:spPr/>
        <p:txBody>
          <a:bodyPr/>
          <a:lstStyle/>
          <a:p>
            <a:fld id="{3DDD136B-64FC-6A41-8A4B-BCAFB6CA4887}" type="slidenum">
              <a:rPr lang="fr-CA" smtClean="0">
                <a:solidFill>
                  <a:srgbClr val="000000"/>
                </a:solidFill>
              </a:rPr>
              <a:pPr/>
              <a:t>‹#›</a:t>
            </a:fld>
            <a:endParaRPr lang="fr-CA" dirty="0">
              <a:solidFill>
                <a:srgbClr val="000000"/>
              </a:solidFill>
            </a:endParaRPr>
          </a:p>
        </p:txBody>
      </p:sp>
      <p:sp>
        <p:nvSpPr>
          <p:cNvPr id="11" name="Espace réservé pour une image  2">
            <a:extLst>
              <a:ext uri="{FF2B5EF4-FFF2-40B4-BE49-F238E27FC236}">
                <a16:creationId xmlns="" xmlns:a16="http://schemas.microsoft.com/office/drawing/2014/main" id="{3E4189B7-EA20-4506-9C5C-90DA95A15878}"/>
              </a:ext>
            </a:extLst>
          </p:cNvPr>
          <p:cNvSpPr>
            <a:spLocks noGrp="1"/>
          </p:cNvSpPr>
          <p:nvPr>
            <p:ph type="pic" sz="quarter" idx="10"/>
          </p:nvPr>
        </p:nvSpPr>
        <p:spPr>
          <a:xfrm>
            <a:off x="10400398" y="0"/>
            <a:ext cx="9702115" cy="10171113"/>
          </a:xfrm>
          <a:solidFill>
            <a:schemeClr val="bg2"/>
          </a:solidFill>
        </p:spPr>
        <p:txBody>
          <a:bodyPr/>
          <a:lstStyle>
            <a:lvl1pPr>
              <a:defRPr/>
            </a:lvl1pPr>
          </a:lstStyle>
          <a:p>
            <a:endParaRPr lang="fr-CA" dirty="0"/>
          </a:p>
        </p:txBody>
      </p:sp>
      <p:sp>
        <p:nvSpPr>
          <p:cNvPr id="7" name="Titre 9">
            <a:extLst>
              <a:ext uri="{FF2B5EF4-FFF2-40B4-BE49-F238E27FC236}">
                <a16:creationId xmlns="" xmlns:a16="http://schemas.microsoft.com/office/drawing/2014/main" id="{31B3EC4F-1674-413A-B9B6-F7D5C8EF6E83}"/>
              </a:ext>
            </a:extLst>
          </p:cNvPr>
          <p:cNvSpPr>
            <a:spLocks noGrp="1"/>
          </p:cNvSpPr>
          <p:nvPr>
            <p:ph type="title" hasCustomPrompt="1"/>
          </p:nvPr>
        </p:nvSpPr>
        <p:spPr>
          <a:xfrm>
            <a:off x="1075207" y="849600"/>
            <a:ext cx="8640000" cy="622042"/>
          </a:xfrm>
        </p:spPr>
        <p:txBody>
          <a:bodyPr/>
          <a:lstStyle>
            <a:lvl1pPr>
              <a:defRPr/>
            </a:lvl1pPr>
          </a:lstStyle>
          <a:p>
            <a:r>
              <a:rPr lang="fr-FR" dirty="0"/>
              <a:t>Titre de la diapositive</a:t>
            </a:r>
            <a:endParaRPr lang="fr-CA" dirty="0"/>
          </a:p>
        </p:txBody>
      </p:sp>
      <p:sp>
        <p:nvSpPr>
          <p:cNvPr id="12" name="Content Placeholder 2">
            <a:extLst>
              <a:ext uri="{FF2B5EF4-FFF2-40B4-BE49-F238E27FC236}">
                <a16:creationId xmlns="" xmlns:a16="http://schemas.microsoft.com/office/drawing/2014/main" id="{DEC227C1-985A-4494-91C5-6242A7F12184}"/>
              </a:ext>
            </a:extLst>
          </p:cNvPr>
          <p:cNvSpPr>
            <a:spLocks noGrp="1"/>
          </p:cNvSpPr>
          <p:nvPr>
            <p:ph idx="1" hasCustomPrompt="1"/>
          </p:nvPr>
        </p:nvSpPr>
        <p:spPr>
          <a:xfrm>
            <a:off x="1075208" y="2868710"/>
            <a:ext cx="8640000" cy="6168968"/>
          </a:xfrm>
        </p:spPr>
        <p:txBody>
          <a:bodyPr/>
          <a:lstStyle>
            <a:lvl1pPr>
              <a:spcBef>
                <a:spcPts val="1200"/>
              </a:spcBef>
              <a:defRPr/>
            </a:lvl1pPr>
            <a:lvl2pPr>
              <a:spcBef>
                <a:spcPts val="1000"/>
              </a:spcBef>
              <a:defRPr/>
            </a:lvl2pPr>
          </a:lstStyle>
          <a:p>
            <a:pPr lvl="0"/>
            <a:r>
              <a:rPr lang="fr-CA" noProof="0" dirty="0"/>
              <a:t>Texte premier niveau</a:t>
            </a:r>
          </a:p>
          <a:p>
            <a:pPr lvl="1"/>
            <a:r>
              <a:rPr lang="fr-CA" noProof="0" dirty="0"/>
              <a:t>Texte deuxième niveau</a:t>
            </a: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sous-titre seulement">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2"/>
          </p:nvPr>
        </p:nvSpPr>
        <p:spPr/>
        <p:txBody>
          <a:bodyPr/>
          <a:lstStyle/>
          <a:p>
            <a:fld id="{3DDD136B-64FC-6A41-8A4B-BCAFB6CA4887}" type="slidenum">
              <a:rPr lang="fr-CA" smtClean="0">
                <a:solidFill>
                  <a:srgbClr val="000000"/>
                </a:solidFill>
              </a:rPr>
              <a:pPr/>
              <a:t>‹#›</a:t>
            </a:fld>
            <a:endParaRPr lang="fr-CA" dirty="0">
              <a:solidFill>
                <a:srgbClr val="000000"/>
              </a:solidFill>
            </a:endParaRPr>
          </a:p>
        </p:txBody>
      </p:sp>
      <p:sp>
        <p:nvSpPr>
          <p:cNvPr id="10" name="Titre 9"/>
          <p:cNvSpPr>
            <a:spLocks noGrp="1"/>
          </p:cNvSpPr>
          <p:nvPr>
            <p:ph type="title" hasCustomPrompt="1"/>
          </p:nvPr>
        </p:nvSpPr>
        <p:spPr/>
        <p:txBody>
          <a:bodyPr/>
          <a:lstStyle>
            <a:lvl1pPr>
              <a:defRPr/>
            </a:lvl1pPr>
          </a:lstStyle>
          <a:p>
            <a:r>
              <a:rPr lang="fr-FR" dirty="0"/>
              <a:t>Titre de la diapositive</a:t>
            </a:r>
            <a:endParaRPr lang="fr-CA" dirty="0"/>
          </a:p>
        </p:txBody>
      </p:sp>
      <p:sp>
        <p:nvSpPr>
          <p:cNvPr id="5" name="Espace réservé du texte 11">
            <a:extLst>
              <a:ext uri="{FF2B5EF4-FFF2-40B4-BE49-F238E27FC236}">
                <a16:creationId xmlns="" xmlns:a16="http://schemas.microsoft.com/office/drawing/2014/main" id="{A3646141-1E87-4A0A-9AA8-8577D6CD0205}"/>
              </a:ext>
            </a:extLst>
          </p:cNvPr>
          <p:cNvSpPr>
            <a:spLocks noGrp="1"/>
          </p:cNvSpPr>
          <p:nvPr>
            <p:ph type="body" sz="quarter" idx="13" hasCustomPrompt="1"/>
          </p:nvPr>
        </p:nvSpPr>
        <p:spPr>
          <a:xfrm>
            <a:off x="1069257" y="1532575"/>
            <a:ext cx="17963999" cy="568026"/>
          </a:xfrm>
        </p:spPr>
        <p:txBody>
          <a:bodyPr lIns="0" tIns="0" rIns="0" bIns="0"/>
          <a:lstStyle>
            <a:lvl1pPr marL="0" indent="0">
              <a:lnSpc>
                <a:spcPct val="110000"/>
              </a:lnSpc>
              <a:spcBef>
                <a:spcPts val="0"/>
              </a:spcBef>
              <a:buNone/>
              <a:defRPr sz="3200" cap="all" spc="100" baseline="0"/>
            </a:lvl1pPr>
            <a:lvl2pPr marL="753831" indent="0">
              <a:buNone/>
              <a:defRPr sz="2400"/>
            </a:lvl2pPr>
            <a:lvl3pPr marL="1507662" indent="0">
              <a:buNone/>
              <a:defRPr sz="2400"/>
            </a:lvl3pPr>
            <a:lvl4pPr marL="2261494" indent="0">
              <a:buNone/>
              <a:defRPr sz="2400"/>
            </a:lvl4pPr>
            <a:lvl5pPr marL="3015325" indent="0">
              <a:buNone/>
              <a:defRPr sz="2400"/>
            </a:lvl5pPr>
          </a:lstStyle>
          <a:p>
            <a:pPr lvl="0"/>
            <a:r>
              <a:rPr lang="fr-FR" dirty="0"/>
              <a:t>Sous-titre</a:t>
            </a: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avec bas de page">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p:txBody>
          <a:bodyPr/>
          <a:lstStyle/>
          <a:p>
            <a:fld id="{3DDD136B-64FC-6A41-8A4B-BCAFB6CA4887}" type="slidenum">
              <a:rPr lang="fr-CA" smtClean="0">
                <a:solidFill>
                  <a:srgbClr val="000000"/>
                </a:solidFill>
              </a:rPr>
              <a:pPr/>
              <a:t>‹#›</a:t>
            </a:fld>
            <a:endParaRPr lang="fr-CA" dirty="0">
              <a:solidFill>
                <a:srgbClr val="000000"/>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Vide sans bas de page">
    <p:spTree>
      <p:nvGrpSpPr>
        <p:cNvPr id="1" name=""/>
        <p:cNvGrpSpPr/>
        <p:nvPr/>
      </p:nvGrpSpPr>
      <p:grpSpPr>
        <a:xfrm>
          <a:off x="0" y="0"/>
          <a:ext cx="0" cy="0"/>
          <a:chOff x="0" y="0"/>
          <a:chExt cx="0" cy="0"/>
        </a:xfrm>
      </p:grpSpPr>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Diapositive de titre">
    <p:bg>
      <p:bgPr>
        <a:solidFill>
          <a:schemeClr val="tx2"/>
        </a:solidFill>
        <a:effectLst/>
      </p:bgPr>
    </p:bg>
    <p:spTree>
      <p:nvGrpSpPr>
        <p:cNvPr id="1" name=""/>
        <p:cNvGrpSpPr/>
        <p:nvPr/>
      </p:nvGrpSpPr>
      <p:grpSpPr>
        <a:xfrm>
          <a:off x="0" y="0"/>
          <a:ext cx="0" cy="0"/>
          <a:chOff x="0" y="0"/>
          <a:chExt cx="0" cy="0"/>
        </a:xfrm>
      </p:grpSpPr>
      <p:pic>
        <p:nvPicPr>
          <p:cNvPr id="8" name="image11.png">
            <a:extLst>
              <a:ext uri="{FF2B5EF4-FFF2-40B4-BE49-F238E27FC236}">
                <a16:creationId xmlns:a16="http://schemas.microsoft.com/office/drawing/2014/main" xmlns="" id="{E67D27F6-8EB7-4662-B53F-16E3A6D02EE6}"/>
              </a:ext>
            </a:extLst>
          </p:cNvPr>
          <p:cNvPicPr>
            <a:picLocks noChangeAspect="1"/>
          </p:cNvPicPr>
          <p:nvPr userDrawn="1">
            <p:custDataLst>
              <p:tags r:id="rId1"/>
            </p:custDataLst>
          </p:nvPr>
        </p:nvPicPr>
        <p:blipFill rotWithShape="1">
          <a:blip r:embed="rId4" cstate="hqprint">
            <a:alphaModFix amt="45000"/>
            <a:extLst>
              <a:ext uri="{28A0092B-C50C-407E-A947-70E740481C1C}">
                <a14:useLocalDpi xmlns:a14="http://schemas.microsoft.com/office/drawing/2010/main"/>
              </a:ext>
            </a:extLst>
          </a:blip>
          <a:srcRect/>
          <a:stretch/>
        </p:blipFill>
        <p:spPr>
          <a:xfrm>
            <a:off x="0" y="3147"/>
            <a:ext cx="20102511" cy="11304616"/>
          </a:xfrm>
          <a:prstGeom prst="rect">
            <a:avLst/>
          </a:prstGeom>
          <a:ln w="12700">
            <a:miter lim="400000"/>
          </a:ln>
        </p:spPr>
      </p:pic>
      <p:sp>
        <p:nvSpPr>
          <p:cNvPr id="78" name="Forme libre : forme 77">
            <a:extLst>
              <a:ext uri="{FF2B5EF4-FFF2-40B4-BE49-F238E27FC236}">
                <a16:creationId xmlns:a16="http://schemas.microsoft.com/office/drawing/2014/main" xmlns="" id="{4D700A3E-3C81-4048-ADAF-B7A927B204EF}"/>
              </a:ext>
            </a:extLst>
          </p:cNvPr>
          <p:cNvSpPr/>
          <p:nvPr userDrawn="1"/>
        </p:nvSpPr>
        <p:spPr>
          <a:xfrm>
            <a:off x="0" y="-4"/>
            <a:ext cx="17662524" cy="11307766"/>
          </a:xfrm>
          <a:custGeom>
            <a:avLst/>
            <a:gdLst>
              <a:gd name="connsiteX0" fmla="*/ 4916 w 17662524"/>
              <a:gd name="connsiteY0" fmla="*/ 0 h 11307766"/>
              <a:gd name="connsiteX1" fmla="*/ 17662524 w 17662524"/>
              <a:gd name="connsiteY1" fmla="*/ 0 h 11307766"/>
              <a:gd name="connsiteX2" fmla="*/ 4572187 w 17662524"/>
              <a:gd name="connsiteY2" fmla="*/ 11307765 h 11307766"/>
              <a:gd name="connsiteX3" fmla="*/ 4586902 w 17662524"/>
              <a:gd name="connsiteY3" fmla="*/ 11286301 h 11307766"/>
              <a:gd name="connsiteX4" fmla="*/ 4495078 w 17662524"/>
              <a:gd name="connsiteY4" fmla="*/ 11286301 h 11307766"/>
              <a:gd name="connsiteX5" fmla="*/ 4495078 w 17662524"/>
              <a:gd name="connsiteY5" fmla="*/ 11307766 h 11307766"/>
              <a:gd name="connsiteX6" fmla="*/ 0 w 17662524"/>
              <a:gd name="connsiteY6" fmla="*/ 11307766 h 11307766"/>
              <a:gd name="connsiteX7" fmla="*/ 0 w 17662524"/>
              <a:gd name="connsiteY7" fmla="*/ 10767403 h 11307766"/>
              <a:gd name="connsiteX8" fmla="*/ 4916 w 17662524"/>
              <a:gd name="connsiteY8" fmla="*/ 10767403 h 1130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62524" h="11307766">
                <a:moveTo>
                  <a:pt x="4916" y="0"/>
                </a:moveTo>
                <a:lnTo>
                  <a:pt x="17662524" y="0"/>
                </a:lnTo>
                <a:lnTo>
                  <a:pt x="4572187" y="11307765"/>
                </a:lnTo>
                <a:lnTo>
                  <a:pt x="4586902" y="11286301"/>
                </a:lnTo>
                <a:lnTo>
                  <a:pt x="4495078" y="11286301"/>
                </a:lnTo>
                <a:lnTo>
                  <a:pt x="4495078" y="11307766"/>
                </a:lnTo>
                <a:lnTo>
                  <a:pt x="0" y="11307766"/>
                </a:lnTo>
                <a:lnTo>
                  <a:pt x="0" y="10767403"/>
                </a:lnTo>
                <a:lnTo>
                  <a:pt x="4916" y="10767403"/>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2" name="Title 1"/>
          <p:cNvSpPr>
            <a:spLocks noGrp="1"/>
          </p:cNvSpPr>
          <p:nvPr>
            <p:ph type="ctrTitle" hasCustomPrompt="1"/>
          </p:nvPr>
        </p:nvSpPr>
        <p:spPr>
          <a:xfrm>
            <a:off x="1059756" y="4930424"/>
            <a:ext cx="6334125" cy="1949175"/>
          </a:xfrm>
        </p:spPr>
        <p:txBody>
          <a:bodyPr lIns="0" tIns="0" rIns="0" bIns="0" anchor="b" anchorCtr="0">
            <a:noAutofit/>
          </a:bodyPr>
          <a:lstStyle>
            <a:lvl1pPr algn="l">
              <a:defRPr sz="6600" b="1" cap="all" spc="200" baseline="0">
                <a:solidFill>
                  <a:schemeClr val="bg1"/>
                </a:solidFill>
                <a:latin typeface="+mn-lt"/>
              </a:defRPr>
            </a:lvl1pPr>
          </a:lstStyle>
          <a:p>
            <a:r>
              <a:rPr lang="fr-CA" noProof="0" dirty="0"/>
              <a:t>Titre</a:t>
            </a:r>
          </a:p>
        </p:txBody>
      </p:sp>
      <p:sp>
        <p:nvSpPr>
          <p:cNvPr id="12" name="Espace réservé de la date 11"/>
          <p:cNvSpPr>
            <a:spLocks noGrp="1"/>
          </p:cNvSpPr>
          <p:nvPr>
            <p:ph type="dt" sz="half" idx="10"/>
          </p:nvPr>
        </p:nvSpPr>
        <p:spPr>
          <a:xfrm>
            <a:off x="1059756" y="8268933"/>
            <a:ext cx="6334125" cy="370800"/>
          </a:xfrm>
          <a:prstGeom prst="rect">
            <a:avLst/>
          </a:prstGeom>
        </p:spPr>
        <p:txBody>
          <a:bodyPr lIns="0" tIns="0" rIns="0" bIns="0">
            <a:noAutofit/>
          </a:bodyPr>
          <a:lstStyle>
            <a:lvl1pPr>
              <a:defRPr sz="2000" b="0" i="0" cap="all" baseline="0">
                <a:solidFill>
                  <a:schemeClr val="bg1"/>
                </a:solidFill>
                <a:latin typeface="+mj-lt"/>
              </a:defRPr>
            </a:lvl1pPr>
          </a:lstStyle>
          <a:p>
            <a:pPr>
              <a:lnSpc>
                <a:spcPct val="90000"/>
              </a:lnSpc>
            </a:pPr>
            <a:endParaRPr lang="fr-CA" dirty="0">
              <a:solidFill>
                <a:srgbClr val="FFFFFF"/>
              </a:solidFill>
            </a:endParaRPr>
          </a:p>
        </p:txBody>
      </p:sp>
      <p:sp>
        <p:nvSpPr>
          <p:cNvPr id="5" name="Espace réservé du texte 4"/>
          <p:cNvSpPr>
            <a:spLocks noGrp="1"/>
          </p:cNvSpPr>
          <p:nvPr>
            <p:ph type="body" sz="quarter" idx="13" hasCustomPrompt="1"/>
          </p:nvPr>
        </p:nvSpPr>
        <p:spPr>
          <a:xfrm>
            <a:off x="1059756" y="7099547"/>
            <a:ext cx="6334125" cy="756337"/>
          </a:xfrm>
        </p:spPr>
        <p:txBody>
          <a:bodyPr/>
          <a:lstStyle>
            <a:lvl1pPr>
              <a:spcBef>
                <a:spcPts val="0"/>
              </a:spcBef>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Sous-titre</a:t>
            </a:r>
            <a:endParaRPr lang="fr-CA" dirty="0"/>
          </a:p>
        </p:txBody>
      </p:sp>
      <p:pic>
        <p:nvPicPr>
          <p:cNvPr id="33" name="image8.pdf">
            <a:extLst>
              <a:ext uri="{FF2B5EF4-FFF2-40B4-BE49-F238E27FC236}">
                <a16:creationId xmlns:a16="http://schemas.microsoft.com/office/drawing/2014/main" xmlns="" id="{6CCD0D51-5671-416D-8A85-677D0F8B2DBC}"/>
              </a:ext>
            </a:extLst>
          </p:cNvPr>
          <p:cNvPicPr>
            <a:picLocks noChangeAspect="1"/>
          </p:cNvPicPr>
          <p:nvPr userDrawn="1">
            <p:custDataLst>
              <p:tags r:id="rId2"/>
            </p:custDataLst>
          </p:nvPr>
        </p:nvPicPr>
        <p:blipFill>
          <a:blip r:embed="rId5" cstate="email">
            <a:extLst>
              <a:ext uri="{28A0092B-C50C-407E-A947-70E740481C1C}">
                <a14:useLocalDpi xmlns:a14="http://schemas.microsoft.com/office/drawing/2010/main"/>
              </a:ext>
            </a:extLst>
          </a:blip>
          <a:stretch>
            <a:fillRect/>
          </a:stretch>
        </p:blipFill>
        <p:spPr>
          <a:xfrm>
            <a:off x="1080121" y="1902947"/>
            <a:ext cx="3087688" cy="1253906"/>
          </a:xfrm>
          <a:prstGeom prst="rect">
            <a:avLst/>
          </a:prstGeom>
          <a:ln w="12700">
            <a:miter lim="400000"/>
          </a:ln>
        </p:spPr>
      </p:pic>
      <p:grpSp>
        <p:nvGrpSpPr>
          <p:cNvPr id="76" name="Groupe 75">
            <a:extLst>
              <a:ext uri="{FF2B5EF4-FFF2-40B4-BE49-F238E27FC236}">
                <a16:creationId xmlns:a16="http://schemas.microsoft.com/office/drawing/2014/main" xmlns="" id="{FB29DC91-10A3-49F0-A16F-8172000C5749}"/>
              </a:ext>
            </a:extLst>
          </p:cNvPr>
          <p:cNvGrpSpPr/>
          <p:nvPr userDrawn="1"/>
        </p:nvGrpSpPr>
        <p:grpSpPr>
          <a:xfrm>
            <a:off x="4495078" y="-46759"/>
            <a:ext cx="13243214" cy="11414414"/>
            <a:chOff x="2358736" y="-46759"/>
            <a:chExt cx="13243214" cy="11414414"/>
          </a:xfrm>
        </p:grpSpPr>
        <p:cxnSp>
          <p:nvCxnSpPr>
            <p:cNvPr id="57" name="Connecteur droit 56">
              <a:extLst>
                <a:ext uri="{FF2B5EF4-FFF2-40B4-BE49-F238E27FC236}">
                  <a16:creationId xmlns:a16="http://schemas.microsoft.com/office/drawing/2014/main" xmlns="" id="{8E9E99C2-3FFE-4D21-BC7D-FBFB9DD3A9FE}"/>
                </a:ext>
              </a:extLst>
            </p:cNvPr>
            <p:cNvCxnSpPr>
              <a:cxnSpLocks/>
            </p:cNvCxnSpPr>
            <p:nvPr userDrawn="1"/>
          </p:nvCxnSpPr>
          <p:spPr>
            <a:xfrm flipH="1">
              <a:off x="2358736" y="-46759"/>
              <a:ext cx="13243214" cy="11414414"/>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60" name="Ellipse 59">
              <a:extLst>
                <a:ext uri="{FF2B5EF4-FFF2-40B4-BE49-F238E27FC236}">
                  <a16:creationId xmlns:a16="http://schemas.microsoft.com/office/drawing/2014/main" xmlns="" id="{3EBC27A3-CF83-4229-816A-8A939F89292A}"/>
                </a:ext>
              </a:extLst>
            </p:cNvPr>
            <p:cNvSpPr/>
            <p:nvPr userDrawn="1"/>
          </p:nvSpPr>
          <p:spPr>
            <a:xfrm>
              <a:off x="9220259" y="5304414"/>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61" name="Ellipse 60">
              <a:extLst>
                <a:ext uri="{FF2B5EF4-FFF2-40B4-BE49-F238E27FC236}">
                  <a16:creationId xmlns:a16="http://schemas.microsoft.com/office/drawing/2014/main" xmlns="" id="{03A57FBE-32DC-4C53-9C43-B2988B4387E9}"/>
                </a:ext>
              </a:extLst>
            </p:cNvPr>
            <p:cNvSpPr/>
            <p:nvPr userDrawn="1"/>
          </p:nvSpPr>
          <p:spPr>
            <a:xfrm>
              <a:off x="10031063" y="4604419"/>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62" name="Ellipse 61">
              <a:extLst>
                <a:ext uri="{FF2B5EF4-FFF2-40B4-BE49-F238E27FC236}">
                  <a16:creationId xmlns:a16="http://schemas.microsoft.com/office/drawing/2014/main" xmlns="" id="{81A31F76-1B57-434B-BD2B-1C80CB0BA029}"/>
                </a:ext>
              </a:extLst>
            </p:cNvPr>
            <p:cNvSpPr/>
            <p:nvPr userDrawn="1"/>
          </p:nvSpPr>
          <p:spPr>
            <a:xfrm>
              <a:off x="10841867" y="3904424"/>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63" name="Ellipse 62">
              <a:extLst>
                <a:ext uri="{FF2B5EF4-FFF2-40B4-BE49-F238E27FC236}">
                  <a16:creationId xmlns:a16="http://schemas.microsoft.com/office/drawing/2014/main" xmlns="" id="{AD98F20E-1C3B-40DD-96A1-110EE91BEA88}"/>
                </a:ext>
              </a:extLst>
            </p:cNvPr>
            <p:cNvSpPr/>
            <p:nvPr userDrawn="1"/>
          </p:nvSpPr>
          <p:spPr>
            <a:xfrm>
              <a:off x="11652671" y="3204429"/>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64" name="Ellipse 63">
              <a:extLst>
                <a:ext uri="{FF2B5EF4-FFF2-40B4-BE49-F238E27FC236}">
                  <a16:creationId xmlns:a16="http://schemas.microsoft.com/office/drawing/2014/main" xmlns="" id="{95D0AAF0-E0F9-4F12-BBC2-9C808CA791B1}"/>
                </a:ext>
              </a:extLst>
            </p:cNvPr>
            <p:cNvSpPr/>
            <p:nvPr userDrawn="1"/>
          </p:nvSpPr>
          <p:spPr>
            <a:xfrm>
              <a:off x="12463475" y="2504434"/>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65" name="Ellipse 64">
              <a:extLst>
                <a:ext uri="{FF2B5EF4-FFF2-40B4-BE49-F238E27FC236}">
                  <a16:creationId xmlns:a16="http://schemas.microsoft.com/office/drawing/2014/main" xmlns="" id="{1FF3A5CF-0452-4829-B7E0-514DF2EA7F26}"/>
                </a:ext>
              </a:extLst>
            </p:cNvPr>
            <p:cNvSpPr/>
            <p:nvPr userDrawn="1"/>
          </p:nvSpPr>
          <p:spPr>
            <a:xfrm>
              <a:off x="13274279" y="1804439"/>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66" name="Ellipse 65">
              <a:extLst>
                <a:ext uri="{FF2B5EF4-FFF2-40B4-BE49-F238E27FC236}">
                  <a16:creationId xmlns:a16="http://schemas.microsoft.com/office/drawing/2014/main" xmlns="" id="{11A6DB75-C9EA-439F-995B-E66C120E0070}"/>
                </a:ext>
              </a:extLst>
            </p:cNvPr>
            <p:cNvSpPr/>
            <p:nvPr userDrawn="1"/>
          </p:nvSpPr>
          <p:spPr>
            <a:xfrm>
              <a:off x="14085083" y="1104444"/>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67" name="Ellipse 66">
              <a:extLst>
                <a:ext uri="{FF2B5EF4-FFF2-40B4-BE49-F238E27FC236}">
                  <a16:creationId xmlns:a16="http://schemas.microsoft.com/office/drawing/2014/main" xmlns="" id="{C9D043FD-CA88-4CF5-B26D-90F73AB28F77}"/>
                </a:ext>
              </a:extLst>
            </p:cNvPr>
            <p:cNvSpPr/>
            <p:nvPr userDrawn="1"/>
          </p:nvSpPr>
          <p:spPr>
            <a:xfrm>
              <a:off x="14895891" y="404449"/>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68" name="Ellipse 67">
              <a:extLst>
                <a:ext uri="{FF2B5EF4-FFF2-40B4-BE49-F238E27FC236}">
                  <a16:creationId xmlns:a16="http://schemas.microsoft.com/office/drawing/2014/main" xmlns="" id="{DCBBB5A9-EE50-4A1C-B227-2F21F432598A}"/>
                </a:ext>
              </a:extLst>
            </p:cNvPr>
            <p:cNvSpPr/>
            <p:nvPr userDrawn="1"/>
          </p:nvSpPr>
          <p:spPr>
            <a:xfrm>
              <a:off x="2733827" y="10904376"/>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69" name="Ellipse 68">
              <a:extLst>
                <a:ext uri="{FF2B5EF4-FFF2-40B4-BE49-F238E27FC236}">
                  <a16:creationId xmlns:a16="http://schemas.microsoft.com/office/drawing/2014/main" xmlns="" id="{29D7D3D7-3B18-40A0-8B16-4637928D22D9}"/>
                </a:ext>
              </a:extLst>
            </p:cNvPr>
            <p:cNvSpPr/>
            <p:nvPr userDrawn="1"/>
          </p:nvSpPr>
          <p:spPr>
            <a:xfrm>
              <a:off x="3544631" y="10204379"/>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70" name="Ellipse 69">
              <a:extLst>
                <a:ext uri="{FF2B5EF4-FFF2-40B4-BE49-F238E27FC236}">
                  <a16:creationId xmlns:a16="http://schemas.microsoft.com/office/drawing/2014/main" xmlns="" id="{75B8F0A2-7073-493D-90E1-A19B6A45CE24}"/>
                </a:ext>
              </a:extLst>
            </p:cNvPr>
            <p:cNvSpPr/>
            <p:nvPr userDrawn="1"/>
          </p:nvSpPr>
          <p:spPr>
            <a:xfrm>
              <a:off x="4355435" y="9504384"/>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71" name="Ellipse 70">
              <a:extLst>
                <a:ext uri="{FF2B5EF4-FFF2-40B4-BE49-F238E27FC236}">
                  <a16:creationId xmlns:a16="http://schemas.microsoft.com/office/drawing/2014/main" xmlns="" id="{04370944-0375-4EA0-A5E5-AC6BB0D91266}"/>
                </a:ext>
              </a:extLst>
            </p:cNvPr>
            <p:cNvSpPr/>
            <p:nvPr userDrawn="1"/>
          </p:nvSpPr>
          <p:spPr>
            <a:xfrm>
              <a:off x="5166239" y="8804389"/>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72" name="Ellipse 71">
              <a:extLst>
                <a:ext uri="{FF2B5EF4-FFF2-40B4-BE49-F238E27FC236}">
                  <a16:creationId xmlns:a16="http://schemas.microsoft.com/office/drawing/2014/main" xmlns="" id="{F248CB55-8553-4254-B71A-77D20EA1A047}"/>
                </a:ext>
              </a:extLst>
            </p:cNvPr>
            <p:cNvSpPr/>
            <p:nvPr userDrawn="1"/>
          </p:nvSpPr>
          <p:spPr>
            <a:xfrm>
              <a:off x="5977043" y="8104394"/>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73" name="Ellipse 72">
              <a:extLst>
                <a:ext uri="{FF2B5EF4-FFF2-40B4-BE49-F238E27FC236}">
                  <a16:creationId xmlns:a16="http://schemas.microsoft.com/office/drawing/2014/main" xmlns="" id="{E7D6E815-8D05-4D12-8F06-6BA1E12AAF23}"/>
                </a:ext>
              </a:extLst>
            </p:cNvPr>
            <p:cNvSpPr/>
            <p:nvPr userDrawn="1"/>
          </p:nvSpPr>
          <p:spPr>
            <a:xfrm>
              <a:off x="6787847" y="7404399"/>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74" name="Ellipse 73">
              <a:extLst>
                <a:ext uri="{FF2B5EF4-FFF2-40B4-BE49-F238E27FC236}">
                  <a16:creationId xmlns:a16="http://schemas.microsoft.com/office/drawing/2014/main" xmlns="" id="{951EA2B6-AA64-46F1-B8F6-BCB890062BAC}"/>
                </a:ext>
              </a:extLst>
            </p:cNvPr>
            <p:cNvSpPr/>
            <p:nvPr userDrawn="1"/>
          </p:nvSpPr>
          <p:spPr>
            <a:xfrm>
              <a:off x="7598651" y="6704404"/>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75" name="Ellipse 74">
              <a:extLst>
                <a:ext uri="{FF2B5EF4-FFF2-40B4-BE49-F238E27FC236}">
                  <a16:creationId xmlns:a16="http://schemas.microsoft.com/office/drawing/2014/main" xmlns="" id="{F5A002FA-C27E-40EC-99C0-C6589DC13179}"/>
                </a:ext>
              </a:extLst>
            </p:cNvPr>
            <p:cNvSpPr/>
            <p:nvPr userDrawn="1"/>
          </p:nvSpPr>
          <p:spPr>
            <a:xfrm>
              <a:off x="8409455" y="6004409"/>
              <a:ext cx="146634" cy="14663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gr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éparateur">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userDrawn="1">
            <p:ph type="title" hasCustomPrompt="1"/>
          </p:nvPr>
        </p:nvSpPr>
        <p:spPr>
          <a:xfrm>
            <a:off x="1057275" y="4960938"/>
            <a:ext cx="17983199" cy="1051719"/>
          </a:xfrm>
        </p:spPr>
        <p:txBody>
          <a:bodyPr lIns="0" tIns="0" rIns="0" bIns="0" anchor="ctr" anchorCtr="0">
            <a:noAutofit/>
          </a:bodyPr>
          <a:lstStyle>
            <a:lvl1pPr algn="ctr">
              <a:lnSpc>
                <a:spcPct val="90000"/>
              </a:lnSpc>
              <a:defRPr sz="6000" b="0" cap="all" spc="140" baseline="0">
                <a:solidFill>
                  <a:schemeClr val="bg1"/>
                </a:solidFill>
                <a:latin typeface="+mn-lt"/>
              </a:defRPr>
            </a:lvl1pPr>
          </a:lstStyle>
          <a:p>
            <a:r>
              <a:rPr lang="fr-CA" noProof="0" dirty="0"/>
              <a:t>Titre de section</a:t>
            </a:r>
          </a:p>
        </p:txBody>
      </p:sp>
      <p:grpSp>
        <p:nvGrpSpPr>
          <p:cNvPr id="51" name="Groupe 50">
            <a:extLst>
              <a:ext uri="{FF2B5EF4-FFF2-40B4-BE49-F238E27FC236}">
                <a16:creationId xmlns:a16="http://schemas.microsoft.com/office/drawing/2014/main" xmlns="" id="{3F0E6DD6-B7BF-4D41-92FA-B7E915C8D787}"/>
              </a:ext>
            </a:extLst>
          </p:cNvPr>
          <p:cNvGrpSpPr/>
          <p:nvPr userDrawn="1"/>
        </p:nvGrpSpPr>
        <p:grpSpPr>
          <a:xfrm>
            <a:off x="0" y="5388310"/>
            <a:ext cx="20102513" cy="146634"/>
            <a:chOff x="0" y="5388310"/>
            <a:chExt cx="20102513" cy="146634"/>
          </a:xfrm>
        </p:grpSpPr>
        <p:cxnSp>
          <p:nvCxnSpPr>
            <p:cNvPr id="26" name="Connecteur droit 25">
              <a:extLst>
                <a:ext uri="{FF2B5EF4-FFF2-40B4-BE49-F238E27FC236}">
                  <a16:creationId xmlns:a16="http://schemas.microsoft.com/office/drawing/2014/main" xmlns="" id="{68B02397-931D-4FE0-87FD-90DF37790824}"/>
                </a:ext>
              </a:extLst>
            </p:cNvPr>
            <p:cNvCxnSpPr>
              <a:cxnSpLocks/>
            </p:cNvCxnSpPr>
            <p:nvPr userDrawn="1"/>
          </p:nvCxnSpPr>
          <p:spPr>
            <a:xfrm>
              <a:off x="0" y="5458108"/>
              <a:ext cx="6638411"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Ellipse 28">
              <a:extLst>
                <a:ext uri="{FF2B5EF4-FFF2-40B4-BE49-F238E27FC236}">
                  <a16:creationId xmlns:a16="http://schemas.microsoft.com/office/drawing/2014/main" xmlns="" id="{9DDEDD37-88FA-4FD0-BB5C-6B1C1621D5B8}"/>
                </a:ext>
              </a:extLst>
            </p:cNvPr>
            <p:cNvSpPr/>
            <p:nvPr userDrawn="1"/>
          </p:nvSpPr>
          <p:spPr>
            <a:xfrm rot="2444687">
              <a:off x="422881" y="5388310"/>
              <a:ext cx="146634" cy="14663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30" name="Ellipse 29">
              <a:extLst>
                <a:ext uri="{FF2B5EF4-FFF2-40B4-BE49-F238E27FC236}">
                  <a16:creationId xmlns:a16="http://schemas.microsoft.com/office/drawing/2014/main" xmlns="" id="{24D43E6C-D64A-4106-9964-6F11102825C3}"/>
                </a:ext>
              </a:extLst>
            </p:cNvPr>
            <p:cNvSpPr/>
            <p:nvPr userDrawn="1"/>
          </p:nvSpPr>
          <p:spPr>
            <a:xfrm rot="2444687">
              <a:off x="5779927" y="5388310"/>
              <a:ext cx="146634" cy="14663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31" name="Ellipse 30">
              <a:extLst>
                <a:ext uri="{FF2B5EF4-FFF2-40B4-BE49-F238E27FC236}">
                  <a16:creationId xmlns:a16="http://schemas.microsoft.com/office/drawing/2014/main" xmlns="" id="{D6593723-26F3-4DCF-A7CA-B51C65FD253F}"/>
                </a:ext>
              </a:extLst>
            </p:cNvPr>
            <p:cNvSpPr/>
            <p:nvPr userDrawn="1"/>
          </p:nvSpPr>
          <p:spPr>
            <a:xfrm rot="2444687">
              <a:off x="4708517" y="5388310"/>
              <a:ext cx="146634" cy="14663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32" name="Ellipse 31">
              <a:extLst>
                <a:ext uri="{FF2B5EF4-FFF2-40B4-BE49-F238E27FC236}">
                  <a16:creationId xmlns:a16="http://schemas.microsoft.com/office/drawing/2014/main" xmlns="" id="{FDEB4BDB-6DBC-40A6-8500-969AD93A83D1}"/>
                </a:ext>
              </a:extLst>
            </p:cNvPr>
            <p:cNvSpPr/>
            <p:nvPr userDrawn="1"/>
          </p:nvSpPr>
          <p:spPr>
            <a:xfrm rot="2444687">
              <a:off x="3637108" y="5388310"/>
              <a:ext cx="146634" cy="14663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33" name="Ellipse 32">
              <a:extLst>
                <a:ext uri="{FF2B5EF4-FFF2-40B4-BE49-F238E27FC236}">
                  <a16:creationId xmlns:a16="http://schemas.microsoft.com/office/drawing/2014/main" xmlns="" id="{01C6376F-A3E6-41A2-BA7C-62133177E5E7}"/>
                </a:ext>
              </a:extLst>
            </p:cNvPr>
            <p:cNvSpPr/>
            <p:nvPr userDrawn="1"/>
          </p:nvSpPr>
          <p:spPr>
            <a:xfrm rot="2444687">
              <a:off x="2565699" y="5388310"/>
              <a:ext cx="146634" cy="14663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34" name="Ellipse 33">
              <a:extLst>
                <a:ext uri="{FF2B5EF4-FFF2-40B4-BE49-F238E27FC236}">
                  <a16:creationId xmlns:a16="http://schemas.microsoft.com/office/drawing/2014/main" xmlns="" id="{A7D2AF3B-A96F-4736-A83B-D3BDDC797A56}"/>
                </a:ext>
              </a:extLst>
            </p:cNvPr>
            <p:cNvSpPr/>
            <p:nvPr userDrawn="1"/>
          </p:nvSpPr>
          <p:spPr>
            <a:xfrm rot="2444687">
              <a:off x="1494290" y="5388310"/>
              <a:ext cx="146634" cy="14663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cxnSp>
          <p:nvCxnSpPr>
            <p:cNvPr id="44" name="Connecteur droit 43">
              <a:extLst>
                <a:ext uri="{FF2B5EF4-FFF2-40B4-BE49-F238E27FC236}">
                  <a16:creationId xmlns:a16="http://schemas.microsoft.com/office/drawing/2014/main" xmlns="" id="{862AEB44-E968-46EA-AD64-39800DC6FAD9}"/>
                </a:ext>
              </a:extLst>
            </p:cNvPr>
            <p:cNvCxnSpPr>
              <a:cxnSpLocks/>
            </p:cNvCxnSpPr>
            <p:nvPr userDrawn="1"/>
          </p:nvCxnSpPr>
          <p:spPr>
            <a:xfrm rot="10800000">
              <a:off x="13464102" y="5465146"/>
              <a:ext cx="6638411"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5" name="Ellipse 44">
              <a:extLst>
                <a:ext uri="{FF2B5EF4-FFF2-40B4-BE49-F238E27FC236}">
                  <a16:creationId xmlns:a16="http://schemas.microsoft.com/office/drawing/2014/main" xmlns="" id="{D608290F-CC34-470E-ACA4-34401365E2D0}"/>
                </a:ext>
              </a:extLst>
            </p:cNvPr>
            <p:cNvSpPr/>
            <p:nvPr userDrawn="1"/>
          </p:nvSpPr>
          <p:spPr>
            <a:xfrm rot="13244687">
              <a:off x="19532998" y="5388310"/>
              <a:ext cx="146634" cy="14663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46" name="Ellipse 45">
              <a:extLst>
                <a:ext uri="{FF2B5EF4-FFF2-40B4-BE49-F238E27FC236}">
                  <a16:creationId xmlns:a16="http://schemas.microsoft.com/office/drawing/2014/main" xmlns="" id="{0A62D9F0-2939-4192-84B0-5EDB720435C5}"/>
                </a:ext>
              </a:extLst>
            </p:cNvPr>
            <p:cNvSpPr/>
            <p:nvPr userDrawn="1"/>
          </p:nvSpPr>
          <p:spPr>
            <a:xfrm rot="13244687">
              <a:off x="14175952" y="5388310"/>
              <a:ext cx="146634" cy="14663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47" name="Ellipse 46">
              <a:extLst>
                <a:ext uri="{FF2B5EF4-FFF2-40B4-BE49-F238E27FC236}">
                  <a16:creationId xmlns:a16="http://schemas.microsoft.com/office/drawing/2014/main" xmlns="" id="{27DA6A44-FE73-4348-BA23-118359288457}"/>
                </a:ext>
              </a:extLst>
            </p:cNvPr>
            <p:cNvSpPr/>
            <p:nvPr userDrawn="1"/>
          </p:nvSpPr>
          <p:spPr>
            <a:xfrm rot="13244687">
              <a:off x="15247362" y="5388310"/>
              <a:ext cx="146634" cy="14663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48" name="Ellipse 47">
              <a:extLst>
                <a:ext uri="{FF2B5EF4-FFF2-40B4-BE49-F238E27FC236}">
                  <a16:creationId xmlns:a16="http://schemas.microsoft.com/office/drawing/2014/main" xmlns="" id="{E3243824-9A93-4417-924E-3EFBC8F47D96}"/>
                </a:ext>
              </a:extLst>
            </p:cNvPr>
            <p:cNvSpPr/>
            <p:nvPr userDrawn="1"/>
          </p:nvSpPr>
          <p:spPr>
            <a:xfrm rot="13244687">
              <a:off x="16318771" y="5388310"/>
              <a:ext cx="146634" cy="14663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49" name="Ellipse 48">
              <a:extLst>
                <a:ext uri="{FF2B5EF4-FFF2-40B4-BE49-F238E27FC236}">
                  <a16:creationId xmlns:a16="http://schemas.microsoft.com/office/drawing/2014/main" xmlns="" id="{F84AD702-E660-479A-AC53-D410A710FE37}"/>
                </a:ext>
              </a:extLst>
            </p:cNvPr>
            <p:cNvSpPr/>
            <p:nvPr userDrawn="1"/>
          </p:nvSpPr>
          <p:spPr>
            <a:xfrm rot="13244687">
              <a:off x="17390180" y="5388310"/>
              <a:ext cx="146634" cy="14663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50" name="Ellipse 49">
              <a:extLst>
                <a:ext uri="{FF2B5EF4-FFF2-40B4-BE49-F238E27FC236}">
                  <a16:creationId xmlns:a16="http://schemas.microsoft.com/office/drawing/2014/main" xmlns="" id="{1B4C162B-8070-43CA-A92E-D23DF2841293}"/>
                </a:ext>
              </a:extLst>
            </p:cNvPr>
            <p:cNvSpPr/>
            <p:nvPr userDrawn="1"/>
          </p:nvSpPr>
          <p:spPr>
            <a:xfrm rot="13244687">
              <a:off x="18461589" y="5388310"/>
              <a:ext cx="146634" cy="14663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gr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Mise en page fond noir">
    <p:bg>
      <p:bgPr>
        <a:solidFill>
          <a:schemeClr val="bg2"/>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E2DB7BEB-AC89-462A-94E8-F853DBCCB14D}"/>
              </a:ext>
            </a:extLst>
          </p:cNvPr>
          <p:cNvSpPr>
            <a:spLocks noGrp="1"/>
          </p:cNvSpPr>
          <p:nvPr>
            <p:ph idx="10" hasCustomPrompt="1"/>
          </p:nvPr>
        </p:nvSpPr>
        <p:spPr>
          <a:xfrm>
            <a:off x="12704763" y="2868710"/>
            <a:ext cx="6335634" cy="6168968"/>
          </a:xfrm>
        </p:spPr>
        <p:txBody>
          <a:bodyPr/>
          <a:lstStyle>
            <a:lvl1pPr>
              <a:spcBef>
                <a:spcPts val="1200"/>
              </a:spcBef>
              <a:defRPr/>
            </a:lvl1pPr>
            <a:lvl2pPr>
              <a:spcBef>
                <a:spcPts val="1000"/>
              </a:spcBef>
              <a:defRPr/>
            </a:lvl2pPr>
          </a:lstStyle>
          <a:p>
            <a:pPr lvl="0"/>
            <a:r>
              <a:rPr lang="fr-CA" noProof="0" dirty="0"/>
              <a:t>Texte premier niveau</a:t>
            </a:r>
          </a:p>
          <a:p>
            <a:pPr lvl="1"/>
            <a:r>
              <a:rPr lang="fr-CA" noProof="0" dirty="0"/>
              <a:t>Texte deuxième niveau</a:t>
            </a:r>
          </a:p>
        </p:txBody>
      </p:sp>
      <p:sp>
        <p:nvSpPr>
          <p:cNvPr id="7" name="Titre 9">
            <a:extLst>
              <a:ext uri="{FF2B5EF4-FFF2-40B4-BE49-F238E27FC236}">
                <a16:creationId xmlns:a16="http://schemas.microsoft.com/office/drawing/2014/main" xmlns="" id="{FBEE936B-2BAC-4E6D-8C08-F729308119CA}"/>
              </a:ext>
            </a:extLst>
          </p:cNvPr>
          <p:cNvSpPr>
            <a:spLocks noGrp="1"/>
          </p:cNvSpPr>
          <p:nvPr>
            <p:ph type="title" hasCustomPrompt="1"/>
          </p:nvPr>
        </p:nvSpPr>
        <p:spPr>
          <a:xfrm>
            <a:off x="12704764" y="1267083"/>
            <a:ext cx="6335636" cy="622042"/>
          </a:xfrm>
        </p:spPr>
        <p:txBody>
          <a:bodyPr/>
          <a:lstStyle>
            <a:lvl1pPr>
              <a:defRPr>
                <a:solidFill>
                  <a:schemeClr val="tx1"/>
                </a:solidFill>
              </a:defRPr>
            </a:lvl1pPr>
          </a:lstStyle>
          <a:p>
            <a:r>
              <a:rPr lang="fr-FR" dirty="0"/>
              <a:t>Titre de la diapositive</a:t>
            </a:r>
            <a:endParaRPr lang="fr-CA" dirty="0"/>
          </a:p>
        </p:txBody>
      </p:sp>
      <p:sp>
        <p:nvSpPr>
          <p:cNvPr id="4" name="Espace réservé pour une image  2">
            <a:extLst>
              <a:ext uri="{FF2B5EF4-FFF2-40B4-BE49-F238E27FC236}">
                <a16:creationId xmlns:a16="http://schemas.microsoft.com/office/drawing/2014/main" xmlns="" id="{9F35B339-DA2A-4C49-95E8-18767E67DF82}"/>
              </a:ext>
            </a:extLst>
          </p:cNvPr>
          <p:cNvSpPr>
            <a:spLocks noGrp="1"/>
          </p:cNvSpPr>
          <p:nvPr>
            <p:ph type="pic" sz="quarter" idx="11"/>
          </p:nvPr>
        </p:nvSpPr>
        <p:spPr>
          <a:xfrm>
            <a:off x="1" y="0"/>
            <a:ext cx="11085342" cy="11307763"/>
          </a:xfrm>
          <a:solidFill>
            <a:schemeClr val="bg2"/>
          </a:solidFill>
        </p:spPr>
        <p:txBody>
          <a:bodyPr/>
          <a:lstStyle>
            <a:lvl1pPr>
              <a:defRPr/>
            </a:lvl1pPr>
          </a:lstStyle>
          <a:p>
            <a:endParaRPr lang="fr-CA"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et contenu 1 colonn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spcBef>
                <a:spcPts val="1200"/>
              </a:spcBef>
              <a:defRPr/>
            </a:lvl1pPr>
            <a:lvl2pPr>
              <a:spcBef>
                <a:spcPts val="1000"/>
              </a:spcBef>
              <a:defRPr/>
            </a:lvl2pPr>
          </a:lstStyle>
          <a:p>
            <a:pPr lvl="0"/>
            <a:r>
              <a:rPr lang="fr-CA" noProof="0" dirty="0"/>
              <a:t>Texte premier niveau</a:t>
            </a:r>
          </a:p>
          <a:p>
            <a:pPr lvl="1"/>
            <a:r>
              <a:rPr lang="fr-CA" noProof="0" dirty="0"/>
              <a:t>Texte deuxième niveau</a:t>
            </a:r>
          </a:p>
        </p:txBody>
      </p:sp>
      <p:sp>
        <p:nvSpPr>
          <p:cNvPr id="9" name="Espace réservé du numéro de diapositive 8"/>
          <p:cNvSpPr>
            <a:spLocks noGrp="1"/>
          </p:cNvSpPr>
          <p:nvPr>
            <p:ph type="sldNum" sz="quarter" idx="12"/>
          </p:nvPr>
        </p:nvSpPr>
        <p:spPr/>
        <p:txBody>
          <a:bodyPr/>
          <a:lstStyle/>
          <a:p>
            <a:fld id="{3DDD136B-64FC-6A41-8A4B-BCAFB6CA4887}" type="slidenum">
              <a:rPr lang="fr-CA" smtClean="0">
                <a:solidFill>
                  <a:srgbClr val="000000"/>
                </a:solidFill>
              </a:rPr>
              <a:pPr/>
              <a:t>‹#›</a:t>
            </a:fld>
            <a:endParaRPr lang="fr-CA" dirty="0">
              <a:solidFill>
                <a:srgbClr val="000000"/>
              </a:solidFill>
            </a:endParaRPr>
          </a:p>
        </p:txBody>
      </p:sp>
      <p:sp>
        <p:nvSpPr>
          <p:cNvPr id="10" name="Titre 9"/>
          <p:cNvSpPr>
            <a:spLocks noGrp="1"/>
          </p:cNvSpPr>
          <p:nvPr>
            <p:ph type="title" hasCustomPrompt="1"/>
          </p:nvPr>
        </p:nvSpPr>
        <p:spPr/>
        <p:txBody>
          <a:bodyPr/>
          <a:lstStyle>
            <a:lvl1pPr>
              <a:defRPr/>
            </a:lvl1pPr>
          </a:lstStyle>
          <a:p>
            <a:r>
              <a:rPr lang="fr-FR" dirty="0"/>
              <a:t>Titre de la diapositive</a:t>
            </a:r>
            <a:endParaRPr lang="fr-CA" dirty="0"/>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75208" y="2868710"/>
            <a:ext cx="8640000" cy="6168968"/>
          </a:xfrm>
        </p:spPr>
        <p:txBody>
          <a:bodyPr/>
          <a:lstStyle>
            <a:lvl1pPr>
              <a:spcBef>
                <a:spcPts val="1200"/>
              </a:spcBef>
              <a:defRPr/>
            </a:lvl1pPr>
            <a:lvl2pPr>
              <a:spcBef>
                <a:spcPts val="1000"/>
              </a:spcBef>
              <a:defRPr/>
            </a:lvl2pPr>
          </a:lstStyle>
          <a:p>
            <a:pPr lvl="0"/>
            <a:r>
              <a:rPr lang="fr-CA" noProof="0" dirty="0"/>
              <a:t>Texte premier niveau</a:t>
            </a:r>
          </a:p>
          <a:p>
            <a:pPr lvl="1"/>
            <a:r>
              <a:rPr lang="fr-CA" noProof="0" dirty="0"/>
              <a:t>Texte deuxième niveau</a:t>
            </a:r>
          </a:p>
        </p:txBody>
      </p:sp>
      <p:sp>
        <p:nvSpPr>
          <p:cNvPr id="9" name="Espace réservé du numéro de diapositive 8"/>
          <p:cNvSpPr>
            <a:spLocks noGrp="1"/>
          </p:cNvSpPr>
          <p:nvPr>
            <p:ph type="sldNum" sz="quarter" idx="12"/>
          </p:nvPr>
        </p:nvSpPr>
        <p:spPr/>
        <p:txBody>
          <a:bodyPr/>
          <a:lstStyle/>
          <a:p>
            <a:fld id="{3DDD136B-64FC-6A41-8A4B-BCAFB6CA4887}" type="slidenum">
              <a:rPr lang="fr-CA" smtClean="0">
                <a:solidFill>
                  <a:srgbClr val="000000"/>
                </a:solidFill>
              </a:rPr>
              <a:pPr/>
              <a:t>‹#›</a:t>
            </a:fld>
            <a:endParaRPr lang="fr-CA" dirty="0">
              <a:solidFill>
                <a:srgbClr val="000000"/>
              </a:solidFill>
            </a:endParaRPr>
          </a:p>
        </p:txBody>
      </p:sp>
      <p:sp>
        <p:nvSpPr>
          <p:cNvPr id="10" name="Titre 9"/>
          <p:cNvSpPr>
            <a:spLocks noGrp="1"/>
          </p:cNvSpPr>
          <p:nvPr>
            <p:ph type="title" hasCustomPrompt="1"/>
          </p:nvPr>
        </p:nvSpPr>
        <p:spPr>
          <a:xfrm>
            <a:off x="1075207" y="849600"/>
            <a:ext cx="17965190" cy="622042"/>
          </a:xfrm>
        </p:spPr>
        <p:txBody>
          <a:bodyPr/>
          <a:lstStyle>
            <a:lvl1pPr>
              <a:defRPr/>
            </a:lvl1pPr>
          </a:lstStyle>
          <a:p>
            <a:r>
              <a:rPr lang="fr-FR" dirty="0"/>
              <a:t>Titre de la diapositive</a:t>
            </a:r>
            <a:endParaRPr lang="fr-CA" dirty="0"/>
          </a:p>
        </p:txBody>
      </p:sp>
      <p:sp>
        <p:nvSpPr>
          <p:cNvPr id="6" name="Content Placeholder 2">
            <a:extLst>
              <a:ext uri="{FF2B5EF4-FFF2-40B4-BE49-F238E27FC236}">
                <a16:creationId xmlns:a16="http://schemas.microsoft.com/office/drawing/2014/main" xmlns="" id="{163FEA60-A53E-4F8E-96AC-0145BE52338C}"/>
              </a:ext>
            </a:extLst>
          </p:cNvPr>
          <p:cNvSpPr>
            <a:spLocks noGrp="1"/>
          </p:cNvSpPr>
          <p:nvPr>
            <p:ph idx="13" hasCustomPrompt="1"/>
          </p:nvPr>
        </p:nvSpPr>
        <p:spPr>
          <a:xfrm>
            <a:off x="10400397" y="2868710"/>
            <a:ext cx="8640000" cy="6168968"/>
          </a:xfrm>
        </p:spPr>
        <p:txBody>
          <a:bodyPr/>
          <a:lstStyle>
            <a:lvl1pPr>
              <a:spcBef>
                <a:spcPts val="1200"/>
              </a:spcBef>
              <a:defRPr/>
            </a:lvl1pPr>
            <a:lvl2pPr>
              <a:spcBef>
                <a:spcPts val="1000"/>
              </a:spcBef>
              <a:defRPr/>
            </a:lvl2pPr>
          </a:lstStyle>
          <a:p>
            <a:pPr lvl="0"/>
            <a:r>
              <a:rPr lang="fr-CA" noProof="0" dirty="0"/>
              <a:t>Texte premier niveau</a:t>
            </a:r>
          </a:p>
          <a:p>
            <a:pPr lvl="1"/>
            <a:r>
              <a:rPr lang="fr-CA" noProof="0" dirty="0"/>
              <a:t>Texte deuxième niveau</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éparateur">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userDrawn="1">
            <p:ph type="title" hasCustomPrompt="1"/>
          </p:nvPr>
        </p:nvSpPr>
        <p:spPr>
          <a:xfrm>
            <a:off x="1057275" y="4960938"/>
            <a:ext cx="17983199" cy="1051719"/>
          </a:xfrm>
        </p:spPr>
        <p:txBody>
          <a:bodyPr lIns="0" tIns="0" rIns="0" bIns="0" anchor="ctr" anchorCtr="0">
            <a:noAutofit/>
          </a:bodyPr>
          <a:lstStyle>
            <a:lvl1pPr algn="ctr">
              <a:lnSpc>
                <a:spcPct val="90000"/>
              </a:lnSpc>
              <a:defRPr sz="6000" b="0" cap="all" spc="140" baseline="0">
                <a:solidFill>
                  <a:schemeClr val="bg1"/>
                </a:solidFill>
                <a:latin typeface="+mn-lt"/>
              </a:defRPr>
            </a:lvl1pPr>
          </a:lstStyle>
          <a:p>
            <a:r>
              <a:rPr lang="fr-CA" noProof="0" dirty="0"/>
              <a:t>Titre de section</a:t>
            </a:r>
          </a:p>
        </p:txBody>
      </p:sp>
      <p:grpSp>
        <p:nvGrpSpPr>
          <p:cNvPr id="51" name="Groupe 50">
            <a:extLst>
              <a:ext uri="{FF2B5EF4-FFF2-40B4-BE49-F238E27FC236}">
                <a16:creationId xmlns="" xmlns:a16="http://schemas.microsoft.com/office/drawing/2014/main" id="{3F0E6DD6-B7BF-4D41-92FA-B7E915C8D787}"/>
              </a:ext>
            </a:extLst>
          </p:cNvPr>
          <p:cNvGrpSpPr/>
          <p:nvPr userDrawn="1"/>
        </p:nvGrpSpPr>
        <p:grpSpPr>
          <a:xfrm>
            <a:off x="0" y="5388310"/>
            <a:ext cx="20102513" cy="146634"/>
            <a:chOff x="0" y="5388310"/>
            <a:chExt cx="20102513" cy="146634"/>
          </a:xfrm>
        </p:grpSpPr>
        <p:cxnSp>
          <p:nvCxnSpPr>
            <p:cNvPr id="26" name="Connecteur droit 25">
              <a:extLst>
                <a:ext uri="{FF2B5EF4-FFF2-40B4-BE49-F238E27FC236}">
                  <a16:creationId xmlns="" xmlns:a16="http://schemas.microsoft.com/office/drawing/2014/main" id="{68B02397-931D-4FE0-87FD-90DF37790824}"/>
                </a:ext>
              </a:extLst>
            </p:cNvPr>
            <p:cNvCxnSpPr>
              <a:cxnSpLocks/>
            </p:cNvCxnSpPr>
            <p:nvPr userDrawn="1"/>
          </p:nvCxnSpPr>
          <p:spPr>
            <a:xfrm>
              <a:off x="0" y="5458108"/>
              <a:ext cx="6638411"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Ellipse 28">
              <a:extLst>
                <a:ext uri="{FF2B5EF4-FFF2-40B4-BE49-F238E27FC236}">
                  <a16:creationId xmlns="" xmlns:a16="http://schemas.microsoft.com/office/drawing/2014/main" id="{9DDEDD37-88FA-4FD0-BB5C-6B1C1621D5B8}"/>
                </a:ext>
              </a:extLst>
            </p:cNvPr>
            <p:cNvSpPr/>
            <p:nvPr userDrawn="1"/>
          </p:nvSpPr>
          <p:spPr>
            <a:xfrm rot="2444687">
              <a:off x="422881" y="5388310"/>
              <a:ext cx="146634" cy="14663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30" name="Ellipse 29">
              <a:extLst>
                <a:ext uri="{FF2B5EF4-FFF2-40B4-BE49-F238E27FC236}">
                  <a16:creationId xmlns="" xmlns:a16="http://schemas.microsoft.com/office/drawing/2014/main" id="{24D43E6C-D64A-4106-9964-6F11102825C3}"/>
                </a:ext>
              </a:extLst>
            </p:cNvPr>
            <p:cNvSpPr/>
            <p:nvPr userDrawn="1"/>
          </p:nvSpPr>
          <p:spPr>
            <a:xfrm rot="2444687">
              <a:off x="5779927" y="5388310"/>
              <a:ext cx="146634" cy="14663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31" name="Ellipse 30">
              <a:extLst>
                <a:ext uri="{FF2B5EF4-FFF2-40B4-BE49-F238E27FC236}">
                  <a16:creationId xmlns="" xmlns:a16="http://schemas.microsoft.com/office/drawing/2014/main" id="{D6593723-26F3-4DCF-A7CA-B51C65FD253F}"/>
                </a:ext>
              </a:extLst>
            </p:cNvPr>
            <p:cNvSpPr/>
            <p:nvPr userDrawn="1"/>
          </p:nvSpPr>
          <p:spPr>
            <a:xfrm rot="2444687">
              <a:off x="4708517" y="5388310"/>
              <a:ext cx="146634" cy="14663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32" name="Ellipse 31">
              <a:extLst>
                <a:ext uri="{FF2B5EF4-FFF2-40B4-BE49-F238E27FC236}">
                  <a16:creationId xmlns="" xmlns:a16="http://schemas.microsoft.com/office/drawing/2014/main" id="{FDEB4BDB-6DBC-40A6-8500-969AD93A83D1}"/>
                </a:ext>
              </a:extLst>
            </p:cNvPr>
            <p:cNvSpPr/>
            <p:nvPr userDrawn="1"/>
          </p:nvSpPr>
          <p:spPr>
            <a:xfrm rot="2444687">
              <a:off x="3637108" y="5388310"/>
              <a:ext cx="146634" cy="14663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33" name="Ellipse 32">
              <a:extLst>
                <a:ext uri="{FF2B5EF4-FFF2-40B4-BE49-F238E27FC236}">
                  <a16:creationId xmlns="" xmlns:a16="http://schemas.microsoft.com/office/drawing/2014/main" id="{01C6376F-A3E6-41A2-BA7C-62133177E5E7}"/>
                </a:ext>
              </a:extLst>
            </p:cNvPr>
            <p:cNvSpPr/>
            <p:nvPr userDrawn="1"/>
          </p:nvSpPr>
          <p:spPr>
            <a:xfrm rot="2444687">
              <a:off x="2565699" y="5388310"/>
              <a:ext cx="146634" cy="14663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34" name="Ellipse 33">
              <a:extLst>
                <a:ext uri="{FF2B5EF4-FFF2-40B4-BE49-F238E27FC236}">
                  <a16:creationId xmlns="" xmlns:a16="http://schemas.microsoft.com/office/drawing/2014/main" id="{A7D2AF3B-A96F-4736-A83B-D3BDDC797A56}"/>
                </a:ext>
              </a:extLst>
            </p:cNvPr>
            <p:cNvSpPr/>
            <p:nvPr userDrawn="1"/>
          </p:nvSpPr>
          <p:spPr>
            <a:xfrm rot="2444687">
              <a:off x="1494290" y="5388310"/>
              <a:ext cx="146634" cy="14663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cxnSp>
          <p:nvCxnSpPr>
            <p:cNvPr id="44" name="Connecteur droit 43">
              <a:extLst>
                <a:ext uri="{FF2B5EF4-FFF2-40B4-BE49-F238E27FC236}">
                  <a16:creationId xmlns="" xmlns:a16="http://schemas.microsoft.com/office/drawing/2014/main" id="{862AEB44-E968-46EA-AD64-39800DC6FAD9}"/>
                </a:ext>
              </a:extLst>
            </p:cNvPr>
            <p:cNvCxnSpPr>
              <a:cxnSpLocks/>
            </p:cNvCxnSpPr>
            <p:nvPr userDrawn="1"/>
          </p:nvCxnSpPr>
          <p:spPr>
            <a:xfrm rot="10800000">
              <a:off x="13464102" y="5465146"/>
              <a:ext cx="6638411"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5" name="Ellipse 44">
              <a:extLst>
                <a:ext uri="{FF2B5EF4-FFF2-40B4-BE49-F238E27FC236}">
                  <a16:creationId xmlns="" xmlns:a16="http://schemas.microsoft.com/office/drawing/2014/main" id="{D608290F-CC34-470E-ACA4-34401365E2D0}"/>
                </a:ext>
              </a:extLst>
            </p:cNvPr>
            <p:cNvSpPr/>
            <p:nvPr userDrawn="1"/>
          </p:nvSpPr>
          <p:spPr>
            <a:xfrm rot="13244687">
              <a:off x="19532998" y="5388310"/>
              <a:ext cx="146634" cy="14663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46" name="Ellipse 45">
              <a:extLst>
                <a:ext uri="{FF2B5EF4-FFF2-40B4-BE49-F238E27FC236}">
                  <a16:creationId xmlns="" xmlns:a16="http://schemas.microsoft.com/office/drawing/2014/main" id="{0A62D9F0-2939-4192-84B0-5EDB720435C5}"/>
                </a:ext>
              </a:extLst>
            </p:cNvPr>
            <p:cNvSpPr/>
            <p:nvPr userDrawn="1"/>
          </p:nvSpPr>
          <p:spPr>
            <a:xfrm rot="13244687">
              <a:off x="14175952" y="5388310"/>
              <a:ext cx="146634" cy="14663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47" name="Ellipse 46">
              <a:extLst>
                <a:ext uri="{FF2B5EF4-FFF2-40B4-BE49-F238E27FC236}">
                  <a16:creationId xmlns="" xmlns:a16="http://schemas.microsoft.com/office/drawing/2014/main" id="{27DA6A44-FE73-4348-BA23-118359288457}"/>
                </a:ext>
              </a:extLst>
            </p:cNvPr>
            <p:cNvSpPr/>
            <p:nvPr userDrawn="1"/>
          </p:nvSpPr>
          <p:spPr>
            <a:xfrm rot="13244687">
              <a:off x="15247362" y="5388310"/>
              <a:ext cx="146634" cy="14663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48" name="Ellipse 47">
              <a:extLst>
                <a:ext uri="{FF2B5EF4-FFF2-40B4-BE49-F238E27FC236}">
                  <a16:creationId xmlns="" xmlns:a16="http://schemas.microsoft.com/office/drawing/2014/main" id="{E3243824-9A93-4417-924E-3EFBC8F47D96}"/>
                </a:ext>
              </a:extLst>
            </p:cNvPr>
            <p:cNvSpPr/>
            <p:nvPr userDrawn="1"/>
          </p:nvSpPr>
          <p:spPr>
            <a:xfrm rot="13244687">
              <a:off x="16318771" y="5388310"/>
              <a:ext cx="146634" cy="14663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49" name="Ellipse 48">
              <a:extLst>
                <a:ext uri="{FF2B5EF4-FFF2-40B4-BE49-F238E27FC236}">
                  <a16:creationId xmlns="" xmlns:a16="http://schemas.microsoft.com/office/drawing/2014/main" id="{F84AD702-E660-479A-AC53-D410A710FE37}"/>
                </a:ext>
              </a:extLst>
            </p:cNvPr>
            <p:cNvSpPr/>
            <p:nvPr userDrawn="1"/>
          </p:nvSpPr>
          <p:spPr>
            <a:xfrm rot="13244687">
              <a:off x="17390180" y="5388310"/>
              <a:ext cx="146634" cy="14663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50" name="Ellipse 49">
              <a:extLst>
                <a:ext uri="{FF2B5EF4-FFF2-40B4-BE49-F238E27FC236}">
                  <a16:creationId xmlns="" xmlns:a16="http://schemas.microsoft.com/office/drawing/2014/main" id="{1B4C162B-8070-43CA-A92E-D23DF2841293}"/>
                </a:ext>
              </a:extLst>
            </p:cNvPr>
            <p:cNvSpPr/>
            <p:nvPr userDrawn="1"/>
          </p:nvSpPr>
          <p:spPr>
            <a:xfrm rot="13244687">
              <a:off x="18461589" y="5388310"/>
              <a:ext cx="146634" cy="14663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gr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et contenu 3 colonn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75207" y="2868710"/>
            <a:ext cx="5328000" cy="6168968"/>
          </a:xfrm>
        </p:spPr>
        <p:txBody>
          <a:bodyPr/>
          <a:lstStyle>
            <a:lvl1pPr algn="ctr">
              <a:spcBef>
                <a:spcPts val="1200"/>
              </a:spcBef>
              <a:defRPr/>
            </a:lvl1pPr>
            <a:lvl2pPr algn="ctr">
              <a:spcBef>
                <a:spcPts val="1000"/>
              </a:spcBef>
              <a:defRPr/>
            </a:lvl2pPr>
          </a:lstStyle>
          <a:p>
            <a:pPr lvl="0"/>
            <a:r>
              <a:rPr lang="fr-CA" noProof="0" dirty="0"/>
              <a:t>Texte premier niveau</a:t>
            </a:r>
          </a:p>
          <a:p>
            <a:pPr lvl="1"/>
            <a:r>
              <a:rPr lang="fr-CA" noProof="0" dirty="0"/>
              <a:t>Texte deuxième niveau</a:t>
            </a:r>
          </a:p>
        </p:txBody>
      </p:sp>
      <p:sp>
        <p:nvSpPr>
          <p:cNvPr id="9" name="Espace réservé du numéro de diapositive 8"/>
          <p:cNvSpPr>
            <a:spLocks noGrp="1"/>
          </p:cNvSpPr>
          <p:nvPr>
            <p:ph type="sldNum" sz="quarter" idx="12"/>
          </p:nvPr>
        </p:nvSpPr>
        <p:spPr/>
        <p:txBody>
          <a:bodyPr/>
          <a:lstStyle/>
          <a:p>
            <a:fld id="{3DDD136B-64FC-6A41-8A4B-BCAFB6CA4887}" type="slidenum">
              <a:rPr lang="fr-CA" smtClean="0">
                <a:solidFill>
                  <a:srgbClr val="000000"/>
                </a:solidFill>
              </a:rPr>
              <a:pPr/>
              <a:t>‹#›</a:t>
            </a:fld>
            <a:endParaRPr lang="fr-CA" dirty="0">
              <a:solidFill>
                <a:srgbClr val="000000"/>
              </a:solidFill>
            </a:endParaRPr>
          </a:p>
        </p:txBody>
      </p:sp>
      <p:sp>
        <p:nvSpPr>
          <p:cNvPr id="10" name="Titre 9"/>
          <p:cNvSpPr>
            <a:spLocks noGrp="1"/>
          </p:cNvSpPr>
          <p:nvPr>
            <p:ph type="title" hasCustomPrompt="1"/>
          </p:nvPr>
        </p:nvSpPr>
        <p:spPr>
          <a:xfrm>
            <a:off x="1075207" y="849600"/>
            <a:ext cx="17965190" cy="622042"/>
          </a:xfrm>
        </p:spPr>
        <p:txBody>
          <a:bodyPr/>
          <a:lstStyle>
            <a:lvl1pPr>
              <a:defRPr/>
            </a:lvl1pPr>
          </a:lstStyle>
          <a:p>
            <a:r>
              <a:rPr lang="fr-FR" dirty="0"/>
              <a:t>Titre de la diapositive</a:t>
            </a:r>
            <a:endParaRPr lang="fr-CA" dirty="0"/>
          </a:p>
        </p:txBody>
      </p:sp>
      <p:sp>
        <p:nvSpPr>
          <p:cNvPr id="7" name="Content Placeholder 2">
            <a:extLst>
              <a:ext uri="{FF2B5EF4-FFF2-40B4-BE49-F238E27FC236}">
                <a16:creationId xmlns:a16="http://schemas.microsoft.com/office/drawing/2014/main" xmlns="" id="{172EB442-AB2D-4D6A-80C2-0956841950F4}"/>
              </a:ext>
            </a:extLst>
          </p:cNvPr>
          <p:cNvSpPr>
            <a:spLocks noGrp="1"/>
          </p:cNvSpPr>
          <p:nvPr>
            <p:ph idx="13" hasCustomPrompt="1"/>
          </p:nvPr>
        </p:nvSpPr>
        <p:spPr>
          <a:xfrm>
            <a:off x="7393802" y="2868710"/>
            <a:ext cx="5328000" cy="6168968"/>
          </a:xfrm>
        </p:spPr>
        <p:txBody>
          <a:bodyPr/>
          <a:lstStyle>
            <a:lvl1pPr algn="ctr">
              <a:spcBef>
                <a:spcPts val="1200"/>
              </a:spcBef>
              <a:defRPr/>
            </a:lvl1pPr>
            <a:lvl2pPr algn="ctr">
              <a:spcBef>
                <a:spcPts val="1000"/>
              </a:spcBef>
              <a:defRPr/>
            </a:lvl2pPr>
          </a:lstStyle>
          <a:p>
            <a:pPr lvl="0"/>
            <a:r>
              <a:rPr lang="fr-CA" noProof="0" dirty="0"/>
              <a:t>Texte premier niveau</a:t>
            </a:r>
          </a:p>
          <a:p>
            <a:pPr lvl="1"/>
            <a:r>
              <a:rPr lang="fr-CA" noProof="0" dirty="0"/>
              <a:t>Texte deuxième niveau</a:t>
            </a:r>
          </a:p>
        </p:txBody>
      </p:sp>
      <p:sp>
        <p:nvSpPr>
          <p:cNvPr id="11" name="Content Placeholder 2">
            <a:extLst>
              <a:ext uri="{FF2B5EF4-FFF2-40B4-BE49-F238E27FC236}">
                <a16:creationId xmlns:a16="http://schemas.microsoft.com/office/drawing/2014/main" xmlns="" id="{1DE8FBD2-6A92-48E8-9394-46D4701F8D3E}"/>
              </a:ext>
            </a:extLst>
          </p:cNvPr>
          <p:cNvSpPr>
            <a:spLocks noGrp="1"/>
          </p:cNvSpPr>
          <p:nvPr>
            <p:ph idx="14" hasCustomPrompt="1"/>
          </p:nvPr>
        </p:nvSpPr>
        <p:spPr>
          <a:xfrm>
            <a:off x="13712397" y="2868710"/>
            <a:ext cx="5328000" cy="6168968"/>
          </a:xfrm>
        </p:spPr>
        <p:txBody>
          <a:bodyPr/>
          <a:lstStyle>
            <a:lvl1pPr algn="ctr">
              <a:spcBef>
                <a:spcPts val="1200"/>
              </a:spcBef>
              <a:defRPr/>
            </a:lvl1pPr>
            <a:lvl2pPr algn="ctr">
              <a:spcBef>
                <a:spcPts val="1000"/>
              </a:spcBef>
              <a:defRPr/>
            </a:lvl2pPr>
          </a:lstStyle>
          <a:p>
            <a:pPr lvl="0"/>
            <a:r>
              <a:rPr lang="fr-CA" noProof="0" dirty="0"/>
              <a:t>Texte premier niveau</a:t>
            </a:r>
          </a:p>
          <a:p>
            <a:pPr lvl="1"/>
            <a:r>
              <a:rPr lang="fr-CA" noProof="0" dirty="0"/>
              <a:t>Texte deuxième niveau</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re et contenu 4 colonn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75207" y="2868710"/>
            <a:ext cx="3960000" cy="6168968"/>
          </a:xfrm>
        </p:spPr>
        <p:txBody>
          <a:bodyPr/>
          <a:lstStyle>
            <a:lvl1pPr algn="ctr">
              <a:spcBef>
                <a:spcPts val="1200"/>
              </a:spcBef>
              <a:defRPr/>
            </a:lvl1pPr>
            <a:lvl2pPr algn="ctr">
              <a:spcBef>
                <a:spcPts val="1000"/>
              </a:spcBef>
              <a:defRPr/>
            </a:lvl2pPr>
          </a:lstStyle>
          <a:p>
            <a:pPr lvl="0"/>
            <a:r>
              <a:rPr lang="fr-CA" noProof="0" dirty="0"/>
              <a:t>Texte premier niveau</a:t>
            </a:r>
          </a:p>
          <a:p>
            <a:pPr lvl="1"/>
            <a:r>
              <a:rPr lang="fr-CA" noProof="0" dirty="0"/>
              <a:t>Texte deuxième niveau</a:t>
            </a:r>
          </a:p>
        </p:txBody>
      </p:sp>
      <p:sp>
        <p:nvSpPr>
          <p:cNvPr id="9" name="Espace réservé du numéro de diapositive 8"/>
          <p:cNvSpPr>
            <a:spLocks noGrp="1"/>
          </p:cNvSpPr>
          <p:nvPr>
            <p:ph type="sldNum" sz="quarter" idx="12"/>
          </p:nvPr>
        </p:nvSpPr>
        <p:spPr/>
        <p:txBody>
          <a:bodyPr/>
          <a:lstStyle/>
          <a:p>
            <a:fld id="{3DDD136B-64FC-6A41-8A4B-BCAFB6CA4887}" type="slidenum">
              <a:rPr lang="fr-CA" smtClean="0">
                <a:solidFill>
                  <a:srgbClr val="000000"/>
                </a:solidFill>
              </a:rPr>
              <a:pPr/>
              <a:t>‹#›</a:t>
            </a:fld>
            <a:endParaRPr lang="fr-CA" dirty="0">
              <a:solidFill>
                <a:srgbClr val="000000"/>
              </a:solidFill>
            </a:endParaRPr>
          </a:p>
        </p:txBody>
      </p:sp>
      <p:sp>
        <p:nvSpPr>
          <p:cNvPr id="10" name="Titre 9"/>
          <p:cNvSpPr>
            <a:spLocks noGrp="1"/>
          </p:cNvSpPr>
          <p:nvPr>
            <p:ph type="title" hasCustomPrompt="1"/>
          </p:nvPr>
        </p:nvSpPr>
        <p:spPr>
          <a:xfrm>
            <a:off x="1075207" y="849600"/>
            <a:ext cx="17965190" cy="622042"/>
          </a:xfrm>
        </p:spPr>
        <p:txBody>
          <a:bodyPr/>
          <a:lstStyle>
            <a:lvl1pPr>
              <a:defRPr/>
            </a:lvl1pPr>
          </a:lstStyle>
          <a:p>
            <a:r>
              <a:rPr lang="fr-FR" dirty="0"/>
              <a:t>Titre de la diapositive</a:t>
            </a:r>
            <a:endParaRPr lang="fr-CA" dirty="0"/>
          </a:p>
        </p:txBody>
      </p:sp>
      <p:sp>
        <p:nvSpPr>
          <p:cNvPr id="7" name="Content Placeholder 2">
            <a:extLst>
              <a:ext uri="{FF2B5EF4-FFF2-40B4-BE49-F238E27FC236}">
                <a16:creationId xmlns:a16="http://schemas.microsoft.com/office/drawing/2014/main" xmlns="" id="{172EB442-AB2D-4D6A-80C2-0956841950F4}"/>
              </a:ext>
            </a:extLst>
          </p:cNvPr>
          <p:cNvSpPr>
            <a:spLocks noGrp="1"/>
          </p:cNvSpPr>
          <p:nvPr>
            <p:ph idx="13" hasCustomPrompt="1"/>
          </p:nvPr>
        </p:nvSpPr>
        <p:spPr>
          <a:xfrm>
            <a:off x="5743604" y="2868710"/>
            <a:ext cx="3960000" cy="6168968"/>
          </a:xfrm>
        </p:spPr>
        <p:txBody>
          <a:bodyPr/>
          <a:lstStyle>
            <a:lvl1pPr algn="ctr">
              <a:spcBef>
                <a:spcPts val="1200"/>
              </a:spcBef>
              <a:defRPr/>
            </a:lvl1pPr>
            <a:lvl2pPr algn="ctr">
              <a:spcBef>
                <a:spcPts val="1000"/>
              </a:spcBef>
              <a:defRPr/>
            </a:lvl2pPr>
          </a:lstStyle>
          <a:p>
            <a:pPr lvl="0"/>
            <a:r>
              <a:rPr lang="fr-CA" noProof="0" dirty="0"/>
              <a:t>Texte premier niveau</a:t>
            </a:r>
          </a:p>
          <a:p>
            <a:pPr lvl="1"/>
            <a:r>
              <a:rPr lang="fr-CA" noProof="0" dirty="0"/>
              <a:t>Texte deuxième niveau</a:t>
            </a:r>
          </a:p>
        </p:txBody>
      </p:sp>
      <p:sp>
        <p:nvSpPr>
          <p:cNvPr id="11" name="Content Placeholder 2">
            <a:extLst>
              <a:ext uri="{FF2B5EF4-FFF2-40B4-BE49-F238E27FC236}">
                <a16:creationId xmlns:a16="http://schemas.microsoft.com/office/drawing/2014/main" xmlns="" id="{1DE8FBD2-6A92-48E8-9394-46D4701F8D3E}"/>
              </a:ext>
            </a:extLst>
          </p:cNvPr>
          <p:cNvSpPr>
            <a:spLocks noGrp="1"/>
          </p:cNvSpPr>
          <p:nvPr>
            <p:ph idx="14" hasCustomPrompt="1"/>
          </p:nvPr>
        </p:nvSpPr>
        <p:spPr>
          <a:xfrm>
            <a:off x="15080397" y="2868710"/>
            <a:ext cx="3960000" cy="6168968"/>
          </a:xfrm>
        </p:spPr>
        <p:txBody>
          <a:bodyPr/>
          <a:lstStyle>
            <a:lvl1pPr algn="ctr">
              <a:spcBef>
                <a:spcPts val="1200"/>
              </a:spcBef>
              <a:defRPr/>
            </a:lvl1pPr>
            <a:lvl2pPr algn="ctr">
              <a:spcBef>
                <a:spcPts val="1000"/>
              </a:spcBef>
              <a:defRPr/>
            </a:lvl2pPr>
          </a:lstStyle>
          <a:p>
            <a:pPr lvl="0"/>
            <a:r>
              <a:rPr lang="fr-CA" noProof="0" dirty="0"/>
              <a:t>Texte premier niveau</a:t>
            </a:r>
          </a:p>
          <a:p>
            <a:pPr lvl="1"/>
            <a:r>
              <a:rPr lang="fr-CA" noProof="0" dirty="0"/>
              <a:t>Texte deuxième niveau</a:t>
            </a:r>
          </a:p>
        </p:txBody>
      </p:sp>
      <p:sp>
        <p:nvSpPr>
          <p:cNvPr id="12" name="Content Placeholder 2">
            <a:extLst>
              <a:ext uri="{FF2B5EF4-FFF2-40B4-BE49-F238E27FC236}">
                <a16:creationId xmlns:a16="http://schemas.microsoft.com/office/drawing/2014/main" xmlns="" id="{2A8BEBB4-F4BD-4F49-AA33-38F6DF850FAA}"/>
              </a:ext>
            </a:extLst>
          </p:cNvPr>
          <p:cNvSpPr>
            <a:spLocks noGrp="1"/>
          </p:cNvSpPr>
          <p:nvPr>
            <p:ph idx="15" hasCustomPrompt="1"/>
          </p:nvPr>
        </p:nvSpPr>
        <p:spPr>
          <a:xfrm>
            <a:off x="10412001" y="2868710"/>
            <a:ext cx="3960000" cy="6168968"/>
          </a:xfrm>
        </p:spPr>
        <p:txBody>
          <a:bodyPr/>
          <a:lstStyle>
            <a:lvl1pPr algn="ctr">
              <a:spcBef>
                <a:spcPts val="1200"/>
              </a:spcBef>
              <a:defRPr/>
            </a:lvl1pPr>
            <a:lvl2pPr algn="ctr">
              <a:spcBef>
                <a:spcPts val="1000"/>
              </a:spcBef>
              <a:defRPr/>
            </a:lvl2pPr>
          </a:lstStyle>
          <a:p>
            <a:pPr lvl="0"/>
            <a:r>
              <a:rPr lang="fr-CA" noProof="0" dirty="0"/>
              <a:t>Texte premier niveau</a:t>
            </a:r>
          </a:p>
          <a:p>
            <a:pPr lvl="1"/>
            <a:r>
              <a:rPr lang="fr-CA" noProof="0" dirty="0"/>
              <a:t>Texte deuxième niveau</a:t>
            </a: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re et contenu 1 colonne fond foncé">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FEA4C4D2-6F22-463C-B2C8-8779558A4EF7}"/>
              </a:ext>
            </a:extLst>
          </p:cNvPr>
          <p:cNvSpPr/>
          <p:nvPr userDrawn="1"/>
        </p:nvSpPr>
        <p:spPr>
          <a:xfrm>
            <a:off x="-1590" y="10172721"/>
            <a:ext cx="20104101" cy="1135040"/>
          </a:xfrm>
          <a:prstGeom prst="rect">
            <a:avLst/>
          </a:prstGeom>
          <a:solidFill>
            <a:schemeClr val="bg1">
              <a:lumMod val="95000"/>
              <a:alpha val="20000"/>
            </a:schemeClr>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3" name="Content Placeholder 2"/>
          <p:cNvSpPr>
            <a:spLocks noGrp="1"/>
          </p:cNvSpPr>
          <p:nvPr>
            <p:ph idx="1" hasCustomPrompt="1"/>
          </p:nvPr>
        </p:nvSpPr>
        <p:spPr/>
        <p:txBody>
          <a:bodyPr/>
          <a:lstStyle>
            <a:lvl1pPr>
              <a:spcBef>
                <a:spcPts val="1200"/>
              </a:spcBef>
              <a:defRPr>
                <a:solidFill>
                  <a:schemeClr val="bg1"/>
                </a:solidFill>
              </a:defRPr>
            </a:lvl1pPr>
            <a:lvl2pPr>
              <a:spcBef>
                <a:spcPts val="600"/>
              </a:spcBef>
              <a:defRPr>
                <a:solidFill>
                  <a:schemeClr val="bg1"/>
                </a:solidFill>
              </a:defRPr>
            </a:lvl2pPr>
          </a:lstStyle>
          <a:p>
            <a:pPr lvl="0"/>
            <a:r>
              <a:rPr lang="fr-CA" noProof="0" dirty="0"/>
              <a:t>Texte premier niveau</a:t>
            </a:r>
          </a:p>
          <a:p>
            <a:pPr lvl="1"/>
            <a:r>
              <a:rPr lang="fr-CA" noProof="0" dirty="0"/>
              <a:t>Texte deuxième niveau</a:t>
            </a:r>
          </a:p>
        </p:txBody>
      </p:sp>
      <p:sp>
        <p:nvSpPr>
          <p:cNvPr id="9" name="Espace réservé du numéro de diapositive 8"/>
          <p:cNvSpPr>
            <a:spLocks noGrp="1"/>
          </p:cNvSpPr>
          <p:nvPr>
            <p:ph type="sldNum" sz="quarter" idx="12"/>
          </p:nvPr>
        </p:nvSpPr>
        <p:spPr/>
        <p:txBody>
          <a:bodyPr/>
          <a:lstStyle>
            <a:lvl1pPr>
              <a:defRPr>
                <a:solidFill>
                  <a:schemeClr val="bg1"/>
                </a:solidFill>
              </a:defRPr>
            </a:lvl1pPr>
          </a:lstStyle>
          <a:p>
            <a:fld id="{3DDD136B-64FC-6A41-8A4B-BCAFB6CA4887}" type="slidenum">
              <a:rPr lang="fr-CA" smtClean="0">
                <a:solidFill>
                  <a:srgbClr val="FFFFFF"/>
                </a:solidFill>
              </a:rPr>
              <a:pPr/>
              <a:t>‹#›</a:t>
            </a:fld>
            <a:endParaRPr lang="fr-CA" dirty="0">
              <a:solidFill>
                <a:srgbClr val="FFFFFF"/>
              </a:solidFill>
            </a:endParaRPr>
          </a:p>
        </p:txBody>
      </p:sp>
      <p:sp>
        <p:nvSpPr>
          <p:cNvPr id="10" name="Titre 9"/>
          <p:cNvSpPr>
            <a:spLocks noGrp="1"/>
          </p:cNvSpPr>
          <p:nvPr>
            <p:ph type="title" hasCustomPrompt="1"/>
          </p:nvPr>
        </p:nvSpPr>
        <p:spPr/>
        <p:txBody>
          <a:bodyPr/>
          <a:lstStyle>
            <a:lvl1pPr>
              <a:defRPr>
                <a:solidFill>
                  <a:schemeClr val="bg1"/>
                </a:solidFill>
              </a:defRPr>
            </a:lvl1pPr>
          </a:lstStyle>
          <a:p>
            <a:r>
              <a:rPr lang="fr-FR" dirty="0"/>
              <a:t>Titre de la diapositive</a:t>
            </a:r>
            <a:endParaRPr lang="fr-CA" dirty="0"/>
          </a:p>
        </p:txBody>
      </p:sp>
      <p:pic>
        <p:nvPicPr>
          <p:cNvPr id="14" name="Picture 136" descr="Résultats de recherche d'images pour « McGill Center for Intelligent Machines logo »">
            <a:extLst>
              <a:ext uri="{FF2B5EF4-FFF2-40B4-BE49-F238E27FC236}">
                <a16:creationId xmlns:a16="http://schemas.microsoft.com/office/drawing/2014/main" xmlns="" id="{9E2C9200-5FB7-42D6-96BA-17FF8BFC3D73}"/>
              </a:ext>
            </a:extLst>
          </p:cNvPr>
          <p:cNvPicPr>
            <a:picLocks noChangeAspect="1" noChangeArrowheads="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010104" y="10431345"/>
            <a:ext cx="1373954" cy="689637"/>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seulement">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2"/>
          </p:nvPr>
        </p:nvSpPr>
        <p:spPr/>
        <p:txBody>
          <a:bodyPr/>
          <a:lstStyle/>
          <a:p>
            <a:fld id="{3DDD136B-64FC-6A41-8A4B-BCAFB6CA4887}" type="slidenum">
              <a:rPr lang="fr-CA" smtClean="0">
                <a:solidFill>
                  <a:srgbClr val="000000"/>
                </a:solidFill>
              </a:rPr>
              <a:pPr/>
              <a:t>‹#›</a:t>
            </a:fld>
            <a:endParaRPr lang="fr-CA" dirty="0">
              <a:solidFill>
                <a:srgbClr val="000000"/>
              </a:solidFill>
            </a:endParaRPr>
          </a:p>
        </p:txBody>
      </p:sp>
      <p:sp>
        <p:nvSpPr>
          <p:cNvPr id="10" name="Titre 9"/>
          <p:cNvSpPr>
            <a:spLocks noGrp="1"/>
          </p:cNvSpPr>
          <p:nvPr>
            <p:ph type="title" hasCustomPrompt="1"/>
          </p:nvPr>
        </p:nvSpPr>
        <p:spPr/>
        <p:txBody>
          <a:bodyPr/>
          <a:lstStyle>
            <a:lvl1pPr>
              <a:defRPr/>
            </a:lvl1pPr>
          </a:lstStyle>
          <a:p>
            <a:r>
              <a:rPr lang="fr-FR" dirty="0"/>
              <a:t>Titre de la diapositive</a:t>
            </a:r>
            <a:endParaRPr lang="fr-CA" dirty="0"/>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re photo gauche et contenu droite">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2"/>
          </p:nvPr>
        </p:nvSpPr>
        <p:spPr/>
        <p:txBody>
          <a:bodyPr/>
          <a:lstStyle/>
          <a:p>
            <a:fld id="{3DDD136B-64FC-6A41-8A4B-BCAFB6CA4887}" type="slidenum">
              <a:rPr lang="fr-CA" smtClean="0">
                <a:solidFill>
                  <a:srgbClr val="000000"/>
                </a:solidFill>
              </a:rPr>
              <a:pPr/>
              <a:t>‹#›</a:t>
            </a:fld>
            <a:endParaRPr lang="fr-CA" dirty="0">
              <a:solidFill>
                <a:srgbClr val="000000"/>
              </a:solidFill>
            </a:endParaRPr>
          </a:p>
        </p:txBody>
      </p:sp>
      <p:sp>
        <p:nvSpPr>
          <p:cNvPr id="10" name="Titre 9"/>
          <p:cNvSpPr>
            <a:spLocks noGrp="1"/>
          </p:cNvSpPr>
          <p:nvPr>
            <p:ph type="title" hasCustomPrompt="1"/>
          </p:nvPr>
        </p:nvSpPr>
        <p:spPr>
          <a:xfrm>
            <a:off x="10400397" y="849600"/>
            <a:ext cx="8640000" cy="622042"/>
          </a:xfrm>
        </p:spPr>
        <p:txBody>
          <a:bodyPr/>
          <a:lstStyle>
            <a:lvl1pPr>
              <a:defRPr/>
            </a:lvl1pPr>
          </a:lstStyle>
          <a:p>
            <a:r>
              <a:rPr lang="fr-FR" dirty="0"/>
              <a:t>Titre de la diapositive</a:t>
            </a:r>
            <a:endParaRPr lang="fr-CA" dirty="0"/>
          </a:p>
        </p:txBody>
      </p:sp>
      <p:sp>
        <p:nvSpPr>
          <p:cNvPr id="6" name="Content Placeholder 2">
            <a:extLst>
              <a:ext uri="{FF2B5EF4-FFF2-40B4-BE49-F238E27FC236}">
                <a16:creationId xmlns:a16="http://schemas.microsoft.com/office/drawing/2014/main" xmlns="" id="{163FEA60-A53E-4F8E-96AC-0145BE52338C}"/>
              </a:ext>
            </a:extLst>
          </p:cNvPr>
          <p:cNvSpPr>
            <a:spLocks noGrp="1"/>
          </p:cNvSpPr>
          <p:nvPr>
            <p:ph idx="13" hasCustomPrompt="1"/>
          </p:nvPr>
        </p:nvSpPr>
        <p:spPr>
          <a:xfrm>
            <a:off x="10400397" y="2868710"/>
            <a:ext cx="8640000" cy="6168968"/>
          </a:xfrm>
        </p:spPr>
        <p:txBody>
          <a:bodyPr/>
          <a:lstStyle>
            <a:lvl1pPr>
              <a:spcBef>
                <a:spcPts val="1200"/>
              </a:spcBef>
              <a:defRPr/>
            </a:lvl1pPr>
            <a:lvl2pPr>
              <a:spcBef>
                <a:spcPts val="1000"/>
              </a:spcBef>
              <a:defRPr/>
            </a:lvl2pPr>
          </a:lstStyle>
          <a:p>
            <a:pPr lvl="0"/>
            <a:r>
              <a:rPr lang="fr-CA" noProof="0" dirty="0"/>
              <a:t>Texte premier niveau</a:t>
            </a:r>
          </a:p>
          <a:p>
            <a:pPr lvl="1"/>
            <a:r>
              <a:rPr lang="fr-CA" noProof="0" dirty="0"/>
              <a:t>Texte deuxième niveau</a:t>
            </a:r>
          </a:p>
        </p:txBody>
      </p:sp>
      <p:sp>
        <p:nvSpPr>
          <p:cNvPr id="11" name="Espace réservé pour une image  2">
            <a:extLst>
              <a:ext uri="{FF2B5EF4-FFF2-40B4-BE49-F238E27FC236}">
                <a16:creationId xmlns:a16="http://schemas.microsoft.com/office/drawing/2014/main" xmlns="" id="{3E4189B7-EA20-4506-9C5C-90DA95A15878}"/>
              </a:ext>
            </a:extLst>
          </p:cNvPr>
          <p:cNvSpPr>
            <a:spLocks noGrp="1"/>
          </p:cNvSpPr>
          <p:nvPr>
            <p:ph type="pic" sz="quarter" idx="10"/>
          </p:nvPr>
        </p:nvSpPr>
        <p:spPr>
          <a:xfrm>
            <a:off x="1" y="0"/>
            <a:ext cx="9702115" cy="10171113"/>
          </a:xfrm>
          <a:solidFill>
            <a:schemeClr val="bg2"/>
          </a:solidFill>
        </p:spPr>
        <p:txBody>
          <a:bodyPr/>
          <a:lstStyle>
            <a:lvl1pPr>
              <a:defRPr/>
            </a:lvl1pPr>
          </a:lstStyle>
          <a:p>
            <a:endParaRPr lang="fr-CA" dirty="0"/>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contenu gauche et photo droite">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2"/>
          </p:nvPr>
        </p:nvSpPr>
        <p:spPr/>
        <p:txBody>
          <a:bodyPr/>
          <a:lstStyle/>
          <a:p>
            <a:fld id="{3DDD136B-64FC-6A41-8A4B-BCAFB6CA4887}" type="slidenum">
              <a:rPr lang="fr-CA" smtClean="0">
                <a:solidFill>
                  <a:srgbClr val="000000"/>
                </a:solidFill>
              </a:rPr>
              <a:pPr/>
              <a:t>‹#›</a:t>
            </a:fld>
            <a:endParaRPr lang="fr-CA" dirty="0">
              <a:solidFill>
                <a:srgbClr val="000000"/>
              </a:solidFill>
            </a:endParaRPr>
          </a:p>
        </p:txBody>
      </p:sp>
      <p:sp>
        <p:nvSpPr>
          <p:cNvPr id="11" name="Espace réservé pour une image  2">
            <a:extLst>
              <a:ext uri="{FF2B5EF4-FFF2-40B4-BE49-F238E27FC236}">
                <a16:creationId xmlns:a16="http://schemas.microsoft.com/office/drawing/2014/main" xmlns="" id="{3E4189B7-EA20-4506-9C5C-90DA95A15878}"/>
              </a:ext>
            </a:extLst>
          </p:cNvPr>
          <p:cNvSpPr>
            <a:spLocks noGrp="1"/>
          </p:cNvSpPr>
          <p:nvPr>
            <p:ph type="pic" sz="quarter" idx="10"/>
          </p:nvPr>
        </p:nvSpPr>
        <p:spPr>
          <a:xfrm>
            <a:off x="10400398" y="0"/>
            <a:ext cx="9702115" cy="10171113"/>
          </a:xfrm>
          <a:solidFill>
            <a:schemeClr val="bg2"/>
          </a:solidFill>
        </p:spPr>
        <p:txBody>
          <a:bodyPr/>
          <a:lstStyle>
            <a:lvl1pPr>
              <a:defRPr/>
            </a:lvl1pPr>
          </a:lstStyle>
          <a:p>
            <a:endParaRPr lang="fr-CA" dirty="0"/>
          </a:p>
        </p:txBody>
      </p:sp>
      <p:sp>
        <p:nvSpPr>
          <p:cNvPr id="7" name="Titre 9">
            <a:extLst>
              <a:ext uri="{FF2B5EF4-FFF2-40B4-BE49-F238E27FC236}">
                <a16:creationId xmlns:a16="http://schemas.microsoft.com/office/drawing/2014/main" xmlns="" id="{31B3EC4F-1674-413A-B9B6-F7D5C8EF6E83}"/>
              </a:ext>
            </a:extLst>
          </p:cNvPr>
          <p:cNvSpPr>
            <a:spLocks noGrp="1"/>
          </p:cNvSpPr>
          <p:nvPr>
            <p:ph type="title" hasCustomPrompt="1"/>
          </p:nvPr>
        </p:nvSpPr>
        <p:spPr>
          <a:xfrm>
            <a:off x="1075207" y="849600"/>
            <a:ext cx="8640000" cy="622042"/>
          </a:xfrm>
        </p:spPr>
        <p:txBody>
          <a:bodyPr/>
          <a:lstStyle>
            <a:lvl1pPr>
              <a:defRPr/>
            </a:lvl1pPr>
          </a:lstStyle>
          <a:p>
            <a:r>
              <a:rPr lang="fr-FR" dirty="0"/>
              <a:t>Titre de la diapositive</a:t>
            </a:r>
            <a:endParaRPr lang="fr-CA" dirty="0"/>
          </a:p>
        </p:txBody>
      </p:sp>
      <p:sp>
        <p:nvSpPr>
          <p:cNvPr id="12" name="Content Placeholder 2">
            <a:extLst>
              <a:ext uri="{FF2B5EF4-FFF2-40B4-BE49-F238E27FC236}">
                <a16:creationId xmlns:a16="http://schemas.microsoft.com/office/drawing/2014/main" xmlns="" id="{DEC227C1-985A-4494-91C5-6242A7F12184}"/>
              </a:ext>
            </a:extLst>
          </p:cNvPr>
          <p:cNvSpPr>
            <a:spLocks noGrp="1"/>
          </p:cNvSpPr>
          <p:nvPr>
            <p:ph idx="1" hasCustomPrompt="1"/>
          </p:nvPr>
        </p:nvSpPr>
        <p:spPr>
          <a:xfrm>
            <a:off x="1075208" y="2868710"/>
            <a:ext cx="8640000" cy="6168968"/>
          </a:xfrm>
        </p:spPr>
        <p:txBody>
          <a:bodyPr/>
          <a:lstStyle>
            <a:lvl1pPr>
              <a:spcBef>
                <a:spcPts val="1200"/>
              </a:spcBef>
              <a:defRPr/>
            </a:lvl1pPr>
            <a:lvl2pPr>
              <a:spcBef>
                <a:spcPts val="1000"/>
              </a:spcBef>
              <a:defRPr/>
            </a:lvl2pPr>
          </a:lstStyle>
          <a:p>
            <a:pPr lvl="0"/>
            <a:r>
              <a:rPr lang="fr-CA" noProof="0" dirty="0"/>
              <a:t>Texte premier niveau</a:t>
            </a:r>
          </a:p>
          <a:p>
            <a:pPr lvl="1"/>
            <a:r>
              <a:rPr lang="fr-CA" noProof="0" dirty="0"/>
              <a:t>Texte deuxième niveau</a:t>
            </a: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et sous-titre seulement">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2"/>
          </p:nvPr>
        </p:nvSpPr>
        <p:spPr/>
        <p:txBody>
          <a:bodyPr/>
          <a:lstStyle/>
          <a:p>
            <a:fld id="{3DDD136B-64FC-6A41-8A4B-BCAFB6CA4887}" type="slidenum">
              <a:rPr lang="fr-CA" smtClean="0">
                <a:solidFill>
                  <a:srgbClr val="000000"/>
                </a:solidFill>
              </a:rPr>
              <a:pPr/>
              <a:t>‹#›</a:t>
            </a:fld>
            <a:endParaRPr lang="fr-CA" dirty="0">
              <a:solidFill>
                <a:srgbClr val="000000"/>
              </a:solidFill>
            </a:endParaRPr>
          </a:p>
        </p:txBody>
      </p:sp>
      <p:sp>
        <p:nvSpPr>
          <p:cNvPr id="10" name="Titre 9"/>
          <p:cNvSpPr>
            <a:spLocks noGrp="1"/>
          </p:cNvSpPr>
          <p:nvPr>
            <p:ph type="title" hasCustomPrompt="1"/>
          </p:nvPr>
        </p:nvSpPr>
        <p:spPr/>
        <p:txBody>
          <a:bodyPr/>
          <a:lstStyle>
            <a:lvl1pPr>
              <a:defRPr/>
            </a:lvl1pPr>
          </a:lstStyle>
          <a:p>
            <a:r>
              <a:rPr lang="fr-FR" dirty="0"/>
              <a:t>Titre de la diapositive</a:t>
            </a:r>
            <a:endParaRPr lang="fr-CA" dirty="0"/>
          </a:p>
        </p:txBody>
      </p:sp>
      <p:sp>
        <p:nvSpPr>
          <p:cNvPr id="5" name="Espace réservé du texte 11">
            <a:extLst>
              <a:ext uri="{FF2B5EF4-FFF2-40B4-BE49-F238E27FC236}">
                <a16:creationId xmlns:a16="http://schemas.microsoft.com/office/drawing/2014/main" xmlns="" id="{A3646141-1E87-4A0A-9AA8-8577D6CD0205}"/>
              </a:ext>
            </a:extLst>
          </p:cNvPr>
          <p:cNvSpPr>
            <a:spLocks noGrp="1"/>
          </p:cNvSpPr>
          <p:nvPr>
            <p:ph type="body" sz="quarter" idx="13" hasCustomPrompt="1"/>
          </p:nvPr>
        </p:nvSpPr>
        <p:spPr>
          <a:xfrm>
            <a:off x="1069257" y="1532575"/>
            <a:ext cx="17963999" cy="568026"/>
          </a:xfrm>
        </p:spPr>
        <p:txBody>
          <a:bodyPr lIns="0" tIns="0" rIns="0" bIns="0"/>
          <a:lstStyle>
            <a:lvl1pPr marL="0" indent="0">
              <a:lnSpc>
                <a:spcPct val="110000"/>
              </a:lnSpc>
              <a:spcBef>
                <a:spcPts val="0"/>
              </a:spcBef>
              <a:buNone/>
              <a:defRPr sz="3200" cap="all" spc="100" baseline="0"/>
            </a:lvl1pPr>
            <a:lvl2pPr marL="753831" indent="0">
              <a:buNone/>
              <a:defRPr sz="2400"/>
            </a:lvl2pPr>
            <a:lvl3pPr marL="1507662" indent="0">
              <a:buNone/>
              <a:defRPr sz="2400"/>
            </a:lvl3pPr>
            <a:lvl4pPr marL="2261494" indent="0">
              <a:buNone/>
              <a:defRPr sz="2400"/>
            </a:lvl4pPr>
            <a:lvl5pPr marL="3015325" indent="0">
              <a:buNone/>
              <a:defRPr sz="2400"/>
            </a:lvl5pPr>
          </a:lstStyle>
          <a:p>
            <a:pPr lvl="0"/>
            <a:r>
              <a:rPr lang="fr-FR" dirty="0"/>
              <a:t>Sous-titre</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Vide avec bas de page">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p:txBody>
          <a:bodyPr/>
          <a:lstStyle/>
          <a:p>
            <a:fld id="{3DDD136B-64FC-6A41-8A4B-BCAFB6CA4887}" type="slidenum">
              <a:rPr lang="fr-CA" smtClean="0">
                <a:solidFill>
                  <a:srgbClr val="000000"/>
                </a:solidFill>
              </a:rPr>
              <a:pPr/>
              <a:t>‹#›</a:t>
            </a:fld>
            <a:endParaRPr lang="fr-CA" dirty="0">
              <a:solidFill>
                <a:srgbClr val="000000"/>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Vide sans bas de page">
    <p:spTree>
      <p:nvGrpSpPr>
        <p:cNvPr id="1" name=""/>
        <p:cNvGrpSpPr/>
        <p:nvPr/>
      </p:nvGrpSpPr>
      <p:grpSpPr>
        <a:xfrm>
          <a:off x="0" y="0"/>
          <a:ext cx="0" cy="0"/>
          <a:chOff x="0" y="0"/>
          <a:chExt cx="0" cy="0"/>
        </a:xfrm>
      </p:grpSpPr>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re seul">
  <p:cSld name="Titre seul">
    <p:bg>
      <p:bgPr>
        <a:solidFill>
          <a:srgbClr val="FFFFFF"/>
        </a:solidFill>
        <a:effectLst/>
      </p:bgPr>
    </p:bg>
    <p:spTree>
      <p:nvGrpSpPr>
        <p:cNvPr id="1" name="Shape 20"/>
        <p:cNvGrpSpPr/>
        <p:nvPr/>
      </p:nvGrpSpPr>
      <p:grpSpPr>
        <a:xfrm>
          <a:off x="0" y="0"/>
          <a:ext cx="0" cy="0"/>
          <a:chOff x="0" y="0"/>
          <a:chExt cx="0" cy="0"/>
        </a:xfrm>
      </p:grpSpPr>
      <p:sp>
        <p:nvSpPr>
          <p:cNvPr id="21" name="Google Shape;21;p17"/>
          <p:cNvSpPr txBox="1">
            <a:spLocks noGrp="1"/>
          </p:cNvSpPr>
          <p:nvPr>
            <p:ph type="title"/>
          </p:nvPr>
        </p:nvSpPr>
        <p:spPr>
          <a:xfrm>
            <a:off x="384942" y="873967"/>
            <a:ext cx="19350449" cy="518029"/>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accent6"/>
              </a:buClr>
              <a:buSzPts val="1532"/>
              <a:buFont typeface="Arial"/>
              <a:buNone/>
              <a:defRPr>
                <a:solidFill>
                  <a:schemeClr val="accent6"/>
                </a:solidFill>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22" name="Google Shape;22;p17"/>
          <p:cNvSpPr txBox="1">
            <a:spLocks noGrp="1"/>
          </p:cNvSpPr>
          <p:nvPr>
            <p:ph type="sldNum" idx="12"/>
          </p:nvPr>
        </p:nvSpPr>
        <p:spPr>
          <a:xfrm>
            <a:off x="19289858" y="10741224"/>
            <a:ext cx="204398" cy="413959"/>
          </a:xfrm>
          <a:prstGeom prst="rect">
            <a:avLst/>
          </a:prstGeom>
          <a:noFill/>
          <a:ln>
            <a:noFill/>
          </a:ln>
        </p:spPr>
        <p:txBody>
          <a:bodyPr spcFirstLastPara="1" wrap="square" lIns="0" tIns="0" rIns="0" bIns="0" anchor="ctr" anchorCtr="0">
            <a:spAutoFit/>
          </a:bodyPr>
          <a:lstStyle>
            <a:lvl1pPr marL="0" marR="0" lvl="0" indent="0" algn="l">
              <a:lnSpc>
                <a:spcPct val="100000"/>
              </a:lnSpc>
              <a:spcBef>
                <a:spcPts val="0"/>
              </a:spcBef>
              <a:spcAft>
                <a:spcPts val="0"/>
              </a:spcAft>
              <a:buClr>
                <a:schemeClr val="accent6"/>
              </a:buClr>
              <a:buSzPts val="600"/>
              <a:buFont typeface="Arial"/>
              <a:buNone/>
              <a:defRPr sz="1345" b="0" i="0" u="none" strike="noStrike" cap="none">
                <a:solidFill>
                  <a:schemeClr val="accent6"/>
                </a:solidFill>
                <a:latin typeface="Arial"/>
                <a:ea typeface="Arial"/>
                <a:cs typeface="Arial"/>
                <a:sym typeface="Arial"/>
              </a:defRPr>
            </a:lvl1pPr>
            <a:lvl2pPr marL="0" marR="0" lvl="1" indent="0" algn="l">
              <a:lnSpc>
                <a:spcPct val="100000"/>
              </a:lnSpc>
              <a:spcBef>
                <a:spcPts val="0"/>
              </a:spcBef>
              <a:spcAft>
                <a:spcPts val="0"/>
              </a:spcAft>
              <a:buClr>
                <a:schemeClr val="accent6"/>
              </a:buClr>
              <a:buSzPts val="600"/>
              <a:buFont typeface="Arial"/>
              <a:buNone/>
              <a:defRPr sz="1345" b="0" i="0" u="none" strike="noStrike" cap="none">
                <a:solidFill>
                  <a:schemeClr val="accent6"/>
                </a:solidFill>
                <a:latin typeface="Arial"/>
                <a:ea typeface="Arial"/>
                <a:cs typeface="Arial"/>
                <a:sym typeface="Arial"/>
              </a:defRPr>
            </a:lvl2pPr>
            <a:lvl3pPr marL="0" marR="0" lvl="2" indent="0" algn="l">
              <a:lnSpc>
                <a:spcPct val="100000"/>
              </a:lnSpc>
              <a:spcBef>
                <a:spcPts val="0"/>
              </a:spcBef>
              <a:spcAft>
                <a:spcPts val="0"/>
              </a:spcAft>
              <a:buClr>
                <a:schemeClr val="accent6"/>
              </a:buClr>
              <a:buSzPts val="600"/>
              <a:buFont typeface="Arial"/>
              <a:buNone/>
              <a:defRPr sz="1345" b="0" i="0" u="none" strike="noStrike" cap="none">
                <a:solidFill>
                  <a:schemeClr val="accent6"/>
                </a:solidFill>
                <a:latin typeface="Arial"/>
                <a:ea typeface="Arial"/>
                <a:cs typeface="Arial"/>
                <a:sym typeface="Arial"/>
              </a:defRPr>
            </a:lvl3pPr>
            <a:lvl4pPr marL="0" marR="0" lvl="3" indent="0" algn="l">
              <a:lnSpc>
                <a:spcPct val="100000"/>
              </a:lnSpc>
              <a:spcBef>
                <a:spcPts val="0"/>
              </a:spcBef>
              <a:spcAft>
                <a:spcPts val="0"/>
              </a:spcAft>
              <a:buClr>
                <a:schemeClr val="accent6"/>
              </a:buClr>
              <a:buSzPts val="600"/>
              <a:buFont typeface="Arial"/>
              <a:buNone/>
              <a:defRPr sz="1345" b="0" i="0" u="none" strike="noStrike" cap="none">
                <a:solidFill>
                  <a:schemeClr val="accent6"/>
                </a:solidFill>
                <a:latin typeface="Arial"/>
                <a:ea typeface="Arial"/>
                <a:cs typeface="Arial"/>
                <a:sym typeface="Arial"/>
              </a:defRPr>
            </a:lvl4pPr>
            <a:lvl5pPr marL="0" marR="0" lvl="4" indent="0" algn="l">
              <a:lnSpc>
                <a:spcPct val="100000"/>
              </a:lnSpc>
              <a:spcBef>
                <a:spcPts val="0"/>
              </a:spcBef>
              <a:spcAft>
                <a:spcPts val="0"/>
              </a:spcAft>
              <a:buClr>
                <a:schemeClr val="accent6"/>
              </a:buClr>
              <a:buSzPts val="600"/>
              <a:buFont typeface="Arial"/>
              <a:buNone/>
              <a:defRPr sz="1345" b="0" i="0" u="none" strike="noStrike" cap="none">
                <a:solidFill>
                  <a:schemeClr val="accent6"/>
                </a:solidFill>
                <a:latin typeface="Arial"/>
                <a:ea typeface="Arial"/>
                <a:cs typeface="Arial"/>
                <a:sym typeface="Arial"/>
              </a:defRPr>
            </a:lvl5pPr>
            <a:lvl6pPr marL="0" marR="0" lvl="5" indent="0" algn="l">
              <a:lnSpc>
                <a:spcPct val="100000"/>
              </a:lnSpc>
              <a:spcBef>
                <a:spcPts val="0"/>
              </a:spcBef>
              <a:spcAft>
                <a:spcPts val="0"/>
              </a:spcAft>
              <a:buClr>
                <a:schemeClr val="accent6"/>
              </a:buClr>
              <a:buSzPts val="600"/>
              <a:buFont typeface="Arial"/>
              <a:buNone/>
              <a:defRPr sz="1345" b="0" i="0" u="none" strike="noStrike" cap="none">
                <a:solidFill>
                  <a:schemeClr val="accent6"/>
                </a:solidFill>
                <a:latin typeface="Arial"/>
                <a:ea typeface="Arial"/>
                <a:cs typeface="Arial"/>
                <a:sym typeface="Arial"/>
              </a:defRPr>
            </a:lvl6pPr>
            <a:lvl7pPr marL="0" marR="0" lvl="6" indent="0" algn="l">
              <a:lnSpc>
                <a:spcPct val="100000"/>
              </a:lnSpc>
              <a:spcBef>
                <a:spcPts val="0"/>
              </a:spcBef>
              <a:spcAft>
                <a:spcPts val="0"/>
              </a:spcAft>
              <a:buClr>
                <a:schemeClr val="accent6"/>
              </a:buClr>
              <a:buSzPts val="600"/>
              <a:buFont typeface="Arial"/>
              <a:buNone/>
              <a:defRPr sz="1345" b="0" i="0" u="none" strike="noStrike" cap="none">
                <a:solidFill>
                  <a:schemeClr val="accent6"/>
                </a:solidFill>
                <a:latin typeface="Arial"/>
                <a:ea typeface="Arial"/>
                <a:cs typeface="Arial"/>
                <a:sym typeface="Arial"/>
              </a:defRPr>
            </a:lvl7pPr>
            <a:lvl8pPr marL="0" marR="0" lvl="7" indent="0" algn="l">
              <a:lnSpc>
                <a:spcPct val="100000"/>
              </a:lnSpc>
              <a:spcBef>
                <a:spcPts val="0"/>
              </a:spcBef>
              <a:spcAft>
                <a:spcPts val="0"/>
              </a:spcAft>
              <a:buClr>
                <a:schemeClr val="accent6"/>
              </a:buClr>
              <a:buSzPts val="600"/>
              <a:buFont typeface="Arial"/>
              <a:buNone/>
              <a:defRPr sz="1345" b="0" i="0" u="none" strike="noStrike" cap="none">
                <a:solidFill>
                  <a:schemeClr val="accent6"/>
                </a:solidFill>
                <a:latin typeface="Arial"/>
                <a:ea typeface="Arial"/>
                <a:cs typeface="Arial"/>
                <a:sym typeface="Arial"/>
              </a:defRPr>
            </a:lvl8pPr>
            <a:lvl9pPr marL="0" marR="0" lvl="8" indent="0" algn="l">
              <a:lnSpc>
                <a:spcPct val="100000"/>
              </a:lnSpc>
              <a:spcBef>
                <a:spcPts val="0"/>
              </a:spcBef>
              <a:spcAft>
                <a:spcPts val="0"/>
              </a:spcAft>
              <a:buClr>
                <a:schemeClr val="accent6"/>
              </a:buClr>
              <a:buSzPts val="600"/>
              <a:buFont typeface="Arial"/>
              <a:buNone/>
              <a:defRPr sz="1345" b="0" i="0" u="none" strike="noStrike" cap="none">
                <a:solidFill>
                  <a:schemeClr val="accent6"/>
                </a:solidFill>
                <a:latin typeface="Arial"/>
                <a:ea typeface="Arial"/>
                <a:cs typeface="Arial"/>
                <a:sym typeface="Arial"/>
              </a:defRPr>
            </a:lvl9pPr>
          </a:lstStyle>
          <a:p>
            <a:pPr>
              <a:buClr>
                <a:srgbClr val="260F30"/>
              </a:buClr>
            </a:pPr>
            <a:fld id="{00000000-1234-1234-1234-123412341234}" type="slidenum">
              <a:rPr lang="en-US">
                <a:solidFill>
                  <a:srgbClr val="260F30"/>
                </a:solidFill>
              </a:rPr>
              <a:pPr>
                <a:buClr>
                  <a:srgbClr val="260F30"/>
                </a:buClr>
              </a:pPr>
              <a:t>‹#›</a:t>
            </a:fld>
            <a:endParaRPr>
              <a:solidFill>
                <a:srgbClr val="260F30"/>
              </a:solidFill>
            </a:endParaRPr>
          </a:p>
        </p:txBody>
      </p:sp>
      <p:cxnSp>
        <p:nvCxnSpPr>
          <p:cNvPr id="23" name="Google Shape;23;p17"/>
          <p:cNvCxnSpPr/>
          <p:nvPr/>
        </p:nvCxnSpPr>
        <p:spPr>
          <a:xfrm>
            <a:off x="7133" y="1583649"/>
            <a:ext cx="20113208" cy="2"/>
          </a:xfrm>
          <a:prstGeom prst="straightConnector1">
            <a:avLst/>
          </a:prstGeom>
          <a:noFill/>
          <a:ln w="19050" cap="flat" cmpd="sng">
            <a:solidFill>
              <a:srgbClr val="7C5C8A"/>
            </a:solidFill>
            <a:prstDash val="solid"/>
            <a:round/>
            <a:headEnd type="none" w="sm" len="sm"/>
            <a:tailEnd type="none" w="sm" len="sm"/>
          </a:ln>
        </p:spPr>
      </p:cxnSp>
      <p:pic>
        <p:nvPicPr>
          <p:cNvPr id="24" name="Google Shape;24;p17"/>
          <p:cNvPicPr preferRelativeResize="0"/>
          <p:nvPr/>
        </p:nvPicPr>
        <p:blipFill rotWithShape="1">
          <a:blip r:embed="rId2">
            <a:alphaModFix/>
          </a:blip>
          <a:srcRect/>
          <a:stretch/>
        </p:blipFill>
        <p:spPr>
          <a:xfrm>
            <a:off x="240243" y="10565505"/>
            <a:ext cx="1178745" cy="486237"/>
          </a:xfrm>
          <a:prstGeom prst="rect">
            <a:avLst/>
          </a:prstGeom>
          <a:noFill/>
          <a:ln>
            <a:noFill/>
          </a:ln>
        </p:spPr>
      </p:pic>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ise en page fond noir">
    <p:bg>
      <p:bgPr>
        <a:solidFill>
          <a:schemeClr val="bg2"/>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 xmlns:a16="http://schemas.microsoft.com/office/drawing/2014/main" id="{E2DB7BEB-AC89-462A-94E8-F853DBCCB14D}"/>
              </a:ext>
            </a:extLst>
          </p:cNvPr>
          <p:cNvSpPr>
            <a:spLocks noGrp="1"/>
          </p:cNvSpPr>
          <p:nvPr>
            <p:ph idx="10" hasCustomPrompt="1"/>
          </p:nvPr>
        </p:nvSpPr>
        <p:spPr>
          <a:xfrm>
            <a:off x="12704763" y="2868710"/>
            <a:ext cx="6335634" cy="6168968"/>
          </a:xfrm>
        </p:spPr>
        <p:txBody>
          <a:bodyPr/>
          <a:lstStyle>
            <a:lvl1pPr>
              <a:spcBef>
                <a:spcPts val="1200"/>
              </a:spcBef>
              <a:defRPr/>
            </a:lvl1pPr>
            <a:lvl2pPr>
              <a:spcBef>
                <a:spcPts val="1000"/>
              </a:spcBef>
              <a:defRPr/>
            </a:lvl2pPr>
          </a:lstStyle>
          <a:p>
            <a:pPr lvl="0"/>
            <a:r>
              <a:rPr lang="fr-CA" noProof="0" dirty="0"/>
              <a:t>Texte premier niveau</a:t>
            </a:r>
          </a:p>
          <a:p>
            <a:pPr lvl="1"/>
            <a:r>
              <a:rPr lang="fr-CA" noProof="0" dirty="0"/>
              <a:t>Texte deuxième niveau</a:t>
            </a:r>
          </a:p>
        </p:txBody>
      </p:sp>
      <p:sp>
        <p:nvSpPr>
          <p:cNvPr id="7" name="Titre 9">
            <a:extLst>
              <a:ext uri="{FF2B5EF4-FFF2-40B4-BE49-F238E27FC236}">
                <a16:creationId xmlns="" xmlns:a16="http://schemas.microsoft.com/office/drawing/2014/main" id="{FBEE936B-2BAC-4E6D-8C08-F729308119CA}"/>
              </a:ext>
            </a:extLst>
          </p:cNvPr>
          <p:cNvSpPr>
            <a:spLocks noGrp="1"/>
          </p:cNvSpPr>
          <p:nvPr>
            <p:ph type="title" hasCustomPrompt="1"/>
          </p:nvPr>
        </p:nvSpPr>
        <p:spPr>
          <a:xfrm>
            <a:off x="12704764" y="1267083"/>
            <a:ext cx="6335636" cy="622042"/>
          </a:xfrm>
        </p:spPr>
        <p:txBody>
          <a:bodyPr/>
          <a:lstStyle>
            <a:lvl1pPr>
              <a:defRPr>
                <a:solidFill>
                  <a:schemeClr val="tx1"/>
                </a:solidFill>
              </a:defRPr>
            </a:lvl1pPr>
          </a:lstStyle>
          <a:p>
            <a:r>
              <a:rPr lang="fr-FR" dirty="0"/>
              <a:t>Titre de la diapositive</a:t>
            </a:r>
            <a:endParaRPr lang="fr-CA" dirty="0"/>
          </a:p>
        </p:txBody>
      </p:sp>
      <p:sp>
        <p:nvSpPr>
          <p:cNvPr id="4" name="Espace réservé pour une image  2">
            <a:extLst>
              <a:ext uri="{FF2B5EF4-FFF2-40B4-BE49-F238E27FC236}">
                <a16:creationId xmlns="" xmlns:a16="http://schemas.microsoft.com/office/drawing/2014/main" id="{9F35B339-DA2A-4C49-95E8-18767E67DF82}"/>
              </a:ext>
            </a:extLst>
          </p:cNvPr>
          <p:cNvSpPr>
            <a:spLocks noGrp="1"/>
          </p:cNvSpPr>
          <p:nvPr>
            <p:ph type="pic" sz="quarter" idx="11"/>
          </p:nvPr>
        </p:nvSpPr>
        <p:spPr>
          <a:xfrm>
            <a:off x="1" y="0"/>
            <a:ext cx="11085342" cy="11307763"/>
          </a:xfrm>
          <a:solidFill>
            <a:schemeClr val="bg2"/>
          </a:solidFill>
        </p:spPr>
        <p:txBody>
          <a:bodyPr/>
          <a:lstStyle>
            <a:lvl1pPr>
              <a:defRPr/>
            </a:lvl1pPr>
          </a:lstStyle>
          <a:p>
            <a:endParaRPr lang="fr-CA" dirty="0"/>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85253" y="978368"/>
            <a:ext cx="18732007" cy="1259056"/>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85253" y="2533667"/>
            <a:ext cx="18732007" cy="7510808"/>
          </a:xfrm>
          <a:prstGeom prst="rect">
            <a:avLst/>
          </a:prstGeom>
        </p:spPr>
        <p:txBody>
          <a:bodyPr spcFirstLastPara="1" wrap="square" lIns="91425" tIns="91425" rIns="91425" bIns="91425" anchor="t" anchorCtr="0">
            <a:noAutofit/>
          </a:bodyPr>
          <a:lstStyle>
            <a:lvl1pPr marL="1005108" lvl="0" indent="-753831">
              <a:spcBef>
                <a:spcPts val="0"/>
              </a:spcBef>
              <a:spcAft>
                <a:spcPts val="0"/>
              </a:spcAft>
              <a:buSzPts val="1800"/>
              <a:buChar char="●"/>
              <a:defRPr/>
            </a:lvl1pPr>
            <a:lvl2pPr marL="2010217" lvl="1" indent="-697992">
              <a:spcBef>
                <a:spcPts val="3517"/>
              </a:spcBef>
              <a:spcAft>
                <a:spcPts val="0"/>
              </a:spcAft>
              <a:buSzPts val="1400"/>
              <a:buChar char="○"/>
              <a:defRPr/>
            </a:lvl2pPr>
            <a:lvl3pPr marL="3015325" lvl="2" indent="-697992">
              <a:spcBef>
                <a:spcPts val="3517"/>
              </a:spcBef>
              <a:spcAft>
                <a:spcPts val="0"/>
              </a:spcAft>
              <a:buSzPts val="1400"/>
              <a:buChar char="■"/>
              <a:defRPr/>
            </a:lvl3pPr>
            <a:lvl4pPr marL="4020434" lvl="3" indent="-697992">
              <a:spcBef>
                <a:spcPts val="3517"/>
              </a:spcBef>
              <a:spcAft>
                <a:spcPts val="0"/>
              </a:spcAft>
              <a:buSzPts val="1400"/>
              <a:buChar char="●"/>
              <a:defRPr/>
            </a:lvl4pPr>
            <a:lvl5pPr marL="5025542" lvl="4" indent="-697992">
              <a:spcBef>
                <a:spcPts val="3517"/>
              </a:spcBef>
              <a:spcAft>
                <a:spcPts val="0"/>
              </a:spcAft>
              <a:buSzPts val="1400"/>
              <a:buChar char="○"/>
              <a:defRPr/>
            </a:lvl5pPr>
            <a:lvl6pPr marL="6030651" lvl="5" indent="-697992">
              <a:spcBef>
                <a:spcPts val="3517"/>
              </a:spcBef>
              <a:spcAft>
                <a:spcPts val="0"/>
              </a:spcAft>
              <a:buSzPts val="1400"/>
              <a:buChar char="■"/>
              <a:defRPr/>
            </a:lvl6pPr>
            <a:lvl7pPr marL="7035759" lvl="6" indent="-697992">
              <a:spcBef>
                <a:spcPts val="3517"/>
              </a:spcBef>
              <a:spcAft>
                <a:spcPts val="0"/>
              </a:spcAft>
              <a:buSzPts val="1400"/>
              <a:buChar char="●"/>
              <a:defRPr/>
            </a:lvl7pPr>
            <a:lvl8pPr marL="8040868" lvl="7" indent="-697992">
              <a:spcBef>
                <a:spcPts val="3517"/>
              </a:spcBef>
              <a:spcAft>
                <a:spcPts val="0"/>
              </a:spcAft>
              <a:buSzPts val="1400"/>
              <a:buChar char="○"/>
              <a:defRPr/>
            </a:lvl8pPr>
            <a:lvl9pPr marL="9045976" lvl="8" indent="-697992">
              <a:spcBef>
                <a:spcPts val="3517"/>
              </a:spcBef>
              <a:spcAft>
                <a:spcPts val="3517"/>
              </a:spcAft>
              <a:buSzPts val="1400"/>
              <a:buChar char="■"/>
              <a:defRPr/>
            </a:lvl9pPr>
          </a:lstStyle>
          <a:p>
            <a:endParaRPr/>
          </a:p>
        </p:txBody>
      </p:sp>
      <p:sp>
        <p:nvSpPr>
          <p:cNvPr id="19" name="Google Shape;19;p4"/>
          <p:cNvSpPr txBox="1">
            <a:spLocks noGrp="1"/>
          </p:cNvSpPr>
          <p:nvPr>
            <p:ph type="sldNum" idx="12"/>
          </p:nvPr>
        </p:nvSpPr>
        <p:spPr>
          <a:xfrm>
            <a:off x="18626170" y="10251881"/>
            <a:ext cx="1206283" cy="86531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19"/>
        <p:cNvGrpSpPr/>
        <p:nvPr/>
      </p:nvGrpSpPr>
      <p:grpSpPr>
        <a:xfrm>
          <a:off x="0" y="0"/>
          <a:ext cx="0" cy="0"/>
          <a:chOff x="0" y="0"/>
          <a:chExt cx="0" cy="0"/>
        </a:xfrm>
      </p:grpSpPr>
      <p:sp>
        <p:nvSpPr>
          <p:cNvPr id="20" name="Google Shape;20;p25"/>
          <p:cNvSpPr txBox="1">
            <a:spLocks noGrp="1"/>
          </p:cNvSpPr>
          <p:nvPr>
            <p:ph type="title"/>
          </p:nvPr>
        </p:nvSpPr>
        <p:spPr>
          <a:xfrm>
            <a:off x="1382048" y="602034"/>
            <a:ext cx="17338417" cy="218564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5"/>
          <p:cNvSpPr txBox="1">
            <a:spLocks noGrp="1"/>
          </p:cNvSpPr>
          <p:nvPr>
            <p:ph type="body" idx="1"/>
          </p:nvPr>
        </p:nvSpPr>
        <p:spPr>
          <a:xfrm>
            <a:off x="1382048" y="3010168"/>
            <a:ext cx="17338417" cy="7174672"/>
          </a:xfrm>
          <a:prstGeom prst="rect">
            <a:avLst/>
          </a:prstGeom>
          <a:noFill/>
          <a:ln>
            <a:noFill/>
          </a:ln>
        </p:spPr>
        <p:txBody>
          <a:bodyPr spcFirstLastPara="1" wrap="square" lIns="91425" tIns="45700" rIns="91425" bIns="45700" anchor="t" anchorCtr="0">
            <a:noAutofit/>
          </a:bodyPr>
          <a:lstStyle>
            <a:lvl1pPr marL="753831" lvl="0" indent="-565374" algn="l">
              <a:lnSpc>
                <a:spcPct val="90000"/>
              </a:lnSpc>
              <a:spcBef>
                <a:spcPts val="1649"/>
              </a:spcBef>
              <a:spcAft>
                <a:spcPts val="0"/>
              </a:spcAft>
              <a:buClr>
                <a:schemeClr val="dk1"/>
              </a:buClr>
              <a:buSzPts val="1800"/>
              <a:buChar char="•"/>
              <a:defRPr/>
            </a:lvl1pPr>
            <a:lvl2pPr marL="1507663" lvl="1" indent="-565374" algn="l">
              <a:lnSpc>
                <a:spcPct val="90000"/>
              </a:lnSpc>
              <a:spcBef>
                <a:spcPts val="824"/>
              </a:spcBef>
              <a:spcAft>
                <a:spcPts val="0"/>
              </a:spcAft>
              <a:buClr>
                <a:schemeClr val="dk1"/>
              </a:buClr>
              <a:buSzPts val="1800"/>
              <a:buChar char="•"/>
              <a:defRPr/>
            </a:lvl2pPr>
            <a:lvl3pPr marL="2261494" lvl="2" indent="-565374" algn="l">
              <a:lnSpc>
                <a:spcPct val="90000"/>
              </a:lnSpc>
              <a:spcBef>
                <a:spcPts val="824"/>
              </a:spcBef>
              <a:spcAft>
                <a:spcPts val="0"/>
              </a:spcAft>
              <a:buClr>
                <a:schemeClr val="dk1"/>
              </a:buClr>
              <a:buSzPts val="1800"/>
              <a:buChar char="•"/>
              <a:defRPr/>
            </a:lvl3pPr>
            <a:lvl4pPr marL="3015325" lvl="3" indent="-565374" algn="l">
              <a:lnSpc>
                <a:spcPct val="90000"/>
              </a:lnSpc>
              <a:spcBef>
                <a:spcPts val="824"/>
              </a:spcBef>
              <a:spcAft>
                <a:spcPts val="0"/>
              </a:spcAft>
              <a:buClr>
                <a:schemeClr val="dk1"/>
              </a:buClr>
              <a:buSzPts val="1800"/>
              <a:buChar char="•"/>
              <a:defRPr/>
            </a:lvl4pPr>
            <a:lvl5pPr marL="3769157" lvl="4" indent="-565374" algn="l">
              <a:lnSpc>
                <a:spcPct val="90000"/>
              </a:lnSpc>
              <a:spcBef>
                <a:spcPts val="824"/>
              </a:spcBef>
              <a:spcAft>
                <a:spcPts val="0"/>
              </a:spcAft>
              <a:buClr>
                <a:schemeClr val="dk1"/>
              </a:buClr>
              <a:buSzPts val="1800"/>
              <a:buChar char="•"/>
              <a:defRPr/>
            </a:lvl5pPr>
            <a:lvl6pPr marL="4522988" lvl="5" indent="-565374" algn="l">
              <a:lnSpc>
                <a:spcPct val="90000"/>
              </a:lnSpc>
              <a:spcBef>
                <a:spcPts val="824"/>
              </a:spcBef>
              <a:spcAft>
                <a:spcPts val="0"/>
              </a:spcAft>
              <a:buClr>
                <a:schemeClr val="dk1"/>
              </a:buClr>
              <a:buSzPts val="1800"/>
              <a:buChar char="•"/>
              <a:defRPr/>
            </a:lvl6pPr>
            <a:lvl7pPr marL="5276820" lvl="6" indent="-565374" algn="l">
              <a:lnSpc>
                <a:spcPct val="90000"/>
              </a:lnSpc>
              <a:spcBef>
                <a:spcPts val="824"/>
              </a:spcBef>
              <a:spcAft>
                <a:spcPts val="0"/>
              </a:spcAft>
              <a:buClr>
                <a:schemeClr val="dk1"/>
              </a:buClr>
              <a:buSzPts val="1800"/>
              <a:buChar char="•"/>
              <a:defRPr/>
            </a:lvl7pPr>
            <a:lvl8pPr marL="6030651" lvl="7" indent="-565374" algn="l">
              <a:lnSpc>
                <a:spcPct val="90000"/>
              </a:lnSpc>
              <a:spcBef>
                <a:spcPts val="824"/>
              </a:spcBef>
              <a:spcAft>
                <a:spcPts val="0"/>
              </a:spcAft>
              <a:buClr>
                <a:schemeClr val="dk1"/>
              </a:buClr>
              <a:buSzPts val="1800"/>
              <a:buChar char="•"/>
              <a:defRPr/>
            </a:lvl8pPr>
            <a:lvl9pPr marL="6784482" lvl="8" indent="-565374" algn="l">
              <a:lnSpc>
                <a:spcPct val="90000"/>
              </a:lnSpc>
              <a:spcBef>
                <a:spcPts val="824"/>
              </a:spcBef>
              <a:spcAft>
                <a:spcPts val="0"/>
              </a:spcAft>
              <a:buClr>
                <a:schemeClr val="dk1"/>
              </a:buClr>
              <a:buSzPts val="1800"/>
              <a:buChar char="•"/>
              <a:defRPr/>
            </a:lvl9pPr>
          </a:lstStyle>
          <a:p>
            <a:endParaRPr/>
          </a:p>
        </p:txBody>
      </p:sp>
      <p:sp>
        <p:nvSpPr>
          <p:cNvPr id="22" name="Google Shape;22;p25"/>
          <p:cNvSpPr txBox="1">
            <a:spLocks noGrp="1"/>
          </p:cNvSpPr>
          <p:nvPr>
            <p:ph type="dt" idx="10"/>
          </p:nvPr>
        </p:nvSpPr>
        <p:spPr>
          <a:xfrm>
            <a:off x="1382048" y="10480622"/>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5"/>
          <p:cNvSpPr txBox="1">
            <a:spLocks noGrp="1"/>
          </p:cNvSpPr>
          <p:nvPr>
            <p:ph type="ftr" idx="11"/>
          </p:nvPr>
        </p:nvSpPr>
        <p:spPr>
          <a:xfrm>
            <a:off x="6658958" y="10480622"/>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5"/>
          <p:cNvSpPr txBox="1">
            <a:spLocks noGrp="1"/>
          </p:cNvSpPr>
          <p:nvPr>
            <p:ph type="sldNum" idx="12"/>
          </p:nvPr>
        </p:nvSpPr>
        <p:spPr>
          <a:xfrm>
            <a:off x="14197400" y="10480622"/>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extLst>
      <p:ext uri="{BB962C8B-B14F-4D97-AF65-F5344CB8AC3E}">
        <p14:creationId xmlns:p14="http://schemas.microsoft.com/office/powerpoint/2010/main" val="159169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x">
  <p:cSld name="Title Slide">
    <p:spTree>
      <p:nvGrpSpPr>
        <p:cNvPr id="1" name="Shape 16"/>
        <p:cNvGrpSpPr/>
        <p:nvPr/>
      </p:nvGrpSpPr>
      <p:grpSpPr>
        <a:xfrm>
          <a:off x="0" y="0"/>
          <a:ext cx="0" cy="0"/>
          <a:chOff x="0" y="0"/>
          <a:chExt cx="0" cy="0"/>
        </a:xfrm>
      </p:grpSpPr>
      <p:sp>
        <p:nvSpPr>
          <p:cNvPr id="17" name="Google Shape;17;p24"/>
          <p:cNvSpPr txBox="1">
            <a:spLocks noGrp="1"/>
          </p:cNvSpPr>
          <p:nvPr>
            <p:ph type="title"/>
          </p:nvPr>
        </p:nvSpPr>
        <p:spPr>
          <a:xfrm>
            <a:off x="384639" y="873755"/>
            <a:ext cx="19349856" cy="51760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4"/>
          <p:cNvSpPr txBox="1">
            <a:spLocks noGrp="1"/>
          </p:cNvSpPr>
          <p:nvPr>
            <p:ph type="subTitle" idx="1"/>
          </p:nvPr>
        </p:nvSpPr>
        <p:spPr>
          <a:xfrm>
            <a:off x="1005126" y="2645799"/>
            <a:ext cx="18091470" cy="6557909"/>
          </a:xfrm>
          <a:prstGeom prst="rect">
            <a:avLst/>
          </a:prstGeom>
          <a:noFill/>
          <a:ln>
            <a:noFill/>
          </a:ln>
        </p:spPr>
        <p:txBody>
          <a:bodyPr spcFirstLastPara="1" wrap="square" lIns="0" tIns="0" rIns="0" bIns="0" anchor="ctr" anchorCtr="0">
            <a:noAutofit/>
          </a:bodyPr>
          <a:lstStyle>
            <a:lvl1pPr lvl="0" algn="l">
              <a:lnSpc>
                <a:spcPct val="90000"/>
              </a:lnSpc>
              <a:spcBef>
                <a:spcPts val="1649"/>
              </a:spcBef>
              <a:spcAft>
                <a:spcPts val="0"/>
              </a:spcAft>
              <a:buClr>
                <a:schemeClr val="dk1"/>
              </a:buClr>
              <a:buSzPts val="1800"/>
              <a:buChar char="•"/>
              <a:defRPr/>
            </a:lvl1pPr>
            <a:lvl2pPr lvl="1" algn="l">
              <a:lnSpc>
                <a:spcPct val="90000"/>
              </a:lnSpc>
              <a:spcBef>
                <a:spcPts val="824"/>
              </a:spcBef>
              <a:spcAft>
                <a:spcPts val="0"/>
              </a:spcAft>
              <a:buClr>
                <a:schemeClr val="dk1"/>
              </a:buClr>
              <a:buSzPts val="1800"/>
              <a:buChar char="•"/>
              <a:defRPr/>
            </a:lvl2pPr>
            <a:lvl3pPr lvl="2" algn="l">
              <a:lnSpc>
                <a:spcPct val="90000"/>
              </a:lnSpc>
              <a:spcBef>
                <a:spcPts val="824"/>
              </a:spcBef>
              <a:spcAft>
                <a:spcPts val="0"/>
              </a:spcAft>
              <a:buClr>
                <a:schemeClr val="dk1"/>
              </a:buClr>
              <a:buSzPts val="1800"/>
              <a:buChar char="•"/>
              <a:defRPr/>
            </a:lvl3pPr>
            <a:lvl4pPr lvl="3" algn="l">
              <a:lnSpc>
                <a:spcPct val="90000"/>
              </a:lnSpc>
              <a:spcBef>
                <a:spcPts val="824"/>
              </a:spcBef>
              <a:spcAft>
                <a:spcPts val="0"/>
              </a:spcAft>
              <a:buClr>
                <a:schemeClr val="dk1"/>
              </a:buClr>
              <a:buSzPts val="1800"/>
              <a:buChar char="•"/>
              <a:defRPr/>
            </a:lvl4pPr>
            <a:lvl5pPr lvl="4" algn="l">
              <a:lnSpc>
                <a:spcPct val="90000"/>
              </a:lnSpc>
              <a:spcBef>
                <a:spcPts val="824"/>
              </a:spcBef>
              <a:spcAft>
                <a:spcPts val="0"/>
              </a:spcAft>
              <a:buClr>
                <a:schemeClr val="dk1"/>
              </a:buClr>
              <a:buSzPts val="1800"/>
              <a:buChar char="•"/>
              <a:defRPr/>
            </a:lvl5pPr>
            <a:lvl6pPr lvl="5" algn="l">
              <a:lnSpc>
                <a:spcPct val="90000"/>
              </a:lnSpc>
              <a:spcBef>
                <a:spcPts val="824"/>
              </a:spcBef>
              <a:spcAft>
                <a:spcPts val="0"/>
              </a:spcAft>
              <a:buClr>
                <a:schemeClr val="dk1"/>
              </a:buClr>
              <a:buSzPts val="1800"/>
              <a:buChar char="•"/>
              <a:defRPr/>
            </a:lvl6pPr>
            <a:lvl7pPr lvl="6" algn="l">
              <a:lnSpc>
                <a:spcPct val="90000"/>
              </a:lnSpc>
              <a:spcBef>
                <a:spcPts val="824"/>
              </a:spcBef>
              <a:spcAft>
                <a:spcPts val="0"/>
              </a:spcAft>
              <a:buClr>
                <a:schemeClr val="dk1"/>
              </a:buClr>
              <a:buSzPts val="1800"/>
              <a:buChar char="•"/>
              <a:defRPr/>
            </a:lvl7pPr>
            <a:lvl8pPr lvl="7" algn="l">
              <a:lnSpc>
                <a:spcPct val="90000"/>
              </a:lnSpc>
              <a:spcBef>
                <a:spcPts val="824"/>
              </a:spcBef>
              <a:spcAft>
                <a:spcPts val="0"/>
              </a:spcAft>
              <a:buClr>
                <a:schemeClr val="dk1"/>
              </a:buClr>
              <a:buSzPts val="1800"/>
              <a:buChar char="•"/>
              <a:defRPr/>
            </a:lvl8pPr>
            <a:lvl9pPr lvl="8" algn="l">
              <a:lnSpc>
                <a:spcPct val="90000"/>
              </a:lnSpc>
              <a:spcBef>
                <a:spcPts val="824"/>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En-tête de section" type="secHead">
  <p:cSld name="En-tête de section">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1371578" y="2819090"/>
            <a:ext cx="17338417" cy="470371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989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1371578" y="7567303"/>
            <a:ext cx="17338417" cy="2473572"/>
          </a:xfrm>
          <a:prstGeom prst="rect">
            <a:avLst/>
          </a:prstGeom>
          <a:noFill/>
          <a:ln>
            <a:noFill/>
          </a:ln>
        </p:spPr>
        <p:txBody>
          <a:bodyPr spcFirstLastPara="1" wrap="square" lIns="91425" tIns="45700" rIns="91425" bIns="45700" anchor="t" anchorCtr="0">
            <a:noAutofit/>
          </a:bodyPr>
          <a:lstStyle>
            <a:lvl1pPr marL="753831" lvl="0" indent="-376916" algn="l">
              <a:lnSpc>
                <a:spcPct val="90000"/>
              </a:lnSpc>
              <a:spcBef>
                <a:spcPts val="1649"/>
              </a:spcBef>
              <a:spcAft>
                <a:spcPts val="0"/>
              </a:spcAft>
              <a:buClr>
                <a:srgbClr val="888888"/>
              </a:buClr>
              <a:buSzPts val="2400"/>
              <a:buNone/>
              <a:defRPr sz="3957">
                <a:solidFill>
                  <a:srgbClr val="888888"/>
                </a:solidFill>
              </a:defRPr>
            </a:lvl1pPr>
            <a:lvl2pPr marL="1507663" lvl="1" indent="-376916" algn="l">
              <a:lnSpc>
                <a:spcPct val="90000"/>
              </a:lnSpc>
              <a:spcBef>
                <a:spcPts val="824"/>
              </a:spcBef>
              <a:spcAft>
                <a:spcPts val="0"/>
              </a:spcAft>
              <a:buClr>
                <a:srgbClr val="888888"/>
              </a:buClr>
              <a:buSzPts val="2000"/>
              <a:buNone/>
              <a:defRPr sz="3298">
                <a:solidFill>
                  <a:srgbClr val="888888"/>
                </a:solidFill>
              </a:defRPr>
            </a:lvl2pPr>
            <a:lvl3pPr marL="2261494" lvl="2" indent="-376916" algn="l">
              <a:lnSpc>
                <a:spcPct val="90000"/>
              </a:lnSpc>
              <a:spcBef>
                <a:spcPts val="824"/>
              </a:spcBef>
              <a:spcAft>
                <a:spcPts val="0"/>
              </a:spcAft>
              <a:buClr>
                <a:srgbClr val="888888"/>
              </a:buClr>
              <a:buSzPts val="1800"/>
              <a:buNone/>
              <a:defRPr sz="2968">
                <a:solidFill>
                  <a:srgbClr val="888888"/>
                </a:solidFill>
              </a:defRPr>
            </a:lvl3pPr>
            <a:lvl4pPr marL="3015325" lvl="3" indent="-376916" algn="l">
              <a:lnSpc>
                <a:spcPct val="90000"/>
              </a:lnSpc>
              <a:spcBef>
                <a:spcPts val="824"/>
              </a:spcBef>
              <a:spcAft>
                <a:spcPts val="0"/>
              </a:spcAft>
              <a:buClr>
                <a:srgbClr val="888888"/>
              </a:buClr>
              <a:buSzPts val="1600"/>
              <a:buNone/>
              <a:defRPr sz="2638">
                <a:solidFill>
                  <a:srgbClr val="888888"/>
                </a:solidFill>
              </a:defRPr>
            </a:lvl4pPr>
            <a:lvl5pPr marL="3769157" lvl="4" indent="-376916" algn="l">
              <a:lnSpc>
                <a:spcPct val="90000"/>
              </a:lnSpc>
              <a:spcBef>
                <a:spcPts val="824"/>
              </a:spcBef>
              <a:spcAft>
                <a:spcPts val="0"/>
              </a:spcAft>
              <a:buClr>
                <a:srgbClr val="888888"/>
              </a:buClr>
              <a:buSzPts val="1600"/>
              <a:buNone/>
              <a:defRPr sz="2638">
                <a:solidFill>
                  <a:srgbClr val="888888"/>
                </a:solidFill>
              </a:defRPr>
            </a:lvl5pPr>
            <a:lvl6pPr marL="4522988" lvl="5" indent="-376916" algn="l">
              <a:lnSpc>
                <a:spcPct val="90000"/>
              </a:lnSpc>
              <a:spcBef>
                <a:spcPts val="824"/>
              </a:spcBef>
              <a:spcAft>
                <a:spcPts val="0"/>
              </a:spcAft>
              <a:buClr>
                <a:srgbClr val="888888"/>
              </a:buClr>
              <a:buSzPts val="1600"/>
              <a:buNone/>
              <a:defRPr sz="2638">
                <a:solidFill>
                  <a:srgbClr val="888888"/>
                </a:solidFill>
              </a:defRPr>
            </a:lvl6pPr>
            <a:lvl7pPr marL="5276820" lvl="6" indent="-376916" algn="l">
              <a:lnSpc>
                <a:spcPct val="90000"/>
              </a:lnSpc>
              <a:spcBef>
                <a:spcPts val="824"/>
              </a:spcBef>
              <a:spcAft>
                <a:spcPts val="0"/>
              </a:spcAft>
              <a:buClr>
                <a:srgbClr val="888888"/>
              </a:buClr>
              <a:buSzPts val="1600"/>
              <a:buNone/>
              <a:defRPr sz="2638">
                <a:solidFill>
                  <a:srgbClr val="888888"/>
                </a:solidFill>
              </a:defRPr>
            </a:lvl7pPr>
            <a:lvl8pPr marL="6030651" lvl="7" indent="-376916" algn="l">
              <a:lnSpc>
                <a:spcPct val="90000"/>
              </a:lnSpc>
              <a:spcBef>
                <a:spcPts val="824"/>
              </a:spcBef>
              <a:spcAft>
                <a:spcPts val="0"/>
              </a:spcAft>
              <a:buClr>
                <a:srgbClr val="888888"/>
              </a:buClr>
              <a:buSzPts val="1600"/>
              <a:buNone/>
              <a:defRPr sz="2638">
                <a:solidFill>
                  <a:srgbClr val="888888"/>
                </a:solidFill>
              </a:defRPr>
            </a:lvl8pPr>
            <a:lvl9pPr marL="6784482" lvl="8" indent="-376916" algn="l">
              <a:lnSpc>
                <a:spcPct val="90000"/>
              </a:lnSpc>
              <a:spcBef>
                <a:spcPts val="824"/>
              </a:spcBef>
              <a:spcAft>
                <a:spcPts val="0"/>
              </a:spcAft>
              <a:buClr>
                <a:srgbClr val="888888"/>
              </a:buClr>
              <a:buSzPts val="1600"/>
              <a:buNone/>
              <a:defRPr sz="2638">
                <a:solidFill>
                  <a:srgbClr val="888888"/>
                </a:solidFill>
              </a:defRPr>
            </a:lvl9pPr>
          </a:lstStyle>
          <a:p>
            <a:endParaRPr/>
          </a:p>
        </p:txBody>
      </p:sp>
      <p:sp>
        <p:nvSpPr>
          <p:cNvPr id="28" name="Google Shape;28;p28"/>
          <p:cNvSpPr txBox="1">
            <a:spLocks noGrp="1"/>
          </p:cNvSpPr>
          <p:nvPr>
            <p:ph type="dt" idx="10"/>
          </p:nvPr>
        </p:nvSpPr>
        <p:spPr>
          <a:xfrm>
            <a:off x="1382048" y="10480622"/>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ftr" idx="11"/>
          </p:nvPr>
        </p:nvSpPr>
        <p:spPr>
          <a:xfrm>
            <a:off x="6658958" y="10480622"/>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8"/>
          <p:cNvSpPr txBox="1">
            <a:spLocks noGrp="1"/>
          </p:cNvSpPr>
          <p:nvPr>
            <p:ph type="sldNum" idx="12"/>
          </p:nvPr>
        </p:nvSpPr>
        <p:spPr>
          <a:xfrm>
            <a:off x="14197400" y="10480622"/>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eux contenus" type="twoObj">
  <p:cSld name="Deux contenus">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1382048" y="602034"/>
            <a:ext cx="17338417" cy="218564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1382048" y="3010168"/>
            <a:ext cx="8543568" cy="7174672"/>
          </a:xfrm>
          <a:prstGeom prst="rect">
            <a:avLst/>
          </a:prstGeom>
          <a:noFill/>
          <a:ln>
            <a:noFill/>
          </a:ln>
        </p:spPr>
        <p:txBody>
          <a:bodyPr spcFirstLastPara="1" wrap="square" lIns="91425" tIns="45700" rIns="91425" bIns="45700" anchor="t" anchorCtr="0">
            <a:noAutofit/>
          </a:bodyPr>
          <a:lstStyle>
            <a:lvl1pPr marL="753831" lvl="0" indent="-565374" algn="l">
              <a:lnSpc>
                <a:spcPct val="90000"/>
              </a:lnSpc>
              <a:spcBef>
                <a:spcPts val="1649"/>
              </a:spcBef>
              <a:spcAft>
                <a:spcPts val="0"/>
              </a:spcAft>
              <a:buClr>
                <a:schemeClr val="dk1"/>
              </a:buClr>
              <a:buSzPts val="1800"/>
              <a:buChar char="•"/>
              <a:defRPr/>
            </a:lvl1pPr>
            <a:lvl2pPr marL="1507663" lvl="1" indent="-565374" algn="l">
              <a:lnSpc>
                <a:spcPct val="90000"/>
              </a:lnSpc>
              <a:spcBef>
                <a:spcPts val="824"/>
              </a:spcBef>
              <a:spcAft>
                <a:spcPts val="0"/>
              </a:spcAft>
              <a:buClr>
                <a:schemeClr val="dk1"/>
              </a:buClr>
              <a:buSzPts val="1800"/>
              <a:buChar char="•"/>
              <a:defRPr/>
            </a:lvl2pPr>
            <a:lvl3pPr marL="2261494" lvl="2" indent="-565374" algn="l">
              <a:lnSpc>
                <a:spcPct val="90000"/>
              </a:lnSpc>
              <a:spcBef>
                <a:spcPts val="824"/>
              </a:spcBef>
              <a:spcAft>
                <a:spcPts val="0"/>
              </a:spcAft>
              <a:buClr>
                <a:schemeClr val="dk1"/>
              </a:buClr>
              <a:buSzPts val="1800"/>
              <a:buChar char="•"/>
              <a:defRPr/>
            </a:lvl3pPr>
            <a:lvl4pPr marL="3015325" lvl="3" indent="-565374" algn="l">
              <a:lnSpc>
                <a:spcPct val="90000"/>
              </a:lnSpc>
              <a:spcBef>
                <a:spcPts val="824"/>
              </a:spcBef>
              <a:spcAft>
                <a:spcPts val="0"/>
              </a:spcAft>
              <a:buClr>
                <a:schemeClr val="dk1"/>
              </a:buClr>
              <a:buSzPts val="1800"/>
              <a:buChar char="•"/>
              <a:defRPr/>
            </a:lvl4pPr>
            <a:lvl5pPr marL="3769157" lvl="4" indent="-565374" algn="l">
              <a:lnSpc>
                <a:spcPct val="90000"/>
              </a:lnSpc>
              <a:spcBef>
                <a:spcPts val="824"/>
              </a:spcBef>
              <a:spcAft>
                <a:spcPts val="0"/>
              </a:spcAft>
              <a:buClr>
                <a:schemeClr val="dk1"/>
              </a:buClr>
              <a:buSzPts val="1800"/>
              <a:buChar char="•"/>
              <a:defRPr/>
            </a:lvl5pPr>
            <a:lvl6pPr marL="4522988" lvl="5" indent="-565374" algn="l">
              <a:lnSpc>
                <a:spcPct val="90000"/>
              </a:lnSpc>
              <a:spcBef>
                <a:spcPts val="824"/>
              </a:spcBef>
              <a:spcAft>
                <a:spcPts val="0"/>
              </a:spcAft>
              <a:buClr>
                <a:schemeClr val="dk1"/>
              </a:buClr>
              <a:buSzPts val="1800"/>
              <a:buChar char="•"/>
              <a:defRPr/>
            </a:lvl6pPr>
            <a:lvl7pPr marL="5276820" lvl="6" indent="-565374" algn="l">
              <a:lnSpc>
                <a:spcPct val="90000"/>
              </a:lnSpc>
              <a:spcBef>
                <a:spcPts val="824"/>
              </a:spcBef>
              <a:spcAft>
                <a:spcPts val="0"/>
              </a:spcAft>
              <a:buClr>
                <a:schemeClr val="dk1"/>
              </a:buClr>
              <a:buSzPts val="1800"/>
              <a:buChar char="•"/>
              <a:defRPr/>
            </a:lvl7pPr>
            <a:lvl8pPr marL="6030651" lvl="7" indent="-565374" algn="l">
              <a:lnSpc>
                <a:spcPct val="90000"/>
              </a:lnSpc>
              <a:spcBef>
                <a:spcPts val="824"/>
              </a:spcBef>
              <a:spcAft>
                <a:spcPts val="0"/>
              </a:spcAft>
              <a:buClr>
                <a:schemeClr val="dk1"/>
              </a:buClr>
              <a:buSzPts val="1800"/>
              <a:buChar char="•"/>
              <a:defRPr/>
            </a:lvl8pPr>
            <a:lvl9pPr marL="6784482" lvl="8" indent="-565374" algn="l">
              <a:lnSpc>
                <a:spcPct val="90000"/>
              </a:lnSpc>
              <a:spcBef>
                <a:spcPts val="824"/>
              </a:spcBef>
              <a:spcAft>
                <a:spcPts val="0"/>
              </a:spcAft>
              <a:buClr>
                <a:schemeClr val="dk1"/>
              </a:buClr>
              <a:buSzPts val="1800"/>
              <a:buChar char="•"/>
              <a:defRPr/>
            </a:lvl9pPr>
          </a:lstStyle>
          <a:p>
            <a:endParaRPr/>
          </a:p>
        </p:txBody>
      </p:sp>
      <p:sp>
        <p:nvSpPr>
          <p:cNvPr id="34" name="Google Shape;34;p29"/>
          <p:cNvSpPr txBox="1">
            <a:spLocks noGrp="1"/>
          </p:cNvSpPr>
          <p:nvPr>
            <p:ph type="body" idx="2"/>
          </p:nvPr>
        </p:nvSpPr>
        <p:spPr>
          <a:xfrm>
            <a:off x="10176897" y="3010168"/>
            <a:ext cx="8543568" cy="7174672"/>
          </a:xfrm>
          <a:prstGeom prst="rect">
            <a:avLst/>
          </a:prstGeom>
          <a:noFill/>
          <a:ln>
            <a:noFill/>
          </a:ln>
        </p:spPr>
        <p:txBody>
          <a:bodyPr spcFirstLastPara="1" wrap="square" lIns="91425" tIns="45700" rIns="91425" bIns="45700" anchor="t" anchorCtr="0">
            <a:noAutofit/>
          </a:bodyPr>
          <a:lstStyle>
            <a:lvl1pPr marL="753831" lvl="0" indent="-565374" algn="l">
              <a:lnSpc>
                <a:spcPct val="90000"/>
              </a:lnSpc>
              <a:spcBef>
                <a:spcPts val="1649"/>
              </a:spcBef>
              <a:spcAft>
                <a:spcPts val="0"/>
              </a:spcAft>
              <a:buClr>
                <a:schemeClr val="dk1"/>
              </a:buClr>
              <a:buSzPts val="1800"/>
              <a:buChar char="•"/>
              <a:defRPr/>
            </a:lvl1pPr>
            <a:lvl2pPr marL="1507663" lvl="1" indent="-565374" algn="l">
              <a:lnSpc>
                <a:spcPct val="90000"/>
              </a:lnSpc>
              <a:spcBef>
                <a:spcPts val="824"/>
              </a:spcBef>
              <a:spcAft>
                <a:spcPts val="0"/>
              </a:spcAft>
              <a:buClr>
                <a:schemeClr val="dk1"/>
              </a:buClr>
              <a:buSzPts val="1800"/>
              <a:buChar char="•"/>
              <a:defRPr/>
            </a:lvl2pPr>
            <a:lvl3pPr marL="2261494" lvl="2" indent="-565374" algn="l">
              <a:lnSpc>
                <a:spcPct val="90000"/>
              </a:lnSpc>
              <a:spcBef>
                <a:spcPts val="824"/>
              </a:spcBef>
              <a:spcAft>
                <a:spcPts val="0"/>
              </a:spcAft>
              <a:buClr>
                <a:schemeClr val="dk1"/>
              </a:buClr>
              <a:buSzPts val="1800"/>
              <a:buChar char="•"/>
              <a:defRPr/>
            </a:lvl3pPr>
            <a:lvl4pPr marL="3015325" lvl="3" indent="-565374" algn="l">
              <a:lnSpc>
                <a:spcPct val="90000"/>
              </a:lnSpc>
              <a:spcBef>
                <a:spcPts val="824"/>
              </a:spcBef>
              <a:spcAft>
                <a:spcPts val="0"/>
              </a:spcAft>
              <a:buClr>
                <a:schemeClr val="dk1"/>
              </a:buClr>
              <a:buSzPts val="1800"/>
              <a:buChar char="•"/>
              <a:defRPr/>
            </a:lvl4pPr>
            <a:lvl5pPr marL="3769157" lvl="4" indent="-565374" algn="l">
              <a:lnSpc>
                <a:spcPct val="90000"/>
              </a:lnSpc>
              <a:spcBef>
                <a:spcPts val="824"/>
              </a:spcBef>
              <a:spcAft>
                <a:spcPts val="0"/>
              </a:spcAft>
              <a:buClr>
                <a:schemeClr val="dk1"/>
              </a:buClr>
              <a:buSzPts val="1800"/>
              <a:buChar char="•"/>
              <a:defRPr/>
            </a:lvl5pPr>
            <a:lvl6pPr marL="4522988" lvl="5" indent="-565374" algn="l">
              <a:lnSpc>
                <a:spcPct val="90000"/>
              </a:lnSpc>
              <a:spcBef>
                <a:spcPts val="824"/>
              </a:spcBef>
              <a:spcAft>
                <a:spcPts val="0"/>
              </a:spcAft>
              <a:buClr>
                <a:schemeClr val="dk1"/>
              </a:buClr>
              <a:buSzPts val="1800"/>
              <a:buChar char="•"/>
              <a:defRPr/>
            </a:lvl6pPr>
            <a:lvl7pPr marL="5276820" lvl="6" indent="-565374" algn="l">
              <a:lnSpc>
                <a:spcPct val="90000"/>
              </a:lnSpc>
              <a:spcBef>
                <a:spcPts val="824"/>
              </a:spcBef>
              <a:spcAft>
                <a:spcPts val="0"/>
              </a:spcAft>
              <a:buClr>
                <a:schemeClr val="dk1"/>
              </a:buClr>
              <a:buSzPts val="1800"/>
              <a:buChar char="•"/>
              <a:defRPr/>
            </a:lvl7pPr>
            <a:lvl8pPr marL="6030651" lvl="7" indent="-565374" algn="l">
              <a:lnSpc>
                <a:spcPct val="90000"/>
              </a:lnSpc>
              <a:spcBef>
                <a:spcPts val="824"/>
              </a:spcBef>
              <a:spcAft>
                <a:spcPts val="0"/>
              </a:spcAft>
              <a:buClr>
                <a:schemeClr val="dk1"/>
              </a:buClr>
              <a:buSzPts val="1800"/>
              <a:buChar char="•"/>
              <a:defRPr/>
            </a:lvl8pPr>
            <a:lvl9pPr marL="6784482" lvl="8" indent="-565374" algn="l">
              <a:lnSpc>
                <a:spcPct val="90000"/>
              </a:lnSpc>
              <a:spcBef>
                <a:spcPts val="824"/>
              </a:spcBef>
              <a:spcAft>
                <a:spcPts val="0"/>
              </a:spcAft>
              <a:buClr>
                <a:schemeClr val="dk1"/>
              </a:buClr>
              <a:buSzPts val="1800"/>
              <a:buChar char="•"/>
              <a:defRPr/>
            </a:lvl9pPr>
          </a:lstStyle>
          <a:p>
            <a:endParaRPr/>
          </a:p>
        </p:txBody>
      </p:sp>
      <p:sp>
        <p:nvSpPr>
          <p:cNvPr id="35" name="Google Shape;35;p29"/>
          <p:cNvSpPr txBox="1">
            <a:spLocks noGrp="1"/>
          </p:cNvSpPr>
          <p:nvPr>
            <p:ph type="dt" idx="10"/>
          </p:nvPr>
        </p:nvSpPr>
        <p:spPr>
          <a:xfrm>
            <a:off x="1382048" y="10480622"/>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9"/>
          <p:cNvSpPr txBox="1">
            <a:spLocks noGrp="1"/>
          </p:cNvSpPr>
          <p:nvPr>
            <p:ph type="ftr" idx="11"/>
          </p:nvPr>
        </p:nvSpPr>
        <p:spPr>
          <a:xfrm>
            <a:off x="6658958" y="10480622"/>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9"/>
          <p:cNvSpPr txBox="1">
            <a:spLocks noGrp="1"/>
          </p:cNvSpPr>
          <p:nvPr>
            <p:ph type="sldNum" idx="12"/>
          </p:nvPr>
        </p:nvSpPr>
        <p:spPr>
          <a:xfrm>
            <a:off x="14197400" y="10480622"/>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aison" type="twoTxTwoObj">
  <p:cSld name="Comparaison">
    <p:spTree>
      <p:nvGrpSpPr>
        <p:cNvPr id="1" name="Shape 38"/>
        <p:cNvGrpSpPr/>
        <p:nvPr/>
      </p:nvGrpSpPr>
      <p:grpSpPr>
        <a:xfrm>
          <a:off x="0" y="0"/>
          <a:ext cx="0" cy="0"/>
          <a:chOff x="0" y="0"/>
          <a:chExt cx="0" cy="0"/>
        </a:xfrm>
      </p:grpSpPr>
      <p:sp>
        <p:nvSpPr>
          <p:cNvPr id="39" name="Google Shape;39;p30"/>
          <p:cNvSpPr txBox="1">
            <a:spLocks noGrp="1"/>
          </p:cNvSpPr>
          <p:nvPr>
            <p:ph type="title"/>
          </p:nvPr>
        </p:nvSpPr>
        <p:spPr>
          <a:xfrm>
            <a:off x="1384666" y="602034"/>
            <a:ext cx="17338417" cy="218564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0"/>
          <p:cNvSpPr txBox="1">
            <a:spLocks noGrp="1"/>
          </p:cNvSpPr>
          <p:nvPr>
            <p:ph type="body" idx="1"/>
          </p:nvPr>
        </p:nvSpPr>
        <p:spPr>
          <a:xfrm>
            <a:off x="1384667" y="2771973"/>
            <a:ext cx="8504304" cy="1358501"/>
          </a:xfrm>
          <a:prstGeom prst="rect">
            <a:avLst/>
          </a:prstGeom>
          <a:noFill/>
          <a:ln>
            <a:noFill/>
          </a:ln>
        </p:spPr>
        <p:txBody>
          <a:bodyPr spcFirstLastPara="1" wrap="square" lIns="91425" tIns="45700" rIns="91425" bIns="45700" anchor="b" anchorCtr="0">
            <a:noAutofit/>
          </a:bodyPr>
          <a:lstStyle>
            <a:lvl1pPr marL="753831" lvl="0" indent="-376916" algn="l">
              <a:lnSpc>
                <a:spcPct val="90000"/>
              </a:lnSpc>
              <a:spcBef>
                <a:spcPts val="1649"/>
              </a:spcBef>
              <a:spcAft>
                <a:spcPts val="0"/>
              </a:spcAft>
              <a:buClr>
                <a:schemeClr val="dk1"/>
              </a:buClr>
              <a:buSzPts val="2400"/>
              <a:buNone/>
              <a:defRPr sz="3957" b="1"/>
            </a:lvl1pPr>
            <a:lvl2pPr marL="1507663" lvl="1" indent="-376916" algn="l">
              <a:lnSpc>
                <a:spcPct val="90000"/>
              </a:lnSpc>
              <a:spcBef>
                <a:spcPts val="824"/>
              </a:spcBef>
              <a:spcAft>
                <a:spcPts val="0"/>
              </a:spcAft>
              <a:buClr>
                <a:schemeClr val="dk1"/>
              </a:buClr>
              <a:buSzPts val="2000"/>
              <a:buNone/>
              <a:defRPr sz="3298" b="1"/>
            </a:lvl2pPr>
            <a:lvl3pPr marL="2261494" lvl="2" indent="-376916" algn="l">
              <a:lnSpc>
                <a:spcPct val="90000"/>
              </a:lnSpc>
              <a:spcBef>
                <a:spcPts val="824"/>
              </a:spcBef>
              <a:spcAft>
                <a:spcPts val="0"/>
              </a:spcAft>
              <a:buClr>
                <a:schemeClr val="dk1"/>
              </a:buClr>
              <a:buSzPts val="1800"/>
              <a:buNone/>
              <a:defRPr sz="2968" b="1"/>
            </a:lvl3pPr>
            <a:lvl4pPr marL="3015325" lvl="3" indent="-376916" algn="l">
              <a:lnSpc>
                <a:spcPct val="90000"/>
              </a:lnSpc>
              <a:spcBef>
                <a:spcPts val="824"/>
              </a:spcBef>
              <a:spcAft>
                <a:spcPts val="0"/>
              </a:spcAft>
              <a:buClr>
                <a:schemeClr val="dk1"/>
              </a:buClr>
              <a:buSzPts val="1600"/>
              <a:buNone/>
              <a:defRPr sz="2638" b="1"/>
            </a:lvl4pPr>
            <a:lvl5pPr marL="3769157" lvl="4" indent="-376916" algn="l">
              <a:lnSpc>
                <a:spcPct val="90000"/>
              </a:lnSpc>
              <a:spcBef>
                <a:spcPts val="824"/>
              </a:spcBef>
              <a:spcAft>
                <a:spcPts val="0"/>
              </a:spcAft>
              <a:buClr>
                <a:schemeClr val="dk1"/>
              </a:buClr>
              <a:buSzPts val="1600"/>
              <a:buNone/>
              <a:defRPr sz="2638" b="1"/>
            </a:lvl5pPr>
            <a:lvl6pPr marL="4522988" lvl="5" indent="-376916" algn="l">
              <a:lnSpc>
                <a:spcPct val="90000"/>
              </a:lnSpc>
              <a:spcBef>
                <a:spcPts val="824"/>
              </a:spcBef>
              <a:spcAft>
                <a:spcPts val="0"/>
              </a:spcAft>
              <a:buClr>
                <a:schemeClr val="dk1"/>
              </a:buClr>
              <a:buSzPts val="1600"/>
              <a:buNone/>
              <a:defRPr sz="2638" b="1"/>
            </a:lvl6pPr>
            <a:lvl7pPr marL="5276820" lvl="6" indent="-376916" algn="l">
              <a:lnSpc>
                <a:spcPct val="90000"/>
              </a:lnSpc>
              <a:spcBef>
                <a:spcPts val="824"/>
              </a:spcBef>
              <a:spcAft>
                <a:spcPts val="0"/>
              </a:spcAft>
              <a:buClr>
                <a:schemeClr val="dk1"/>
              </a:buClr>
              <a:buSzPts val="1600"/>
              <a:buNone/>
              <a:defRPr sz="2638" b="1"/>
            </a:lvl7pPr>
            <a:lvl8pPr marL="6030651" lvl="7" indent="-376916" algn="l">
              <a:lnSpc>
                <a:spcPct val="90000"/>
              </a:lnSpc>
              <a:spcBef>
                <a:spcPts val="824"/>
              </a:spcBef>
              <a:spcAft>
                <a:spcPts val="0"/>
              </a:spcAft>
              <a:buClr>
                <a:schemeClr val="dk1"/>
              </a:buClr>
              <a:buSzPts val="1600"/>
              <a:buNone/>
              <a:defRPr sz="2638" b="1"/>
            </a:lvl8pPr>
            <a:lvl9pPr marL="6784482" lvl="8" indent="-376916" algn="l">
              <a:lnSpc>
                <a:spcPct val="90000"/>
              </a:lnSpc>
              <a:spcBef>
                <a:spcPts val="824"/>
              </a:spcBef>
              <a:spcAft>
                <a:spcPts val="0"/>
              </a:spcAft>
              <a:buClr>
                <a:schemeClr val="dk1"/>
              </a:buClr>
              <a:buSzPts val="1600"/>
              <a:buNone/>
              <a:defRPr sz="2638" b="1"/>
            </a:lvl9pPr>
          </a:lstStyle>
          <a:p>
            <a:endParaRPr/>
          </a:p>
        </p:txBody>
      </p:sp>
      <p:sp>
        <p:nvSpPr>
          <p:cNvPr id="41" name="Google Shape;41;p30"/>
          <p:cNvSpPr txBox="1">
            <a:spLocks noGrp="1"/>
          </p:cNvSpPr>
          <p:nvPr>
            <p:ph type="body" idx="2"/>
          </p:nvPr>
        </p:nvSpPr>
        <p:spPr>
          <a:xfrm>
            <a:off x="1384667" y="4130474"/>
            <a:ext cx="8504304" cy="6075306"/>
          </a:xfrm>
          <a:prstGeom prst="rect">
            <a:avLst/>
          </a:prstGeom>
          <a:noFill/>
          <a:ln>
            <a:noFill/>
          </a:ln>
        </p:spPr>
        <p:txBody>
          <a:bodyPr spcFirstLastPara="1" wrap="square" lIns="91425" tIns="45700" rIns="91425" bIns="45700" anchor="t" anchorCtr="0">
            <a:noAutofit/>
          </a:bodyPr>
          <a:lstStyle>
            <a:lvl1pPr marL="753831" lvl="0" indent="-565374" algn="l">
              <a:lnSpc>
                <a:spcPct val="90000"/>
              </a:lnSpc>
              <a:spcBef>
                <a:spcPts val="1649"/>
              </a:spcBef>
              <a:spcAft>
                <a:spcPts val="0"/>
              </a:spcAft>
              <a:buClr>
                <a:schemeClr val="dk1"/>
              </a:buClr>
              <a:buSzPts val="1800"/>
              <a:buChar char="•"/>
              <a:defRPr/>
            </a:lvl1pPr>
            <a:lvl2pPr marL="1507663" lvl="1" indent="-565374" algn="l">
              <a:lnSpc>
                <a:spcPct val="90000"/>
              </a:lnSpc>
              <a:spcBef>
                <a:spcPts val="824"/>
              </a:spcBef>
              <a:spcAft>
                <a:spcPts val="0"/>
              </a:spcAft>
              <a:buClr>
                <a:schemeClr val="dk1"/>
              </a:buClr>
              <a:buSzPts val="1800"/>
              <a:buChar char="•"/>
              <a:defRPr/>
            </a:lvl2pPr>
            <a:lvl3pPr marL="2261494" lvl="2" indent="-565374" algn="l">
              <a:lnSpc>
                <a:spcPct val="90000"/>
              </a:lnSpc>
              <a:spcBef>
                <a:spcPts val="824"/>
              </a:spcBef>
              <a:spcAft>
                <a:spcPts val="0"/>
              </a:spcAft>
              <a:buClr>
                <a:schemeClr val="dk1"/>
              </a:buClr>
              <a:buSzPts val="1800"/>
              <a:buChar char="•"/>
              <a:defRPr/>
            </a:lvl3pPr>
            <a:lvl4pPr marL="3015325" lvl="3" indent="-565374" algn="l">
              <a:lnSpc>
                <a:spcPct val="90000"/>
              </a:lnSpc>
              <a:spcBef>
                <a:spcPts val="824"/>
              </a:spcBef>
              <a:spcAft>
                <a:spcPts val="0"/>
              </a:spcAft>
              <a:buClr>
                <a:schemeClr val="dk1"/>
              </a:buClr>
              <a:buSzPts val="1800"/>
              <a:buChar char="•"/>
              <a:defRPr/>
            </a:lvl4pPr>
            <a:lvl5pPr marL="3769157" lvl="4" indent="-565374" algn="l">
              <a:lnSpc>
                <a:spcPct val="90000"/>
              </a:lnSpc>
              <a:spcBef>
                <a:spcPts val="824"/>
              </a:spcBef>
              <a:spcAft>
                <a:spcPts val="0"/>
              </a:spcAft>
              <a:buClr>
                <a:schemeClr val="dk1"/>
              </a:buClr>
              <a:buSzPts val="1800"/>
              <a:buChar char="•"/>
              <a:defRPr/>
            </a:lvl5pPr>
            <a:lvl6pPr marL="4522988" lvl="5" indent="-565374" algn="l">
              <a:lnSpc>
                <a:spcPct val="90000"/>
              </a:lnSpc>
              <a:spcBef>
                <a:spcPts val="824"/>
              </a:spcBef>
              <a:spcAft>
                <a:spcPts val="0"/>
              </a:spcAft>
              <a:buClr>
                <a:schemeClr val="dk1"/>
              </a:buClr>
              <a:buSzPts val="1800"/>
              <a:buChar char="•"/>
              <a:defRPr/>
            </a:lvl6pPr>
            <a:lvl7pPr marL="5276820" lvl="6" indent="-565374" algn="l">
              <a:lnSpc>
                <a:spcPct val="90000"/>
              </a:lnSpc>
              <a:spcBef>
                <a:spcPts val="824"/>
              </a:spcBef>
              <a:spcAft>
                <a:spcPts val="0"/>
              </a:spcAft>
              <a:buClr>
                <a:schemeClr val="dk1"/>
              </a:buClr>
              <a:buSzPts val="1800"/>
              <a:buChar char="•"/>
              <a:defRPr/>
            </a:lvl7pPr>
            <a:lvl8pPr marL="6030651" lvl="7" indent="-565374" algn="l">
              <a:lnSpc>
                <a:spcPct val="90000"/>
              </a:lnSpc>
              <a:spcBef>
                <a:spcPts val="824"/>
              </a:spcBef>
              <a:spcAft>
                <a:spcPts val="0"/>
              </a:spcAft>
              <a:buClr>
                <a:schemeClr val="dk1"/>
              </a:buClr>
              <a:buSzPts val="1800"/>
              <a:buChar char="•"/>
              <a:defRPr/>
            </a:lvl8pPr>
            <a:lvl9pPr marL="6784482" lvl="8" indent="-565374" algn="l">
              <a:lnSpc>
                <a:spcPct val="90000"/>
              </a:lnSpc>
              <a:spcBef>
                <a:spcPts val="824"/>
              </a:spcBef>
              <a:spcAft>
                <a:spcPts val="0"/>
              </a:spcAft>
              <a:buClr>
                <a:schemeClr val="dk1"/>
              </a:buClr>
              <a:buSzPts val="1800"/>
              <a:buChar char="•"/>
              <a:defRPr/>
            </a:lvl9pPr>
          </a:lstStyle>
          <a:p>
            <a:endParaRPr/>
          </a:p>
        </p:txBody>
      </p:sp>
      <p:sp>
        <p:nvSpPr>
          <p:cNvPr id="42" name="Google Shape;42;p30"/>
          <p:cNvSpPr txBox="1">
            <a:spLocks noGrp="1"/>
          </p:cNvSpPr>
          <p:nvPr>
            <p:ph type="body" idx="3"/>
          </p:nvPr>
        </p:nvSpPr>
        <p:spPr>
          <a:xfrm>
            <a:off x="10176897" y="2771973"/>
            <a:ext cx="8546186" cy="1358501"/>
          </a:xfrm>
          <a:prstGeom prst="rect">
            <a:avLst/>
          </a:prstGeom>
          <a:noFill/>
          <a:ln>
            <a:noFill/>
          </a:ln>
        </p:spPr>
        <p:txBody>
          <a:bodyPr spcFirstLastPara="1" wrap="square" lIns="91425" tIns="45700" rIns="91425" bIns="45700" anchor="b" anchorCtr="0">
            <a:noAutofit/>
          </a:bodyPr>
          <a:lstStyle>
            <a:lvl1pPr marL="753831" lvl="0" indent="-376916" algn="l">
              <a:lnSpc>
                <a:spcPct val="90000"/>
              </a:lnSpc>
              <a:spcBef>
                <a:spcPts val="1649"/>
              </a:spcBef>
              <a:spcAft>
                <a:spcPts val="0"/>
              </a:spcAft>
              <a:buClr>
                <a:schemeClr val="dk1"/>
              </a:buClr>
              <a:buSzPts val="2400"/>
              <a:buNone/>
              <a:defRPr sz="3957" b="1"/>
            </a:lvl1pPr>
            <a:lvl2pPr marL="1507663" lvl="1" indent="-376916" algn="l">
              <a:lnSpc>
                <a:spcPct val="90000"/>
              </a:lnSpc>
              <a:spcBef>
                <a:spcPts val="824"/>
              </a:spcBef>
              <a:spcAft>
                <a:spcPts val="0"/>
              </a:spcAft>
              <a:buClr>
                <a:schemeClr val="dk1"/>
              </a:buClr>
              <a:buSzPts val="2000"/>
              <a:buNone/>
              <a:defRPr sz="3298" b="1"/>
            </a:lvl2pPr>
            <a:lvl3pPr marL="2261494" lvl="2" indent="-376916" algn="l">
              <a:lnSpc>
                <a:spcPct val="90000"/>
              </a:lnSpc>
              <a:spcBef>
                <a:spcPts val="824"/>
              </a:spcBef>
              <a:spcAft>
                <a:spcPts val="0"/>
              </a:spcAft>
              <a:buClr>
                <a:schemeClr val="dk1"/>
              </a:buClr>
              <a:buSzPts val="1800"/>
              <a:buNone/>
              <a:defRPr sz="2968" b="1"/>
            </a:lvl3pPr>
            <a:lvl4pPr marL="3015325" lvl="3" indent="-376916" algn="l">
              <a:lnSpc>
                <a:spcPct val="90000"/>
              </a:lnSpc>
              <a:spcBef>
                <a:spcPts val="824"/>
              </a:spcBef>
              <a:spcAft>
                <a:spcPts val="0"/>
              </a:spcAft>
              <a:buClr>
                <a:schemeClr val="dk1"/>
              </a:buClr>
              <a:buSzPts val="1600"/>
              <a:buNone/>
              <a:defRPr sz="2638" b="1"/>
            </a:lvl4pPr>
            <a:lvl5pPr marL="3769157" lvl="4" indent="-376916" algn="l">
              <a:lnSpc>
                <a:spcPct val="90000"/>
              </a:lnSpc>
              <a:spcBef>
                <a:spcPts val="824"/>
              </a:spcBef>
              <a:spcAft>
                <a:spcPts val="0"/>
              </a:spcAft>
              <a:buClr>
                <a:schemeClr val="dk1"/>
              </a:buClr>
              <a:buSzPts val="1600"/>
              <a:buNone/>
              <a:defRPr sz="2638" b="1"/>
            </a:lvl5pPr>
            <a:lvl6pPr marL="4522988" lvl="5" indent="-376916" algn="l">
              <a:lnSpc>
                <a:spcPct val="90000"/>
              </a:lnSpc>
              <a:spcBef>
                <a:spcPts val="824"/>
              </a:spcBef>
              <a:spcAft>
                <a:spcPts val="0"/>
              </a:spcAft>
              <a:buClr>
                <a:schemeClr val="dk1"/>
              </a:buClr>
              <a:buSzPts val="1600"/>
              <a:buNone/>
              <a:defRPr sz="2638" b="1"/>
            </a:lvl6pPr>
            <a:lvl7pPr marL="5276820" lvl="6" indent="-376916" algn="l">
              <a:lnSpc>
                <a:spcPct val="90000"/>
              </a:lnSpc>
              <a:spcBef>
                <a:spcPts val="824"/>
              </a:spcBef>
              <a:spcAft>
                <a:spcPts val="0"/>
              </a:spcAft>
              <a:buClr>
                <a:schemeClr val="dk1"/>
              </a:buClr>
              <a:buSzPts val="1600"/>
              <a:buNone/>
              <a:defRPr sz="2638" b="1"/>
            </a:lvl7pPr>
            <a:lvl8pPr marL="6030651" lvl="7" indent="-376916" algn="l">
              <a:lnSpc>
                <a:spcPct val="90000"/>
              </a:lnSpc>
              <a:spcBef>
                <a:spcPts val="824"/>
              </a:spcBef>
              <a:spcAft>
                <a:spcPts val="0"/>
              </a:spcAft>
              <a:buClr>
                <a:schemeClr val="dk1"/>
              </a:buClr>
              <a:buSzPts val="1600"/>
              <a:buNone/>
              <a:defRPr sz="2638" b="1"/>
            </a:lvl8pPr>
            <a:lvl9pPr marL="6784482" lvl="8" indent="-376916" algn="l">
              <a:lnSpc>
                <a:spcPct val="90000"/>
              </a:lnSpc>
              <a:spcBef>
                <a:spcPts val="824"/>
              </a:spcBef>
              <a:spcAft>
                <a:spcPts val="0"/>
              </a:spcAft>
              <a:buClr>
                <a:schemeClr val="dk1"/>
              </a:buClr>
              <a:buSzPts val="1600"/>
              <a:buNone/>
              <a:defRPr sz="2638" b="1"/>
            </a:lvl9pPr>
          </a:lstStyle>
          <a:p>
            <a:endParaRPr/>
          </a:p>
        </p:txBody>
      </p:sp>
      <p:sp>
        <p:nvSpPr>
          <p:cNvPr id="43" name="Google Shape;43;p30"/>
          <p:cNvSpPr txBox="1">
            <a:spLocks noGrp="1"/>
          </p:cNvSpPr>
          <p:nvPr>
            <p:ph type="body" idx="4"/>
          </p:nvPr>
        </p:nvSpPr>
        <p:spPr>
          <a:xfrm>
            <a:off x="10176897" y="4130474"/>
            <a:ext cx="8546186" cy="6075306"/>
          </a:xfrm>
          <a:prstGeom prst="rect">
            <a:avLst/>
          </a:prstGeom>
          <a:noFill/>
          <a:ln>
            <a:noFill/>
          </a:ln>
        </p:spPr>
        <p:txBody>
          <a:bodyPr spcFirstLastPara="1" wrap="square" lIns="91425" tIns="45700" rIns="91425" bIns="45700" anchor="t" anchorCtr="0">
            <a:noAutofit/>
          </a:bodyPr>
          <a:lstStyle>
            <a:lvl1pPr marL="753831" lvl="0" indent="-565374" algn="l">
              <a:lnSpc>
                <a:spcPct val="90000"/>
              </a:lnSpc>
              <a:spcBef>
                <a:spcPts val="1649"/>
              </a:spcBef>
              <a:spcAft>
                <a:spcPts val="0"/>
              </a:spcAft>
              <a:buClr>
                <a:schemeClr val="dk1"/>
              </a:buClr>
              <a:buSzPts val="1800"/>
              <a:buChar char="•"/>
              <a:defRPr/>
            </a:lvl1pPr>
            <a:lvl2pPr marL="1507663" lvl="1" indent="-565374" algn="l">
              <a:lnSpc>
                <a:spcPct val="90000"/>
              </a:lnSpc>
              <a:spcBef>
                <a:spcPts val="824"/>
              </a:spcBef>
              <a:spcAft>
                <a:spcPts val="0"/>
              </a:spcAft>
              <a:buClr>
                <a:schemeClr val="dk1"/>
              </a:buClr>
              <a:buSzPts val="1800"/>
              <a:buChar char="•"/>
              <a:defRPr/>
            </a:lvl2pPr>
            <a:lvl3pPr marL="2261494" lvl="2" indent="-565374" algn="l">
              <a:lnSpc>
                <a:spcPct val="90000"/>
              </a:lnSpc>
              <a:spcBef>
                <a:spcPts val="824"/>
              </a:spcBef>
              <a:spcAft>
                <a:spcPts val="0"/>
              </a:spcAft>
              <a:buClr>
                <a:schemeClr val="dk1"/>
              </a:buClr>
              <a:buSzPts val="1800"/>
              <a:buChar char="•"/>
              <a:defRPr/>
            </a:lvl3pPr>
            <a:lvl4pPr marL="3015325" lvl="3" indent="-565374" algn="l">
              <a:lnSpc>
                <a:spcPct val="90000"/>
              </a:lnSpc>
              <a:spcBef>
                <a:spcPts val="824"/>
              </a:spcBef>
              <a:spcAft>
                <a:spcPts val="0"/>
              </a:spcAft>
              <a:buClr>
                <a:schemeClr val="dk1"/>
              </a:buClr>
              <a:buSzPts val="1800"/>
              <a:buChar char="•"/>
              <a:defRPr/>
            </a:lvl4pPr>
            <a:lvl5pPr marL="3769157" lvl="4" indent="-565374" algn="l">
              <a:lnSpc>
                <a:spcPct val="90000"/>
              </a:lnSpc>
              <a:spcBef>
                <a:spcPts val="824"/>
              </a:spcBef>
              <a:spcAft>
                <a:spcPts val="0"/>
              </a:spcAft>
              <a:buClr>
                <a:schemeClr val="dk1"/>
              </a:buClr>
              <a:buSzPts val="1800"/>
              <a:buChar char="•"/>
              <a:defRPr/>
            </a:lvl5pPr>
            <a:lvl6pPr marL="4522988" lvl="5" indent="-565374" algn="l">
              <a:lnSpc>
                <a:spcPct val="90000"/>
              </a:lnSpc>
              <a:spcBef>
                <a:spcPts val="824"/>
              </a:spcBef>
              <a:spcAft>
                <a:spcPts val="0"/>
              </a:spcAft>
              <a:buClr>
                <a:schemeClr val="dk1"/>
              </a:buClr>
              <a:buSzPts val="1800"/>
              <a:buChar char="•"/>
              <a:defRPr/>
            </a:lvl6pPr>
            <a:lvl7pPr marL="5276820" lvl="6" indent="-565374" algn="l">
              <a:lnSpc>
                <a:spcPct val="90000"/>
              </a:lnSpc>
              <a:spcBef>
                <a:spcPts val="824"/>
              </a:spcBef>
              <a:spcAft>
                <a:spcPts val="0"/>
              </a:spcAft>
              <a:buClr>
                <a:schemeClr val="dk1"/>
              </a:buClr>
              <a:buSzPts val="1800"/>
              <a:buChar char="•"/>
              <a:defRPr/>
            </a:lvl7pPr>
            <a:lvl8pPr marL="6030651" lvl="7" indent="-565374" algn="l">
              <a:lnSpc>
                <a:spcPct val="90000"/>
              </a:lnSpc>
              <a:spcBef>
                <a:spcPts val="824"/>
              </a:spcBef>
              <a:spcAft>
                <a:spcPts val="0"/>
              </a:spcAft>
              <a:buClr>
                <a:schemeClr val="dk1"/>
              </a:buClr>
              <a:buSzPts val="1800"/>
              <a:buChar char="•"/>
              <a:defRPr/>
            </a:lvl8pPr>
            <a:lvl9pPr marL="6784482" lvl="8" indent="-565374" algn="l">
              <a:lnSpc>
                <a:spcPct val="90000"/>
              </a:lnSpc>
              <a:spcBef>
                <a:spcPts val="824"/>
              </a:spcBef>
              <a:spcAft>
                <a:spcPts val="0"/>
              </a:spcAft>
              <a:buClr>
                <a:schemeClr val="dk1"/>
              </a:buClr>
              <a:buSzPts val="1800"/>
              <a:buChar char="•"/>
              <a:defRPr/>
            </a:lvl9pPr>
          </a:lstStyle>
          <a:p>
            <a:endParaRPr/>
          </a:p>
        </p:txBody>
      </p:sp>
      <p:sp>
        <p:nvSpPr>
          <p:cNvPr id="44" name="Google Shape;44;p30"/>
          <p:cNvSpPr txBox="1">
            <a:spLocks noGrp="1"/>
          </p:cNvSpPr>
          <p:nvPr>
            <p:ph type="dt" idx="10"/>
          </p:nvPr>
        </p:nvSpPr>
        <p:spPr>
          <a:xfrm>
            <a:off x="1382048" y="10480622"/>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0"/>
          <p:cNvSpPr txBox="1">
            <a:spLocks noGrp="1"/>
          </p:cNvSpPr>
          <p:nvPr>
            <p:ph type="ftr" idx="11"/>
          </p:nvPr>
        </p:nvSpPr>
        <p:spPr>
          <a:xfrm>
            <a:off x="6658958" y="10480622"/>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0"/>
          <p:cNvSpPr txBox="1">
            <a:spLocks noGrp="1"/>
          </p:cNvSpPr>
          <p:nvPr>
            <p:ph type="sldNum" idx="12"/>
          </p:nvPr>
        </p:nvSpPr>
        <p:spPr>
          <a:xfrm>
            <a:off x="14197400" y="10480622"/>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u avec légende" type="objTx">
  <p:cSld name="Contenu avec légende">
    <p:spTree>
      <p:nvGrpSpPr>
        <p:cNvPr id="1" name="Shape 47"/>
        <p:cNvGrpSpPr/>
        <p:nvPr/>
      </p:nvGrpSpPr>
      <p:grpSpPr>
        <a:xfrm>
          <a:off x="0" y="0"/>
          <a:ext cx="0" cy="0"/>
          <a:chOff x="0" y="0"/>
          <a:chExt cx="0" cy="0"/>
        </a:xfrm>
      </p:grpSpPr>
      <p:sp>
        <p:nvSpPr>
          <p:cNvPr id="48" name="Google Shape;48;p31"/>
          <p:cNvSpPr txBox="1">
            <a:spLocks noGrp="1"/>
          </p:cNvSpPr>
          <p:nvPr>
            <p:ph type="title"/>
          </p:nvPr>
        </p:nvSpPr>
        <p:spPr>
          <a:xfrm>
            <a:off x="1384667" y="753851"/>
            <a:ext cx="6483583" cy="263847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5276"/>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1"/>
          <p:cNvSpPr txBox="1">
            <a:spLocks noGrp="1"/>
          </p:cNvSpPr>
          <p:nvPr>
            <p:ph type="body" idx="1"/>
          </p:nvPr>
        </p:nvSpPr>
        <p:spPr>
          <a:xfrm>
            <a:off x="8546186" y="1628109"/>
            <a:ext cx="10176897" cy="8035841"/>
          </a:xfrm>
          <a:prstGeom prst="rect">
            <a:avLst/>
          </a:prstGeom>
          <a:noFill/>
          <a:ln>
            <a:noFill/>
          </a:ln>
        </p:spPr>
        <p:txBody>
          <a:bodyPr spcFirstLastPara="1" wrap="square" lIns="91425" tIns="45700" rIns="91425" bIns="45700" anchor="t" anchorCtr="0">
            <a:noAutofit/>
          </a:bodyPr>
          <a:lstStyle>
            <a:lvl1pPr marL="753831" lvl="0" indent="-711952" algn="l">
              <a:lnSpc>
                <a:spcPct val="90000"/>
              </a:lnSpc>
              <a:spcBef>
                <a:spcPts val="1649"/>
              </a:spcBef>
              <a:spcAft>
                <a:spcPts val="0"/>
              </a:spcAft>
              <a:buClr>
                <a:schemeClr val="dk1"/>
              </a:buClr>
              <a:buSzPts val="3200"/>
              <a:buChar char="•"/>
              <a:defRPr sz="5276"/>
            </a:lvl1pPr>
            <a:lvl2pPr marL="1507663" lvl="1" indent="-670072" algn="l">
              <a:lnSpc>
                <a:spcPct val="90000"/>
              </a:lnSpc>
              <a:spcBef>
                <a:spcPts val="824"/>
              </a:spcBef>
              <a:spcAft>
                <a:spcPts val="0"/>
              </a:spcAft>
              <a:buClr>
                <a:schemeClr val="dk1"/>
              </a:buClr>
              <a:buSzPts val="2800"/>
              <a:buChar char="•"/>
              <a:defRPr sz="4617"/>
            </a:lvl2pPr>
            <a:lvl3pPr marL="2261494" lvl="2" indent="-628193" algn="l">
              <a:lnSpc>
                <a:spcPct val="90000"/>
              </a:lnSpc>
              <a:spcBef>
                <a:spcPts val="824"/>
              </a:spcBef>
              <a:spcAft>
                <a:spcPts val="0"/>
              </a:spcAft>
              <a:buClr>
                <a:schemeClr val="dk1"/>
              </a:buClr>
              <a:buSzPts val="2400"/>
              <a:buChar char="•"/>
              <a:defRPr sz="3957"/>
            </a:lvl3pPr>
            <a:lvl4pPr marL="3015325" lvl="3" indent="-586313" algn="l">
              <a:lnSpc>
                <a:spcPct val="90000"/>
              </a:lnSpc>
              <a:spcBef>
                <a:spcPts val="824"/>
              </a:spcBef>
              <a:spcAft>
                <a:spcPts val="0"/>
              </a:spcAft>
              <a:buClr>
                <a:schemeClr val="dk1"/>
              </a:buClr>
              <a:buSzPts val="2000"/>
              <a:buChar char="•"/>
              <a:defRPr sz="3298"/>
            </a:lvl4pPr>
            <a:lvl5pPr marL="3769157" lvl="4" indent="-586313" algn="l">
              <a:lnSpc>
                <a:spcPct val="90000"/>
              </a:lnSpc>
              <a:spcBef>
                <a:spcPts val="824"/>
              </a:spcBef>
              <a:spcAft>
                <a:spcPts val="0"/>
              </a:spcAft>
              <a:buClr>
                <a:schemeClr val="dk1"/>
              </a:buClr>
              <a:buSzPts val="2000"/>
              <a:buChar char="•"/>
              <a:defRPr sz="3298"/>
            </a:lvl5pPr>
            <a:lvl6pPr marL="4522988" lvl="5" indent="-586313" algn="l">
              <a:lnSpc>
                <a:spcPct val="90000"/>
              </a:lnSpc>
              <a:spcBef>
                <a:spcPts val="824"/>
              </a:spcBef>
              <a:spcAft>
                <a:spcPts val="0"/>
              </a:spcAft>
              <a:buClr>
                <a:schemeClr val="dk1"/>
              </a:buClr>
              <a:buSzPts val="2000"/>
              <a:buChar char="•"/>
              <a:defRPr sz="3298"/>
            </a:lvl6pPr>
            <a:lvl7pPr marL="5276820" lvl="6" indent="-586313" algn="l">
              <a:lnSpc>
                <a:spcPct val="90000"/>
              </a:lnSpc>
              <a:spcBef>
                <a:spcPts val="824"/>
              </a:spcBef>
              <a:spcAft>
                <a:spcPts val="0"/>
              </a:spcAft>
              <a:buClr>
                <a:schemeClr val="dk1"/>
              </a:buClr>
              <a:buSzPts val="2000"/>
              <a:buChar char="•"/>
              <a:defRPr sz="3298"/>
            </a:lvl7pPr>
            <a:lvl8pPr marL="6030651" lvl="7" indent="-586313" algn="l">
              <a:lnSpc>
                <a:spcPct val="90000"/>
              </a:lnSpc>
              <a:spcBef>
                <a:spcPts val="824"/>
              </a:spcBef>
              <a:spcAft>
                <a:spcPts val="0"/>
              </a:spcAft>
              <a:buClr>
                <a:schemeClr val="dk1"/>
              </a:buClr>
              <a:buSzPts val="2000"/>
              <a:buChar char="•"/>
              <a:defRPr sz="3298"/>
            </a:lvl8pPr>
            <a:lvl9pPr marL="6784482" lvl="8" indent="-586313" algn="l">
              <a:lnSpc>
                <a:spcPct val="90000"/>
              </a:lnSpc>
              <a:spcBef>
                <a:spcPts val="824"/>
              </a:spcBef>
              <a:spcAft>
                <a:spcPts val="0"/>
              </a:spcAft>
              <a:buClr>
                <a:schemeClr val="dk1"/>
              </a:buClr>
              <a:buSzPts val="2000"/>
              <a:buChar char="•"/>
              <a:defRPr sz="3298"/>
            </a:lvl9pPr>
          </a:lstStyle>
          <a:p>
            <a:endParaRPr/>
          </a:p>
        </p:txBody>
      </p:sp>
      <p:sp>
        <p:nvSpPr>
          <p:cNvPr id="50" name="Google Shape;50;p31"/>
          <p:cNvSpPr txBox="1">
            <a:spLocks noGrp="1"/>
          </p:cNvSpPr>
          <p:nvPr>
            <p:ph type="body" idx="2"/>
          </p:nvPr>
        </p:nvSpPr>
        <p:spPr>
          <a:xfrm>
            <a:off x="1384667" y="3392329"/>
            <a:ext cx="6483583" cy="6284709"/>
          </a:xfrm>
          <a:prstGeom prst="rect">
            <a:avLst/>
          </a:prstGeom>
          <a:noFill/>
          <a:ln>
            <a:noFill/>
          </a:ln>
        </p:spPr>
        <p:txBody>
          <a:bodyPr spcFirstLastPara="1" wrap="square" lIns="91425" tIns="45700" rIns="91425" bIns="45700" anchor="t" anchorCtr="0">
            <a:noAutofit/>
          </a:bodyPr>
          <a:lstStyle>
            <a:lvl1pPr marL="753831" lvl="0" indent="-376916" algn="l">
              <a:lnSpc>
                <a:spcPct val="90000"/>
              </a:lnSpc>
              <a:spcBef>
                <a:spcPts val="1649"/>
              </a:spcBef>
              <a:spcAft>
                <a:spcPts val="0"/>
              </a:spcAft>
              <a:buClr>
                <a:schemeClr val="dk1"/>
              </a:buClr>
              <a:buSzPts val="1600"/>
              <a:buNone/>
              <a:defRPr sz="2638"/>
            </a:lvl1pPr>
            <a:lvl2pPr marL="1507663" lvl="1" indent="-376916" algn="l">
              <a:lnSpc>
                <a:spcPct val="90000"/>
              </a:lnSpc>
              <a:spcBef>
                <a:spcPts val="824"/>
              </a:spcBef>
              <a:spcAft>
                <a:spcPts val="0"/>
              </a:spcAft>
              <a:buClr>
                <a:schemeClr val="dk1"/>
              </a:buClr>
              <a:buSzPts val="1400"/>
              <a:buNone/>
              <a:defRPr sz="2308"/>
            </a:lvl2pPr>
            <a:lvl3pPr marL="2261494" lvl="2" indent="-376916" algn="l">
              <a:lnSpc>
                <a:spcPct val="90000"/>
              </a:lnSpc>
              <a:spcBef>
                <a:spcPts val="824"/>
              </a:spcBef>
              <a:spcAft>
                <a:spcPts val="0"/>
              </a:spcAft>
              <a:buClr>
                <a:schemeClr val="dk1"/>
              </a:buClr>
              <a:buSzPts val="1200"/>
              <a:buNone/>
              <a:defRPr sz="1979"/>
            </a:lvl3pPr>
            <a:lvl4pPr marL="3015325" lvl="3" indent="-376916" algn="l">
              <a:lnSpc>
                <a:spcPct val="90000"/>
              </a:lnSpc>
              <a:spcBef>
                <a:spcPts val="824"/>
              </a:spcBef>
              <a:spcAft>
                <a:spcPts val="0"/>
              </a:spcAft>
              <a:buClr>
                <a:schemeClr val="dk1"/>
              </a:buClr>
              <a:buSzPts val="1000"/>
              <a:buNone/>
              <a:defRPr sz="1649"/>
            </a:lvl4pPr>
            <a:lvl5pPr marL="3769157" lvl="4" indent="-376916" algn="l">
              <a:lnSpc>
                <a:spcPct val="90000"/>
              </a:lnSpc>
              <a:spcBef>
                <a:spcPts val="824"/>
              </a:spcBef>
              <a:spcAft>
                <a:spcPts val="0"/>
              </a:spcAft>
              <a:buClr>
                <a:schemeClr val="dk1"/>
              </a:buClr>
              <a:buSzPts val="1000"/>
              <a:buNone/>
              <a:defRPr sz="1649"/>
            </a:lvl5pPr>
            <a:lvl6pPr marL="4522988" lvl="5" indent="-376916" algn="l">
              <a:lnSpc>
                <a:spcPct val="90000"/>
              </a:lnSpc>
              <a:spcBef>
                <a:spcPts val="824"/>
              </a:spcBef>
              <a:spcAft>
                <a:spcPts val="0"/>
              </a:spcAft>
              <a:buClr>
                <a:schemeClr val="dk1"/>
              </a:buClr>
              <a:buSzPts val="1000"/>
              <a:buNone/>
              <a:defRPr sz="1649"/>
            </a:lvl6pPr>
            <a:lvl7pPr marL="5276820" lvl="6" indent="-376916" algn="l">
              <a:lnSpc>
                <a:spcPct val="90000"/>
              </a:lnSpc>
              <a:spcBef>
                <a:spcPts val="824"/>
              </a:spcBef>
              <a:spcAft>
                <a:spcPts val="0"/>
              </a:spcAft>
              <a:buClr>
                <a:schemeClr val="dk1"/>
              </a:buClr>
              <a:buSzPts val="1000"/>
              <a:buNone/>
              <a:defRPr sz="1649"/>
            </a:lvl7pPr>
            <a:lvl8pPr marL="6030651" lvl="7" indent="-376916" algn="l">
              <a:lnSpc>
                <a:spcPct val="90000"/>
              </a:lnSpc>
              <a:spcBef>
                <a:spcPts val="824"/>
              </a:spcBef>
              <a:spcAft>
                <a:spcPts val="0"/>
              </a:spcAft>
              <a:buClr>
                <a:schemeClr val="dk1"/>
              </a:buClr>
              <a:buSzPts val="1000"/>
              <a:buNone/>
              <a:defRPr sz="1649"/>
            </a:lvl8pPr>
            <a:lvl9pPr marL="6784482" lvl="8" indent="-376916" algn="l">
              <a:lnSpc>
                <a:spcPct val="90000"/>
              </a:lnSpc>
              <a:spcBef>
                <a:spcPts val="824"/>
              </a:spcBef>
              <a:spcAft>
                <a:spcPts val="0"/>
              </a:spcAft>
              <a:buClr>
                <a:schemeClr val="dk1"/>
              </a:buClr>
              <a:buSzPts val="1000"/>
              <a:buNone/>
              <a:defRPr sz="1649"/>
            </a:lvl9pPr>
          </a:lstStyle>
          <a:p>
            <a:endParaRPr/>
          </a:p>
        </p:txBody>
      </p:sp>
      <p:sp>
        <p:nvSpPr>
          <p:cNvPr id="51" name="Google Shape;51;p31"/>
          <p:cNvSpPr txBox="1">
            <a:spLocks noGrp="1"/>
          </p:cNvSpPr>
          <p:nvPr>
            <p:ph type="dt" idx="10"/>
          </p:nvPr>
        </p:nvSpPr>
        <p:spPr>
          <a:xfrm>
            <a:off x="1382048" y="10480622"/>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6658958" y="10480622"/>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14197400" y="10480622"/>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Image avec légende" type="picTx">
  <p:cSld name="Image avec légende">
    <p:spTree>
      <p:nvGrpSpPr>
        <p:cNvPr id="1" name="Shape 54"/>
        <p:cNvGrpSpPr/>
        <p:nvPr/>
      </p:nvGrpSpPr>
      <p:grpSpPr>
        <a:xfrm>
          <a:off x="0" y="0"/>
          <a:ext cx="0" cy="0"/>
          <a:chOff x="0" y="0"/>
          <a:chExt cx="0" cy="0"/>
        </a:xfrm>
      </p:grpSpPr>
      <p:sp>
        <p:nvSpPr>
          <p:cNvPr id="55" name="Google Shape;55;p32"/>
          <p:cNvSpPr txBox="1">
            <a:spLocks noGrp="1"/>
          </p:cNvSpPr>
          <p:nvPr>
            <p:ph type="title"/>
          </p:nvPr>
        </p:nvSpPr>
        <p:spPr>
          <a:xfrm>
            <a:off x="1384667" y="753851"/>
            <a:ext cx="6483583" cy="263847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5276"/>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2"/>
          <p:cNvSpPr>
            <a:spLocks noGrp="1"/>
          </p:cNvSpPr>
          <p:nvPr>
            <p:ph type="pic" idx="2"/>
          </p:nvPr>
        </p:nvSpPr>
        <p:spPr>
          <a:xfrm>
            <a:off x="8546186" y="1628109"/>
            <a:ext cx="10176897" cy="803584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649"/>
              </a:spcBef>
              <a:spcAft>
                <a:spcPts val="0"/>
              </a:spcAft>
              <a:buClr>
                <a:schemeClr val="dk1"/>
              </a:buClr>
              <a:buSzPts val="3200"/>
              <a:buFont typeface="Arial"/>
              <a:buNone/>
              <a:defRPr sz="5276" b="0" i="0" u="none" strike="noStrike" cap="none">
                <a:solidFill>
                  <a:schemeClr val="dk1"/>
                </a:solidFill>
                <a:latin typeface="Calibri"/>
                <a:ea typeface="Calibri"/>
                <a:cs typeface="Calibri"/>
                <a:sym typeface="Calibri"/>
              </a:defRPr>
            </a:lvl1pPr>
            <a:lvl2pPr marR="0" lvl="1" algn="l" rtl="0">
              <a:lnSpc>
                <a:spcPct val="90000"/>
              </a:lnSpc>
              <a:spcBef>
                <a:spcPts val="824"/>
              </a:spcBef>
              <a:spcAft>
                <a:spcPts val="0"/>
              </a:spcAft>
              <a:buClr>
                <a:schemeClr val="dk1"/>
              </a:buClr>
              <a:buSzPts val="2800"/>
              <a:buFont typeface="Arial"/>
              <a:buNone/>
              <a:defRPr sz="4617" b="0" i="0" u="none" strike="noStrike" cap="none">
                <a:solidFill>
                  <a:schemeClr val="dk1"/>
                </a:solidFill>
                <a:latin typeface="Calibri"/>
                <a:ea typeface="Calibri"/>
                <a:cs typeface="Calibri"/>
                <a:sym typeface="Calibri"/>
              </a:defRPr>
            </a:lvl2pPr>
            <a:lvl3pPr marR="0" lvl="2" algn="l" rtl="0">
              <a:lnSpc>
                <a:spcPct val="90000"/>
              </a:lnSpc>
              <a:spcBef>
                <a:spcPts val="824"/>
              </a:spcBef>
              <a:spcAft>
                <a:spcPts val="0"/>
              </a:spcAft>
              <a:buClr>
                <a:schemeClr val="dk1"/>
              </a:buClr>
              <a:buSzPts val="2400"/>
              <a:buFont typeface="Arial"/>
              <a:buNone/>
              <a:defRPr sz="3957" b="0" i="0" u="none" strike="noStrike" cap="none">
                <a:solidFill>
                  <a:schemeClr val="dk1"/>
                </a:solidFill>
                <a:latin typeface="Calibri"/>
                <a:ea typeface="Calibri"/>
                <a:cs typeface="Calibri"/>
                <a:sym typeface="Calibri"/>
              </a:defRPr>
            </a:lvl3pPr>
            <a:lvl4pPr marR="0" lvl="3" algn="l" rtl="0">
              <a:lnSpc>
                <a:spcPct val="90000"/>
              </a:lnSpc>
              <a:spcBef>
                <a:spcPts val="824"/>
              </a:spcBef>
              <a:spcAft>
                <a:spcPts val="0"/>
              </a:spcAft>
              <a:buClr>
                <a:schemeClr val="dk1"/>
              </a:buClr>
              <a:buSzPts val="2000"/>
              <a:buFont typeface="Arial"/>
              <a:buNone/>
              <a:defRPr sz="3298" b="0" i="0" u="none" strike="noStrike" cap="none">
                <a:solidFill>
                  <a:schemeClr val="dk1"/>
                </a:solidFill>
                <a:latin typeface="Calibri"/>
                <a:ea typeface="Calibri"/>
                <a:cs typeface="Calibri"/>
                <a:sym typeface="Calibri"/>
              </a:defRPr>
            </a:lvl4pPr>
            <a:lvl5pPr marR="0" lvl="4" algn="l" rtl="0">
              <a:lnSpc>
                <a:spcPct val="90000"/>
              </a:lnSpc>
              <a:spcBef>
                <a:spcPts val="824"/>
              </a:spcBef>
              <a:spcAft>
                <a:spcPts val="0"/>
              </a:spcAft>
              <a:buClr>
                <a:schemeClr val="dk1"/>
              </a:buClr>
              <a:buSzPts val="2000"/>
              <a:buFont typeface="Arial"/>
              <a:buNone/>
              <a:defRPr sz="3298" b="0" i="0" u="none" strike="noStrike" cap="none">
                <a:solidFill>
                  <a:schemeClr val="dk1"/>
                </a:solidFill>
                <a:latin typeface="Calibri"/>
                <a:ea typeface="Calibri"/>
                <a:cs typeface="Calibri"/>
                <a:sym typeface="Calibri"/>
              </a:defRPr>
            </a:lvl5pPr>
            <a:lvl6pPr marR="0" lvl="5" algn="l" rtl="0">
              <a:lnSpc>
                <a:spcPct val="90000"/>
              </a:lnSpc>
              <a:spcBef>
                <a:spcPts val="824"/>
              </a:spcBef>
              <a:spcAft>
                <a:spcPts val="0"/>
              </a:spcAft>
              <a:buClr>
                <a:schemeClr val="dk1"/>
              </a:buClr>
              <a:buSzPts val="2000"/>
              <a:buFont typeface="Arial"/>
              <a:buNone/>
              <a:defRPr sz="3298" b="0" i="0" u="none" strike="noStrike" cap="none">
                <a:solidFill>
                  <a:schemeClr val="dk1"/>
                </a:solidFill>
                <a:latin typeface="Calibri"/>
                <a:ea typeface="Calibri"/>
                <a:cs typeface="Calibri"/>
                <a:sym typeface="Calibri"/>
              </a:defRPr>
            </a:lvl6pPr>
            <a:lvl7pPr marR="0" lvl="6" algn="l" rtl="0">
              <a:lnSpc>
                <a:spcPct val="90000"/>
              </a:lnSpc>
              <a:spcBef>
                <a:spcPts val="824"/>
              </a:spcBef>
              <a:spcAft>
                <a:spcPts val="0"/>
              </a:spcAft>
              <a:buClr>
                <a:schemeClr val="dk1"/>
              </a:buClr>
              <a:buSzPts val="2000"/>
              <a:buFont typeface="Arial"/>
              <a:buNone/>
              <a:defRPr sz="3298" b="0" i="0" u="none" strike="noStrike" cap="none">
                <a:solidFill>
                  <a:schemeClr val="dk1"/>
                </a:solidFill>
                <a:latin typeface="Calibri"/>
                <a:ea typeface="Calibri"/>
                <a:cs typeface="Calibri"/>
                <a:sym typeface="Calibri"/>
              </a:defRPr>
            </a:lvl7pPr>
            <a:lvl8pPr marR="0" lvl="7" algn="l" rtl="0">
              <a:lnSpc>
                <a:spcPct val="90000"/>
              </a:lnSpc>
              <a:spcBef>
                <a:spcPts val="824"/>
              </a:spcBef>
              <a:spcAft>
                <a:spcPts val="0"/>
              </a:spcAft>
              <a:buClr>
                <a:schemeClr val="dk1"/>
              </a:buClr>
              <a:buSzPts val="2000"/>
              <a:buFont typeface="Arial"/>
              <a:buNone/>
              <a:defRPr sz="3298" b="0" i="0" u="none" strike="noStrike" cap="none">
                <a:solidFill>
                  <a:schemeClr val="dk1"/>
                </a:solidFill>
                <a:latin typeface="Calibri"/>
                <a:ea typeface="Calibri"/>
                <a:cs typeface="Calibri"/>
                <a:sym typeface="Calibri"/>
              </a:defRPr>
            </a:lvl8pPr>
            <a:lvl9pPr marR="0" lvl="8" algn="l" rtl="0">
              <a:lnSpc>
                <a:spcPct val="90000"/>
              </a:lnSpc>
              <a:spcBef>
                <a:spcPts val="824"/>
              </a:spcBef>
              <a:spcAft>
                <a:spcPts val="0"/>
              </a:spcAft>
              <a:buClr>
                <a:schemeClr val="dk1"/>
              </a:buClr>
              <a:buSzPts val="2000"/>
              <a:buFont typeface="Arial"/>
              <a:buNone/>
              <a:defRPr sz="3298" b="0" i="0" u="none" strike="noStrike" cap="none">
                <a:solidFill>
                  <a:schemeClr val="dk1"/>
                </a:solidFill>
                <a:latin typeface="Calibri"/>
                <a:ea typeface="Calibri"/>
                <a:cs typeface="Calibri"/>
                <a:sym typeface="Calibri"/>
              </a:defRPr>
            </a:lvl9pPr>
          </a:lstStyle>
          <a:p>
            <a:endParaRPr/>
          </a:p>
        </p:txBody>
      </p:sp>
      <p:sp>
        <p:nvSpPr>
          <p:cNvPr id="57" name="Google Shape;57;p32"/>
          <p:cNvSpPr txBox="1">
            <a:spLocks noGrp="1"/>
          </p:cNvSpPr>
          <p:nvPr>
            <p:ph type="body" idx="1"/>
          </p:nvPr>
        </p:nvSpPr>
        <p:spPr>
          <a:xfrm>
            <a:off x="1384667" y="3392329"/>
            <a:ext cx="6483583" cy="6284709"/>
          </a:xfrm>
          <a:prstGeom prst="rect">
            <a:avLst/>
          </a:prstGeom>
          <a:noFill/>
          <a:ln>
            <a:noFill/>
          </a:ln>
        </p:spPr>
        <p:txBody>
          <a:bodyPr spcFirstLastPara="1" wrap="square" lIns="91425" tIns="45700" rIns="91425" bIns="45700" anchor="t" anchorCtr="0">
            <a:noAutofit/>
          </a:bodyPr>
          <a:lstStyle>
            <a:lvl1pPr marL="753831" lvl="0" indent="-376916" algn="l">
              <a:lnSpc>
                <a:spcPct val="90000"/>
              </a:lnSpc>
              <a:spcBef>
                <a:spcPts val="1649"/>
              </a:spcBef>
              <a:spcAft>
                <a:spcPts val="0"/>
              </a:spcAft>
              <a:buClr>
                <a:schemeClr val="dk1"/>
              </a:buClr>
              <a:buSzPts val="1600"/>
              <a:buNone/>
              <a:defRPr sz="2638"/>
            </a:lvl1pPr>
            <a:lvl2pPr marL="1507663" lvl="1" indent="-376916" algn="l">
              <a:lnSpc>
                <a:spcPct val="90000"/>
              </a:lnSpc>
              <a:spcBef>
                <a:spcPts val="824"/>
              </a:spcBef>
              <a:spcAft>
                <a:spcPts val="0"/>
              </a:spcAft>
              <a:buClr>
                <a:schemeClr val="dk1"/>
              </a:buClr>
              <a:buSzPts val="1400"/>
              <a:buNone/>
              <a:defRPr sz="2308"/>
            </a:lvl2pPr>
            <a:lvl3pPr marL="2261494" lvl="2" indent="-376916" algn="l">
              <a:lnSpc>
                <a:spcPct val="90000"/>
              </a:lnSpc>
              <a:spcBef>
                <a:spcPts val="824"/>
              </a:spcBef>
              <a:spcAft>
                <a:spcPts val="0"/>
              </a:spcAft>
              <a:buClr>
                <a:schemeClr val="dk1"/>
              </a:buClr>
              <a:buSzPts val="1200"/>
              <a:buNone/>
              <a:defRPr sz="1979"/>
            </a:lvl3pPr>
            <a:lvl4pPr marL="3015325" lvl="3" indent="-376916" algn="l">
              <a:lnSpc>
                <a:spcPct val="90000"/>
              </a:lnSpc>
              <a:spcBef>
                <a:spcPts val="824"/>
              </a:spcBef>
              <a:spcAft>
                <a:spcPts val="0"/>
              </a:spcAft>
              <a:buClr>
                <a:schemeClr val="dk1"/>
              </a:buClr>
              <a:buSzPts val="1000"/>
              <a:buNone/>
              <a:defRPr sz="1649"/>
            </a:lvl4pPr>
            <a:lvl5pPr marL="3769157" lvl="4" indent="-376916" algn="l">
              <a:lnSpc>
                <a:spcPct val="90000"/>
              </a:lnSpc>
              <a:spcBef>
                <a:spcPts val="824"/>
              </a:spcBef>
              <a:spcAft>
                <a:spcPts val="0"/>
              </a:spcAft>
              <a:buClr>
                <a:schemeClr val="dk1"/>
              </a:buClr>
              <a:buSzPts val="1000"/>
              <a:buNone/>
              <a:defRPr sz="1649"/>
            </a:lvl5pPr>
            <a:lvl6pPr marL="4522988" lvl="5" indent="-376916" algn="l">
              <a:lnSpc>
                <a:spcPct val="90000"/>
              </a:lnSpc>
              <a:spcBef>
                <a:spcPts val="824"/>
              </a:spcBef>
              <a:spcAft>
                <a:spcPts val="0"/>
              </a:spcAft>
              <a:buClr>
                <a:schemeClr val="dk1"/>
              </a:buClr>
              <a:buSzPts val="1000"/>
              <a:buNone/>
              <a:defRPr sz="1649"/>
            </a:lvl6pPr>
            <a:lvl7pPr marL="5276820" lvl="6" indent="-376916" algn="l">
              <a:lnSpc>
                <a:spcPct val="90000"/>
              </a:lnSpc>
              <a:spcBef>
                <a:spcPts val="824"/>
              </a:spcBef>
              <a:spcAft>
                <a:spcPts val="0"/>
              </a:spcAft>
              <a:buClr>
                <a:schemeClr val="dk1"/>
              </a:buClr>
              <a:buSzPts val="1000"/>
              <a:buNone/>
              <a:defRPr sz="1649"/>
            </a:lvl7pPr>
            <a:lvl8pPr marL="6030651" lvl="7" indent="-376916" algn="l">
              <a:lnSpc>
                <a:spcPct val="90000"/>
              </a:lnSpc>
              <a:spcBef>
                <a:spcPts val="824"/>
              </a:spcBef>
              <a:spcAft>
                <a:spcPts val="0"/>
              </a:spcAft>
              <a:buClr>
                <a:schemeClr val="dk1"/>
              </a:buClr>
              <a:buSzPts val="1000"/>
              <a:buNone/>
              <a:defRPr sz="1649"/>
            </a:lvl8pPr>
            <a:lvl9pPr marL="6784482" lvl="8" indent="-376916" algn="l">
              <a:lnSpc>
                <a:spcPct val="90000"/>
              </a:lnSpc>
              <a:spcBef>
                <a:spcPts val="824"/>
              </a:spcBef>
              <a:spcAft>
                <a:spcPts val="0"/>
              </a:spcAft>
              <a:buClr>
                <a:schemeClr val="dk1"/>
              </a:buClr>
              <a:buSzPts val="1000"/>
              <a:buNone/>
              <a:defRPr sz="1649"/>
            </a:lvl9pPr>
          </a:lstStyle>
          <a:p>
            <a:endParaRPr/>
          </a:p>
        </p:txBody>
      </p:sp>
      <p:sp>
        <p:nvSpPr>
          <p:cNvPr id="58" name="Google Shape;58;p32"/>
          <p:cNvSpPr txBox="1">
            <a:spLocks noGrp="1"/>
          </p:cNvSpPr>
          <p:nvPr>
            <p:ph type="dt" idx="10"/>
          </p:nvPr>
        </p:nvSpPr>
        <p:spPr>
          <a:xfrm>
            <a:off x="1382048" y="10480622"/>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2"/>
          <p:cNvSpPr txBox="1">
            <a:spLocks noGrp="1"/>
          </p:cNvSpPr>
          <p:nvPr>
            <p:ph type="ftr" idx="11"/>
          </p:nvPr>
        </p:nvSpPr>
        <p:spPr>
          <a:xfrm>
            <a:off x="6658958" y="10480622"/>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2"/>
          <p:cNvSpPr txBox="1">
            <a:spLocks noGrp="1"/>
          </p:cNvSpPr>
          <p:nvPr>
            <p:ph type="sldNum" idx="12"/>
          </p:nvPr>
        </p:nvSpPr>
        <p:spPr>
          <a:xfrm>
            <a:off x="14197400" y="10480622"/>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Titre vertical et texte">
    <p:spTree>
      <p:nvGrpSpPr>
        <p:cNvPr id="1" name="Shape 61"/>
        <p:cNvGrpSpPr/>
        <p:nvPr/>
      </p:nvGrpSpPr>
      <p:grpSpPr>
        <a:xfrm>
          <a:off x="0" y="0"/>
          <a:ext cx="0" cy="0"/>
          <a:chOff x="0" y="0"/>
          <a:chExt cx="0" cy="0"/>
        </a:xfrm>
      </p:grpSpPr>
      <p:sp>
        <p:nvSpPr>
          <p:cNvPr id="62" name="Google Shape;62;p33"/>
          <p:cNvSpPr txBox="1">
            <a:spLocks noGrp="1"/>
          </p:cNvSpPr>
          <p:nvPr>
            <p:ph type="title"/>
          </p:nvPr>
        </p:nvSpPr>
        <p:spPr>
          <a:xfrm rot="5400000">
            <a:off x="11761760" y="3226135"/>
            <a:ext cx="9582806" cy="433460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3"/>
          <p:cNvSpPr txBox="1">
            <a:spLocks noGrp="1"/>
          </p:cNvSpPr>
          <p:nvPr>
            <p:ph type="body" idx="1"/>
          </p:nvPr>
        </p:nvSpPr>
        <p:spPr>
          <a:xfrm rot="5400000">
            <a:off x="2966911" y="-982829"/>
            <a:ext cx="9582806" cy="12752532"/>
          </a:xfrm>
          <a:prstGeom prst="rect">
            <a:avLst/>
          </a:prstGeom>
          <a:noFill/>
          <a:ln>
            <a:noFill/>
          </a:ln>
        </p:spPr>
        <p:txBody>
          <a:bodyPr spcFirstLastPara="1" wrap="square" lIns="91425" tIns="45700" rIns="91425" bIns="45700" anchor="t" anchorCtr="0">
            <a:noAutofit/>
          </a:bodyPr>
          <a:lstStyle>
            <a:lvl1pPr marL="753831" lvl="0" indent="-565374" algn="l">
              <a:lnSpc>
                <a:spcPct val="90000"/>
              </a:lnSpc>
              <a:spcBef>
                <a:spcPts val="1649"/>
              </a:spcBef>
              <a:spcAft>
                <a:spcPts val="0"/>
              </a:spcAft>
              <a:buClr>
                <a:schemeClr val="dk1"/>
              </a:buClr>
              <a:buSzPts val="1800"/>
              <a:buChar char="•"/>
              <a:defRPr/>
            </a:lvl1pPr>
            <a:lvl2pPr marL="1507663" lvl="1" indent="-565374" algn="l">
              <a:lnSpc>
                <a:spcPct val="90000"/>
              </a:lnSpc>
              <a:spcBef>
                <a:spcPts val="824"/>
              </a:spcBef>
              <a:spcAft>
                <a:spcPts val="0"/>
              </a:spcAft>
              <a:buClr>
                <a:schemeClr val="dk1"/>
              </a:buClr>
              <a:buSzPts val="1800"/>
              <a:buChar char="•"/>
              <a:defRPr/>
            </a:lvl2pPr>
            <a:lvl3pPr marL="2261494" lvl="2" indent="-565374" algn="l">
              <a:lnSpc>
                <a:spcPct val="90000"/>
              </a:lnSpc>
              <a:spcBef>
                <a:spcPts val="824"/>
              </a:spcBef>
              <a:spcAft>
                <a:spcPts val="0"/>
              </a:spcAft>
              <a:buClr>
                <a:schemeClr val="dk1"/>
              </a:buClr>
              <a:buSzPts val="1800"/>
              <a:buChar char="•"/>
              <a:defRPr/>
            </a:lvl3pPr>
            <a:lvl4pPr marL="3015325" lvl="3" indent="-565374" algn="l">
              <a:lnSpc>
                <a:spcPct val="90000"/>
              </a:lnSpc>
              <a:spcBef>
                <a:spcPts val="824"/>
              </a:spcBef>
              <a:spcAft>
                <a:spcPts val="0"/>
              </a:spcAft>
              <a:buClr>
                <a:schemeClr val="dk1"/>
              </a:buClr>
              <a:buSzPts val="1800"/>
              <a:buChar char="•"/>
              <a:defRPr/>
            </a:lvl4pPr>
            <a:lvl5pPr marL="3769157" lvl="4" indent="-565374" algn="l">
              <a:lnSpc>
                <a:spcPct val="90000"/>
              </a:lnSpc>
              <a:spcBef>
                <a:spcPts val="824"/>
              </a:spcBef>
              <a:spcAft>
                <a:spcPts val="0"/>
              </a:spcAft>
              <a:buClr>
                <a:schemeClr val="dk1"/>
              </a:buClr>
              <a:buSzPts val="1800"/>
              <a:buChar char="•"/>
              <a:defRPr/>
            </a:lvl5pPr>
            <a:lvl6pPr marL="4522988" lvl="5" indent="-565374" algn="l">
              <a:lnSpc>
                <a:spcPct val="90000"/>
              </a:lnSpc>
              <a:spcBef>
                <a:spcPts val="824"/>
              </a:spcBef>
              <a:spcAft>
                <a:spcPts val="0"/>
              </a:spcAft>
              <a:buClr>
                <a:schemeClr val="dk1"/>
              </a:buClr>
              <a:buSzPts val="1800"/>
              <a:buChar char="•"/>
              <a:defRPr/>
            </a:lvl6pPr>
            <a:lvl7pPr marL="5276820" lvl="6" indent="-565374" algn="l">
              <a:lnSpc>
                <a:spcPct val="90000"/>
              </a:lnSpc>
              <a:spcBef>
                <a:spcPts val="824"/>
              </a:spcBef>
              <a:spcAft>
                <a:spcPts val="0"/>
              </a:spcAft>
              <a:buClr>
                <a:schemeClr val="dk1"/>
              </a:buClr>
              <a:buSzPts val="1800"/>
              <a:buChar char="•"/>
              <a:defRPr/>
            </a:lvl7pPr>
            <a:lvl8pPr marL="6030651" lvl="7" indent="-565374" algn="l">
              <a:lnSpc>
                <a:spcPct val="90000"/>
              </a:lnSpc>
              <a:spcBef>
                <a:spcPts val="824"/>
              </a:spcBef>
              <a:spcAft>
                <a:spcPts val="0"/>
              </a:spcAft>
              <a:buClr>
                <a:schemeClr val="dk1"/>
              </a:buClr>
              <a:buSzPts val="1800"/>
              <a:buChar char="•"/>
              <a:defRPr/>
            </a:lvl8pPr>
            <a:lvl9pPr marL="6784482" lvl="8" indent="-565374" algn="l">
              <a:lnSpc>
                <a:spcPct val="90000"/>
              </a:lnSpc>
              <a:spcBef>
                <a:spcPts val="824"/>
              </a:spcBef>
              <a:spcAft>
                <a:spcPts val="0"/>
              </a:spcAft>
              <a:buClr>
                <a:schemeClr val="dk1"/>
              </a:buClr>
              <a:buSzPts val="1800"/>
              <a:buChar char="•"/>
              <a:defRPr/>
            </a:lvl9pPr>
          </a:lstStyle>
          <a:p>
            <a:endParaRPr/>
          </a:p>
        </p:txBody>
      </p:sp>
      <p:sp>
        <p:nvSpPr>
          <p:cNvPr id="64" name="Google Shape;64;p33"/>
          <p:cNvSpPr txBox="1">
            <a:spLocks noGrp="1"/>
          </p:cNvSpPr>
          <p:nvPr>
            <p:ph type="dt" idx="10"/>
          </p:nvPr>
        </p:nvSpPr>
        <p:spPr>
          <a:xfrm>
            <a:off x="1382048" y="10480622"/>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3"/>
          <p:cNvSpPr txBox="1">
            <a:spLocks noGrp="1"/>
          </p:cNvSpPr>
          <p:nvPr>
            <p:ph type="ftr" idx="11"/>
          </p:nvPr>
        </p:nvSpPr>
        <p:spPr>
          <a:xfrm>
            <a:off x="6658958" y="10480622"/>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3"/>
          <p:cNvSpPr txBox="1">
            <a:spLocks noGrp="1"/>
          </p:cNvSpPr>
          <p:nvPr>
            <p:ph type="sldNum" idx="12"/>
          </p:nvPr>
        </p:nvSpPr>
        <p:spPr>
          <a:xfrm>
            <a:off x="14197400" y="10480622"/>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cSld name="Vide sans bas de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495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1 colonn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spcBef>
                <a:spcPts val="1200"/>
              </a:spcBef>
              <a:defRPr/>
            </a:lvl1pPr>
            <a:lvl2pPr>
              <a:spcBef>
                <a:spcPts val="1000"/>
              </a:spcBef>
              <a:defRPr/>
            </a:lvl2pPr>
          </a:lstStyle>
          <a:p>
            <a:pPr lvl="0"/>
            <a:r>
              <a:rPr lang="fr-CA" noProof="0" dirty="0"/>
              <a:t>Texte premier niveau</a:t>
            </a:r>
          </a:p>
          <a:p>
            <a:pPr lvl="1"/>
            <a:r>
              <a:rPr lang="fr-CA" noProof="0" dirty="0"/>
              <a:t>Texte deuxième niveau</a:t>
            </a:r>
          </a:p>
        </p:txBody>
      </p:sp>
      <p:sp>
        <p:nvSpPr>
          <p:cNvPr id="9" name="Espace réservé du numéro de diapositive 8"/>
          <p:cNvSpPr>
            <a:spLocks noGrp="1"/>
          </p:cNvSpPr>
          <p:nvPr>
            <p:ph type="sldNum" sz="quarter" idx="12"/>
          </p:nvPr>
        </p:nvSpPr>
        <p:spPr/>
        <p:txBody>
          <a:bodyPr/>
          <a:lstStyle/>
          <a:p>
            <a:fld id="{3DDD136B-64FC-6A41-8A4B-BCAFB6CA4887}" type="slidenum">
              <a:rPr lang="fr-CA" smtClean="0">
                <a:solidFill>
                  <a:srgbClr val="000000"/>
                </a:solidFill>
              </a:rPr>
              <a:pPr/>
              <a:t>‹#›</a:t>
            </a:fld>
            <a:endParaRPr lang="fr-CA" dirty="0">
              <a:solidFill>
                <a:srgbClr val="000000"/>
              </a:solidFill>
            </a:endParaRPr>
          </a:p>
        </p:txBody>
      </p:sp>
      <p:sp>
        <p:nvSpPr>
          <p:cNvPr id="10" name="Titre 9"/>
          <p:cNvSpPr>
            <a:spLocks noGrp="1"/>
          </p:cNvSpPr>
          <p:nvPr>
            <p:ph type="title" hasCustomPrompt="1"/>
          </p:nvPr>
        </p:nvSpPr>
        <p:spPr/>
        <p:txBody>
          <a:bodyPr/>
          <a:lstStyle>
            <a:lvl1pPr>
              <a:defRPr/>
            </a:lvl1pPr>
          </a:lstStyle>
          <a:p>
            <a:r>
              <a:rPr lang="fr-FR" dirty="0"/>
              <a:t>Titre de la diapositive</a:t>
            </a:r>
            <a:endParaRPr lang="fr-CA" dirty="0"/>
          </a:p>
        </p:txBody>
      </p:sp>
    </p:spTree>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En-tête de section" type="secHead">
  <p:cSld name="En-tête de section">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1371578" y="2819090"/>
            <a:ext cx="17338417" cy="470371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989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1371578" y="7567303"/>
            <a:ext cx="17338417" cy="2473572"/>
          </a:xfrm>
          <a:prstGeom prst="rect">
            <a:avLst/>
          </a:prstGeom>
          <a:noFill/>
          <a:ln>
            <a:noFill/>
          </a:ln>
        </p:spPr>
        <p:txBody>
          <a:bodyPr spcFirstLastPara="1" wrap="square" lIns="91425" tIns="45700" rIns="91425" bIns="45700" anchor="t" anchorCtr="0">
            <a:noAutofit/>
          </a:bodyPr>
          <a:lstStyle>
            <a:lvl1pPr marL="753830" lvl="0" indent="-376916" algn="l">
              <a:lnSpc>
                <a:spcPct val="90000"/>
              </a:lnSpc>
              <a:spcBef>
                <a:spcPts val="1649"/>
              </a:spcBef>
              <a:spcAft>
                <a:spcPts val="0"/>
              </a:spcAft>
              <a:buClr>
                <a:srgbClr val="888888"/>
              </a:buClr>
              <a:buSzPts val="2400"/>
              <a:buNone/>
              <a:defRPr sz="3957">
                <a:solidFill>
                  <a:srgbClr val="888888"/>
                </a:solidFill>
              </a:defRPr>
            </a:lvl1pPr>
            <a:lvl2pPr marL="1507659" lvl="1" indent="-376916" algn="l">
              <a:lnSpc>
                <a:spcPct val="90000"/>
              </a:lnSpc>
              <a:spcBef>
                <a:spcPts val="824"/>
              </a:spcBef>
              <a:spcAft>
                <a:spcPts val="0"/>
              </a:spcAft>
              <a:buClr>
                <a:srgbClr val="888888"/>
              </a:buClr>
              <a:buSzPts val="2000"/>
              <a:buNone/>
              <a:defRPr sz="3298">
                <a:solidFill>
                  <a:srgbClr val="888888"/>
                </a:solidFill>
              </a:defRPr>
            </a:lvl2pPr>
            <a:lvl3pPr marL="2261487" lvl="2" indent="-376916" algn="l">
              <a:lnSpc>
                <a:spcPct val="90000"/>
              </a:lnSpc>
              <a:spcBef>
                <a:spcPts val="824"/>
              </a:spcBef>
              <a:spcAft>
                <a:spcPts val="0"/>
              </a:spcAft>
              <a:buClr>
                <a:srgbClr val="888888"/>
              </a:buClr>
              <a:buSzPts val="1800"/>
              <a:buNone/>
              <a:defRPr sz="2968">
                <a:solidFill>
                  <a:srgbClr val="888888"/>
                </a:solidFill>
              </a:defRPr>
            </a:lvl3pPr>
            <a:lvl4pPr marL="3015317" lvl="3" indent="-376916" algn="l">
              <a:lnSpc>
                <a:spcPct val="90000"/>
              </a:lnSpc>
              <a:spcBef>
                <a:spcPts val="824"/>
              </a:spcBef>
              <a:spcAft>
                <a:spcPts val="0"/>
              </a:spcAft>
              <a:buClr>
                <a:srgbClr val="888888"/>
              </a:buClr>
              <a:buSzPts val="1600"/>
              <a:buNone/>
              <a:defRPr sz="2638">
                <a:solidFill>
                  <a:srgbClr val="888888"/>
                </a:solidFill>
              </a:defRPr>
            </a:lvl4pPr>
            <a:lvl5pPr marL="3769147" lvl="4" indent="-376916" algn="l">
              <a:lnSpc>
                <a:spcPct val="90000"/>
              </a:lnSpc>
              <a:spcBef>
                <a:spcPts val="824"/>
              </a:spcBef>
              <a:spcAft>
                <a:spcPts val="0"/>
              </a:spcAft>
              <a:buClr>
                <a:srgbClr val="888888"/>
              </a:buClr>
              <a:buSzPts val="1600"/>
              <a:buNone/>
              <a:defRPr sz="2638">
                <a:solidFill>
                  <a:srgbClr val="888888"/>
                </a:solidFill>
              </a:defRPr>
            </a:lvl5pPr>
            <a:lvl6pPr marL="4522975" lvl="5" indent="-376916" algn="l">
              <a:lnSpc>
                <a:spcPct val="90000"/>
              </a:lnSpc>
              <a:spcBef>
                <a:spcPts val="824"/>
              </a:spcBef>
              <a:spcAft>
                <a:spcPts val="0"/>
              </a:spcAft>
              <a:buClr>
                <a:srgbClr val="888888"/>
              </a:buClr>
              <a:buSzPts val="1600"/>
              <a:buNone/>
              <a:defRPr sz="2638">
                <a:solidFill>
                  <a:srgbClr val="888888"/>
                </a:solidFill>
              </a:defRPr>
            </a:lvl6pPr>
            <a:lvl7pPr marL="5276805" lvl="6" indent="-376916" algn="l">
              <a:lnSpc>
                <a:spcPct val="90000"/>
              </a:lnSpc>
              <a:spcBef>
                <a:spcPts val="824"/>
              </a:spcBef>
              <a:spcAft>
                <a:spcPts val="0"/>
              </a:spcAft>
              <a:buClr>
                <a:srgbClr val="888888"/>
              </a:buClr>
              <a:buSzPts val="1600"/>
              <a:buNone/>
              <a:defRPr sz="2638">
                <a:solidFill>
                  <a:srgbClr val="888888"/>
                </a:solidFill>
              </a:defRPr>
            </a:lvl7pPr>
            <a:lvl8pPr marL="6030634" lvl="7" indent="-376916" algn="l">
              <a:lnSpc>
                <a:spcPct val="90000"/>
              </a:lnSpc>
              <a:spcBef>
                <a:spcPts val="824"/>
              </a:spcBef>
              <a:spcAft>
                <a:spcPts val="0"/>
              </a:spcAft>
              <a:buClr>
                <a:srgbClr val="888888"/>
              </a:buClr>
              <a:buSzPts val="1600"/>
              <a:buNone/>
              <a:defRPr sz="2638">
                <a:solidFill>
                  <a:srgbClr val="888888"/>
                </a:solidFill>
              </a:defRPr>
            </a:lvl8pPr>
            <a:lvl9pPr marL="6784462" lvl="8" indent="-376916" algn="l">
              <a:lnSpc>
                <a:spcPct val="90000"/>
              </a:lnSpc>
              <a:spcBef>
                <a:spcPts val="824"/>
              </a:spcBef>
              <a:spcAft>
                <a:spcPts val="0"/>
              </a:spcAft>
              <a:buClr>
                <a:srgbClr val="888888"/>
              </a:buClr>
              <a:buSzPts val="1600"/>
              <a:buNone/>
              <a:defRPr sz="2638">
                <a:solidFill>
                  <a:srgbClr val="888888"/>
                </a:solidFill>
              </a:defRPr>
            </a:lvl9pPr>
          </a:lstStyle>
          <a:p>
            <a:endParaRPr/>
          </a:p>
        </p:txBody>
      </p:sp>
      <p:sp>
        <p:nvSpPr>
          <p:cNvPr id="28" name="Google Shape;28;p28"/>
          <p:cNvSpPr txBox="1">
            <a:spLocks noGrp="1"/>
          </p:cNvSpPr>
          <p:nvPr>
            <p:ph type="dt" idx="10"/>
          </p:nvPr>
        </p:nvSpPr>
        <p:spPr>
          <a:xfrm>
            <a:off x="1382048" y="10480623"/>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ftr" idx="11"/>
          </p:nvPr>
        </p:nvSpPr>
        <p:spPr>
          <a:xfrm>
            <a:off x="6658958" y="10480623"/>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8"/>
          <p:cNvSpPr txBox="1">
            <a:spLocks noGrp="1"/>
          </p:cNvSpPr>
          <p:nvPr>
            <p:ph type="sldNum" idx="12"/>
          </p:nvPr>
        </p:nvSpPr>
        <p:spPr>
          <a:xfrm>
            <a:off x="14197400" y="10480623"/>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eux contenus" type="twoObj">
  <p:cSld name="Deux contenus">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1382048" y="602036"/>
            <a:ext cx="17338417" cy="218564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1382048" y="3010168"/>
            <a:ext cx="8543568" cy="7174672"/>
          </a:xfrm>
          <a:prstGeom prst="rect">
            <a:avLst/>
          </a:prstGeom>
          <a:noFill/>
          <a:ln>
            <a:noFill/>
          </a:ln>
        </p:spPr>
        <p:txBody>
          <a:bodyPr spcFirstLastPara="1" wrap="square" lIns="91425" tIns="45700" rIns="91425" bIns="45700" anchor="t" anchorCtr="0">
            <a:noAutofit/>
          </a:bodyPr>
          <a:lstStyle>
            <a:lvl1pPr marL="753830" lvl="0" indent="-565372" algn="l">
              <a:lnSpc>
                <a:spcPct val="90000"/>
              </a:lnSpc>
              <a:spcBef>
                <a:spcPts val="1649"/>
              </a:spcBef>
              <a:spcAft>
                <a:spcPts val="0"/>
              </a:spcAft>
              <a:buClr>
                <a:schemeClr val="dk1"/>
              </a:buClr>
              <a:buSzPts val="1800"/>
              <a:buChar char="•"/>
              <a:defRPr/>
            </a:lvl1pPr>
            <a:lvl2pPr marL="1507659" lvl="1" indent="-565372" algn="l">
              <a:lnSpc>
                <a:spcPct val="90000"/>
              </a:lnSpc>
              <a:spcBef>
                <a:spcPts val="824"/>
              </a:spcBef>
              <a:spcAft>
                <a:spcPts val="0"/>
              </a:spcAft>
              <a:buClr>
                <a:schemeClr val="dk1"/>
              </a:buClr>
              <a:buSzPts val="1800"/>
              <a:buChar char="•"/>
              <a:defRPr/>
            </a:lvl2pPr>
            <a:lvl3pPr marL="2261487" lvl="2" indent="-565372" algn="l">
              <a:lnSpc>
                <a:spcPct val="90000"/>
              </a:lnSpc>
              <a:spcBef>
                <a:spcPts val="824"/>
              </a:spcBef>
              <a:spcAft>
                <a:spcPts val="0"/>
              </a:spcAft>
              <a:buClr>
                <a:schemeClr val="dk1"/>
              </a:buClr>
              <a:buSzPts val="1800"/>
              <a:buChar char="•"/>
              <a:defRPr/>
            </a:lvl3pPr>
            <a:lvl4pPr marL="3015317" lvl="3" indent="-565372" algn="l">
              <a:lnSpc>
                <a:spcPct val="90000"/>
              </a:lnSpc>
              <a:spcBef>
                <a:spcPts val="824"/>
              </a:spcBef>
              <a:spcAft>
                <a:spcPts val="0"/>
              </a:spcAft>
              <a:buClr>
                <a:schemeClr val="dk1"/>
              </a:buClr>
              <a:buSzPts val="1800"/>
              <a:buChar char="•"/>
              <a:defRPr/>
            </a:lvl4pPr>
            <a:lvl5pPr marL="3769147" lvl="4" indent="-565372" algn="l">
              <a:lnSpc>
                <a:spcPct val="90000"/>
              </a:lnSpc>
              <a:spcBef>
                <a:spcPts val="824"/>
              </a:spcBef>
              <a:spcAft>
                <a:spcPts val="0"/>
              </a:spcAft>
              <a:buClr>
                <a:schemeClr val="dk1"/>
              </a:buClr>
              <a:buSzPts val="1800"/>
              <a:buChar char="•"/>
              <a:defRPr/>
            </a:lvl5pPr>
            <a:lvl6pPr marL="4522975" lvl="5" indent="-565372" algn="l">
              <a:lnSpc>
                <a:spcPct val="90000"/>
              </a:lnSpc>
              <a:spcBef>
                <a:spcPts val="824"/>
              </a:spcBef>
              <a:spcAft>
                <a:spcPts val="0"/>
              </a:spcAft>
              <a:buClr>
                <a:schemeClr val="dk1"/>
              </a:buClr>
              <a:buSzPts val="1800"/>
              <a:buChar char="•"/>
              <a:defRPr/>
            </a:lvl6pPr>
            <a:lvl7pPr marL="5276805" lvl="6" indent="-565372" algn="l">
              <a:lnSpc>
                <a:spcPct val="90000"/>
              </a:lnSpc>
              <a:spcBef>
                <a:spcPts val="824"/>
              </a:spcBef>
              <a:spcAft>
                <a:spcPts val="0"/>
              </a:spcAft>
              <a:buClr>
                <a:schemeClr val="dk1"/>
              </a:buClr>
              <a:buSzPts val="1800"/>
              <a:buChar char="•"/>
              <a:defRPr/>
            </a:lvl7pPr>
            <a:lvl8pPr marL="6030634" lvl="7" indent="-565372" algn="l">
              <a:lnSpc>
                <a:spcPct val="90000"/>
              </a:lnSpc>
              <a:spcBef>
                <a:spcPts val="824"/>
              </a:spcBef>
              <a:spcAft>
                <a:spcPts val="0"/>
              </a:spcAft>
              <a:buClr>
                <a:schemeClr val="dk1"/>
              </a:buClr>
              <a:buSzPts val="1800"/>
              <a:buChar char="•"/>
              <a:defRPr/>
            </a:lvl8pPr>
            <a:lvl9pPr marL="6784462" lvl="8" indent="-565372" algn="l">
              <a:lnSpc>
                <a:spcPct val="90000"/>
              </a:lnSpc>
              <a:spcBef>
                <a:spcPts val="824"/>
              </a:spcBef>
              <a:spcAft>
                <a:spcPts val="0"/>
              </a:spcAft>
              <a:buClr>
                <a:schemeClr val="dk1"/>
              </a:buClr>
              <a:buSzPts val="1800"/>
              <a:buChar char="•"/>
              <a:defRPr/>
            </a:lvl9pPr>
          </a:lstStyle>
          <a:p>
            <a:endParaRPr/>
          </a:p>
        </p:txBody>
      </p:sp>
      <p:sp>
        <p:nvSpPr>
          <p:cNvPr id="34" name="Google Shape;34;p29"/>
          <p:cNvSpPr txBox="1">
            <a:spLocks noGrp="1"/>
          </p:cNvSpPr>
          <p:nvPr>
            <p:ph type="body" idx="2"/>
          </p:nvPr>
        </p:nvSpPr>
        <p:spPr>
          <a:xfrm>
            <a:off x="10176897" y="3010168"/>
            <a:ext cx="8543568" cy="7174672"/>
          </a:xfrm>
          <a:prstGeom prst="rect">
            <a:avLst/>
          </a:prstGeom>
          <a:noFill/>
          <a:ln>
            <a:noFill/>
          </a:ln>
        </p:spPr>
        <p:txBody>
          <a:bodyPr spcFirstLastPara="1" wrap="square" lIns="91425" tIns="45700" rIns="91425" bIns="45700" anchor="t" anchorCtr="0">
            <a:noAutofit/>
          </a:bodyPr>
          <a:lstStyle>
            <a:lvl1pPr marL="753830" lvl="0" indent="-565372" algn="l">
              <a:lnSpc>
                <a:spcPct val="90000"/>
              </a:lnSpc>
              <a:spcBef>
                <a:spcPts val="1649"/>
              </a:spcBef>
              <a:spcAft>
                <a:spcPts val="0"/>
              </a:spcAft>
              <a:buClr>
                <a:schemeClr val="dk1"/>
              </a:buClr>
              <a:buSzPts val="1800"/>
              <a:buChar char="•"/>
              <a:defRPr/>
            </a:lvl1pPr>
            <a:lvl2pPr marL="1507659" lvl="1" indent="-565372" algn="l">
              <a:lnSpc>
                <a:spcPct val="90000"/>
              </a:lnSpc>
              <a:spcBef>
                <a:spcPts val="824"/>
              </a:spcBef>
              <a:spcAft>
                <a:spcPts val="0"/>
              </a:spcAft>
              <a:buClr>
                <a:schemeClr val="dk1"/>
              </a:buClr>
              <a:buSzPts val="1800"/>
              <a:buChar char="•"/>
              <a:defRPr/>
            </a:lvl2pPr>
            <a:lvl3pPr marL="2261487" lvl="2" indent="-565372" algn="l">
              <a:lnSpc>
                <a:spcPct val="90000"/>
              </a:lnSpc>
              <a:spcBef>
                <a:spcPts val="824"/>
              </a:spcBef>
              <a:spcAft>
                <a:spcPts val="0"/>
              </a:spcAft>
              <a:buClr>
                <a:schemeClr val="dk1"/>
              </a:buClr>
              <a:buSzPts val="1800"/>
              <a:buChar char="•"/>
              <a:defRPr/>
            </a:lvl3pPr>
            <a:lvl4pPr marL="3015317" lvl="3" indent="-565372" algn="l">
              <a:lnSpc>
                <a:spcPct val="90000"/>
              </a:lnSpc>
              <a:spcBef>
                <a:spcPts val="824"/>
              </a:spcBef>
              <a:spcAft>
                <a:spcPts val="0"/>
              </a:spcAft>
              <a:buClr>
                <a:schemeClr val="dk1"/>
              </a:buClr>
              <a:buSzPts val="1800"/>
              <a:buChar char="•"/>
              <a:defRPr/>
            </a:lvl4pPr>
            <a:lvl5pPr marL="3769147" lvl="4" indent="-565372" algn="l">
              <a:lnSpc>
                <a:spcPct val="90000"/>
              </a:lnSpc>
              <a:spcBef>
                <a:spcPts val="824"/>
              </a:spcBef>
              <a:spcAft>
                <a:spcPts val="0"/>
              </a:spcAft>
              <a:buClr>
                <a:schemeClr val="dk1"/>
              </a:buClr>
              <a:buSzPts val="1800"/>
              <a:buChar char="•"/>
              <a:defRPr/>
            </a:lvl5pPr>
            <a:lvl6pPr marL="4522975" lvl="5" indent="-565372" algn="l">
              <a:lnSpc>
                <a:spcPct val="90000"/>
              </a:lnSpc>
              <a:spcBef>
                <a:spcPts val="824"/>
              </a:spcBef>
              <a:spcAft>
                <a:spcPts val="0"/>
              </a:spcAft>
              <a:buClr>
                <a:schemeClr val="dk1"/>
              </a:buClr>
              <a:buSzPts val="1800"/>
              <a:buChar char="•"/>
              <a:defRPr/>
            </a:lvl6pPr>
            <a:lvl7pPr marL="5276805" lvl="6" indent="-565372" algn="l">
              <a:lnSpc>
                <a:spcPct val="90000"/>
              </a:lnSpc>
              <a:spcBef>
                <a:spcPts val="824"/>
              </a:spcBef>
              <a:spcAft>
                <a:spcPts val="0"/>
              </a:spcAft>
              <a:buClr>
                <a:schemeClr val="dk1"/>
              </a:buClr>
              <a:buSzPts val="1800"/>
              <a:buChar char="•"/>
              <a:defRPr/>
            </a:lvl7pPr>
            <a:lvl8pPr marL="6030634" lvl="7" indent="-565372" algn="l">
              <a:lnSpc>
                <a:spcPct val="90000"/>
              </a:lnSpc>
              <a:spcBef>
                <a:spcPts val="824"/>
              </a:spcBef>
              <a:spcAft>
                <a:spcPts val="0"/>
              </a:spcAft>
              <a:buClr>
                <a:schemeClr val="dk1"/>
              </a:buClr>
              <a:buSzPts val="1800"/>
              <a:buChar char="•"/>
              <a:defRPr/>
            </a:lvl8pPr>
            <a:lvl9pPr marL="6784462" lvl="8" indent="-565372" algn="l">
              <a:lnSpc>
                <a:spcPct val="90000"/>
              </a:lnSpc>
              <a:spcBef>
                <a:spcPts val="824"/>
              </a:spcBef>
              <a:spcAft>
                <a:spcPts val="0"/>
              </a:spcAft>
              <a:buClr>
                <a:schemeClr val="dk1"/>
              </a:buClr>
              <a:buSzPts val="1800"/>
              <a:buChar char="•"/>
              <a:defRPr/>
            </a:lvl9pPr>
          </a:lstStyle>
          <a:p>
            <a:endParaRPr/>
          </a:p>
        </p:txBody>
      </p:sp>
      <p:sp>
        <p:nvSpPr>
          <p:cNvPr id="35" name="Google Shape;35;p29"/>
          <p:cNvSpPr txBox="1">
            <a:spLocks noGrp="1"/>
          </p:cNvSpPr>
          <p:nvPr>
            <p:ph type="dt" idx="10"/>
          </p:nvPr>
        </p:nvSpPr>
        <p:spPr>
          <a:xfrm>
            <a:off x="1382048" y="10480623"/>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9"/>
          <p:cNvSpPr txBox="1">
            <a:spLocks noGrp="1"/>
          </p:cNvSpPr>
          <p:nvPr>
            <p:ph type="ftr" idx="11"/>
          </p:nvPr>
        </p:nvSpPr>
        <p:spPr>
          <a:xfrm>
            <a:off x="6658958" y="10480623"/>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9"/>
          <p:cNvSpPr txBox="1">
            <a:spLocks noGrp="1"/>
          </p:cNvSpPr>
          <p:nvPr>
            <p:ph type="sldNum" idx="12"/>
          </p:nvPr>
        </p:nvSpPr>
        <p:spPr>
          <a:xfrm>
            <a:off x="14197400" y="10480623"/>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aison" type="twoTxTwoObj">
  <p:cSld name="Comparaison">
    <p:spTree>
      <p:nvGrpSpPr>
        <p:cNvPr id="1" name="Shape 38"/>
        <p:cNvGrpSpPr/>
        <p:nvPr/>
      </p:nvGrpSpPr>
      <p:grpSpPr>
        <a:xfrm>
          <a:off x="0" y="0"/>
          <a:ext cx="0" cy="0"/>
          <a:chOff x="0" y="0"/>
          <a:chExt cx="0" cy="0"/>
        </a:xfrm>
      </p:grpSpPr>
      <p:sp>
        <p:nvSpPr>
          <p:cNvPr id="39" name="Google Shape;39;p30"/>
          <p:cNvSpPr txBox="1">
            <a:spLocks noGrp="1"/>
          </p:cNvSpPr>
          <p:nvPr>
            <p:ph type="title"/>
          </p:nvPr>
        </p:nvSpPr>
        <p:spPr>
          <a:xfrm>
            <a:off x="1384666" y="602036"/>
            <a:ext cx="17338417" cy="218564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0"/>
          <p:cNvSpPr txBox="1">
            <a:spLocks noGrp="1"/>
          </p:cNvSpPr>
          <p:nvPr>
            <p:ph type="body" idx="1"/>
          </p:nvPr>
        </p:nvSpPr>
        <p:spPr>
          <a:xfrm>
            <a:off x="1384667" y="2771973"/>
            <a:ext cx="8504304" cy="1358501"/>
          </a:xfrm>
          <a:prstGeom prst="rect">
            <a:avLst/>
          </a:prstGeom>
          <a:noFill/>
          <a:ln>
            <a:noFill/>
          </a:ln>
        </p:spPr>
        <p:txBody>
          <a:bodyPr spcFirstLastPara="1" wrap="square" lIns="91425" tIns="45700" rIns="91425" bIns="45700" anchor="b" anchorCtr="0">
            <a:noAutofit/>
          </a:bodyPr>
          <a:lstStyle>
            <a:lvl1pPr marL="753830" lvl="0" indent="-376916" algn="l">
              <a:lnSpc>
                <a:spcPct val="90000"/>
              </a:lnSpc>
              <a:spcBef>
                <a:spcPts val="1649"/>
              </a:spcBef>
              <a:spcAft>
                <a:spcPts val="0"/>
              </a:spcAft>
              <a:buClr>
                <a:schemeClr val="dk1"/>
              </a:buClr>
              <a:buSzPts val="2400"/>
              <a:buNone/>
              <a:defRPr sz="3957" b="1"/>
            </a:lvl1pPr>
            <a:lvl2pPr marL="1507659" lvl="1" indent="-376916" algn="l">
              <a:lnSpc>
                <a:spcPct val="90000"/>
              </a:lnSpc>
              <a:spcBef>
                <a:spcPts val="824"/>
              </a:spcBef>
              <a:spcAft>
                <a:spcPts val="0"/>
              </a:spcAft>
              <a:buClr>
                <a:schemeClr val="dk1"/>
              </a:buClr>
              <a:buSzPts val="2000"/>
              <a:buNone/>
              <a:defRPr sz="3298" b="1"/>
            </a:lvl2pPr>
            <a:lvl3pPr marL="2261487" lvl="2" indent="-376916" algn="l">
              <a:lnSpc>
                <a:spcPct val="90000"/>
              </a:lnSpc>
              <a:spcBef>
                <a:spcPts val="824"/>
              </a:spcBef>
              <a:spcAft>
                <a:spcPts val="0"/>
              </a:spcAft>
              <a:buClr>
                <a:schemeClr val="dk1"/>
              </a:buClr>
              <a:buSzPts val="1800"/>
              <a:buNone/>
              <a:defRPr sz="2968" b="1"/>
            </a:lvl3pPr>
            <a:lvl4pPr marL="3015317" lvl="3" indent="-376916" algn="l">
              <a:lnSpc>
                <a:spcPct val="90000"/>
              </a:lnSpc>
              <a:spcBef>
                <a:spcPts val="824"/>
              </a:spcBef>
              <a:spcAft>
                <a:spcPts val="0"/>
              </a:spcAft>
              <a:buClr>
                <a:schemeClr val="dk1"/>
              </a:buClr>
              <a:buSzPts val="1600"/>
              <a:buNone/>
              <a:defRPr sz="2638" b="1"/>
            </a:lvl4pPr>
            <a:lvl5pPr marL="3769147" lvl="4" indent="-376916" algn="l">
              <a:lnSpc>
                <a:spcPct val="90000"/>
              </a:lnSpc>
              <a:spcBef>
                <a:spcPts val="824"/>
              </a:spcBef>
              <a:spcAft>
                <a:spcPts val="0"/>
              </a:spcAft>
              <a:buClr>
                <a:schemeClr val="dk1"/>
              </a:buClr>
              <a:buSzPts val="1600"/>
              <a:buNone/>
              <a:defRPr sz="2638" b="1"/>
            </a:lvl5pPr>
            <a:lvl6pPr marL="4522975" lvl="5" indent="-376916" algn="l">
              <a:lnSpc>
                <a:spcPct val="90000"/>
              </a:lnSpc>
              <a:spcBef>
                <a:spcPts val="824"/>
              </a:spcBef>
              <a:spcAft>
                <a:spcPts val="0"/>
              </a:spcAft>
              <a:buClr>
                <a:schemeClr val="dk1"/>
              </a:buClr>
              <a:buSzPts val="1600"/>
              <a:buNone/>
              <a:defRPr sz="2638" b="1"/>
            </a:lvl6pPr>
            <a:lvl7pPr marL="5276805" lvl="6" indent="-376916" algn="l">
              <a:lnSpc>
                <a:spcPct val="90000"/>
              </a:lnSpc>
              <a:spcBef>
                <a:spcPts val="824"/>
              </a:spcBef>
              <a:spcAft>
                <a:spcPts val="0"/>
              </a:spcAft>
              <a:buClr>
                <a:schemeClr val="dk1"/>
              </a:buClr>
              <a:buSzPts val="1600"/>
              <a:buNone/>
              <a:defRPr sz="2638" b="1"/>
            </a:lvl7pPr>
            <a:lvl8pPr marL="6030634" lvl="7" indent="-376916" algn="l">
              <a:lnSpc>
                <a:spcPct val="90000"/>
              </a:lnSpc>
              <a:spcBef>
                <a:spcPts val="824"/>
              </a:spcBef>
              <a:spcAft>
                <a:spcPts val="0"/>
              </a:spcAft>
              <a:buClr>
                <a:schemeClr val="dk1"/>
              </a:buClr>
              <a:buSzPts val="1600"/>
              <a:buNone/>
              <a:defRPr sz="2638" b="1"/>
            </a:lvl8pPr>
            <a:lvl9pPr marL="6784462" lvl="8" indent="-376916" algn="l">
              <a:lnSpc>
                <a:spcPct val="90000"/>
              </a:lnSpc>
              <a:spcBef>
                <a:spcPts val="824"/>
              </a:spcBef>
              <a:spcAft>
                <a:spcPts val="0"/>
              </a:spcAft>
              <a:buClr>
                <a:schemeClr val="dk1"/>
              </a:buClr>
              <a:buSzPts val="1600"/>
              <a:buNone/>
              <a:defRPr sz="2638" b="1"/>
            </a:lvl9pPr>
          </a:lstStyle>
          <a:p>
            <a:endParaRPr/>
          </a:p>
        </p:txBody>
      </p:sp>
      <p:sp>
        <p:nvSpPr>
          <p:cNvPr id="41" name="Google Shape;41;p30"/>
          <p:cNvSpPr txBox="1">
            <a:spLocks noGrp="1"/>
          </p:cNvSpPr>
          <p:nvPr>
            <p:ph type="body" idx="2"/>
          </p:nvPr>
        </p:nvSpPr>
        <p:spPr>
          <a:xfrm>
            <a:off x="1384667" y="4130474"/>
            <a:ext cx="8504304" cy="6075306"/>
          </a:xfrm>
          <a:prstGeom prst="rect">
            <a:avLst/>
          </a:prstGeom>
          <a:noFill/>
          <a:ln>
            <a:noFill/>
          </a:ln>
        </p:spPr>
        <p:txBody>
          <a:bodyPr spcFirstLastPara="1" wrap="square" lIns="91425" tIns="45700" rIns="91425" bIns="45700" anchor="t" anchorCtr="0">
            <a:noAutofit/>
          </a:bodyPr>
          <a:lstStyle>
            <a:lvl1pPr marL="753830" lvl="0" indent="-565372" algn="l">
              <a:lnSpc>
                <a:spcPct val="90000"/>
              </a:lnSpc>
              <a:spcBef>
                <a:spcPts val="1649"/>
              </a:spcBef>
              <a:spcAft>
                <a:spcPts val="0"/>
              </a:spcAft>
              <a:buClr>
                <a:schemeClr val="dk1"/>
              </a:buClr>
              <a:buSzPts val="1800"/>
              <a:buChar char="•"/>
              <a:defRPr/>
            </a:lvl1pPr>
            <a:lvl2pPr marL="1507659" lvl="1" indent="-565372" algn="l">
              <a:lnSpc>
                <a:spcPct val="90000"/>
              </a:lnSpc>
              <a:spcBef>
                <a:spcPts val="824"/>
              </a:spcBef>
              <a:spcAft>
                <a:spcPts val="0"/>
              </a:spcAft>
              <a:buClr>
                <a:schemeClr val="dk1"/>
              </a:buClr>
              <a:buSzPts val="1800"/>
              <a:buChar char="•"/>
              <a:defRPr/>
            </a:lvl2pPr>
            <a:lvl3pPr marL="2261487" lvl="2" indent="-565372" algn="l">
              <a:lnSpc>
                <a:spcPct val="90000"/>
              </a:lnSpc>
              <a:spcBef>
                <a:spcPts val="824"/>
              </a:spcBef>
              <a:spcAft>
                <a:spcPts val="0"/>
              </a:spcAft>
              <a:buClr>
                <a:schemeClr val="dk1"/>
              </a:buClr>
              <a:buSzPts val="1800"/>
              <a:buChar char="•"/>
              <a:defRPr/>
            </a:lvl3pPr>
            <a:lvl4pPr marL="3015317" lvl="3" indent="-565372" algn="l">
              <a:lnSpc>
                <a:spcPct val="90000"/>
              </a:lnSpc>
              <a:spcBef>
                <a:spcPts val="824"/>
              </a:spcBef>
              <a:spcAft>
                <a:spcPts val="0"/>
              </a:spcAft>
              <a:buClr>
                <a:schemeClr val="dk1"/>
              </a:buClr>
              <a:buSzPts val="1800"/>
              <a:buChar char="•"/>
              <a:defRPr/>
            </a:lvl4pPr>
            <a:lvl5pPr marL="3769147" lvl="4" indent="-565372" algn="l">
              <a:lnSpc>
                <a:spcPct val="90000"/>
              </a:lnSpc>
              <a:spcBef>
                <a:spcPts val="824"/>
              </a:spcBef>
              <a:spcAft>
                <a:spcPts val="0"/>
              </a:spcAft>
              <a:buClr>
                <a:schemeClr val="dk1"/>
              </a:buClr>
              <a:buSzPts val="1800"/>
              <a:buChar char="•"/>
              <a:defRPr/>
            </a:lvl5pPr>
            <a:lvl6pPr marL="4522975" lvl="5" indent="-565372" algn="l">
              <a:lnSpc>
                <a:spcPct val="90000"/>
              </a:lnSpc>
              <a:spcBef>
                <a:spcPts val="824"/>
              </a:spcBef>
              <a:spcAft>
                <a:spcPts val="0"/>
              </a:spcAft>
              <a:buClr>
                <a:schemeClr val="dk1"/>
              </a:buClr>
              <a:buSzPts val="1800"/>
              <a:buChar char="•"/>
              <a:defRPr/>
            </a:lvl6pPr>
            <a:lvl7pPr marL="5276805" lvl="6" indent="-565372" algn="l">
              <a:lnSpc>
                <a:spcPct val="90000"/>
              </a:lnSpc>
              <a:spcBef>
                <a:spcPts val="824"/>
              </a:spcBef>
              <a:spcAft>
                <a:spcPts val="0"/>
              </a:spcAft>
              <a:buClr>
                <a:schemeClr val="dk1"/>
              </a:buClr>
              <a:buSzPts val="1800"/>
              <a:buChar char="•"/>
              <a:defRPr/>
            </a:lvl7pPr>
            <a:lvl8pPr marL="6030634" lvl="7" indent="-565372" algn="l">
              <a:lnSpc>
                <a:spcPct val="90000"/>
              </a:lnSpc>
              <a:spcBef>
                <a:spcPts val="824"/>
              </a:spcBef>
              <a:spcAft>
                <a:spcPts val="0"/>
              </a:spcAft>
              <a:buClr>
                <a:schemeClr val="dk1"/>
              </a:buClr>
              <a:buSzPts val="1800"/>
              <a:buChar char="•"/>
              <a:defRPr/>
            </a:lvl8pPr>
            <a:lvl9pPr marL="6784462" lvl="8" indent="-565372" algn="l">
              <a:lnSpc>
                <a:spcPct val="90000"/>
              </a:lnSpc>
              <a:spcBef>
                <a:spcPts val="824"/>
              </a:spcBef>
              <a:spcAft>
                <a:spcPts val="0"/>
              </a:spcAft>
              <a:buClr>
                <a:schemeClr val="dk1"/>
              </a:buClr>
              <a:buSzPts val="1800"/>
              <a:buChar char="•"/>
              <a:defRPr/>
            </a:lvl9pPr>
          </a:lstStyle>
          <a:p>
            <a:endParaRPr/>
          </a:p>
        </p:txBody>
      </p:sp>
      <p:sp>
        <p:nvSpPr>
          <p:cNvPr id="42" name="Google Shape;42;p30"/>
          <p:cNvSpPr txBox="1">
            <a:spLocks noGrp="1"/>
          </p:cNvSpPr>
          <p:nvPr>
            <p:ph type="body" idx="3"/>
          </p:nvPr>
        </p:nvSpPr>
        <p:spPr>
          <a:xfrm>
            <a:off x="10176897" y="2771973"/>
            <a:ext cx="8546186" cy="1358501"/>
          </a:xfrm>
          <a:prstGeom prst="rect">
            <a:avLst/>
          </a:prstGeom>
          <a:noFill/>
          <a:ln>
            <a:noFill/>
          </a:ln>
        </p:spPr>
        <p:txBody>
          <a:bodyPr spcFirstLastPara="1" wrap="square" lIns="91425" tIns="45700" rIns="91425" bIns="45700" anchor="b" anchorCtr="0">
            <a:noAutofit/>
          </a:bodyPr>
          <a:lstStyle>
            <a:lvl1pPr marL="753830" lvl="0" indent="-376916" algn="l">
              <a:lnSpc>
                <a:spcPct val="90000"/>
              </a:lnSpc>
              <a:spcBef>
                <a:spcPts val="1649"/>
              </a:spcBef>
              <a:spcAft>
                <a:spcPts val="0"/>
              </a:spcAft>
              <a:buClr>
                <a:schemeClr val="dk1"/>
              </a:buClr>
              <a:buSzPts val="2400"/>
              <a:buNone/>
              <a:defRPr sz="3957" b="1"/>
            </a:lvl1pPr>
            <a:lvl2pPr marL="1507659" lvl="1" indent="-376916" algn="l">
              <a:lnSpc>
                <a:spcPct val="90000"/>
              </a:lnSpc>
              <a:spcBef>
                <a:spcPts val="824"/>
              </a:spcBef>
              <a:spcAft>
                <a:spcPts val="0"/>
              </a:spcAft>
              <a:buClr>
                <a:schemeClr val="dk1"/>
              </a:buClr>
              <a:buSzPts val="2000"/>
              <a:buNone/>
              <a:defRPr sz="3298" b="1"/>
            </a:lvl2pPr>
            <a:lvl3pPr marL="2261487" lvl="2" indent="-376916" algn="l">
              <a:lnSpc>
                <a:spcPct val="90000"/>
              </a:lnSpc>
              <a:spcBef>
                <a:spcPts val="824"/>
              </a:spcBef>
              <a:spcAft>
                <a:spcPts val="0"/>
              </a:spcAft>
              <a:buClr>
                <a:schemeClr val="dk1"/>
              </a:buClr>
              <a:buSzPts val="1800"/>
              <a:buNone/>
              <a:defRPr sz="2968" b="1"/>
            </a:lvl3pPr>
            <a:lvl4pPr marL="3015317" lvl="3" indent="-376916" algn="l">
              <a:lnSpc>
                <a:spcPct val="90000"/>
              </a:lnSpc>
              <a:spcBef>
                <a:spcPts val="824"/>
              </a:spcBef>
              <a:spcAft>
                <a:spcPts val="0"/>
              </a:spcAft>
              <a:buClr>
                <a:schemeClr val="dk1"/>
              </a:buClr>
              <a:buSzPts val="1600"/>
              <a:buNone/>
              <a:defRPr sz="2638" b="1"/>
            </a:lvl4pPr>
            <a:lvl5pPr marL="3769147" lvl="4" indent="-376916" algn="l">
              <a:lnSpc>
                <a:spcPct val="90000"/>
              </a:lnSpc>
              <a:spcBef>
                <a:spcPts val="824"/>
              </a:spcBef>
              <a:spcAft>
                <a:spcPts val="0"/>
              </a:spcAft>
              <a:buClr>
                <a:schemeClr val="dk1"/>
              </a:buClr>
              <a:buSzPts val="1600"/>
              <a:buNone/>
              <a:defRPr sz="2638" b="1"/>
            </a:lvl5pPr>
            <a:lvl6pPr marL="4522975" lvl="5" indent="-376916" algn="l">
              <a:lnSpc>
                <a:spcPct val="90000"/>
              </a:lnSpc>
              <a:spcBef>
                <a:spcPts val="824"/>
              </a:spcBef>
              <a:spcAft>
                <a:spcPts val="0"/>
              </a:spcAft>
              <a:buClr>
                <a:schemeClr val="dk1"/>
              </a:buClr>
              <a:buSzPts val="1600"/>
              <a:buNone/>
              <a:defRPr sz="2638" b="1"/>
            </a:lvl6pPr>
            <a:lvl7pPr marL="5276805" lvl="6" indent="-376916" algn="l">
              <a:lnSpc>
                <a:spcPct val="90000"/>
              </a:lnSpc>
              <a:spcBef>
                <a:spcPts val="824"/>
              </a:spcBef>
              <a:spcAft>
                <a:spcPts val="0"/>
              </a:spcAft>
              <a:buClr>
                <a:schemeClr val="dk1"/>
              </a:buClr>
              <a:buSzPts val="1600"/>
              <a:buNone/>
              <a:defRPr sz="2638" b="1"/>
            </a:lvl7pPr>
            <a:lvl8pPr marL="6030634" lvl="7" indent="-376916" algn="l">
              <a:lnSpc>
                <a:spcPct val="90000"/>
              </a:lnSpc>
              <a:spcBef>
                <a:spcPts val="824"/>
              </a:spcBef>
              <a:spcAft>
                <a:spcPts val="0"/>
              </a:spcAft>
              <a:buClr>
                <a:schemeClr val="dk1"/>
              </a:buClr>
              <a:buSzPts val="1600"/>
              <a:buNone/>
              <a:defRPr sz="2638" b="1"/>
            </a:lvl8pPr>
            <a:lvl9pPr marL="6784462" lvl="8" indent="-376916" algn="l">
              <a:lnSpc>
                <a:spcPct val="90000"/>
              </a:lnSpc>
              <a:spcBef>
                <a:spcPts val="824"/>
              </a:spcBef>
              <a:spcAft>
                <a:spcPts val="0"/>
              </a:spcAft>
              <a:buClr>
                <a:schemeClr val="dk1"/>
              </a:buClr>
              <a:buSzPts val="1600"/>
              <a:buNone/>
              <a:defRPr sz="2638" b="1"/>
            </a:lvl9pPr>
          </a:lstStyle>
          <a:p>
            <a:endParaRPr/>
          </a:p>
        </p:txBody>
      </p:sp>
      <p:sp>
        <p:nvSpPr>
          <p:cNvPr id="43" name="Google Shape;43;p30"/>
          <p:cNvSpPr txBox="1">
            <a:spLocks noGrp="1"/>
          </p:cNvSpPr>
          <p:nvPr>
            <p:ph type="body" idx="4"/>
          </p:nvPr>
        </p:nvSpPr>
        <p:spPr>
          <a:xfrm>
            <a:off x="10176897" y="4130474"/>
            <a:ext cx="8546186" cy="6075306"/>
          </a:xfrm>
          <a:prstGeom prst="rect">
            <a:avLst/>
          </a:prstGeom>
          <a:noFill/>
          <a:ln>
            <a:noFill/>
          </a:ln>
        </p:spPr>
        <p:txBody>
          <a:bodyPr spcFirstLastPara="1" wrap="square" lIns="91425" tIns="45700" rIns="91425" bIns="45700" anchor="t" anchorCtr="0">
            <a:noAutofit/>
          </a:bodyPr>
          <a:lstStyle>
            <a:lvl1pPr marL="753830" lvl="0" indent="-565372" algn="l">
              <a:lnSpc>
                <a:spcPct val="90000"/>
              </a:lnSpc>
              <a:spcBef>
                <a:spcPts val="1649"/>
              </a:spcBef>
              <a:spcAft>
                <a:spcPts val="0"/>
              </a:spcAft>
              <a:buClr>
                <a:schemeClr val="dk1"/>
              </a:buClr>
              <a:buSzPts val="1800"/>
              <a:buChar char="•"/>
              <a:defRPr/>
            </a:lvl1pPr>
            <a:lvl2pPr marL="1507659" lvl="1" indent="-565372" algn="l">
              <a:lnSpc>
                <a:spcPct val="90000"/>
              </a:lnSpc>
              <a:spcBef>
                <a:spcPts val="824"/>
              </a:spcBef>
              <a:spcAft>
                <a:spcPts val="0"/>
              </a:spcAft>
              <a:buClr>
                <a:schemeClr val="dk1"/>
              </a:buClr>
              <a:buSzPts val="1800"/>
              <a:buChar char="•"/>
              <a:defRPr/>
            </a:lvl2pPr>
            <a:lvl3pPr marL="2261487" lvl="2" indent="-565372" algn="l">
              <a:lnSpc>
                <a:spcPct val="90000"/>
              </a:lnSpc>
              <a:spcBef>
                <a:spcPts val="824"/>
              </a:spcBef>
              <a:spcAft>
                <a:spcPts val="0"/>
              </a:spcAft>
              <a:buClr>
                <a:schemeClr val="dk1"/>
              </a:buClr>
              <a:buSzPts val="1800"/>
              <a:buChar char="•"/>
              <a:defRPr/>
            </a:lvl3pPr>
            <a:lvl4pPr marL="3015317" lvl="3" indent="-565372" algn="l">
              <a:lnSpc>
                <a:spcPct val="90000"/>
              </a:lnSpc>
              <a:spcBef>
                <a:spcPts val="824"/>
              </a:spcBef>
              <a:spcAft>
                <a:spcPts val="0"/>
              </a:spcAft>
              <a:buClr>
                <a:schemeClr val="dk1"/>
              </a:buClr>
              <a:buSzPts val="1800"/>
              <a:buChar char="•"/>
              <a:defRPr/>
            </a:lvl4pPr>
            <a:lvl5pPr marL="3769147" lvl="4" indent="-565372" algn="l">
              <a:lnSpc>
                <a:spcPct val="90000"/>
              </a:lnSpc>
              <a:spcBef>
                <a:spcPts val="824"/>
              </a:spcBef>
              <a:spcAft>
                <a:spcPts val="0"/>
              </a:spcAft>
              <a:buClr>
                <a:schemeClr val="dk1"/>
              </a:buClr>
              <a:buSzPts val="1800"/>
              <a:buChar char="•"/>
              <a:defRPr/>
            </a:lvl5pPr>
            <a:lvl6pPr marL="4522975" lvl="5" indent="-565372" algn="l">
              <a:lnSpc>
                <a:spcPct val="90000"/>
              </a:lnSpc>
              <a:spcBef>
                <a:spcPts val="824"/>
              </a:spcBef>
              <a:spcAft>
                <a:spcPts val="0"/>
              </a:spcAft>
              <a:buClr>
                <a:schemeClr val="dk1"/>
              </a:buClr>
              <a:buSzPts val="1800"/>
              <a:buChar char="•"/>
              <a:defRPr/>
            </a:lvl6pPr>
            <a:lvl7pPr marL="5276805" lvl="6" indent="-565372" algn="l">
              <a:lnSpc>
                <a:spcPct val="90000"/>
              </a:lnSpc>
              <a:spcBef>
                <a:spcPts val="824"/>
              </a:spcBef>
              <a:spcAft>
                <a:spcPts val="0"/>
              </a:spcAft>
              <a:buClr>
                <a:schemeClr val="dk1"/>
              </a:buClr>
              <a:buSzPts val="1800"/>
              <a:buChar char="•"/>
              <a:defRPr/>
            </a:lvl7pPr>
            <a:lvl8pPr marL="6030634" lvl="7" indent="-565372" algn="l">
              <a:lnSpc>
                <a:spcPct val="90000"/>
              </a:lnSpc>
              <a:spcBef>
                <a:spcPts val="824"/>
              </a:spcBef>
              <a:spcAft>
                <a:spcPts val="0"/>
              </a:spcAft>
              <a:buClr>
                <a:schemeClr val="dk1"/>
              </a:buClr>
              <a:buSzPts val="1800"/>
              <a:buChar char="•"/>
              <a:defRPr/>
            </a:lvl8pPr>
            <a:lvl9pPr marL="6784462" lvl="8" indent="-565372" algn="l">
              <a:lnSpc>
                <a:spcPct val="90000"/>
              </a:lnSpc>
              <a:spcBef>
                <a:spcPts val="824"/>
              </a:spcBef>
              <a:spcAft>
                <a:spcPts val="0"/>
              </a:spcAft>
              <a:buClr>
                <a:schemeClr val="dk1"/>
              </a:buClr>
              <a:buSzPts val="1800"/>
              <a:buChar char="•"/>
              <a:defRPr/>
            </a:lvl9pPr>
          </a:lstStyle>
          <a:p>
            <a:endParaRPr/>
          </a:p>
        </p:txBody>
      </p:sp>
      <p:sp>
        <p:nvSpPr>
          <p:cNvPr id="44" name="Google Shape;44;p30"/>
          <p:cNvSpPr txBox="1">
            <a:spLocks noGrp="1"/>
          </p:cNvSpPr>
          <p:nvPr>
            <p:ph type="dt" idx="10"/>
          </p:nvPr>
        </p:nvSpPr>
        <p:spPr>
          <a:xfrm>
            <a:off x="1382048" y="10480623"/>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0"/>
          <p:cNvSpPr txBox="1">
            <a:spLocks noGrp="1"/>
          </p:cNvSpPr>
          <p:nvPr>
            <p:ph type="ftr" idx="11"/>
          </p:nvPr>
        </p:nvSpPr>
        <p:spPr>
          <a:xfrm>
            <a:off x="6658958" y="10480623"/>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0"/>
          <p:cNvSpPr txBox="1">
            <a:spLocks noGrp="1"/>
          </p:cNvSpPr>
          <p:nvPr>
            <p:ph type="sldNum" idx="12"/>
          </p:nvPr>
        </p:nvSpPr>
        <p:spPr>
          <a:xfrm>
            <a:off x="14197400" y="10480623"/>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u avec légende" type="objTx">
  <p:cSld name="Contenu avec légende">
    <p:spTree>
      <p:nvGrpSpPr>
        <p:cNvPr id="1" name="Shape 47"/>
        <p:cNvGrpSpPr/>
        <p:nvPr/>
      </p:nvGrpSpPr>
      <p:grpSpPr>
        <a:xfrm>
          <a:off x="0" y="0"/>
          <a:ext cx="0" cy="0"/>
          <a:chOff x="0" y="0"/>
          <a:chExt cx="0" cy="0"/>
        </a:xfrm>
      </p:grpSpPr>
      <p:sp>
        <p:nvSpPr>
          <p:cNvPr id="48" name="Google Shape;48;p31"/>
          <p:cNvSpPr txBox="1">
            <a:spLocks noGrp="1"/>
          </p:cNvSpPr>
          <p:nvPr>
            <p:ph type="title"/>
          </p:nvPr>
        </p:nvSpPr>
        <p:spPr>
          <a:xfrm>
            <a:off x="1384669" y="753851"/>
            <a:ext cx="6483583" cy="263847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5276"/>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1"/>
          <p:cNvSpPr txBox="1">
            <a:spLocks noGrp="1"/>
          </p:cNvSpPr>
          <p:nvPr>
            <p:ph type="body" idx="1"/>
          </p:nvPr>
        </p:nvSpPr>
        <p:spPr>
          <a:xfrm>
            <a:off x="8546186" y="1628111"/>
            <a:ext cx="10176897" cy="8035841"/>
          </a:xfrm>
          <a:prstGeom prst="rect">
            <a:avLst/>
          </a:prstGeom>
          <a:noFill/>
          <a:ln>
            <a:noFill/>
          </a:ln>
        </p:spPr>
        <p:txBody>
          <a:bodyPr spcFirstLastPara="1" wrap="square" lIns="91425" tIns="45700" rIns="91425" bIns="45700" anchor="t" anchorCtr="0">
            <a:noAutofit/>
          </a:bodyPr>
          <a:lstStyle>
            <a:lvl1pPr marL="753830" lvl="0" indent="-711950" algn="l">
              <a:lnSpc>
                <a:spcPct val="90000"/>
              </a:lnSpc>
              <a:spcBef>
                <a:spcPts val="1649"/>
              </a:spcBef>
              <a:spcAft>
                <a:spcPts val="0"/>
              </a:spcAft>
              <a:buClr>
                <a:schemeClr val="dk1"/>
              </a:buClr>
              <a:buSzPts val="3200"/>
              <a:buChar char="•"/>
              <a:defRPr sz="5276"/>
            </a:lvl1pPr>
            <a:lvl2pPr marL="1507659" lvl="1" indent="-670071" algn="l">
              <a:lnSpc>
                <a:spcPct val="90000"/>
              </a:lnSpc>
              <a:spcBef>
                <a:spcPts val="824"/>
              </a:spcBef>
              <a:spcAft>
                <a:spcPts val="0"/>
              </a:spcAft>
              <a:buClr>
                <a:schemeClr val="dk1"/>
              </a:buClr>
              <a:buSzPts val="2800"/>
              <a:buChar char="•"/>
              <a:defRPr sz="4617"/>
            </a:lvl2pPr>
            <a:lvl3pPr marL="2261487" lvl="2" indent="-628191" algn="l">
              <a:lnSpc>
                <a:spcPct val="90000"/>
              </a:lnSpc>
              <a:spcBef>
                <a:spcPts val="824"/>
              </a:spcBef>
              <a:spcAft>
                <a:spcPts val="0"/>
              </a:spcAft>
              <a:buClr>
                <a:schemeClr val="dk1"/>
              </a:buClr>
              <a:buSzPts val="2400"/>
              <a:buChar char="•"/>
              <a:defRPr sz="3957"/>
            </a:lvl3pPr>
            <a:lvl4pPr marL="3015317" lvl="3" indent="-586312" algn="l">
              <a:lnSpc>
                <a:spcPct val="90000"/>
              </a:lnSpc>
              <a:spcBef>
                <a:spcPts val="824"/>
              </a:spcBef>
              <a:spcAft>
                <a:spcPts val="0"/>
              </a:spcAft>
              <a:buClr>
                <a:schemeClr val="dk1"/>
              </a:buClr>
              <a:buSzPts val="2000"/>
              <a:buChar char="•"/>
              <a:defRPr sz="3298"/>
            </a:lvl4pPr>
            <a:lvl5pPr marL="3769147" lvl="4" indent="-586312" algn="l">
              <a:lnSpc>
                <a:spcPct val="90000"/>
              </a:lnSpc>
              <a:spcBef>
                <a:spcPts val="824"/>
              </a:spcBef>
              <a:spcAft>
                <a:spcPts val="0"/>
              </a:spcAft>
              <a:buClr>
                <a:schemeClr val="dk1"/>
              </a:buClr>
              <a:buSzPts val="2000"/>
              <a:buChar char="•"/>
              <a:defRPr sz="3298"/>
            </a:lvl5pPr>
            <a:lvl6pPr marL="4522975" lvl="5" indent="-586312" algn="l">
              <a:lnSpc>
                <a:spcPct val="90000"/>
              </a:lnSpc>
              <a:spcBef>
                <a:spcPts val="824"/>
              </a:spcBef>
              <a:spcAft>
                <a:spcPts val="0"/>
              </a:spcAft>
              <a:buClr>
                <a:schemeClr val="dk1"/>
              </a:buClr>
              <a:buSzPts val="2000"/>
              <a:buChar char="•"/>
              <a:defRPr sz="3298"/>
            </a:lvl6pPr>
            <a:lvl7pPr marL="5276805" lvl="6" indent="-586312" algn="l">
              <a:lnSpc>
                <a:spcPct val="90000"/>
              </a:lnSpc>
              <a:spcBef>
                <a:spcPts val="824"/>
              </a:spcBef>
              <a:spcAft>
                <a:spcPts val="0"/>
              </a:spcAft>
              <a:buClr>
                <a:schemeClr val="dk1"/>
              </a:buClr>
              <a:buSzPts val="2000"/>
              <a:buChar char="•"/>
              <a:defRPr sz="3298"/>
            </a:lvl7pPr>
            <a:lvl8pPr marL="6030634" lvl="7" indent="-586312" algn="l">
              <a:lnSpc>
                <a:spcPct val="90000"/>
              </a:lnSpc>
              <a:spcBef>
                <a:spcPts val="824"/>
              </a:spcBef>
              <a:spcAft>
                <a:spcPts val="0"/>
              </a:spcAft>
              <a:buClr>
                <a:schemeClr val="dk1"/>
              </a:buClr>
              <a:buSzPts val="2000"/>
              <a:buChar char="•"/>
              <a:defRPr sz="3298"/>
            </a:lvl8pPr>
            <a:lvl9pPr marL="6784462" lvl="8" indent="-586312" algn="l">
              <a:lnSpc>
                <a:spcPct val="90000"/>
              </a:lnSpc>
              <a:spcBef>
                <a:spcPts val="824"/>
              </a:spcBef>
              <a:spcAft>
                <a:spcPts val="0"/>
              </a:spcAft>
              <a:buClr>
                <a:schemeClr val="dk1"/>
              </a:buClr>
              <a:buSzPts val="2000"/>
              <a:buChar char="•"/>
              <a:defRPr sz="3298"/>
            </a:lvl9pPr>
          </a:lstStyle>
          <a:p>
            <a:endParaRPr/>
          </a:p>
        </p:txBody>
      </p:sp>
      <p:sp>
        <p:nvSpPr>
          <p:cNvPr id="50" name="Google Shape;50;p31"/>
          <p:cNvSpPr txBox="1">
            <a:spLocks noGrp="1"/>
          </p:cNvSpPr>
          <p:nvPr>
            <p:ph type="body" idx="2"/>
          </p:nvPr>
        </p:nvSpPr>
        <p:spPr>
          <a:xfrm>
            <a:off x="1384669" y="3392329"/>
            <a:ext cx="6483583" cy="6284709"/>
          </a:xfrm>
          <a:prstGeom prst="rect">
            <a:avLst/>
          </a:prstGeom>
          <a:noFill/>
          <a:ln>
            <a:noFill/>
          </a:ln>
        </p:spPr>
        <p:txBody>
          <a:bodyPr spcFirstLastPara="1" wrap="square" lIns="91425" tIns="45700" rIns="91425" bIns="45700" anchor="t" anchorCtr="0">
            <a:noAutofit/>
          </a:bodyPr>
          <a:lstStyle>
            <a:lvl1pPr marL="753830" lvl="0" indent="-376916" algn="l">
              <a:lnSpc>
                <a:spcPct val="90000"/>
              </a:lnSpc>
              <a:spcBef>
                <a:spcPts val="1649"/>
              </a:spcBef>
              <a:spcAft>
                <a:spcPts val="0"/>
              </a:spcAft>
              <a:buClr>
                <a:schemeClr val="dk1"/>
              </a:buClr>
              <a:buSzPts val="1600"/>
              <a:buNone/>
              <a:defRPr sz="2638"/>
            </a:lvl1pPr>
            <a:lvl2pPr marL="1507659" lvl="1" indent="-376916" algn="l">
              <a:lnSpc>
                <a:spcPct val="90000"/>
              </a:lnSpc>
              <a:spcBef>
                <a:spcPts val="824"/>
              </a:spcBef>
              <a:spcAft>
                <a:spcPts val="0"/>
              </a:spcAft>
              <a:buClr>
                <a:schemeClr val="dk1"/>
              </a:buClr>
              <a:buSzPts val="1400"/>
              <a:buNone/>
              <a:defRPr sz="2308"/>
            </a:lvl2pPr>
            <a:lvl3pPr marL="2261487" lvl="2" indent="-376916" algn="l">
              <a:lnSpc>
                <a:spcPct val="90000"/>
              </a:lnSpc>
              <a:spcBef>
                <a:spcPts val="824"/>
              </a:spcBef>
              <a:spcAft>
                <a:spcPts val="0"/>
              </a:spcAft>
              <a:buClr>
                <a:schemeClr val="dk1"/>
              </a:buClr>
              <a:buSzPts val="1200"/>
              <a:buNone/>
              <a:defRPr sz="1979"/>
            </a:lvl3pPr>
            <a:lvl4pPr marL="3015317" lvl="3" indent="-376916" algn="l">
              <a:lnSpc>
                <a:spcPct val="90000"/>
              </a:lnSpc>
              <a:spcBef>
                <a:spcPts val="824"/>
              </a:spcBef>
              <a:spcAft>
                <a:spcPts val="0"/>
              </a:spcAft>
              <a:buClr>
                <a:schemeClr val="dk1"/>
              </a:buClr>
              <a:buSzPts val="1000"/>
              <a:buNone/>
              <a:defRPr sz="1649"/>
            </a:lvl4pPr>
            <a:lvl5pPr marL="3769147" lvl="4" indent="-376916" algn="l">
              <a:lnSpc>
                <a:spcPct val="90000"/>
              </a:lnSpc>
              <a:spcBef>
                <a:spcPts val="824"/>
              </a:spcBef>
              <a:spcAft>
                <a:spcPts val="0"/>
              </a:spcAft>
              <a:buClr>
                <a:schemeClr val="dk1"/>
              </a:buClr>
              <a:buSzPts val="1000"/>
              <a:buNone/>
              <a:defRPr sz="1649"/>
            </a:lvl5pPr>
            <a:lvl6pPr marL="4522975" lvl="5" indent="-376916" algn="l">
              <a:lnSpc>
                <a:spcPct val="90000"/>
              </a:lnSpc>
              <a:spcBef>
                <a:spcPts val="824"/>
              </a:spcBef>
              <a:spcAft>
                <a:spcPts val="0"/>
              </a:spcAft>
              <a:buClr>
                <a:schemeClr val="dk1"/>
              </a:buClr>
              <a:buSzPts val="1000"/>
              <a:buNone/>
              <a:defRPr sz="1649"/>
            </a:lvl6pPr>
            <a:lvl7pPr marL="5276805" lvl="6" indent="-376916" algn="l">
              <a:lnSpc>
                <a:spcPct val="90000"/>
              </a:lnSpc>
              <a:spcBef>
                <a:spcPts val="824"/>
              </a:spcBef>
              <a:spcAft>
                <a:spcPts val="0"/>
              </a:spcAft>
              <a:buClr>
                <a:schemeClr val="dk1"/>
              </a:buClr>
              <a:buSzPts val="1000"/>
              <a:buNone/>
              <a:defRPr sz="1649"/>
            </a:lvl7pPr>
            <a:lvl8pPr marL="6030634" lvl="7" indent="-376916" algn="l">
              <a:lnSpc>
                <a:spcPct val="90000"/>
              </a:lnSpc>
              <a:spcBef>
                <a:spcPts val="824"/>
              </a:spcBef>
              <a:spcAft>
                <a:spcPts val="0"/>
              </a:spcAft>
              <a:buClr>
                <a:schemeClr val="dk1"/>
              </a:buClr>
              <a:buSzPts val="1000"/>
              <a:buNone/>
              <a:defRPr sz="1649"/>
            </a:lvl8pPr>
            <a:lvl9pPr marL="6784462" lvl="8" indent="-376916" algn="l">
              <a:lnSpc>
                <a:spcPct val="90000"/>
              </a:lnSpc>
              <a:spcBef>
                <a:spcPts val="824"/>
              </a:spcBef>
              <a:spcAft>
                <a:spcPts val="0"/>
              </a:spcAft>
              <a:buClr>
                <a:schemeClr val="dk1"/>
              </a:buClr>
              <a:buSzPts val="1000"/>
              <a:buNone/>
              <a:defRPr sz="1649"/>
            </a:lvl9pPr>
          </a:lstStyle>
          <a:p>
            <a:endParaRPr/>
          </a:p>
        </p:txBody>
      </p:sp>
      <p:sp>
        <p:nvSpPr>
          <p:cNvPr id="51" name="Google Shape;51;p31"/>
          <p:cNvSpPr txBox="1">
            <a:spLocks noGrp="1"/>
          </p:cNvSpPr>
          <p:nvPr>
            <p:ph type="dt" idx="10"/>
          </p:nvPr>
        </p:nvSpPr>
        <p:spPr>
          <a:xfrm>
            <a:off x="1382048" y="10480623"/>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6658958" y="10480623"/>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14197400" y="10480623"/>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Image avec légende" type="picTx">
  <p:cSld name="Image avec légende">
    <p:spTree>
      <p:nvGrpSpPr>
        <p:cNvPr id="1" name="Shape 54"/>
        <p:cNvGrpSpPr/>
        <p:nvPr/>
      </p:nvGrpSpPr>
      <p:grpSpPr>
        <a:xfrm>
          <a:off x="0" y="0"/>
          <a:ext cx="0" cy="0"/>
          <a:chOff x="0" y="0"/>
          <a:chExt cx="0" cy="0"/>
        </a:xfrm>
      </p:grpSpPr>
      <p:sp>
        <p:nvSpPr>
          <p:cNvPr id="55" name="Google Shape;55;p32"/>
          <p:cNvSpPr txBox="1">
            <a:spLocks noGrp="1"/>
          </p:cNvSpPr>
          <p:nvPr>
            <p:ph type="title"/>
          </p:nvPr>
        </p:nvSpPr>
        <p:spPr>
          <a:xfrm>
            <a:off x="1384669" y="753851"/>
            <a:ext cx="6483583" cy="263847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5276"/>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2"/>
          <p:cNvSpPr>
            <a:spLocks noGrp="1"/>
          </p:cNvSpPr>
          <p:nvPr>
            <p:ph type="pic" idx="2"/>
          </p:nvPr>
        </p:nvSpPr>
        <p:spPr>
          <a:xfrm>
            <a:off x="8546186" y="1628111"/>
            <a:ext cx="10176897" cy="803584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649"/>
              </a:spcBef>
              <a:spcAft>
                <a:spcPts val="0"/>
              </a:spcAft>
              <a:buClr>
                <a:schemeClr val="dk1"/>
              </a:buClr>
              <a:buSzPts val="3200"/>
              <a:buFont typeface="Arial"/>
              <a:buNone/>
              <a:defRPr sz="5276" b="0" i="0" u="none" strike="noStrike" cap="none">
                <a:solidFill>
                  <a:schemeClr val="dk1"/>
                </a:solidFill>
                <a:latin typeface="Calibri"/>
                <a:ea typeface="Calibri"/>
                <a:cs typeface="Calibri"/>
                <a:sym typeface="Calibri"/>
              </a:defRPr>
            </a:lvl1pPr>
            <a:lvl2pPr marR="0" lvl="1" algn="l" rtl="0">
              <a:lnSpc>
                <a:spcPct val="90000"/>
              </a:lnSpc>
              <a:spcBef>
                <a:spcPts val="824"/>
              </a:spcBef>
              <a:spcAft>
                <a:spcPts val="0"/>
              </a:spcAft>
              <a:buClr>
                <a:schemeClr val="dk1"/>
              </a:buClr>
              <a:buSzPts val="2800"/>
              <a:buFont typeface="Arial"/>
              <a:buNone/>
              <a:defRPr sz="4617" b="0" i="0" u="none" strike="noStrike" cap="none">
                <a:solidFill>
                  <a:schemeClr val="dk1"/>
                </a:solidFill>
                <a:latin typeface="Calibri"/>
                <a:ea typeface="Calibri"/>
                <a:cs typeface="Calibri"/>
                <a:sym typeface="Calibri"/>
              </a:defRPr>
            </a:lvl2pPr>
            <a:lvl3pPr marR="0" lvl="2" algn="l" rtl="0">
              <a:lnSpc>
                <a:spcPct val="90000"/>
              </a:lnSpc>
              <a:spcBef>
                <a:spcPts val="824"/>
              </a:spcBef>
              <a:spcAft>
                <a:spcPts val="0"/>
              </a:spcAft>
              <a:buClr>
                <a:schemeClr val="dk1"/>
              </a:buClr>
              <a:buSzPts val="2400"/>
              <a:buFont typeface="Arial"/>
              <a:buNone/>
              <a:defRPr sz="3957" b="0" i="0" u="none" strike="noStrike" cap="none">
                <a:solidFill>
                  <a:schemeClr val="dk1"/>
                </a:solidFill>
                <a:latin typeface="Calibri"/>
                <a:ea typeface="Calibri"/>
                <a:cs typeface="Calibri"/>
                <a:sym typeface="Calibri"/>
              </a:defRPr>
            </a:lvl3pPr>
            <a:lvl4pPr marR="0" lvl="3" algn="l" rtl="0">
              <a:lnSpc>
                <a:spcPct val="90000"/>
              </a:lnSpc>
              <a:spcBef>
                <a:spcPts val="824"/>
              </a:spcBef>
              <a:spcAft>
                <a:spcPts val="0"/>
              </a:spcAft>
              <a:buClr>
                <a:schemeClr val="dk1"/>
              </a:buClr>
              <a:buSzPts val="2000"/>
              <a:buFont typeface="Arial"/>
              <a:buNone/>
              <a:defRPr sz="3298" b="0" i="0" u="none" strike="noStrike" cap="none">
                <a:solidFill>
                  <a:schemeClr val="dk1"/>
                </a:solidFill>
                <a:latin typeface="Calibri"/>
                <a:ea typeface="Calibri"/>
                <a:cs typeface="Calibri"/>
                <a:sym typeface="Calibri"/>
              </a:defRPr>
            </a:lvl4pPr>
            <a:lvl5pPr marR="0" lvl="4" algn="l" rtl="0">
              <a:lnSpc>
                <a:spcPct val="90000"/>
              </a:lnSpc>
              <a:spcBef>
                <a:spcPts val="824"/>
              </a:spcBef>
              <a:spcAft>
                <a:spcPts val="0"/>
              </a:spcAft>
              <a:buClr>
                <a:schemeClr val="dk1"/>
              </a:buClr>
              <a:buSzPts val="2000"/>
              <a:buFont typeface="Arial"/>
              <a:buNone/>
              <a:defRPr sz="3298" b="0" i="0" u="none" strike="noStrike" cap="none">
                <a:solidFill>
                  <a:schemeClr val="dk1"/>
                </a:solidFill>
                <a:latin typeface="Calibri"/>
                <a:ea typeface="Calibri"/>
                <a:cs typeface="Calibri"/>
                <a:sym typeface="Calibri"/>
              </a:defRPr>
            </a:lvl5pPr>
            <a:lvl6pPr marR="0" lvl="5" algn="l" rtl="0">
              <a:lnSpc>
                <a:spcPct val="90000"/>
              </a:lnSpc>
              <a:spcBef>
                <a:spcPts val="824"/>
              </a:spcBef>
              <a:spcAft>
                <a:spcPts val="0"/>
              </a:spcAft>
              <a:buClr>
                <a:schemeClr val="dk1"/>
              </a:buClr>
              <a:buSzPts val="2000"/>
              <a:buFont typeface="Arial"/>
              <a:buNone/>
              <a:defRPr sz="3298" b="0" i="0" u="none" strike="noStrike" cap="none">
                <a:solidFill>
                  <a:schemeClr val="dk1"/>
                </a:solidFill>
                <a:latin typeface="Calibri"/>
                <a:ea typeface="Calibri"/>
                <a:cs typeface="Calibri"/>
                <a:sym typeface="Calibri"/>
              </a:defRPr>
            </a:lvl6pPr>
            <a:lvl7pPr marR="0" lvl="6" algn="l" rtl="0">
              <a:lnSpc>
                <a:spcPct val="90000"/>
              </a:lnSpc>
              <a:spcBef>
                <a:spcPts val="824"/>
              </a:spcBef>
              <a:spcAft>
                <a:spcPts val="0"/>
              </a:spcAft>
              <a:buClr>
                <a:schemeClr val="dk1"/>
              </a:buClr>
              <a:buSzPts val="2000"/>
              <a:buFont typeface="Arial"/>
              <a:buNone/>
              <a:defRPr sz="3298" b="0" i="0" u="none" strike="noStrike" cap="none">
                <a:solidFill>
                  <a:schemeClr val="dk1"/>
                </a:solidFill>
                <a:latin typeface="Calibri"/>
                <a:ea typeface="Calibri"/>
                <a:cs typeface="Calibri"/>
                <a:sym typeface="Calibri"/>
              </a:defRPr>
            </a:lvl7pPr>
            <a:lvl8pPr marR="0" lvl="7" algn="l" rtl="0">
              <a:lnSpc>
                <a:spcPct val="90000"/>
              </a:lnSpc>
              <a:spcBef>
                <a:spcPts val="824"/>
              </a:spcBef>
              <a:spcAft>
                <a:spcPts val="0"/>
              </a:spcAft>
              <a:buClr>
                <a:schemeClr val="dk1"/>
              </a:buClr>
              <a:buSzPts val="2000"/>
              <a:buFont typeface="Arial"/>
              <a:buNone/>
              <a:defRPr sz="3298" b="0" i="0" u="none" strike="noStrike" cap="none">
                <a:solidFill>
                  <a:schemeClr val="dk1"/>
                </a:solidFill>
                <a:latin typeface="Calibri"/>
                <a:ea typeface="Calibri"/>
                <a:cs typeface="Calibri"/>
                <a:sym typeface="Calibri"/>
              </a:defRPr>
            </a:lvl8pPr>
            <a:lvl9pPr marR="0" lvl="8" algn="l" rtl="0">
              <a:lnSpc>
                <a:spcPct val="90000"/>
              </a:lnSpc>
              <a:spcBef>
                <a:spcPts val="824"/>
              </a:spcBef>
              <a:spcAft>
                <a:spcPts val="0"/>
              </a:spcAft>
              <a:buClr>
                <a:schemeClr val="dk1"/>
              </a:buClr>
              <a:buSzPts val="2000"/>
              <a:buFont typeface="Arial"/>
              <a:buNone/>
              <a:defRPr sz="3298" b="0" i="0" u="none" strike="noStrike" cap="none">
                <a:solidFill>
                  <a:schemeClr val="dk1"/>
                </a:solidFill>
                <a:latin typeface="Calibri"/>
                <a:ea typeface="Calibri"/>
                <a:cs typeface="Calibri"/>
                <a:sym typeface="Calibri"/>
              </a:defRPr>
            </a:lvl9pPr>
          </a:lstStyle>
          <a:p>
            <a:endParaRPr/>
          </a:p>
        </p:txBody>
      </p:sp>
      <p:sp>
        <p:nvSpPr>
          <p:cNvPr id="57" name="Google Shape;57;p32"/>
          <p:cNvSpPr txBox="1">
            <a:spLocks noGrp="1"/>
          </p:cNvSpPr>
          <p:nvPr>
            <p:ph type="body" idx="1"/>
          </p:nvPr>
        </p:nvSpPr>
        <p:spPr>
          <a:xfrm>
            <a:off x="1384669" y="3392329"/>
            <a:ext cx="6483583" cy="6284709"/>
          </a:xfrm>
          <a:prstGeom prst="rect">
            <a:avLst/>
          </a:prstGeom>
          <a:noFill/>
          <a:ln>
            <a:noFill/>
          </a:ln>
        </p:spPr>
        <p:txBody>
          <a:bodyPr spcFirstLastPara="1" wrap="square" lIns="91425" tIns="45700" rIns="91425" bIns="45700" anchor="t" anchorCtr="0">
            <a:noAutofit/>
          </a:bodyPr>
          <a:lstStyle>
            <a:lvl1pPr marL="753830" lvl="0" indent="-376916" algn="l">
              <a:lnSpc>
                <a:spcPct val="90000"/>
              </a:lnSpc>
              <a:spcBef>
                <a:spcPts val="1649"/>
              </a:spcBef>
              <a:spcAft>
                <a:spcPts val="0"/>
              </a:spcAft>
              <a:buClr>
                <a:schemeClr val="dk1"/>
              </a:buClr>
              <a:buSzPts val="1600"/>
              <a:buNone/>
              <a:defRPr sz="2638"/>
            </a:lvl1pPr>
            <a:lvl2pPr marL="1507659" lvl="1" indent="-376916" algn="l">
              <a:lnSpc>
                <a:spcPct val="90000"/>
              </a:lnSpc>
              <a:spcBef>
                <a:spcPts val="824"/>
              </a:spcBef>
              <a:spcAft>
                <a:spcPts val="0"/>
              </a:spcAft>
              <a:buClr>
                <a:schemeClr val="dk1"/>
              </a:buClr>
              <a:buSzPts val="1400"/>
              <a:buNone/>
              <a:defRPr sz="2308"/>
            </a:lvl2pPr>
            <a:lvl3pPr marL="2261487" lvl="2" indent="-376916" algn="l">
              <a:lnSpc>
                <a:spcPct val="90000"/>
              </a:lnSpc>
              <a:spcBef>
                <a:spcPts val="824"/>
              </a:spcBef>
              <a:spcAft>
                <a:spcPts val="0"/>
              </a:spcAft>
              <a:buClr>
                <a:schemeClr val="dk1"/>
              </a:buClr>
              <a:buSzPts val="1200"/>
              <a:buNone/>
              <a:defRPr sz="1979"/>
            </a:lvl3pPr>
            <a:lvl4pPr marL="3015317" lvl="3" indent="-376916" algn="l">
              <a:lnSpc>
                <a:spcPct val="90000"/>
              </a:lnSpc>
              <a:spcBef>
                <a:spcPts val="824"/>
              </a:spcBef>
              <a:spcAft>
                <a:spcPts val="0"/>
              </a:spcAft>
              <a:buClr>
                <a:schemeClr val="dk1"/>
              </a:buClr>
              <a:buSzPts val="1000"/>
              <a:buNone/>
              <a:defRPr sz="1649"/>
            </a:lvl4pPr>
            <a:lvl5pPr marL="3769147" lvl="4" indent="-376916" algn="l">
              <a:lnSpc>
                <a:spcPct val="90000"/>
              </a:lnSpc>
              <a:spcBef>
                <a:spcPts val="824"/>
              </a:spcBef>
              <a:spcAft>
                <a:spcPts val="0"/>
              </a:spcAft>
              <a:buClr>
                <a:schemeClr val="dk1"/>
              </a:buClr>
              <a:buSzPts val="1000"/>
              <a:buNone/>
              <a:defRPr sz="1649"/>
            </a:lvl5pPr>
            <a:lvl6pPr marL="4522975" lvl="5" indent="-376916" algn="l">
              <a:lnSpc>
                <a:spcPct val="90000"/>
              </a:lnSpc>
              <a:spcBef>
                <a:spcPts val="824"/>
              </a:spcBef>
              <a:spcAft>
                <a:spcPts val="0"/>
              </a:spcAft>
              <a:buClr>
                <a:schemeClr val="dk1"/>
              </a:buClr>
              <a:buSzPts val="1000"/>
              <a:buNone/>
              <a:defRPr sz="1649"/>
            </a:lvl6pPr>
            <a:lvl7pPr marL="5276805" lvl="6" indent="-376916" algn="l">
              <a:lnSpc>
                <a:spcPct val="90000"/>
              </a:lnSpc>
              <a:spcBef>
                <a:spcPts val="824"/>
              </a:spcBef>
              <a:spcAft>
                <a:spcPts val="0"/>
              </a:spcAft>
              <a:buClr>
                <a:schemeClr val="dk1"/>
              </a:buClr>
              <a:buSzPts val="1000"/>
              <a:buNone/>
              <a:defRPr sz="1649"/>
            </a:lvl7pPr>
            <a:lvl8pPr marL="6030634" lvl="7" indent="-376916" algn="l">
              <a:lnSpc>
                <a:spcPct val="90000"/>
              </a:lnSpc>
              <a:spcBef>
                <a:spcPts val="824"/>
              </a:spcBef>
              <a:spcAft>
                <a:spcPts val="0"/>
              </a:spcAft>
              <a:buClr>
                <a:schemeClr val="dk1"/>
              </a:buClr>
              <a:buSzPts val="1000"/>
              <a:buNone/>
              <a:defRPr sz="1649"/>
            </a:lvl8pPr>
            <a:lvl9pPr marL="6784462" lvl="8" indent="-376916" algn="l">
              <a:lnSpc>
                <a:spcPct val="90000"/>
              </a:lnSpc>
              <a:spcBef>
                <a:spcPts val="824"/>
              </a:spcBef>
              <a:spcAft>
                <a:spcPts val="0"/>
              </a:spcAft>
              <a:buClr>
                <a:schemeClr val="dk1"/>
              </a:buClr>
              <a:buSzPts val="1000"/>
              <a:buNone/>
              <a:defRPr sz="1649"/>
            </a:lvl9pPr>
          </a:lstStyle>
          <a:p>
            <a:endParaRPr/>
          </a:p>
        </p:txBody>
      </p:sp>
      <p:sp>
        <p:nvSpPr>
          <p:cNvPr id="58" name="Google Shape;58;p32"/>
          <p:cNvSpPr txBox="1">
            <a:spLocks noGrp="1"/>
          </p:cNvSpPr>
          <p:nvPr>
            <p:ph type="dt" idx="10"/>
          </p:nvPr>
        </p:nvSpPr>
        <p:spPr>
          <a:xfrm>
            <a:off x="1382048" y="10480623"/>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2"/>
          <p:cNvSpPr txBox="1">
            <a:spLocks noGrp="1"/>
          </p:cNvSpPr>
          <p:nvPr>
            <p:ph type="ftr" idx="11"/>
          </p:nvPr>
        </p:nvSpPr>
        <p:spPr>
          <a:xfrm>
            <a:off x="6658958" y="10480623"/>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2"/>
          <p:cNvSpPr txBox="1">
            <a:spLocks noGrp="1"/>
          </p:cNvSpPr>
          <p:nvPr>
            <p:ph type="sldNum" idx="12"/>
          </p:nvPr>
        </p:nvSpPr>
        <p:spPr>
          <a:xfrm>
            <a:off x="14197400" y="10480623"/>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Titre vertical et texte">
    <p:spTree>
      <p:nvGrpSpPr>
        <p:cNvPr id="1" name="Shape 61"/>
        <p:cNvGrpSpPr/>
        <p:nvPr/>
      </p:nvGrpSpPr>
      <p:grpSpPr>
        <a:xfrm>
          <a:off x="0" y="0"/>
          <a:ext cx="0" cy="0"/>
          <a:chOff x="0" y="0"/>
          <a:chExt cx="0" cy="0"/>
        </a:xfrm>
      </p:grpSpPr>
      <p:sp>
        <p:nvSpPr>
          <p:cNvPr id="62" name="Google Shape;62;p33"/>
          <p:cNvSpPr txBox="1">
            <a:spLocks noGrp="1"/>
          </p:cNvSpPr>
          <p:nvPr>
            <p:ph type="title"/>
          </p:nvPr>
        </p:nvSpPr>
        <p:spPr>
          <a:xfrm rot="5400000">
            <a:off x="11761760" y="3226135"/>
            <a:ext cx="9582806" cy="433460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3"/>
          <p:cNvSpPr txBox="1">
            <a:spLocks noGrp="1"/>
          </p:cNvSpPr>
          <p:nvPr>
            <p:ph type="body" idx="1"/>
          </p:nvPr>
        </p:nvSpPr>
        <p:spPr>
          <a:xfrm rot="5400000">
            <a:off x="2966911" y="-982829"/>
            <a:ext cx="9582806" cy="12752532"/>
          </a:xfrm>
          <a:prstGeom prst="rect">
            <a:avLst/>
          </a:prstGeom>
          <a:noFill/>
          <a:ln>
            <a:noFill/>
          </a:ln>
        </p:spPr>
        <p:txBody>
          <a:bodyPr spcFirstLastPara="1" wrap="square" lIns="91425" tIns="45700" rIns="91425" bIns="45700" anchor="t" anchorCtr="0">
            <a:noAutofit/>
          </a:bodyPr>
          <a:lstStyle>
            <a:lvl1pPr marL="753830" lvl="0" indent="-565372" algn="l">
              <a:lnSpc>
                <a:spcPct val="90000"/>
              </a:lnSpc>
              <a:spcBef>
                <a:spcPts val="1649"/>
              </a:spcBef>
              <a:spcAft>
                <a:spcPts val="0"/>
              </a:spcAft>
              <a:buClr>
                <a:schemeClr val="dk1"/>
              </a:buClr>
              <a:buSzPts val="1800"/>
              <a:buChar char="•"/>
              <a:defRPr/>
            </a:lvl1pPr>
            <a:lvl2pPr marL="1507659" lvl="1" indent="-565372" algn="l">
              <a:lnSpc>
                <a:spcPct val="90000"/>
              </a:lnSpc>
              <a:spcBef>
                <a:spcPts val="824"/>
              </a:spcBef>
              <a:spcAft>
                <a:spcPts val="0"/>
              </a:spcAft>
              <a:buClr>
                <a:schemeClr val="dk1"/>
              </a:buClr>
              <a:buSzPts val="1800"/>
              <a:buChar char="•"/>
              <a:defRPr/>
            </a:lvl2pPr>
            <a:lvl3pPr marL="2261487" lvl="2" indent="-565372" algn="l">
              <a:lnSpc>
                <a:spcPct val="90000"/>
              </a:lnSpc>
              <a:spcBef>
                <a:spcPts val="824"/>
              </a:spcBef>
              <a:spcAft>
                <a:spcPts val="0"/>
              </a:spcAft>
              <a:buClr>
                <a:schemeClr val="dk1"/>
              </a:buClr>
              <a:buSzPts val="1800"/>
              <a:buChar char="•"/>
              <a:defRPr/>
            </a:lvl3pPr>
            <a:lvl4pPr marL="3015317" lvl="3" indent="-565372" algn="l">
              <a:lnSpc>
                <a:spcPct val="90000"/>
              </a:lnSpc>
              <a:spcBef>
                <a:spcPts val="824"/>
              </a:spcBef>
              <a:spcAft>
                <a:spcPts val="0"/>
              </a:spcAft>
              <a:buClr>
                <a:schemeClr val="dk1"/>
              </a:buClr>
              <a:buSzPts val="1800"/>
              <a:buChar char="•"/>
              <a:defRPr/>
            </a:lvl4pPr>
            <a:lvl5pPr marL="3769147" lvl="4" indent="-565372" algn="l">
              <a:lnSpc>
                <a:spcPct val="90000"/>
              </a:lnSpc>
              <a:spcBef>
                <a:spcPts val="824"/>
              </a:spcBef>
              <a:spcAft>
                <a:spcPts val="0"/>
              </a:spcAft>
              <a:buClr>
                <a:schemeClr val="dk1"/>
              </a:buClr>
              <a:buSzPts val="1800"/>
              <a:buChar char="•"/>
              <a:defRPr/>
            </a:lvl5pPr>
            <a:lvl6pPr marL="4522975" lvl="5" indent="-565372" algn="l">
              <a:lnSpc>
                <a:spcPct val="90000"/>
              </a:lnSpc>
              <a:spcBef>
                <a:spcPts val="824"/>
              </a:spcBef>
              <a:spcAft>
                <a:spcPts val="0"/>
              </a:spcAft>
              <a:buClr>
                <a:schemeClr val="dk1"/>
              </a:buClr>
              <a:buSzPts val="1800"/>
              <a:buChar char="•"/>
              <a:defRPr/>
            </a:lvl6pPr>
            <a:lvl7pPr marL="5276805" lvl="6" indent="-565372" algn="l">
              <a:lnSpc>
                <a:spcPct val="90000"/>
              </a:lnSpc>
              <a:spcBef>
                <a:spcPts val="824"/>
              </a:spcBef>
              <a:spcAft>
                <a:spcPts val="0"/>
              </a:spcAft>
              <a:buClr>
                <a:schemeClr val="dk1"/>
              </a:buClr>
              <a:buSzPts val="1800"/>
              <a:buChar char="•"/>
              <a:defRPr/>
            </a:lvl7pPr>
            <a:lvl8pPr marL="6030634" lvl="7" indent="-565372" algn="l">
              <a:lnSpc>
                <a:spcPct val="90000"/>
              </a:lnSpc>
              <a:spcBef>
                <a:spcPts val="824"/>
              </a:spcBef>
              <a:spcAft>
                <a:spcPts val="0"/>
              </a:spcAft>
              <a:buClr>
                <a:schemeClr val="dk1"/>
              </a:buClr>
              <a:buSzPts val="1800"/>
              <a:buChar char="•"/>
              <a:defRPr/>
            </a:lvl8pPr>
            <a:lvl9pPr marL="6784462" lvl="8" indent="-565372" algn="l">
              <a:lnSpc>
                <a:spcPct val="90000"/>
              </a:lnSpc>
              <a:spcBef>
                <a:spcPts val="824"/>
              </a:spcBef>
              <a:spcAft>
                <a:spcPts val="0"/>
              </a:spcAft>
              <a:buClr>
                <a:schemeClr val="dk1"/>
              </a:buClr>
              <a:buSzPts val="1800"/>
              <a:buChar char="•"/>
              <a:defRPr/>
            </a:lvl9pPr>
          </a:lstStyle>
          <a:p>
            <a:endParaRPr/>
          </a:p>
        </p:txBody>
      </p:sp>
      <p:sp>
        <p:nvSpPr>
          <p:cNvPr id="64" name="Google Shape;64;p33"/>
          <p:cNvSpPr txBox="1">
            <a:spLocks noGrp="1"/>
          </p:cNvSpPr>
          <p:nvPr>
            <p:ph type="dt" idx="10"/>
          </p:nvPr>
        </p:nvSpPr>
        <p:spPr>
          <a:xfrm>
            <a:off x="1382048" y="10480623"/>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3"/>
          <p:cNvSpPr txBox="1">
            <a:spLocks noGrp="1"/>
          </p:cNvSpPr>
          <p:nvPr>
            <p:ph type="ftr" idx="11"/>
          </p:nvPr>
        </p:nvSpPr>
        <p:spPr>
          <a:xfrm>
            <a:off x="6658958" y="10480623"/>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3"/>
          <p:cNvSpPr txBox="1">
            <a:spLocks noGrp="1"/>
          </p:cNvSpPr>
          <p:nvPr>
            <p:ph type="sldNum" idx="12"/>
          </p:nvPr>
        </p:nvSpPr>
        <p:spPr>
          <a:xfrm>
            <a:off x="14197400" y="10480623"/>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cSld name="Vide sans bas de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1817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19"/>
        <p:cNvGrpSpPr/>
        <p:nvPr/>
      </p:nvGrpSpPr>
      <p:grpSpPr>
        <a:xfrm>
          <a:off x="0" y="0"/>
          <a:ext cx="0" cy="0"/>
          <a:chOff x="0" y="0"/>
          <a:chExt cx="0" cy="0"/>
        </a:xfrm>
      </p:grpSpPr>
      <p:sp>
        <p:nvSpPr>
          <p:cNvPr id="20" name="Google Shape;20;p25"/>
          <p:cNvSpPr txBox="1">
            <a:spLocks noGrp="1"/>
          </p:cNvSpPr>
          <p:nvPr>
            <p:ph type="title"/>
          </p:nvPr>
        </p:nvSpPr>
        <p:spPr>
          <a:xfrm>
            <a:off x="1382048" y="602034"/>
            <a:ext cx="17338417" cy="218564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5"/>
          <p:cNvSpPr txBox="1">
            <a:spLocks noGrp="1"/>
          </p:cNvSpPr>
          <p:nvPr>
            <p:ph type="body" idx="1"/>
          </p:nvPr>
        </p:nvSpPr>
        <p:spPr>
          <a:xfrm>
            <a:off x="1382048" y="3010168"/>
            <a:ext cx="17338417" cy="7174672"/>
          </a:xfrm>
          <a:prstGeom prst="rect">
            <a:avLst/>
          </a:prstGeom>
          <a:noFill/>
          <a:ln>
            <a:noFill/>
          </a:ln>
        </p:spPr>
        <p:txBody>
          <a:bodyPr spcFirstLastPara="1" wrap="square" lIns="91425" tIns="45700" rIns="91425" bIns="45700" anchor="t" anchorCtr="0">
            <a:noAutofit/>
          </a:bodyPr>
          <a:lstStyle>
            <a:lvl1pPr marL="753831" lvl="0" indent="-565374" algn="l">
              <a:lnSpc>
                <a:spcPct val="90000"/>
              </a:lnSpc>
              <a:spcBef>
                <a:spcPts val="1649"/>
              </a:spcBef>
              <a:spcAft>
                <a:spcPts val="0"/>
              </a:spcAft>
              <a:buClr>
                <a:schemeClr val="dk1"/>
              </a:buClr>
              <a:buSzPts val="1800"/>
              <a:buChar char="•"/>
              <a:defRPr/>
            </a:lvl1pPr>
            <a:lvl2pPr marL="1507663" lvl="1" indent="-565374" algn="l">
              <a:lnSpc>
                <a:spcPct val="90000"/>
              </a:lnSpc>
              <a:spcBef>
                <a:spcPts val="824"/>
              </a:spcBef>
              <a:spcAft>
                <a:spcPts val="0"/>
              </a:spcAft>
              <a:buClr>
                <a:schemeClr val="dk1"/>
              </a:buClr>
              <a:buSzPts val="1800"/>
              <a:buChar char="•"/>
              <a:defRPr/>
            </a:lvl2pPr>
            <a:lvl3pPr marL="2261494" lvl="2" indent="-565374" algn="l">
              <a:lnSpc>
                <a:spcPct val="90000"/>
              </a:lnSpc>
              <a:spcBef>
                <a:spcPts val="824"/>
              </a:spcBef>
              <a:spcAft>
                <a:spcPts val="0"/>
              </a:spcAft>
              <a:buClr>
                <a:schemeClr val="dk1"/>
              </a:buClr>
              <a:buSzPts val="1800"/>
              <a:buChar char="•"/>
              <a:defRPr/>
            </a:lvl3pPr>
            <a:lvl4pPr marL="3015325" lvl="3" indent="-565374" algn="l">
              <a:lnSpc>
                <a:spcPct val="90000"/>
              </a:lnSpc>
              <a:spcBef>
                <a:spcPts val="824"/>
              </a:spcBef>
              <a:spcAft>
                <a:spcPts val="0"/>
              </a:spcAft>
              <a:buClr>
                <a:schemeClr val="dk1"/>
              </a:buClr>
              <a:buSzPts val="1800"/>
              <a:buChar char="•"/>
              <a:defRPr/>
            </a:lvl4pPr>
            <a:lvl5pPr marL="3769157" lvl="4" indent="-565374" algn="l">
              <a:lnSpc>
                <a:spcPct val="90000"/>
              </a:lnSpc>
              <a:spcBef>
                <a:spcPts val="824"/>
              </a:spcBef>
              <a:spcAft>
                <a:spcPts val="0"/>
              </a:spcAft>
              <a:buClr>
                <a:schemeClr val="dk1"/>
              </a:buClr>
              <a:buSzPts val="1800"/>
              <a:buChar char="•"/>
              <a:defRPr/>
            </a:lvl5pPr>
            <a:lvl6pPr marL="4522988" lvl="5" indent="-565374" algn="l">
              <a:lnSpc>
                <a:spcPct val="90000"/>
              </a:lnSpc>
              <a:spcBef>
                <a:spcPts val="824"/>
              </a:spcBef>
              <a:spcAft>
                <a:spcPts val="0"/>
              </a:spcAft>
              <a:buClr>
                <a:schemeClr val="dk1"/>
              </a:buClr>
              <a:buSzPts val="1800"/>
              <a:buChar char="•"/>
              <a:defRPr/>
            </a:lvl6pPr>
            <a:lvl7pPr marL="5276820" lvl="6" indent="-565374" algn="l">
              <a:lnSpc>
                <a:spcPct val="90000"/>
              </a:lnSpc>
              <a:spcBef>
                <a:spcPts val="824"/>
              </a:spcBef>
              <a:spcAft>
                <a:spcPts val="0"/>
              </a:spcAft>
              <a:buClr>
                <a:schemeClr val="dk1"/>
              </a:buClr>
              <a:buSzPts val="1800"/>
              <a:buChar char="•"/>
              <a:defRPr/>
            </a:lvl7pPr>
            <a:lvl8pPr marL="6030651" lvl="7" indent="-565374" algn="l">
              <a:lnSpc>
                <a:spcPct val="90000"/>
              </a:lnSpc>
              <a:spcBef>
                <a:spcPts val="824"/>
              </a:spcBef>
              <a:spcAft>
                <a:spcPts val="0"/>
              </a:spcAft>
              <a:buClr>
                <a:schemeClr val="dk1"/>
              </a:buClr>
              <a:buSzPts val="1800"/>
              <a:buChar char="•"/>
              <a:defRPr/>
            </a:lvl8pPr>
            <a:lvl9pPr marL="6784482" lvl="8" indent="-565374" algn="l">
              <a:lnSpc>
                <a:spcPct val="90000"/>
              </a:lnSpc>
              <a:spcBef>
                <a:spcPts val="824"/>
              </a:spcBef>
              <a:spcAft>
                <a:spcPts val="0"/>
              </a:spcAft>
              <a:buClr>
                <a:schemeClr val="dk1"/>
              </a:buClr>
              <a:buSzPts val="1800"/>
              <a:buChar char="•"/>
              <a:defRPr/>
            </a:lvl9pPr>
          </a:lstStyle>
          <a:p>
            <a:endParaRPr/>
          </a:p>
        </p:txBody>
      </p:sp>
      <p:sp>
        <p:nvSpPr>
          <p:cNvPr id="22" name="Google Shape;22;p25"/>
          <p:cNvSpPr txBox="1">
            <a:spLocks noGrp="1"/>
          </p:cNvSpPr>
          <p:nvPr>
            <p:ph type="dt" idx="10"/>
          </p:nvPr>
        </p:nvSpPr>
        <p:spPr>
          <a:xfrm>
            <a:off x="1382048" y="10480622"/>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5"/>
          <p:cNvSpPr txBox="1">
            <a:spLocks noGrp="1"/>
          </p:cNvSpPr>
          <p:nvPr>
            <p:ph type="ftr" idx="11"/>
          </p:nvPr>
        </p:nvSpPr>
        <p:spPr>
          <a:xfrm>
            <a:off x="6658958" y="10480622"/>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5"/>
          <p:cNvSpPr txBox="1">
            <a:spLocks noGrp="1"/>
          </p:cNvSpPr>
          <p:nvPr>
            <p:ph type="sldNum" idx="12"/>
          </p:nvPr>
        </p:nvSpPr>
        <p:spPr>
          <a:xfrm>
            <a:off x="14197400" y="10480622"/>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En-tête de section" type="secHead">
  <p:cSld name="En-tête de section">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1371578" y="2819090"/>
            <a:ext cx="17338417" cy="470371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989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1371578" y="7567303"/>
            <a:ext cx="17338417" cy="2473572"/>
          </a:xfrm>
          <a:prstGeom prst="rect">
            <a:avLst/>
          </a:prstGeom>
          <a:noFill/>
          <a:ln>
            <a:noFill/>
          </a:ln>
        </p:spPr>
        <p:txBody>
          <a:bodyPr spcFirstLastPara="1" wrap="square" lIns="91425" tIns="45700" rIns="91425" bIns="45700" anchor="t" anchorCtr="0">
            <a:noAutofit/>
          </a:bodyPr>
          <a:lstStyle>
            <a:lvl1pPr marL="753831" lvl="0" indent="-376916" algn="l">
              <a:lnSpc>
                <a:spcPct val="90000"/>
              </a:lnSpc>
              <a:spcBef>
                <a:spcPts val="1649"/>
              </a:spcBef>
              <a:spcAft>
                <a:spcPts val="0"/>
              </a:spcAft>
              <a:buClr>
                <a:srgbClr val="888888"/>
              </a:buClr>
              <a:buSzPts val="2400"/>
              <a:buNone/>
              <a:defRPr sz="3957">
                <a:solidFill>
                  <a:srgbClr val="888888"/>
                </a:solidFill>
              </a:defRPr>
            </a:lvl1pPr>
            <a:lvl2pPr marL="1507663" lvl="1" indent="-376916" algn="l">
              <a:lnSpc>
                <a:spcPct val="90000"/>
              </a:lnSpc>
              <a:spcBef>
                <a:spcPts val="824"/>
              </a:spcBef>
              <a:spcAft>
                <a:spcPts val="0"/>
              </a:spcAft>
              <a:buClr>
                <a:srgbClr val="888888"/>
              </a:buClr>
              <a:buSzPts val="2000"/>
              <a:buNone/>
              <a:defRPr sz="3298">
                <a:solidFill>
                  <a:srgbClr val="888888"/>
                </a:solidFill>
              </a:defRPr>
            </a:lvl2pPr>
            <a:lvl3pPr marL="2261494" lvl="2" indent="-376916" algn="l">
              <a:lnSpc>
                <a:spcPct val="90000"/>
              </a:lnSpc>
              <a:spcBef>
                <a:spcPts val="824"/>
              </a:spcBef>
              <a:spcAft>
                <a:spcPts val="0"/>
              </a:spcAft>
              <a:buClr>
                <a:srgbClr val="888888"/>
              </a:buClr>
              <a:buSzPts val="1800"/>
              <a:buNone/>
              <a:defRPr sz="2968">
                <a:solidFill>
                  <a:srgbClr val="888888"/>
                </a:solidFill>
              </a:defRPr>
            </a:lvl3pPr>
            <a:lvl4pPr marL="3015325" lvl="3" indent="-376916" algn="l">
              <a:lnSpc>
                <a:spcPct val="90000"/>
              </a:lnSpc>
              <a:spcBef>
                <a:spcPts val="824"/>
              </a:spcBef>
              <a:spcAft>
                <a:spcPts val="0"/>
              </a:spcAft>
              <a:buClr>
                <a:srgbClr val="888888"/>
              </a:buClr>
              <a:buSzPts val="1600"/>
              <a:buNone/>
              <a:defRPr sz="2638">
                <a:solidFill>
                  <a:srgbClr val="888888"/>
                </a:solidFill>
              </a:defRPr>
            </a:lvl4pPr>
            <a:lvl5pPr marL="3769157" lvl="4" indent="-376916" algn="l">
              <a:lnSpc>
                <a:spcPct val="90000"/>
              </a:lnSpc>
              <a:spcBef>
                <a:spcPts val="824"/>
              </a:spcBef>
              <a:spcAft>
                <a:spcPts val="0"/>
              </a:spcAft>
              <a:buClr>
                <a:srgbClr val="888888"/>
              </a:buClr>
              <a:buSzPts val="1600"/>
              <a:buNone/>
              <a:defRPr sz="2638">
                <a:solidFill>
                  <a:srgbClr val="888888"/>
                </a:solidFill>
              </a:defRPr>
            </a:lvl5pPr>
            <a:lvl6pPr marL="4522988" lvl="5" indent="-376916" algn="l">
              <a:lnSpc>
                <a:spcPct val="90000"/>
              </a:lnSpc>
              <a:spcBef>
                <a:spcPts val="824"/>
              </a:spcBef>
              <a:spcAft>
                <a:spcPts val="0"/>
              </a:spcAft>
              <a:buClr>
                <a:srgbClr val="888888"/>
              </a:buClr>
              <a:buSzPts val="1600"/>
              <a:buNone/>
              <a:defRPr sz="2638">
                <a:solidFill>
                  <a:srgbClr val="888888"/>
                </a:solidFill>
              </a:defRPr>
            </a:lvl6pPr>
            <a:lvl7pPr marL="5276820" lvl="6" indent="-376916" algn="l">
              <a:lnSpc>
                <a:spcPct val="90000"/>
              </a:lnSpc>
              <a:spcBef>
                <a:spcPts val="824"/>
              </a:spcBef>
              <a:spcAft>
                <a:spcPts val="0"/>
              </a:spcAft>
              <a:buClr>
                <a:srgbClr val="888888"/>
              </a:buClr>
              <a:buSzPts val="1600"/>
              <a:buNone/>
              <a:defRPr sz="2638">
                <a:solidFill>
                  <a:srgbClr val="888888"/>
                </a:solidFill>
              </a:defRPr>
            </a:lvl7pPr>
            <a:lvl8pPr marL="6030651" lvl="7" indent="-376916" algn="l">
              <a:lnSpc>
                <a:spcPct val="90000"/>
              </a:lnSpc>
              <a:spcBef>
                <a:spcPts val="824"/>
              </a:spcBef>
              <a:spcAft>
                <a:spcPts val="0"/>
              </a:spcAft>
              <a:buClr>
                <a:srgbClr val="888888"/>
              </a:buClr>
              <a:buSzPts val="1600"/>
              <a:buNone/>
              <a:defRPr sz="2638">
                <a:solidFill>
                  <a:srgbClr val="888888"/>
                </a:solidFill>
              </a:defRPr>
            </a:lvl8pPr>
            <a:lvl9pPr marL="6784482" lvl="8" indent="-376916" algn="l">
              <a:lnSpc>
                <a:spcPct val="90000"/>
              </a:lnSpc>
              <a:spcBef>
                <a:spcPts val="824"/>
              </a:spcBef>
              <a:spcAft>
                <a:spcPts val="0"/>
              </a:spcAft>
              <a:buClr>
                <a:srgbClr val="888888"/>
              </a:buClr>
              <a:buSzPts val="1600"/>
              <a:buNone/>
              <a:defRPr sz="2638">
                <a:solidFill>
                  <a:srgbClr val="888888"/>
                </a:solidFill>
              </a:defRPr>
            </a:lvl9pPr>
          </a:lstStyle>
          <a:p>
            <a:endParaRPr/>
          </a:p>
        </p:txBody>
      </p:sp>
      <p:sp>
        <p:nvSpPr>
          <p:cNvPr id="28" name="Google Shape;28;p28"/>
          <p:cNvSpPr txBox="1">
            <a:spLocks noGrp="1"/>
          </p:cNvSpPr>
          <p:nvPr>
            <p:ph type="dt" idx="10"/>
          </p:nvPr>
        </p:nvSpPr>
        <p:spPr>
          <a:xfrm>
            <a:off x="1382048" y="10480622"/>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ftr" idx="11"/>
          </p:nvPr>
        </p:nvSpPr>
        <p:spPr>
          <a:xfrm>
            <a:off x="6658958" y="10480622"/>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8"/>
          <p:cNvSpPr txBox="1">
            <a:spLocks noGrp="1"/>
          </p:cNvSpPr>
          <p:nvPr>
            <p:ph type="sldNum" idx="12"/>
          </p:nvPr>
        </p:nvSpPr>
        <p:spPr>
          <a:xfrm>
            <a:off x="14197400" y="10480622"/>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eux contenus" type="twoObj">
  <p:cSld name="Deux contenus">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1382048" y="602034"/>
            <a:ext cx="17338417" cy="218564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1382048" y="3010168"/>
            <a:ext cx="8543568" cy="7174672"/>
          </a:xfrm>
          <a:prstGeom prst="rect">
            <a:avLst/>
          </a:prstGeom>
          <a:noFill/>
          <a:ln>
            <a:noFill/>
          </a:ln>
        </p:spPr>
        <p:txBody>
          <a:bodyPr spcFirstLastPara="1" wrap="square" lIns="91425" tIns="45700" rIns="91425" bIns="45700" anchor="t" anchorCtr="0">
            <a:noAutofit/>
          </a:bodyPr>
          <a:lstStyle>
            <a:lvl1pPr marL="753831" lvl="0" indent="-565374" algn="l">
              <a:lnSpc>
                <a:spcPct val="90000"/>
              </a:lnSpc>
              <a:spcBef>
                <a:spcPts val="1649"/>
              </a:spcBef>
              <a:spcAft>
                <a:spcPts val="0"/>
              </a:spcAft>
              <a:buClr>
                <a:schemeClr val="dk1"/>
              </a:buClr>
              <a:buSzPts val="1800"/>
              <a:buChar char="•"/>
              <a:defRPr/>
            </a:lvl1pPr>
            <a:lvl2pPr marL="1507663" lvl="1" indent="-565374" algn="l">
              <a:lnSpc>
                <a:spcPct val="90000"/>
              </a:lnSpc>
              <a:spcBef>
                <a:spcPts val="824"/>
              </a:spcBef>
              <a:spcAft>
                <a:spcPts val="0"/>
              </a:spcAft>
              <a:buClr>
                <a:schemeClr val="dk1"/>
              </a:buClr>
              <a:buSzPts val="1800"/>
              <a:buChar char="•"/>
              <a:defRPr/>
            </a:lvl2pPr>
            <a:lvl3pPr marL="2261494" lvl="2" indent="-565374" algn="l">
              <a:lnSpc>
                <a:spcPct val="90000"/>
              </a:lnSpc>
              <a:spcBef>
                <a:spcPts val="824"/>
              </a:spcBef>
              <a:spcAft>
                <a:spcPts val="0"/>
              </a:spcAft>
              <a:buClr>
                <a:schemeClr val="dk1"/>
              </a:buClr>
              <a:buSzPts val="1800"/>
              <a:buChar char="•"/>
              <a:defRPr/>
            </a:lvl3pPr>
            <a:lvl4pPr marL="3015325" lvl="3" indent="-565374" algn="l">
              <a:lnSpc>
                <a:spcPct val="90000"/>
              </a:lnSpc>
              <a:spcBef>
                <a:spcPts val="824"/>
              </a:spcBef>
              <a:spcAft>
                <a:spcPts val="0"/>
              </a:spcAft>
              <a:buClr>
                <a:schemeClr val="dk1"/>
              </a:buClr>
              <a:buSzPts val="1800"/>
              <a:buChar char="•"/>
              <a:defRPr/>
            </a:lvl4pPr>
            <a:lvl5pPr marL="3769157" lvl="4" indent="-565374" algn="l">
              <a:lnSpc>
                <a:spcPct val="90000"/>
              </a:lnSpc>
              <a:spcBef>
                <a:spcPts val="824"/>
              </a:spcBef>
              <a:spcAft>
                <a:spcPts val="0"/>
              </a:spcAft>
              <a:buClr>
                <a:schemeClr val="dk1"/>
              </a:buClr>
              <a:buSzPts val="1800"/>
              <a:buChar char="•"/>
              <a:defRPr/>
            </a:lvl5pPr>
            <a:lvl6pPr marL="4522988" lvl="5" indent="-565374" algn="l">
              <a:lnSpc>
                <a:spcPct val="90000"/>
              </a:lnSpc>
              <a:spcBef>
                <a:spcPts val="824"/>
              </a:spcBef>
              <a:spcAft>
                <a:spcPts val="0"/>
              </a:spcAft>
              <a:buClr>
                <a:schemeClr val="dk1"/>
              </a:buClr>
              <a:buSzPts val="1800"/>
              <a:buChar char="•"/>
              <a:defRPr/>
            </a:lvl6pPr>
            <a:lvl7pPr marL="5276820" lvl="6" indent="-565374" algn="l">
              <a:lnSpc>
                <a:spcPct val="90000"/>
              </a:lnSpc>
              <a:spcBef>
                <a:spcPts val="824"/>
              </a:spcBef>
              <a:spcAft>
                <a:spcPts val="0"/>
              </a:spcAft>
              <a:buClr>
                <a:schemeClr val="dk1"/>
              </a:buClr>
              <a:buSzPts val="1800"/>
              <a:buChar char="•"/>
              <a:defRPr/>
            </a:lvl7pPr>
            <a:lvl8pPr marL="6030651" lvl="7" indent="-565374" algn="l">
              <a:lnSpc>
                <a:spcPct val="90000"/>
              </a:lnSpc>
              <a:spcBef>
                <a:spcPts val="824"/>
              </a:spcBef>
              <a:spcAft>
                <a:spcPts val="0"/>
              </a:spcAft>
              <a:buClr>
                <a:schemeClr val="dk1"/>
              </a:buClr>
              <a:buSzPts val="1800"/>
              <a:buChar char="•"/>
              <a:defRPr/>
            </a:lvl8pPr>
            <a:lvl9pPr marL="6784482" lvl="8" indent="-565374" algn="l">
              <a:lnSpc>
                <a:spcPct val="90000"/>
              </a:lnSpc>
              <a:spcBef>
                <a:spcPts val="824"/>
              </a:spcBef>
              <a:spcAft>
                <a:spcPts val="0"/>
              </a:spcAft>
              <a:buClr>
                <a:schemeClr val="dk1"/>
              </a:buClr>
              <a:buSzPts val="1800"/>
              <a:buChar char="•"/>
              <a:defRPr/>
            </a:lvl9pPr>
          </a:lstStyle>
          <a:p>
            <a:endParaRPr/>
          </a:p>
        </p:txBody>
      </p:sp>
      <p:sp>
        <p:nvSpPr>
          <p:cNvPr id="34" name="Google Shape;34;p29"/>
          <p:cNvSpPr txBox="1">
            <a:spLocks noGrp="1"/>
          </p:cNvSpPr>
          <p:nvPr>
            <p:ph type="body" idx="2"/>
          </p:nvPr>
        </p:nvSpPr>
        <p:spPr>
          <a:xfrm>
            <a:off x="10176897" y="3010168"/>
            <a:ext cx="8543568" cy="7174672"/>
          </a:xfrm>
          <a:prstGeom prst="rect">
            <a:avLst/>
          </a:prstGeom>
          <a:noFill/>
          <a:ln>
            <a:noFill/>
          </a:ln>
        </p:spPr>
        <p:txBody>
          <a:bodyPr spcFirstLastPara="1" wrap="square" lIns="91425" tIns="45700" rIns="91425" bIns="45700" anchor="t" anchorCtr="0">
            <a:noAutofit/>
          </a:bodyPr>
          <a:lstStyle>
            <a:lvl1pPr marL="753831" lvl="0" indent="-565374" algn="l">
              <a:lnSpc>
                <a:spcPct val="90000"/>
              </a:lnSpc>
              <a:spcBef>
                <a:spcPts val="1649"/>
              </a:spcBef>
              <a:spcAft>
                <a:spcPts val="0"/>
              </a:spcAft>
              <a:buClr>
                <a:schemeClr val="dk1"/>
              </a:buClr>
              <a:buSzPts val="1800"/>
              <a:buChar char="•"/>
              <a:defRPr/>
            </a:lvl1pPr>
            <a:lvl2pPr marL="1507663" lvl="1" indent="-565374" algn="l">
              <a:lnSpc>
                <a:spcPct val="90000"/>
              </a:lnSpc>
              <a:spcBef>
                <a:spcPts val="824"/>
              </a:spcBef>
              <a:spcAft>
                <a:spcPts val="0"/>
              </a:spcAft>
              <a:buClr>
                <a:schemeClr val="dk1"/>
              </a:buClr>
              <a:buSzPts val="1800"/>
              <a:buChar char="•"/>
              <a:defRPr/>
            </a:lvl2pPr>
            <a:lvl3pPr marL="2261494" lvl="2" indent="-565374" algn="l">
              <a:lnSpc>
                <a:spcPct val="90000"/>
              </a:lnSpc>
              <a:spcBef>
                <a:spcPts val="824"/>
              </a:spcBef>
              <a:spcAft>
                <a:spcPts val="0"/>
              </a:spcAft>
              <a:buClr>
                <a:schemeClr val="dk1"/>
              </a:buClr>
              <a:buSzPts val="1800"/>
              <a:buChar char="•"/>
              <a:defRPr/>
            </a:lvl3pPr>
            <a:lvl4pPr marL="3015325" lvl="3" indent="-565374" algn="l">
              <a:lnSpc>
                <a:spcPct val="90000"/>
              </a:lnSpc>
              <a:spcBef>
                <a:spcPts val="824"/>
              </a:spcBef>
              <a:spcAft>
                <a:spcPts val="0"/>
              </a:spcAft>
              <a:buClr>
                <a:schemeClr val="dk1"/>
              </a:buClr>
              <a:buSzPts val="1800"/>
              <a:buChar char="•"/>
              <a:defRPr/>
            </a:lvl4pPr>
            <a:lvl5pPr marL="3769157" lvl="4" indent="-565374" algn="l">
              <a:lnSpc>
                <a:spcPct val="90000"/>
              </a:lnSpc>
              <a:spcBef>
                <a:spcPts val="824"/>
              </a:spcBef>
              <a:spcAft>
                <a:spcPts val="0"/>
              </a:spcAft>
              <a:buClr>
                <a:schemeClr val="dk1"/>
              </a:buClr>
              <a:buSzPts val="1800"/>
              <a:buChar char="•"/>
              <a:defRPr/>
            </a:lvl5pPr>
            <a:lvl6pPr marL="4522988" lvl="5" indent="-565374" algn="l">
              <a:lnSpc>
                <a:spcPct val="90000"/>
              </a:lnSpc>
              <a:spcBef>
                <a:spcPts val="824"/>
              </a:spcBef>
              <a:spcAft>
                <a:spcPts val="0"/>
              </a:spcAft>
              <a:buClr>
                <a:schemeClr val="dk1"/>
              </a:buClr>
              <a:buSzPts val="1800"/>
              <a:buChar char="•"/>
              <a:defRPr/>
            </a:lvl6pPr>
            <a:lvl7pPr marL="5276820" lvl="6" indent="-565374" algn="l">
              <a:lnSpc>
                <a:spcPct val="90000"/>
              </a:lnSpc>
              <a:spcBef>
                <a:spcPts val="824"/>
              </a:spcBef>
              <a:spcAft>
                <a:spcPts val="0"/>
              </a:spcAft>
              <a:buClr>
                <a:schemeClr val="dk1"/>
              </a:buClr>
              <a:buSzPts val="1800"/>
              <a:buChar char="•"/>
              <a:defRPr/>
            </a:lvl7pPr>
            <a:lvl8pPr marL="6030651" lvl="7" indent="-565374" algn="l">
              <a:lnSpc>
                <a:spcPct val="90000"/>
              </a:lnSpc>
              <a:spcBef>
                <a:spcPts val="824"/>
              </a:spcBef>
              <a:spcAft>
                <a:spcPts val="0"/>
              </a:spcAft>
              <a:buClr>
                <a:schemeClr val="dk1"/>
              </a:buClr>
              <a:buSzPts val="1800"/>
              <a:buChar char="•"/>
              <a:defRPr/>
            </a:lvl8pPr>
            <a:lvl9pPr marL="6784482" lvl="8" indent="-565374" algn="l">
              <a:lnSpc>
                <a:spcPct val="90000"/>
              </a:lnSpc>
              <a:spcBef>
                <a:spcPts val="824"/>
              </a:spcBef>
              <a:spcAft>
                <a:spcPts val="0"/>
              </a:spcAft>
              <a:buClr>
                <a:schemeClr val="dk1"/>
              </a:buClr>
              <a:buSzPts val="1800"/>
              <a:buChar char="•"/>
              <a:defRPr/>
            </a:lvl9pPr>
          </a:lstStyle>
          <a:p>
            <a:endParaRPr/>
          </a:p>
        </p:txBody>
      </p:sp>
      <p:sp>
        <p:nvSpPr>
          <p:cNvPr id="35" name="Google Shape;35;p29"/>
          <p:cNvSpPr txBox="1">
            <a:spLocks noGrp="1"/>
          </p:cNvSpPr>
          <p:nvPr>
            <p:ph type="dt" idx="10"/>
          </p:nvPr>
        </p:nvSpPr>
        <p:spPr>
          <a:xfrm>
            <a:off x="1382048" y="10480622"/>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9"/>
          <p:cNvSpPr txBox="1">
            <a:spLocks noGrp="1"/>
          </p:cNvSpPr>
          <p:nvPr>
            <p:ph type="ftr" idx="11"/>
          </p:nvPr>
        </p:nvSpPr>
        <p:spPr>
          <a:xfrm>
            <a:off x="6658958" y="10480622"/>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9"/>
          <p:cNvSpPr txBox="1">
            <a:spLocks noGrp="1"/>
          </p:cNvSpPr>
          <p:nvPr>
            <p:ph type="sldNum" idx="12"/>
          </p:nvPr>
        </p:nvSpPr>
        <p:spPr>
          <a:xfrm>
            <a:off x="14197400" y="10480622"/>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75208" y="2868710"/>
            <a:ext cx="8640000" cy="6168968"/>
          </a:xfrm>
        </p:spPr>
        <p:txBody>
          <a:bodyPr/>
          <a:lstStyle>
            <a:lvl1pPr>
              <a:spcBef>
                <a:spcPts val="1200"/>
              </a:spcBef>
              <a:defRPr/>
            </a:lvl1pPr>
            <a:lvl2pPr>
              <a:spcBef>
                <a:spcPts val="1000"/>
              </a:spcBef>
              <a:defRPr/>
            </a:lvl2pPr>
          </a:lstStyle>
          <a:p>
            <a:pPr lvl="0"/>
            <a:r>
              <a:rPr lang="fr-CA" noProof="0" dirty="0"/>
              <a:t>Texte premier niveau</a:t>
            </a:r>
          </a:p>
          <a:p>
            <a:pPr lvl="1"/>
            <a:r>
              <a:rPr lang="fr-CA" noProof="0" dirty="0"/>
              <a:t>Texte deuxième niveau</a:t>
            </a:r>
          </a:p>
        </p:txBody>
      </p:sp>
      <p:sp>
        <p:nvSpPr>
          <p:cNvPr id="9" name="Espace réservé du numéro de diapositive 8"/>
          <p:cNvSpPr>
            <a:spLocks noGrp="1"/>
          </p:cNvSpPr>
          <p:nvPr>
            <p:ph type="sldNum" sz="quarter" idx="12"/>
          </p:nvPr>
        </p:nvSpPr>
        <p:spPr/>
        <p:txBody>
          <a:bodyPr/>
          <a:lstStyle/>
          <a:p>
            <a:fld id="{3DDD136B-64FC-6A41-8A4B-BCAFB6CA4887}" type="slidenum">
              <a:rPr lang="fr-CA" smtClean="0">
                <a:solidFill>
                  <a:srgbClr val="000000"/>
                </a:solidFill>
              </a:rPr>
              <a:pPr/>
              <a:t>‹#›</a:t>
            </a:fld>
            <a:endParaRPr lang="fr-CA" dirty="0">
              <a:solidFill>
                <a:srgbClr val="000000"/>
              </a:solidFill>
            </a:endParaRPr>
          </a:p>
        </p:txBody>
      </p:sp>
      <p:sp>
        <p:nvSpPr>
          <p:cNvPr id="10" name="Titre 9"/>
          <p:cNvSpPr>
            <a:spLocks noGrp="1"/>
          </p:cNvSpPr>
          <p:nvPr>
            <p:ph type="title" hasCustomPrompt="1"/>
          </p:nvPr>
        </p:nvSpPr>
        <p:spPr>
          <a:xfrm>
            <a:off x="1075207" y="849600"/>
            <a:ext cx="17965190" cy="622042"/>
          </a:xfrm>
        </p:spPr>
        <p:txBody>
          <a:bodyPr/>
          <a:lstStyle>
            <a:lvl1pPr>
              <a:defRPr/>
            </a:lvl1pPr>
          </a:lstStyle>
          <a:p>
            <a:r>
              <a:rPr lang="fr-FR" dirty="0"/>
              <a:t>Titre de la diapositive</a:t>
            </a:r>
            <a:endParaRPr lang="fr-CA" dirty="0"/>
          </a:p>
        </p:txBody>
      </p:sp>
      <p:sp>
        <p:nvSpPr>
          <p:cNvPr id="6" name="Content Placeholder 2">
            <a:extLst>
              <a:ext uri="{FF2B5EF4-FFF2-40B4-BE49-F238E27FC236}">
                <a16:creationId xmlns="" xmlns:a16="http://schemas.microsoft.com/office/drawing/2014/main" id="{163FEA60-A53E-4F8E-96AC-0145BE52338C}"/>
              </a:ext>
            </a:extLst>
          </p:cNvPr>
          <p:cNvSpPr>
            <a:spLocks noGrp="1"/>
          </p:cNvSpPr>
          <p:nvPr>
            <p:ph idx="13" hasCustomPrompt="1"/>
          </p:nvPr>
        </p:nvSpPr>
        <p:spPr>
          <a:xfrm>
            <a:off x="10400397" y="2868710"/>
            <a:ext cx="8640000" cy="6168968"/>
          </a:xfrm>
        </p:spPr>
        <p:txBody>
          <a:bodyPr/>
          <a:lstStyle>
            <a:lvl1pPr>
              <a:spcBef>
                <a:spcPts val="1200"/>
              </a:spcBef>
              <a:defRPr/>
            </a:lvl1pPr>
            <a:lvl2pPr>
              <a:spcBef>
                <a:spcPts val="1000"/>
              </a:spcBef>
              <a:defRPr/>
            </a:lvl2pPr>
          </a:lstStyle>
          <a:p>
            <a:pPr lvl="0"/>
            <a:r>
              <a:rPr lang="fr-CA" noProof="0" dirty="0"/>
              <a:t>Texte premier niveau</a:t>
            </a:r>
          </a:p>
          <a:p>
            <a:pPr lvl="1"/>
            <a:r>
              <a:rPr lang="fr-CA" noProof="0" dirty="0"/>
              <a:t>Texte deuxième niveau</a:t>
            </a:r>
          </a:p>
        </p:txBody>
      </p:sp>
    </p:spTree>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aison" type="twoTxTwoObj">
  <p:cSld name="Comparaison">
    <p:spTree>
      <p:nvGrpSpPr>
        <p:cNvPr id="1" name="Shape 38"/>
        <p:cNvGrpSpPr/>
        <p:nvPr/>
      </p:nvGrpSpPr>
      <p:grpSpPr>
        <a:xfrm>
          <a:off x="0" y="0"/>
          <a:ext cx="0" cy="0"/>
          <a:chOff x="0" y="0"/>
          <a:chExt cx="0" cy="0"/>
        </a:xfrm>
      </p:grpSpPr>
      <p:sp>
        <p:nvSpPr>
          <p:cNvPr id="39" name="Google Shape;39;p30"/>
          <p:cNvSpPr txBox="1">
            <a:spLocks noGrp="1"/>
          </p:cNvSpPr>
          <p:nvPr>
            <p:ph type="title"/>
          </p:nvPr>
        </p:nvSpPr>
        <p:spPr>
          <a:xfrm>
            <a:off x="1384666" y="602034"/>
            <a:ext cx="17338417" cy="218564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0"/>
          <p:cNvSpPr txBox="1">
            <a:spLocks noGrp="1"/>
          </p:cNvSpPr>
          <p:nvPr>
            <p:ph type="body" idx="1"/>
          </p:nvPr>
        </p:nvSpPr>
        <p:spPr>
          <a:xfrm>
            <a:off x="1384667" y="2771973"/>
            <a:ext cx="8504304" cy="1358501"/>
          </a:xfrm>
          <a:prstGeom prst="rect">
            <a:avLst/>
          </a:prstGeom>
          <a:noFill/>
          <a:ln>
            <a:noFill/>
          </a:ln>
        </p:spPr>
        <p:txBody>
          <a:bodyPr spcFirstLastPara="1" wrap="square" lIns="91425" tIns="45700" rIns="91425" bIns="45700" anchor="b" anchorCtr="0">
            <a:noAutofit/>
          </a:bodyPr>
          <a:lstStyle>
            <a:lvl1pPr marL="753831" lvl="0" indent="-376916" algn="l">
              <a:lnSpc>
                <a:spcPct val="90000"/>
              </a:lnSpc>
              <a:spcBef>
                <a:spcPts val="1649"/>
              </a:spcBef>
              <a:spcAft>
                <a:spcPts val="0"/>
              </a:spcAft>
              <a:buClr>
                <a:schemeClr val="dk1"/>
              </a:buClr>
              <a:buSzPts val="2400"/>
              <a:buNone/>
              <a:defRPr sz="3957" b="1"/>
            </a:lvl1pPr>
            <a:lvl2pPr marL="1507663" lvl="1" indent="-376916" algn="l">
              <a:lnSpc>
                <a:spcPct val="90000"/>
              </a:lnSpc>
              <a:spcBef>
                <a:spcPts val="824"/>
              </a:spcBef>
              <a:spcAft>
                <a:spcPts val="0"/>
              </a:spcAft>
              <a:buClr>
                <a:schemeClr val="dk1"/>
              </a:buClr>
              <a:buSzPts val="2000"/>
              <a:buNone/>
              <a:defRPr sz="3298" b="1"/>
            </a:lvl2pPr>
            <a:lvl3pPr marL="2261494" lvl="2" indent="-376916" algn="l">
              <a:lnSpc>
                <a:spcPct val="90000"/>
              </a:lnSpc>
              <a:spcBef>
                <a:spcPts val="824"/>
              </a:spcBef>
              <a:spcAft>
                <a:spcPts val="0"/>
              </a:spcAft>
              <a:buClr>
                <a:schemeClr val="dk1"/>
              </a:buClr>
              <a:buSzPts val="1800"/>
              <a:buNone/>
              <a:defRPr sz="2968" b="1"/>
            </a:lvl3pPr>
            <a:lvl4pPr marL="3015325" lvl="3" indent="-376916" algn="l">
              <a:lnSpc>
                <a:spcPct val="90000"/>
              </a:lnSpc>
              <a:spcBef>
                <a:spcPts val="824"/>
              </a:spcBef>
              <a:spcAft>
                <a:spcPts val="0"/>
              </a:spcAft>
              <a:buClr>
                <a:schemeClr val="dk1"/>
              </a:buClr>
              <a:buSzPts val="1600"/>
              <a:buNone/>
              <a:defRPr sz="2638" b="1"/>
            </a:lvl4pPr>
            <a:lvl5pPr marL="3769157" lvl="4" indent="-376916" algn="l">
              <a:lnSpc>
                <a:spcPct val="90000"/>
              </a:lnSpc>
              <a:spcBef>
                <a:spcPts val="824"/>
              </a:spcBef>
              <a:spcAft>
                <a:spcPts val="0"/>
              </a:spcAft>
              <a:buClr>
                <a:schemeClr val="dk1"/>
              </a:buClr>
              <a:buSzPts val="1600"/>
              <a:buNone/>
              <a:defRPr sz="2638" b="1"/>
            </a:lvl5pPr>
            <a:lvl6pPr marL="4522988" lvl="5" indent="-376916" algn="l">
              <a:lnSpc>
                <a:spcPct val="90000"/>
              </a:lnSpc>
              <a:spcBef>
                <a:spcPts val="824"/>
              </a:spcBef>
              <a:spcAft>
                <a:spcPts val="0"/>
              </a:spcAft>
              <a:buClr>
                <a:schemeClr val="dk1"/>
              </a:buClr>
              <a:buSzPts val="1600"/>
              <a:buNone/>
              <a:defRPr sz="2638" b="1"/>
            </a:lvl6pPr>
            <a:lvl7pPr marL="5276820" lvl="6" indent="-376916" algn="l">
              <a:lnSpc>
                <a:spcPct val="90000"/>
              </a:lnSpc>
              <a:spcBef>
                <a:spcPts val="824"/>
              </a:spcBef>
              <a:spcAft>
                <a:spcPts val="0"/>
              </a:spcAft>
              <a:buClr>
                <a:schemeClr val="dk1"/>
              </a:buClr>
              <a:buSzPts val="1600"/>
              <a:buNone/>
              <a:defRPr sz="2638" b="1"/>
            </a:lvl7pPr>
            <a:lvl8pPr marL="6030651" lvl="7" indent="-376916" algn="l">
              <a:lnSpc>
                <a:spcPct val="90000"/>
              </a:lnSpc>
              <a:spcBef>
                <a:spcPts val="824"/>
              </a:spcBef>
              <a:spcAft>
                <a:spcPts val="0"/>
              </a:spcAft>
              <a:buClr>
                <a:schemeClr val="dk1"/>
              </a:buClr>
              <a:buSzPts val="1600"/>
              <a:buNone/>
              <a:defRPr sz="2638" b="1"/>
            </a:lvl8pPr>
            <a:lvl9pPr marL="6784482" lvl="8" indent="-376916" algn="l">
              <a:lnSpc>
                <a:spcPct val="90000"/>
              </a:lnSpc>
              <a:spcBef>
                <a:spcPts val="824"/>
              </a:spcBef>
              <a:spcAft>
                <a:spcPts val="0"/>
              </a:spcAft>
              <a:buClr>
                <a:schemeClr val="dk1"/>
              </a:buClr>
              <a:buSzPts val="1600"/>
              <a:buNone/>
              <a:defRPr sz="2638" b="1"/>
            </a:lvl9pPr>
          </a:lstStyle>
          <a:p>
            <a:endParaRPr/>
          </a:p>
        </p:txBody>
      </p:sp>
      <p:sp>
        <p:nvSpPr>
          <p:cNvPr id="41" name="Google Shape;41;p30"/>
          <p:cNvSpPr txBox="1">
            <a:spLocks noGrp="1"/>
          </p:cNvSpPr>
          <p:nvPr>
            <p:ph type="body" idx="2"/>
          </p:nvPr>
        </p:nvSpPr>
        <p:spPr>
          <a:xfrm>
            <a:off x="1384667" y="4130474"/>
            <a:ext cx="8504304" cy="6075306"/>
          </a:xfrm>
          <a:prstGeom prst="rect">
            <a:avLst/>
          </a:prstGeom>
          <a:noFill/>
          <a:ln>
            <a:noFill/>
          </a:ln>
        </p:spPr>
        <p:txBody>
          <a:bodyPr spcFirstLastPara="1" wrap="square" lIns="91425" tIns="45700" rIns="91425" bIns="45700" anchor="t" anchorCtr="0">
            <a:noAutofit/>
          </a:bodyPr>
          <a:lstStyle>
            <a:lvl1pPr marL="753831" lvl="0" indent="-565374" algn="l">
              <a:lnSpc>
                <a:spcPct val="90000"/>
              </a:lnSpc>
              <a:spcBef>
                <a:spcPts val="1649"/>
              </a:spcBef>
              <a:spcAft>
                <a:spcPts val="0"/>
              </a:spcAft>
              <a:buClr>
                <a:schemeClr val="dk1"/>
              </a:buClr>
              <a:buSzPts val="1800"/>
              <a:buChar char="•"/>
              <a:defRPr/>
            </a:lvl1pPr>
            <a:lvl2pPr marL="1507663" lvl="1" indent="-565374" algn="l">
              <a:lnSpc>
                <a:spcPct val="90000"/>
              </a:lnSpc>
              <a:spcBef>
                <a:spcPts val="824"/>
              </a:spcBef>
              <a:spcAft>
                <a:spcPts val="0"/>
              </a:spcAft>
              <a:buClr>
                <a:schemeClr val="dk1"/>
              </a:buClr>
              <a:buSzPts val="1800"/>
              <a:buChar char="•"/>
              <a:defRPr/>
            </a:lvl2pPr>
            <a:lvl3pPr marL="2261494" lvl="2" indent="-565374" algn="l">
              <a:lnSpc>
                <a:spcPct val="90000"/>
              </a:lnSpc>
              <a:spcBef>
                <a:spcPts val="824"/>
              </a:spcBef>
              <a:spcAft>
                <a:spcPts val="0"/>
              </a:spcAft>
              <a:buClr>
                <a:schemeClr val="dk1"/>
              </a:buClr>
              <a:buSzPts val="1800"/>
              <a:buChar char="•"/>
              <a:defRPr/>
            </a:lvl3pPr>
            <a:lvl4pPr marL="3015325" lvl="3" indent="-565374" algn="l">
              <a:lnSpc>
                <a:spcPct val="90000"/>
              </a:lnSpc>
              <a:spcBef>
                <a:spcPts val="824"/>
              </a:spcBef>
              <a:spcAft>
                <a:spcPts val="0"/>
              </a:spcAft>
              <a:buClr>
                <a:schemeClr val="dk1"/>
              </a:buClr>
              <a:buSzPts val="1800"/>
              <a:buChar char="•"/>
              <a:defRPr/>
            </a:lvl4pPr>
            <a:lvl5pPr marL="3769157" lvl="4" indent="-565374" algn="l">
              <a:lnSpc>
                <a:spcPct val="90000"/>
              </a:lnSpc>
              <a:spcBef>
                <a:spcPts val="824"/>
              </a:spcBef>
              <a:spcAft>
                <a:spcPts val="0"/>
              </a:spcAft>
              <a:buClr>
                <a:schemeClr val="dk1"/>
              </a:buClr>
              <a:buSzPts val="1800"/>
              <a:buChar char="•"/>
              <a:defRPr/>
            </a:lvl5pPr>
            <a:lvl6pPr marL="4522988" lvl="5" indent="-565374" algn="l">
              <a:lnSpc>
                <a:spcPct val="90000"/>
              </a:lnSpc>
              <a:spcBef>
                <a:spcPts val="824"/>
              </a:spcBef>
              <a:spcAft>
                <a:spcPts val="0"/>
              </a:spcAft>
              <a:buClr>
                <a:schemeClr val="dk1"/>
              </a:buClr>
              <a:buSzPts val="1800"/>
              <a:buChar char="•"/>
              <a:defRPr/>
            </a:lvl6pPr>
            <a:lvl7pPr marL="5276820" lvl="6" indent="-565374" algn="l">
              <a:lnSpc>
                <a:spcPct val="90000"/>
              </a:lnSpc>
              <a:spcBef>
                <a:spcPts val="824"/>
              </a:spcBef>
              <a:spcAft>
                <a:spcPts val="0"/>
              </a:spcAft>
              <a:buClr>
                <a:schemeClr val="dk1"/>
              </a:buClr>
              <a:buSzPts val="1800"/>
              <a:buChar char="•"/>
              <a:defRPr/>
            </a:lvl7pPr>
            <a:lvl8pPr marL="6030651" lvl="7" indent="-565374" algn="l">
              <a:lnSpc>
                <a:spcPct val="90000"/>
              </a:lnSpc>
              <a:spcBef>
                <a:spcPts val="824"/>
              </a:spcBef>
              <a:spcAft>
                <a:spcPts val="0"/>
              </a:spcAft>
              <a:buClr>
                <a:schemeClr val="dk1"/>
              </a:buClr>
              <a:buSzPts val="1800"/>
              <a:buChar char="•"/>
              <a:defRPr/>
            </a:lvl8pPr>
            <a:lvl9pPr marL="6784482" lvl="8" indent="-565374" algn="l">
              <a:lnSpc>
                <a:spcPct val="90000"/>
              </a:lnSpc>
              <a:spcBef>
                <a:spcPts val="824"/>
              </a:spcBef>
              <a:spcAft>
                <a:spcPts val="0"/>
              </a:spcAft>
              <a:buClr>
                <a:schemeClr val="dk1"/>
              </a:buClr>
              <a:buSzPts val="1800"/>
              <a:buChar char="•"/>
              <a:defRPr/>
            </a:lvl9pPr>
          </a:lstStyle>
          <a:p>
            <a:endParaRPr/>
          </a:p>
        </p:txBody>
      </p:sp>
      <p:sp>
        <p:nvSpPr>
          <p:cNvPr id="42" name="Google Shape;42;p30"/>
          <p:cNvSpPr txBox="1">
            <a:spLocks noGrp="1"/>
          </p:cNvSpPr>
          <p:nvPr>
            <p:ph type="body" idx="3"/>
          </p:nvPr>
        </p:nvSpPr>
        <p:spPr>
          <a:xfrm>
            <a:off x="10176897" y="2771973"/>
            <a:ext cx="8546186" cy="1358501"/>
          </a:xfrm>
          <a:prstGeom prst="rect">
            <a:avLst/>
          </a:prstGeom>
          <a:noFill/>
          <a:ln>
            <a:noFill/>
          </a:ln>
        </p:spPr>
        <p:txBody>
          <a:bodyPr spcFirstLastPara="1" wrap="square" lIns="91425" tIns="45700" rIns="91425" bIns="45700" anchor="b" anchorCtr="0">
            <a:noAutofit/>
          </a:bodyPr>
          <a:lstStyle>
            <a:lvl1pPr marL="753831" lvl="0" indent="-376916" algn="l">
              <a:lnSpc>
                <a:spcPct val="90000"/>
              </a:lnSpc>
              <a:spcBef>
                <a:spcPts val="1649"/>
              </a:spcBef>
              <a:spcAft>
                <a:spcPts val="0"/>
              </a:spcAft>
              <a:buClr>
                <a:schemeClr val="dk1"/>
              </a:buClr>
              <a:buSzPts val="2400"/>
              <a:buNone/>
              <a:defRPr sz="3957" b="1"/>
            </a:lvl1pPr>
            <a:lvl2pPr marL="1507663" lvl="1" indent="-376916" algn="l">
              <a:lnSpc>
                <a:spcPct val="90000"/>
              </a:lnSpc>
              <a:spcBef>
                <a:spcPts val="824"/>
              </a:spcBef>
              <a:spcAft>
                <a:spcPts val="0"/>
              </a:spcAft>
              <a:buClr>
                <a:schemeClr val="dk1"/>
              </a:buClr>
              <a:buSzPts val="2000"/>
              <a:buNone/>
              <a:defRPr sz="3298" b="1"/>
            </a:lvl2pPr>
            <a:lvl3pPr marL="2261494" lvl="2" indent="-376916" algn="l">
              <a:lnSpc>
                <a:spcPct val="90000"/>
              </a:lnSpc>
              <a:spcBef>
                <a:spcPts val="824"/>
              </a:spcBef>
              <a:spcAft>
                <a:spcPts val="0"/>
              </a:spcAft>
              <a:buClr>
                <a:schemeClr val="dk1"/>
              </a:buClr>
              <a:buSzPts val="1800"/>
              <a:buNone/>
              <a:defRPr sz="2968" b="1"/>
            </a:lvl3pPr>
            <a:lvl4pPr marL="3015325" lvl="3" indent="-376916" algn="l">
              <a:lnSpc>
                <a:spcPct val="90000"/>
              </a:lnSpc>
              <a:spcBef>
                <a:spcPts val="824"/>
              </a:spcBef>
              <a:spcAft>
                <a:spcPts val="0"/>
              </a:spcAft>
              <a:buClr>
                <a:schemeClr val="dk1"/>
              </a:buClr>
              <a:buSzPts val="1600"/>
              <a:buNone/>
              <a:defRPr sz="2638" b="1"/>
            </a:lvl4pPr>
            <a:lvl5pPr marL="3769157" lvl="4" indent="-376916" algn="l">
              <a:lnSpc>
                <a:spcPct val="90000"/>
              </a:lnSpc>
              <a:spcBef>
                <a:spcPts val="824"/>
              </a:spcBef>
              <a:spcAft>
                <a:spcPts val="0"/>
              </a:spcAft>
              <a:buClr>
                <a:schemeClr val="dk1"/>
              </a:buClr>
              <a:buSzPts val="1600"/>
              <a:buNone/>
              <a:defRPr sz="2638" b="1"/>
            </a:lvl5pPr>
            <a:lvl6pPr marL="4522988" lvl="5" indent="-376916" algn="l">
              <a:lnSpc>
                <a:spcPct val="90000"/>
              </a:lnSpc>
              <a:spcBef>
                <a:spcPts val="824"/>
              </a:spcBef>
              <a:spcAft>
                <a:spcPts val="0"/>
              </a:spcAft>
              <a:buClr>
                <a:schemeClr val="dk1"/>
              </a:buClr>
              <a:buSzPts val="1600"/>
              <a:buNone/>
              <a:defRPr sz="2638" b="1"/>
            </a:lvl6pPr>
            <a:lvl7pPr marL="5276820" lvl="6" indent="-376916" algn="l">
              <a:lnSpc>
                <a:spcPct val="90000"/>
              </a:lnSpc>
              <a:spcBef>
                <a:spcPts val="824"/>
              </a:spcBef>
              <a:spcAft>
                <a:spcPts val="0"/>
              </a:spcAft>
              <a:buClr>
                <a:schemeClr val="dk1"/>
              </a:buClr>
              <a:buSzPts val="1600"/>
              <a:buNone/>
              <a:defRPr sz="2638" b="1"/>
            </a:lvl7pPr>
            <a:lvl8pPr marL="6030651" lvl="7" indent="-376916" algn="l">
              <a:lnSpc>
                <a:spcPct val="90000"/>
              </a:lnSpc>
              <a:spcBef>
                <a:spcPts val="824"/>
              </a:spcBef>
              <a:spcAft>
                <a:spcPts val="0"/>
              </a:spcAft>
              <a:buClr>
                <a:schemeClr val="dk1"/>
              </a:buClr>
              <a:buSzPts val="1600"/>
              <a:buNone/>
              <a:defRPr sz="2638" b="1"/>
            </a:lvl8pPr>
            <a:lvl9pPr marL="6784482" lvl="8" indent="-376916" algn="l">
              <a:lnSpc>
                <a:spcPct val="90000"/>
              </a:lnSpc>
              <a:spcBef>
                <a:spcPts val="824"/>
              </a:spcBef>
              <a:spcAft>
                <a:spcPts val="0"/>
              </a:spcAft>
              <a:buClr>
                <a:schemeClr val="dk1"/>
              </a:buClr>
              <a:buSzPts val="1600"/>
              <a:buNone/>
              <a:defRPr sz="2638" b="1"/>
            </a:lvl9pPr>
          </a:lstStyle>
          <a:p>
            <a:endParaRPr/>
          </a:p>
        </p:txBody>
      </p:sp>
      <p:sp>
        <p:nvSpPr>
          <p:cNvPr id="43" name="Google Shape;43;p30"/>
          <p:cNvSpPr txBox="1">
            <a:spLocks noGrp="1"/>
          </p:cNvSpPr>
          <p:nvPr>
            <p:ph type="body" idx="4"/>
          </p:nvPr>
        </p:nvSpPr>
        <p:spPr>
          <a:xfrm>
            <a:off x="10176897" y="4130474"/>
            <a:ext cx="8546186" cy="6075306"/>
          </a:xfrm>
          <a:prstGeom prst="rect">
            <a:avLst/>
          </a:prstGeom>
          <a:noFill/>
          <a:ln>
            <a:noFill/>
          </a:ln>
        </p:spPr>
        <p:txBody>
          <a:bodyPr spcFirstLastPara="1" wrap="square" lIns="91425" tIns="45700" rIns="91425" bIns="45700" anchor="t" anchorCtr="0">
            <a:noAutofit/>
          </a:bodyPr>
          <a:lstStyle>
            <a:lvl1pPr marL="753831" lvl="0" indent="-565374" algn="l">
              <a:lnSpc>
                <a:spcPct val="90000"/>
              </a:lnSpc>
              <a:spcBef>
                <a:spcPts val="1649"/>
              </a:spcBef>
              <a:spcAft>
                <a:spcPts val="0"/>
              </a:spcAft>
              <a:buClr>
                <a:schemeClr val="dk1"/>
              </a:buClr>
              <a:buSzPts val="1800"/>
              <a:buChar char="•"/>
              <a:defRPr/>
            </a:lvl1pPr>
            <a:lvl2pPr marL="1507663" lvl="1" indent="-565374" algn="l">
              <a:lnSpc>
                <a:spcPct val="90000"/>
              </a:lnSpc>
              <a:spcBef>
                <a:spcPts val="824"/>
              </a:spcBef>
              <a:spcAft>
                <a:spcPts val="0"/>
              </a:spcAft>
              <a:buClr>
                <a:schemeClr val="dk1"/>
              </a:buClr>
              <a:buSzPts val="1800"/>
              <a:buChar char="•"/>
              <a:defRPr/>
            </a:lvl2pPr>
            <a:lvl3pPr marL="2261494" lvl="2" indent="-565374" algn="l">
              <a:lnSpc>
                <a:spcPct val="90000"/>
              </a:lnSpc>
              <a:spcBef>
                <a:spcPts val="824"/>
              </a:spcBef>
              <a:spcAft>
                <a:spcPts val="0"/>
              </a:spcAft>
              <a:buClr>
                <a:schemeClr val="dk1"/>
              </a:buClr>
              <a:buSzPts val="1800"/>
              <a:buChar char="•"/>
              <a:defRPr/>
            </a:lvl3pPr>
            <a:lvl4pPr marL="3015325" lvl="3" indent="-565374" algn="l">
              <a:lnSpc>
                <a:spcPct val="90000"/>
              </a:lnSpc>
              <a:spcBef>
                <a:spcPts val="824"/>
              </a:spcBef>
              <a:spcAft>
                <a:spcPts val="0"/>
              </a:spcAft>
              <a:buClr>
                <a:schemeClr val="dk1"/>
              </a:buClr>
              <a:buSzPts val="1800"/>
              <a:buChar char="•"/>
              <a:defRPr/>
            </a:lvl4pPr>
            <a:lvl5pPr marL="3769157" lvl="4" indent="-565374" algn="l">
              <a:lnSpc>
                <a:spcPct val="90000"/>
              </a:lnSpc>
              <a:spcBef>
                <a:spcPts val="824"/>
              </a:spcBef>
              <a:spcAft>
                <a:spcPts val="0"/>
              </a:spcAft>
              <a:buClr>
                <a:schemeClr val="dk1"/>
              </a:buClr>
              <a:buSzPts val="1800"/>
              <a:buChar char="•"/>
              <a:defRPr/>
            </a:lvl5pPr>
            <a:lvl6pPr marL="4522988" lvl="5" indent="-565374" algn="l">
              <a:lnSpc>
                <a:spcPct val="90000"/>
              </a:lnSpc>
              <a:spcBef>
                <a:spcPts val="824"/>
              </a:spcBef>
              <a:spcAft>
                <a:spcPts val="0"/>
              </a:spcAft>
              <a:buClr>
                <a:schemeClr val="dk1"/>
              </a:buClr>
              <a:buSzPts val="1800"/>
              <a:buChar char="•"/>
              <a:defRPr/>
            </a:lvl6pPr>
            <a:lvl7pPr marL="5276820" lvl="6" indent="-565374" algn="l">
              <a:lnSpc>
                <a:spcPct val="90000"/>
              </a:lnSpc>
              <a:spcBef>
                <a:spcPts val="824"/>
              </a:spcBef>
              <a:spcAft>
                <a:spcPts val="0"/>
              </a:spcAft>
              <a:buClr>
                <a:schemeClr val="dk1"/>
              </a:buClr>
              <a:buSzPts val="1800"/>
              <a:buChar char="•"/>
              <a:defRPr/>
            </a:lvl7pPr>
            <a:lvl8pPr marL="6030651" lvl="7" indent="-565374" algn="l">
              <a:lnSpc>
                <a:spcPct val="90000"/>
              </a:lnSpc>
              <a:spcBef>
                <a:spcPts val="824"/>
              </a:spcBef>
              <a:spcAft>
                <a:spcPts val="0"/>
              </a:spcAft>
              <a:buClr>
                <a:schemeClr val="dk1"/>
              </a:buClr>
              <a:buSzPts val="1800"/>
              <a:buChar char="•"/>
              <a:defRPr/>
            </a:lvl8pPr>
            <a:lvl9pPr marL="6784482" lvl="8" indent="-565374" algn="l">
              <a:lnSpc>
                <a:spcPct val="90000"/>
              </a:lnSpc>
              <a:spcBef>
                <a:spcPts val="824"/>
              </a:spcBef>
              <a:spcAft>
                <a:spcPts val="0"/>
              </a:spcAft>
              <a:buClr>
                <a:schemeClr val="dk1"/>
              </a:buClr>
              <a:buSzPts val="1800"/>
              <a:buChar char="•"/>
              <a:defRPr/>
            </a:lvl9pPr>
          </a:lstStyle>
          <a:p>
            <a:endParaRPr/>
          </a:p>
        </p:txBody>
      </p:sp>
      <p:sp>
        <p:nvSpPr>
          <p:cNvPr id="44" name="Google Shape;44;p30"/>
          <p:cNvSpPr txBox="1">
            <a:spLocks noGrp="1"/>
          </p:cNvSpPr>
          <p:nvPr>
            <p:ph type="dt" idx="10"/>
          </p:nvPr>
        </p:nvSpPr>
        <p:spPr>
          <a:xfrm>
            <a:off x="1382048" y="10480622"/>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0"/>
          <p:cNvSpPr txBox="1">
            <a:spLocks noGrp="1"/>
          </p:cNvSpPr>
          <p:nvPr>
            <p:ph type="ftr" idx="11"/>
          </p:nvPr>
        </p:nvSpPr>
        <p:spPr>
          <a:xfrm>
            <a:off x="6658958" y="10480622"/>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0"/>
          <p:cNvSpPr txBox="1">
            <a:spLocks noGrp="1"/>
          </p:cNvSpPr>
          <p:nvPr>
            <p:ph type="sldNum" idx="12"/>
          </p:nvPr>
        </p:nvSpPr>
        <p:spPr>
          <a:xfrm>
            <a:off x="14197400" y="10480622"/>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u avec légende" type="objTx">
  <p:cSld name="Contenu avec légende">
    <p:spTree>
      <p:nvGrpSpPr>
        <p:cNvPr id="1" name="Shape 47"/>
        <p:cNvGrpSpPr/>
        <p:nvPr/>
      </p:nvGrpSpPr>
      <p:grpSpPr>
        <a:xfrm>
          <a:off x="0" y="0"/>
          <a:ext cx="0" cy="0"/>
          <a:chOff x="0" y="0"/>
          <a:chExt cx="0" cy="0"/>
        </a:xfrm>
      </p:grpSpPr>
      <p:sp>
        <p:nvSpPr>
          <p:cNvPr id="48" name="Google Shape;48;p31"/>
          <p:cNvSpPr txBox="1">
            <a:spLocks noGrp="1"/>
          </p:cNvSpPr>
          <p:nvPr>
            <p:ph type="title"/>
          </p:nvPr>
        </p:nvSpPr>
        <p:spPr>
          <a:xfrm>
            <a:off x="1384667" y="753851"/>
            <a:ext cx="6483583" cy="263847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5276"/>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1"/>
          <p:cNvSpPr txBox="1">
            <a:spLocks noGrp="1"/>
          </p:cNvSpPr>
          <p:nvPr>
            <p:ph type="body" idx="1"/>
          </p:nvPr>
        </p:nvSpPr>
        <p:spPr>
          <a:xfrm>
            <a:off x="8546186" y="1628109"/>
            <a:ext cx="10176897" cy="8035841"/>
          </a:xfrm>
          <a:prstGeom prst="rect">
            <a:avLst/>
          </a:prstGeom>
          <a:noFill/>
          <a:ln>
            <a:noFill/>
          </a:ln>
        </p:spPr>
        <p:txBody>
          <a:bodyPr spcFirstLastPara="1" wrap="square" lIns="91425" tIns="45700" rIns="91425" bIns="45700" anchor="t" anchorCtr="0">
            <a:noAutofit/>
          </a:bodyPr>
          <a:lstStyle>
            <a:lvl1pPr marL="753831" lvl="0" indent="-711952" algn="l">
              <a:lnSpc>
                <a:spcPct val="90000"/>
              </a:lnSpc>
              <a:spcBef>
                <a:spcPts val="1649"/>
              </a:spcBef>
              <a:spcAft>
                <a:spcPts val="0"/>
              </a:spcAft>
              <a:buClr>
                <a:schemeClr val="dk1"/>
              </a:buClr>
              <a:buSzPts val="3200"/>
              <a:buChar char="•"/>
              <a:defRPr sz="5276"/>
            </a:lvl1pPr>
            <a:lvl2pPr marL="1507663" lvl="1" indent="-670072" algn="l">
              <a:lnSpc>
                <a:spcPct val="90000"/>
              </a:lnSpc>
              <a:spcBef>
                <a:spcPts val="824"/>
              </a:spcBef>
              <a:spcAft>
                <a:spcPts val="0"/>
              </a:spcAft>
              <a:buClr>
                <a:schemeClr val="dk1"/>
              </a:buClr>
              <a:buSzPts val="2800"/>
              <a:buChar char="•"/>
              <a:defRPr sz="4617"/>
            </a:lvl2pPr>
            <a:lvl3pPr marL="2261494" lvl="2" indent="-628193" algn="l">
              <a:lnSpc>
                <a:spcPct val="90000"/>
              </a:lnSpc>
              <a:spcBef>
                <a:spcPts val="824"/>
              </a:spcBef>
              <a:spcAft>
                <a:spcPts val="0"/>
              </a:spcAft>
              <a:buClr>
                <a:schemeClr val="dk1"/>
              </a:buClr>
              <a:buSzPts val="2400"/>
              <a:buChar char="•"/>
              <a:defRPr sz="3957"/>
            </a:lvl3pPr>
            <a:lvl4pPr marL="3015325" lvl="3" indent="-586313" algn="l">
              <a:lnSpc>
                <a:spcPct val="90000"/>
              </a:lnSpc>
              <a:spcBef>
                <a:spcPts val="824"/>
              </a:spcBef>
              <a:spcAft>
                <a:spcPts val="0"/>
              </a:spcAft>
              <a:buClr>
                <a:schemeClr val="dk1"/>
              </a:buClr>
              <a:buSzPts val="2000"/>
              <a:buChar char="•"/>
              <a:defRPr sz="3298"/>
            </a:lvl4pPr>
            <a:lvl5pPr marL="3769157" lvl="4" indent="-586313" algn="l">
              <a:lnSpc>
                <a:spcPct val="90000"/>
              </a:lnSpc>
              <a:spcBef>
                <a:spcPts val="824"/>
              </a:spcBef>
              <a:spcAft>
                <a:spcPts val="0"/>
              </a:spcAft>
              <a:buClr>
                <a:schemeClr val="dk1"/>
              </a:buClr>
              <a:buSzPts val="2000"/>
              <a:buChar char="•"/>
              <a:defRPr sz="3298"/>
            </a:lvl5pPr>
            <a:lvl6pPr marL="4522988" lvl="5" indent="-586313" algn="l">
              <a:lnSpc>
                <a:spcPct val="90000"/>
              </a:lnSpc>
              <a:spcBef>
                <a:spcPts val="824"/>
              </a:spcBef>
              <a:spcAft>
                <a:spcPts val="0"/>
              </a:spcAft>
              <a:buClr>
                <a:schemeClr val="dk1"/>
              </a:buClr>
              <a:buSzPts val="2000"/>
              <a:buChar char="•"/>
              <a:defRPr sz="3298"/>
            </a:lvl6pPr>
            <a:lvl7pPr marL="5276820" lvl="6" indent="-586313" algn="l">
              <a:lnSpc>
                <a:spcPct val="90000"/>
              </a:lnSpc>
              <a:spcBef>
                <a:spcPts val="824"/>
              </a:spcBef>
              <a:spcAft>
                <a:spcPts val="0"/>
              </a:spcAft>
              <a:buClr>
                <a:schemeClr val="dk1"/>
              </a:buClr>
              <a:buSzPts val="2000"/>
              <a:buChar char="•"/>
              <a:defRPr sz="3298"/>
            </a:lvl7pPr>
            <a:lvl8pPr marL="6030651" lvl="7" indent="-586313" algn="l">
              <a:lnSpc>
                <a:spcPct val="90000"/>
              </a:lnSpc>
              <a:spcBef>
                <a:spcPts val="824"/>
              </a:spcBef>
              <a:spcAft>
                <a:spcPts val="0"/>
              </a:spcAft>
              <a:buClr>
                <a:schemeClr val="dk1"/>
              </a:buClr>
              <a:buSzPts val="2000"/>
              <a:buChar char="•"/>
              <a:defRPr sz="3298"/>
            </a:lvl8pPr>
            <a:lvl9pPr marL="6784482" lvl="8" indent="-586313" algn="l">
              <a:lnSpc>
                <a:spcPct val="90000"/>
              </a:lnSpc>
              <a:spcBef>
                <a:spcPts val="824"/>
              </a:spcBef>
              <a:spcAft>
                <a:spcPts val="0"/>
              </a:spcAft>
              <a:buClr>
                <a:schemeClr val="dk1"/>
              </a:buClr>
              <a:buSzPts val="2000"/>
              <a:buChar char="•"/>
              <a:defRPr sz="3298"/>
            </a:lvl9pPr>
          </a:lstStyle>
          <a:p>
            <a:endParaRPr/>
          </a:p>
        </p:txBody>
      </p:sp>
      <p:sp>
        <p:nvSpPr>
          <p:cNvPr id="50" name="Google Shape;50;p31"/>
          <p:cNvSpPr txBox="1">
            <a:spLocks noGrp="1"/>
          </p:cNvSpPr>
          <p:nvPr>
            <p:ph type="body" idx="2"/>
          </p:nvPr>
        </p:nvSpPr>
        <p:spPr>
          <a:xfrm>
            <a:off x="1384667" y="3392329"/>
            <a:ext cx="6483583" cy="6284709"/>
          </a:xfrm>
          <a:prstGeom prst="rect">
            <a:avLst/>
          </a:prstGeom>
          <a:noFill/>
          <a:ln>
            <a:noFill/>
          </a:ln>
        </p:spPr>
        <p:txBody>
          <a:bodyPr spcFirstLastPara="1" wrap="square" lIns="91425" tIns="45700" rIns="91425" bIns="45700" anchor="t" anchorCtr="0">
            <a:noAutofit/>
          </a:bodyPr>
          <a:lstStyle>
            <a:lvl1pPr marL="753831" lvl="0" indent="-376916" algn="l">
              <a:lnSpc>
                <a:spcPct val="90000"/>
              </a:lnSpc>
              <a:spcBef>
                <a:spcPts val="1649"/>
              </a:spcBef>
              <a:spcAft>
                <a:spcPts val="0"/>
              </a:spcAft>
              <a:buClr>
                <a:schemeClr val="dk1"/>
              </a:buClr>
              <a:buSzPts val="1600"/>
              <a:buNone/>
              <a:defRPr sz="2638"/>
            </a:lvl1pPr>
            <a:lvl2pPr marL="1507663" lvl="1" indent="-376916" algn="l">
              <a:lnSpc>
                <a:spcPct val="90000"/>
              </a:lnSpc>
              <a:spcBef>
                <a:spcPts val="824"/>
              </a:spcBef>
              <a:spcAft>
                <a:spcPts val="0"/>
              </a:spcAft>
              <a:buClr>
                <a:schemeClr val="dk1"/>
              </a:buClr>
              <a:buSzPts val="1400"/>
              <a:buNone/>
              <a:defRPr sz="2308"/>
            </a:lvl2pPr>
            <a:lvl3pPr marL="2261494" lvl="2" indent="-376916" algn="l">
              <a:lnSpc>
                <a:spcPct val="90000"/>
              </a:lnSpc>
              <a:spcBef>
                <a:spcPts val="824"/>
              </a:spcBef>
              <a:spcAft>
                <a:spcPts val="0"/>
              </a:spcAft>
              <a:buClr>
                <a:schemeClr val="dk1"/>
              </a:buClr>
              <a:buSzPts val="1200"/>
              <a:buNone/>
              <a:defRPr sz="1979"/>
            </a:lvl3pPr>
            <a:lvl4pPr marL="3015325" lvl="3" indent="-376916" algn="l">
              <a:lnSpc>
                <a:spcPct val="90000"/>
              </a:lnSpc>
              <a:spcBef>
                <a:spcPts val="824"/>
              </a:spcBef>
              <a:spcAft>
                <a:spcPts val="0"/>
              </a:spcAft>
              <a:buClr>
                <a:schemeClr val="dk1"/>
              </a:buClr>
              <a:buSzPts val="1000"/>
              <a:buNone/>
              <a:defRPr sz="1649"/>
            </a:lvl4pPr>
            <a:lvl5pPr marL="3769157" lvl="4" indent="-376916" algn="l">
              <a:lnSpc>
                <a:spcPct val="90000"/>
              </a:lnSpc>
              <a:spcBef>
                <a:spcPts val="824"/>
              </a:spcBef>
              <a:spcAft>
                <a:spcPts val="0"/>
              </a:spcAft>
              <a:buClr>
                <a:schemeClr val="dk1"/>
              </a:buClr>
              <a:buSzPts val="1000"/>
              <a:buNone/>
              <a:defRPr sz="1649"/>
            </a:lvl5pPr>
            <a:lvl6pPr marL="4522988" lvl="5" indent="-376916" algn="l">
              <a:lnSpc>
                <a:spcPct val="90000"/>
              </a:lnSpc>
              <a:spcBef>
                <a:spcPts val="824"/>
              </a:spcBef>
              <a:spcAft>
                <a:spcPts val="0"/>
              </a:spcAft>
              <a:buClr>
                <a:schemeClr val="dk1"/>
              </a:buClr>
              <a:buSzPts val="1000"/>
              <a:buNone/>
              <a:defRPr sz="1649"/>
            </a:lvl6pPr>
            <a:lvl7pPr marL="5276820" lvl="6" indent="-376916" algn="l">
              <a:lnSpc>
                <a:spcPct val="90000"/>
              </a:lnSpc>
              <a:spcBef>
                <a:spcPts val="824"/>
              </a:spcBef>
              <a:spcAft>
                <a:spcPts val="0"/>
              </a:spcAft>
              <a:buClr>
                <a:schemeClr val="dk1"/>
              </a:buClr>
              <a:buSzPts val="1000"/>
              <a:buNone/>
              <a:defRPr sz="1649"/>
            </a:lvl7pPr>
            <a:lvl8pPr marL="6030651" lvl="7" indent="-376916" algn="l">
              <a:lnSpc>
                <a:spcPct val="90000"/>
              </a:lnSpc>
              <a:spcBef>
                <a:spcPts val="824"/>
              </a:spcBef>
              <a:spcAft>
                <a:spcPts val="0"/>
              </a:spcAft>
              <a:buClr>
                <a:schemeClr val="dk1"/>
              </a:buClr>
              <a:buSzPts val="1000"/>
              <a:buNone/>
              <a:defRPr sz="1649"/>
            </a:lvl8pPr>
            <a:lvl9pPr marL="6784482" lvl="8" indent="-376916" algn="l">
              <a:lnSpc>
                <a:spcPct val="90000"/>
              </a:lnSpc>
              <a:spcBef>
                <a:spcPts val="824"/>
              </a:spcBef>
              <a:spcAft>
                <a:spcPts val="0"/>
              </a:spcAft>
              <a:buClr>
                <a:schemeClr val="dk1"/>
              </a:buClr>
              <a:buSzPts val="1000"/>
              <a:buNone/>
              <a:defRPr sz="1649"/>
            </a:lvl9pPr>
          </a:lstStyle>
          <a:p>
            <a:endParaRPr/>
          </a:p>
        </p:txBody>
      </p:sp>
      <p:sp>
        <p:nvSpPr>
          <p:cNvPr id="51" name="Google Shape;51;p31"/>
          <p:cNvSpPr txBox="1">
            <a:spLocks noGrp="1"/>
          </p:cNvSpPr>
          <p:nvPr>
            <p:ph type="dt" idx="10"/>
          </p:nvPr>
        </p:nvSpPr>
        <p:spPr>
          <a:xfrm>
            <a:off x="1382048" y="10480622"/>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6658958" y="10480622"/>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14197400" y="10480622"/>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Image avec légende" type="picTx">
  <p:cSld name="Image avec légende">
    <p:spTree>
      <p:nvGrpSpPr>
        <p:cNvPr id="1" name="Shape 54"/>
        <p:cNvGrpSpPr/>
        <p:nvPr/>
      </p:nvGrpSpPr>
      <p:grpSpPr>
        <a:xfrm>
          <a:off x="0" y="0"/>
          <a:ext cx="0" cy="0"/>
          <a:chOff x="0" y="0"/>
          <a:chExt cx="0" cy="0"/>
        </a:xfrm>
      </p:grpSpPr>
      <p:sp>
        <p:nvSpPr>
          <p:cNvPr id="55" name="Google Shape;55;p32"/>
          <p:cNvSpPr txBox="1">
            <a:spLocks noGrp="1"/>
          </p:cNvSpPr>
          <p:nvPr>
            <p:ph type="title"/>
          </p:nvPr>
        </p:nvSpPr>
        <p:spPr>
          <a:xfrm>
            <a:off x="1384667" y="753851"/>
            <a:ext cx="6483583" cy="263847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5276"/>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2"/>
          <p:cNvSpPr>
            <a:spLocks noGrp="1"/>
          </p:cNvSpPr>
          <p:nvPr>
            <p:ph type="pic" idx="2"/>
          </p:nvPr>
        </p:nvSpPr>
        <p:spPr>
          <a:xfrm>
            <a:off x="8546186" y="1628109"/>
            <a:ext cx="10176897" cy="803584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649"/>
              </a:spcBef>
              <a:spcAft>
                <a:spcPts val="0"/>
              </a:spcAft>
              <a:buClr>
                <a:schemeClr val="dk1"/>
              </a:buClr>
              <a:buSzPts val="3200"/>
              <a:buFont typeface="Arial"/>
              <a:buNone/>
              <a:defRPr sz="5276" b="0" i="0" u="none" strike="noStrike" cap="none">
                <a:solidFill>
                  <a:schemeClr val="dk1"/>
                </a:solidFill>
                <a:latin typeface="Calibri"/>
                <a:ea typeface="Calibri"/>
                <a:cs typeface="Calibri"/>
                <a:sym typeface="Calibri"/>
              </a:defRPr>
            </a:lvl1pPr>
            <a:lvl2pPr marR="0" lvl="1" algn="l" rtl="0">
              <a:lnSpc>
                <a:spcPct val="90000"/>
              </a:lnSpc>
              <a:spcBef>
                <a:spcPts val="824"/>
              </a:spcBef>
              <a:spcAft>
                <a:spcPts val="0"/>
              </a:spcAft>
              <a:buClr>
                <a:schemeClr val="dk1"/>
              </a:buClr>
              <a:buSzPts val="2800"/>
              <a:buFont typeface="Arial"/>
              <a:buNone/>
              <a:defRPr sz="4617" b="0" i="0" u="none" strike="noStrike" cap="none">
                <a:solidFill>
                  <a:schemeClr val="dk1"/>
                </a:solidFill>
                <a:latin typeface="Calibri"/>
                <a:ea typeface="Calibri"/>
                <a:cs typeface="Calibri"/>
                <a:sym typeface="Calibri"/>
              </a:defRPr>
            </a:lvl2pPr>
            <a:lvl3pPr marR="0" lvl="2" algn="l" rtl="0">
              <a:lnSpc>
                <a:spcPct val="90000"/>
              </a:lnSpc>
              <a:spcBef>
                <a:spcPts val="824"/>
              </a:spcBef>
              <a:spcAft>
                <a:spcPts val="0"/>
              </a:spcAft>
              <a:buClr>
                <a:schemeClr val="dk1"/>
              </a:buClr>
              <a:buSzPts val="2400"/>
              <a:buFont typeface="Arial"/>
              <a:buNone/>
              <a:defRPr sz="3957" b="0" i="0" u="none" strike="noStrike" cap="none">
                <a:solidFill>
                  <a:schemeClr val="dk1"/>
                </a:solidFill>
                <a:latin typeface="Calibri"/>
                <a:ea typeface="Calibri"/>
                <a:cs typeface="Calibri"/>
                <a:sym typeface="Calibri"/>
              </a:defRPr>
            </a:lvl3pPr>
            <a:lvl4pPr marR="0" lvl="3" algn="l" rtl="0">
              <a:lnSpc>
                <a:spcPct val="90000"/>
              </a:lnSpc>
              <a:spcBef>
                <a:spcPts val="824"/>
              </a:spcBef>
              <a:spcAft>
                <a:spcPts val="0"/>
              </a:spcAft>
              <a:buClr>
                <a:schemeClr val="dk1"/>
              </a:buClr>
              <a:buSzPts val="2000"/>
              <a:buFont typeface="Arial"/>
              <a:buNone/>
              <a:defRPr sz="3298" b="0" i="0" u="none" strike="noStrike" cap="none">
                <a:solidFill>
                  <a:schemeClr val="dk1"/>
                </a:solidFill>
                <a:latin typeface="Calibri"/>
                <a:ea typeface="Calibri"/>
                <a:cs typeface="Calibri"/>
                <a:sym typeface="Calibri"/>
              </a:defRPr>
            </a:lvl4pPr>
            <a:lvl5pPr marR="0" lvl="4" algn="l" rtl="0">
              <a:lnSpc>
                <a:spcPct val="90000"/>
              </a:lnSpc>
              <a:spcBef>
                <a:spcPts val="824"/>
              </a:spcBef>
              <a:spcAft>
                <a:spcPts val="0"/>
              </a:spcAft>
              <a:buClr>
                <a:schemeClr val="dk1"/>
              </a:buClr>
              <a:buSzPts val="2000"/>
              <a:buFont typeface="Arial"/>
              <a:buNone/>
              <a:defRPr sz="3298" b="0" i="0" u="none" strike="noStrike" cap="none">
                <a:solidFill>
                  <a:schemeClr val="dk1"/>
                </a:solidFill>
                <a:latin typeface="Calibri"/>
                <a:ea typeface="Calibri"/>
                <a:cs typeface="Calibri"/>
                <a:sym typeface="Calibri"/>
              </a:defRPr>
            </a:lvl5pPr>
            <a:lvl6pPr marR="0" lvl="5" algn="l" rtl="0">
              <a:lnSpc>
                <a:spcPct val="90000"/>
              </a:lnSpc>
              <a:spcBef>
                <a:spcPts val="824"/>
              </a:spcBef>
              <a:spcAft>
                <a:spcPts val="0"/>
              </a:spcAft>
              <a:buClr>
                <a:schemeClr val="dk1"/>
              </a:buClr>
              <a:buSzPts val="2000"/>
              <a:buFont typeface="Arial"/>
              <a:buNone/>
              <a:defRPr sz="3298" b="0" i="0" u="none" strike="noStrike" cap="none">
                <a:solidFill>
                  <a:schemeClr val="dk1"/>
                </a:solidFill>
                <a:latin typeface="Calibri"/>
                <a:ea typeface="Calibri"/>
                <a:cs typeface="Calibri"/>
                <a:sym typeface="Calibri"/>
              </a:defRPr>
            </a:lvl6pPr>
            <a:lvl7pPr marR="0" lvl="6" algn="l" rtl="0">
              <a:lnSpc>
                <a:spcPct val="90000"/>
              </a:lnSpc>
              <a:spcBef>
                <a:spcPts val="824"/>
              </a:spcBef>
              <a:spcAft>
                <a:spcPts val="0"/>
              </a:spcAft>
              <a:buClr>
                <a:schemeClr val="dk1"/>
              </a:buClr>
              <a:buSzPts val="2000"/>
              <a:buFont typeface="Arial"/>
              <a:buNone/>
              <a:defRPr sz="3298" b="0" i="0" u="none" strike="noStrike" cap="none">
                <a:solidFill>
                  <a:schemeClr val="dk1"/>
                </a:solidFill>
                <a:latin typeface="Calibri"/>
                <a:ea typeface="Calibri"/>
                <a:cs typeface="Calibri"/>
                <a:sym typeface="Calibri"/>
              </a:defRPr>
            </a:lvl7pPr>
            <a:lvl8pPr marR="0" lvl="7" algn="l" rtl="0">
              <a:lnSpc>
                <a:spcPct val="90000"/>
              </a:lnSpc>
              <a:spcBef>
                <a:spcPts val="824"/>
              </a:spcBef>
              <a:spcAft>
                <a:spcPts val="0"/>
              </a:spcAft>
              <a:buClr>
                <a:schemeClr val="dk1"/>
              </a:buClr>
              <a:buSzPts val="2000"/>
              <a:buFont typeface="Arial"/>
              <a:buNone/>
              <a:defRPr sz="3298" b="0" i="0" u="none" strike="noStrike" cap="none">
                <a:solidFill>
                  <a:schemeClr val="dk1"/>
                </a:solidFill>
                <a:latin typeface="Calibri"/>
                <a:ea typeface="Calibri"/>
                <a:cs typeface="Calibri"/>
                <a:sym typeface="Calibri"/>
              </a:defRPr>
            </a:lvl8pPr>
            <a:lvl9pPr marR="0" lvl="8" algn="l" rtl="0">
              <a:lnSpc>
                <a:spcPct val="90000"/>
              </a:lnSpc>
              <a:spcBef>
                <a:spcPts val="824"/>
              </a:spcBef>
              <a:spcAft>
                <a:spcPts val="0"/>
              </a:spcAft>
              <a:buClr>
                <a:schemeClr val="dk1"/>
              </a:buClr>
              <a:buSzPts val="2000"/>
              <a:buFont typeface="Arial"/>
              <a:buNone/>
              <a:defRPr sz="3298" b="0" i="0" u="none" strike="noStrike" cap="none">
                <a:solidFill>
                  <a:schemeClr val="dk1"/>
                </a:solidFill>
                <a:latin typeface="Calibri"/>
                <a:ea typeface="Calibri"/>
                <a:cs typeface="Calibri"/>
                <a:sym typeface="Calibri"/>
              </a:defRPr>
            </a:lvl9pPr>
          </a:lstStyle>
          <a:p>
            <a:endParaRPr/>
          </a:p>
        </p:txBody>
      </p:sp>
      <p:sp>
        <p:nvSpPr>
          <p:cNvPr id="57" name="Google Shape;57;p32"/>
          <p:cNvSpPr txBox="1">
            <a:spLocks noGrp="1"/>
          </p:cNvSpPr>
          <p:nvPr>
            <p:ph type="body" idx="1"/>
          </p:nvPr>
        </p:nvSpPr>
        <p:spPr>
          <a:xfrm>
            <a:off x="1384667" y="3392329"/>
            <a:ext cx="6483583" cy="6284709"/>
          </a:xfrm>
          <a:prstGeom prst="rect">
            <a:avLst/>
          </a:prstGeom>
          <a:noFill/>
          <a:ln>
            <a:noFill/>
          </a:ln>
        </p:spPr>
        <p:txBody>
          <a:bodyPr spcFirstLastPara="1" wrap="square" lIns="91425" tIns="45700" rIns="91425" bIns="45700" anchor="t" anchorCtr="0">
            <a:noAutofit/>
          </a:bodyPr>
          <a:lstStyle>
            <a:lvl1pPr marL="753831" lvl="0" indent="-376916" algn="l">
              <a:lnSpc>
                <a:spcPct val="90000"/>
              </a:lnSpc>
              <a:spcBef>
                <a:spcPts val="1649"/>
              </a:spcBef>
              <a:spcAft>
                <a:spcPts val="0"/>
              </a:spcAft>
              <a:buClr>
                <a:schemeClr val="dk1"/>
              </a:buClr>
              <a:buSzPts val="1600"/>
              <a:buNone/>
              <a:defRPr sz="2638"/>
            </a:lvl1pPr>
            <a:lvl2pPr marL="1507663" lvl="1" indent="-376916" algn="l">
              <a:lnSpc>
                <a:spcPct val="90000"/>
              </a:lnSpc>
              <a:spcBef>
                <a:spcPts val="824"/>
              </a:spcBef>
              <a:spcAft>
                <a:spcPts val="0"/>
              </a:spcAft>
              <a:buClr>
                <a:schemeClr val="dk1"/>
              </a:buClr>
              <a:buSzPts val="1400"/>
              <a:buNone/>
              <a:defRPr sz="2308"/>
            </a:lvl2pPr>
            <a:lvl3pPr marL="2261494" lvl="2" indent="-376916" algn="l">
              <a:lnSpc>
                <a:spcPct val="90000"/>
              </a:lnSpc>
              <a:spcBef>
                <a:spcPts val="824"/>
              </a:spcBef>
              <a:spcAft>
                <a:spcPts val="0"/>
              </a:spcAft>
              <a:buClr>
                <a:schemeClr val="dk1"/>
              </a:buClr>
              <a:buSzPts val="1200"/>
              <a:buNone/>
              <a:defRPr sz="1979"/>
            </a:lvl3pPr>
            <a:lvl4pPr marL="3015325" lvl="3" indent="-376916" algn="l">
              <a:lnSpc>
                <a:spcPct val="90000"/>
              </a:lnSpc>
              <a:spcBef>
                <a:spcPts val="824"/>
              </a:spcBef>
              <a:spcAft>
                <a:spcPts val="0"/>
              </a:spcAft>
              <a:buClr>
                <a:schemeClr val="dk1"/>
              </a:buClr>
              <a:buSzPts val="1000"/>
              <a:buNone/>
              <a:defRPr sz="1649"/>
            </a:lvl4pPr>
            <a:lvl5pPr marL="3769157" lvl="4" indent="-376916" algn="l">
              <a:lnSpc>
                <a:spcPct val="90000"/>
              </a:lnSpc>
              <a:spcBef>
                <a:spcPts val="824"/>
              </a:spcBef>
              <a:spcAft>
                <a:spcPts val="0"/>
              </a:spcAft>
              <a:buClr>
                <a:schemeClr val="dk1"/>
              </a:buClr>
              <a:buSzPts val="1000"/>
              <a:buNone/>
              <a:defRPr sz="1649"/>
            </a:lvl5pPr>
            <a:lvl6pPr marL="4522988" lvl="5" indent="-376916" algn="l">
              <a:lnSpc>
                <a:spcPct val="90000"/>
              </a:lnSpc>
              <a:spcBef>
                <a:spcPts val="824"/>
              </a:spcBef>
              <a:spcAft>
                <a:spcPts val="0"/>
              </a:spcAft>
              <a:buClr>
                <a:schemeClr val="dk1"/>
              </a:buClr>
              <a:buSzPts val="1000"/>
              <a:buNone/>
              <a:defRPr sz="1649"/>
            </a:lvl6pPr>
            <a:lvl7pPr marL="5276820" lvl="6" indent="-376916" algn="l">
              <a:lnSpc>
                <a:spcPct val="90000"/>
              </a:lnSpc>
              <a:spcBef>
                <a:spcPts val="824"/>
              </a:spcBef>
              <a:spcAft>
                <a:spcPts val="0"/>
              </a:spcAft>
              <a:buClr>
                <a:schemeClr val="dk1"/>
              </a:buClr>
              <a:buSzPts val="1000"/>
              <a:buNone/>
              <a:defRPr sz="1649"/>
            </a:lvl7pPr>
            <a:lvl8pPr marL="6030651" lvl="7" indent="-376916" algn="l">
              <a:lnSpc>
                <a:spcPct val="90000"/>
              </a:lnSpc>
              <a:spcBef>
                <a:spcPts val="824"/>
              </a:spcBef>
              <a:spcAft>
                <a:spcPts val="0"/>
              </a:spcAft>
              <a:buClr>
                <a:schemeClr val="dk1"/>
              </a:buClr>
              <a:buSzPts val="1000"/>
              <a:buNone/>
              <a:defRPr sz="1649"/>
            </a:lvl8pPr>
            <a:lvl9pPr marL="6784482" lvl="8" indent="-376916" algn="l">
              <a:lnSpc>
                <a:spcPct val="90000"/>
              </a:lnSpc>
              <a:spcBef>
                <a:spcPts val="824"/>
              </a:spcBef>
              <a:spcAft>
                <a:spcPts val="0"/>
              </a:spcAft>
              <a:buClr>
                <a:schemeClr val="dk1"/>
              </a:buClr>
              <a:buSzPts val="1000"/>
              <a:buNone/>
              <a:defRPr sz="1649"/>
            </a:lvl9pPr>
          </a:lstStyle>
          <a:p>
            <a:endParaRPr/>
          </a:p>
        </p:txBody>
      </p:sp>
      <p:sp>
        <p:nvSpPr>
          <p:cNvPr id="58" name="Google Shape;58;p32"/>
          <p:cNvSpPr txBox="1">
            <a:spLocks noGrp="1"/>
          </p:cNvSpPr>
          <p:nvPr>
            <p:ph type="dt" idx="10"/>
          </p:nvPr>
        </p:nvSpPr>
        <p:spPr>
          <a:xfrm>
            <a:off x="1382048" y="10480622"/>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2"/>
          <p:cNvSpPr txBox="1">
            <a:spLocks noGrp="1"/>
          </p:cNvSpPr>
          <p:nvPr>
            <p:ph type="ftr" idx="11"/>
          </p:nvPr>
        </p:nvSpPr>
        <p:spPr>
          <a:xfrm>
            <a:off x="6658958" y="10480622"/>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2"/>
          <p:cNvSpPr txBox="1">
            <a:spLocks noGrp="1"/>
          </p:cNvSpPr>
          <p:nvPr>
            <p:ph type="sldNum" idx="12"/>
          </p:nvPr>
        </p:nvSpPr>
        <p:spPr>
          <a:xfrm>
            <a:off x="14197400" y="10480622"/>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Titre vertical et texte">
    <p:spTree>
      <p:nvGrpSpPr>
        <p:cNvPr id="1" name="Shape 61"/>
        <p:cNvGrpSpPr/>
        <p:nvPr/>
      </p:nvGrpSpPr>
      <p:grpSpPr>
        <a:xfrm>
          <a:off x="0" y="0"/>
          <a:ext cx="0" cy="0"/>
          <a:chOff x="0" y="0"/>
          <a:chExt cx="0" cy="0"/>
        </a:xfrm>
      </p:grpSpPr>
      <p:sp>
        <p:nvSpPr>
          <p:cNvPr id="62" name="Google Shape;62;p33"/>
          <p:cNvSpPr txBox="1">
            <a:spLocks noGrp="1"/>
          </p:cNvSpPr>
          <p:nvPr>
            <p:ph type="title"/>
          </p:nvPr>
        </p:nvSpPr>
        <p:spPr>
          <a:xfrm rot="5400000">
            <a:off x="11761760" y="3226135"/>
            <a:ext cx="9582806" cy="433460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3"/>
          <p:cNvSpPr txBox="1">
            <a:spLocks noGrp="1"/>
          </p:cNvSpPr>
          <p:nvPr>
            <p:ph type="body" idx="1"/>
          </p:nvPr>
        </p:nvSpPr>
        <p:spPr>
          <a:xfrm rot="5400000">
            <a:off x="2966911" y="-982829"/>
            <a:ext cx="9582806" cy="12752532"/>
          </a:xfrm>
          <a:prstGeom prst="rect">
            <a:avLst/>
          </a:prstGeom>
          <a:noFill/>
          <a:ln>
            <a:noFill/>
          </a:ln>
        </p:spPr>
        <p:txBody>
          <a:bodyPr spcFirstLastPara="1" wrap="square" lIns="91425" tIns="45700" rIns="91425" bIns="45700" anchor="t" anchorCtr="0">
            <a:noAutofit/>
          </a:bodyPr>
          <a:lstStyle>
            <a:lvl1pPr marL="753831" lvl="0" indent="-565374" algn="l">
              <a:lnSpc>
                <a:spcPct val="90000"/>
              </a:lnSpc>
              <a:spcBef>
                <a:spcPts val="1649"/>
              </a:spcBef>
              <a:spcAft>
                <a:spcPts val="0"/>
              </a:spcAft>
              <a:buClr>
                <a:schemeClr val="dk1"/>
              </a:buClr>
              <a:buSzPts val="1800"/>
              <a:buChar char="•"/>
              <a:defRPr/>
            </a:lvl1pPr>
            <a:lvl2pPr marL="1507663" lvl="1" indent="-565374" algn="l">
              <a:lnSpc>
                <a:spcPct val="90000"/>
              </a:lnSpc>
              <a:spcBef>
                <a:spcPts val="824"/>
              </a:spcBef>
              <a:spcAft>
                <a:spcPts val="0"/>
              </a:spcAft>
              <a:buClr>
                <a:schemeClr val="dk1"/>
              </a:buClr>
              <a:buSzPts val="1800"/>
              <a:buChar char="•"/>
              <a:defRPr/>
            </a:lvl2pPr>
            <a:lvl3pPr marL="2261494" lvl="2" indent="-565374" algn="l">
              <a:lnSpc>
                <a:spcPct val="90000"/>
              </a:lnSpc>
              <a:spcBef>
                <a:spcPts val="824"/>
              </a:spcBef>
              <a:spcAft>
                <a:spcPts val="0"/>
              </a:spcAft>
              <a:buClr>
                <a:schemeClr val="dk1"/>
              </a:buClr>
              <a:buSzPts val="1800"/>
              <a:buChar char="•"/>
              <a:defRPr/>
            </a:lvl3pPr>
            <a:lvl4pPr marL="3015325" lvl="3" indent="-565374" algn="l">
              <a:lnSpc>
                <a:spcPct val="90000"/>
              </a:lnSpc>
              <a:spcBef>
                <a:spcPts val="824"/>
              </a:spcBef>
              <a:spcAft>
                <a:spcPts val="0"/>
              </a:spcAft>
              <a:buClr>
                <a:schemeClr val="dk1"/>
              </a:buClr>
              <a:buSzPts val="1800"/>
              <a:buChar char="•"/>
              <a:defRPr/>
            </a:lvl4pPr>
            <a:lvl5pPr marL="3769157" lvl="4" indent="-565374" algn="l">
              <a:lnSpc>
                <a:spcPct val="90000"/>
              </a:lnSpc>
              <a:spcBef>
                <a:spcPts val="824"/>
              </a:spcBef>
              <a:spcAft>
                <a:spcPts val="0"/>
              </a:spcAft>
              <a:buClr>
                <a:schemeClr val="dk1"/>
              </a:buClr>
              <a:buSzPts val="1800"/>
              <a:buChar char="•"/>
              <a:defRPr/>
            </a:lvl5pPr>
            <a:lvl6pPr marL="4522988" lvl="5" indent="-565374" algn="l">
              <a:lnSpc>
                <a:spcPct val="90000"/>
              </a:lnSpc>
              <a:spcBef>
                <a:spcPts val="824"/>
              </a:spcBef>
              <a:spcAft>
                <a:spcPts val="0"/>
              </a:spcAft>
              <a:buClr>
                <a:schemeClr val="dk1"/>
              </a:buClr>
              <a:buSzPts val="1800"/>
              <a:buChar char="•"/>
              <a:defRPr/>
            </a:lvl6pPr>
            <a:lvl7pPr marL="5276820" lvl="6" indent="-565374" algn="l">
              <a:lnSpc>
                <a:spcPct val="90000"/>
              </a:lnSpc>
              <a:spcBef>
                <a:spcPts val="824"/>
              </a:spcBef>
              <a:spcAft>
                <a:spcPts val="0"/>
              </a:spcAft>
              <a:buClr>
                <a:schemeClr val="dk1"/>
              </a:buClr>
              <a:buSzPts val="1800"/>
              <a:buChar char="•"/>
              <a:defRPr/>
            </a:lvl7pPr>
            <a:lvl8pPr marL="6030651" lvl="7" indent="-565374" algn="l">
              <a:lnSpc>
                <a:spcPct val="90000"/>
              </a:lnSpc>
              <a:spcBef>
                <a:spcPts val="824"/>
              </a:spcBef>
              <a:spcAft>
                <a:spcPts val="0"/>
              </a:spcAft>
              <a:buClr>
                <a:schemeClr val="dk1"/>
              </a:buClr>
              <a:buSzPts val="1800"/>
              <a:buChar char="•"/>
              <a:defRPr/>
            </a:lvl8pPr>
            <a:lvl9pPr marL="6784482" lvl="8" indent="-565374" algn="l">
              <a:lnSpc>
                <a:spcPct val="90000"/>
              </a:lnSpc>
              <a:spcBef>
                <a:spcPts val="824"/>
              </a:spcBef>
              <a:spcAft>
                <a:spcPts val="0"/>
              </a:spcAft>
              <a:buClr>
                <a:schemeClr val="dk1"/>
              </a:buClr>
              <a:buSzPts val="1800"/>
              <a:buChar char="•"/>
              <a:defRPr/>
            </a:lvl9pPr>
          </a:lstStyle>
          <a:p>
            <a:endParaRPr/>
          </a:p>
        </p:txBody>
      </p:sp>
      <p:sp>
        <p:nvSpPr>
          <p:cNvPr id="64" name="Google Shape;64;p33"/>
          <p:cNvSpPr txBox="1">
            <a:spLocks noGrp="1"/>
          </p:cNvSpPr>
          <p:nvPr>
            <p:ph type="dt" idx="10"/>
          </p:nvPr>
        </p:nvSpPr>
        <p:spPr>
          <a:xfrm>
            <a:off x="1382048" y="10480622"/>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3"/>
          <p:cNvSpPr txBox="1">
            <a:spLocks noGrp="1"/>
          </p:cNvSpPr>
          <p:nvPr>
            <p:ph type="ftr" idx="11"/>
          </p:nvPr>
        </p:nvSpPr>
        <p:spPr>
          <a:xfrm>
            <a:off x="6658958" y="10480622"/>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3"/>
          <p:cNvSpPr txBox="1">
            <a:spLocks noGrp="1"/>
          </p:cNvSpPr>
          <p:nvPr>
            <p:ph type="sldNum" idx="12"/>
          </p:nvPr>
        </p:nvSpPr>
        <p:spPr>
          <a:xfrm>
            <a:off x="14197400" y="10480622"/>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cSld name="Vide sans bas de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6052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re et contenu 1 colonn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spcBef>
                <a:spcPts val="1200"/>
              </a:spcBef>
              <a:defRPr/>
            </a:lvl1pPr>
            <a:lvl2pPr>
              <a:spcBef>
                <a:spcPts val="1000"/>
              </a:spcBef>
              <a:defRPr/>
            </a:lvl2pPr>
          </a:lstStyle>
          <a:p>
            <a:pPr lvl="0"/>
            <a:r>
              <a:rPr lang="fr-CA" noProof="0" dirty="0"/>
              <a:t>Texte premier niveau</a:t>
            </a:r>
          </a:p>
          <a:p>
            <a:pPr lvl="1"/>
            <a:r>
              <a:rPr lang="fr-CA" noProof="0" dirty="0"/>
              <a:t>Texte deuxième niveau</a:t>
            </a:r>
          </a:p>
        </p:txBody>
      </p:sp>
      <p:sp>
        <p:nvSpPr>
          <p:cNvPr id="9" name="Espace réservé du numéro de diapositive 8"/>
          <p:cNvSpPr>
            <a:spLocks noGrp="1"/>
          </p:cNvSpPr>
          <p:nvPr>
            <p:ph type="sldNum" sz="quarter" idx="12"/>
          </p:nvPr>
        </p:nvSpPr>
        <p:spPr/>
        <p:txBody>
          <a:bodyPr/>
          <a:lstStyle/>
          <a:p>
            <a:fld id="{3DDD136B-64FC-6A41-8A4B-BCAFB6CA4887}" type="slidenum">
              <a:rPr lang="fr-CA" smtClean="0">
                <a:solidFill>
                  <a:srgbClr val="000000"/>
                </a:solidFill>
              </a:rPr>
              <a:pPr/>
              <a:t>‹#›</a:t>
            </a:fld>
            <a:endParaRPr lang="fr-CA" dirty="0">
              <a:solidFill>
                <a:srgbClr val="000000"/>
              </a:solidFill>
            </a:endParaRPr>
          </a:p>
        </p:txBody>
      </p:sp>
      <p:sp>
        <p:nvSpPr>
          <p:cNvPr id="10" name="Titre 9"/>
          <p:cNvSpPr>
            <a:spLocks noGrp="1"/>
          </p:cNvSpPr>
          <p:nvPr>
            <p:ph type="title" hasCustomPrompt="1"/>
          </p:nvPr>
        </p:nvSpPr>
        <p:spPr/>
        <p:txBody>
          <a:bodyPr/>
          <a:lstStyle>
            <a:lvl1pPr>
              <a:defRPr/>
            </a:lvl1pPr>
          </a:lstStyle>
          <a:p>
            <a:r>
              <a:rPr lang="fr-FR" dirty="0"/>
              <a:t>Titre de la diapositive</a:t>
            </a:r>
            <a:endParaRPr lang="fr-CA" dirty="0"/>
          </a:p>
        </p:txBody>
      </p:sp>
    </p:spTree>
    <p:extLst>
      <p:ext uri="{BB962C8B-B14F-4D97-AF65-F5344CB8AC3E}">
        <p14:creationId xmlns:p14="http://schemas.microsoft.com/office/powerpoint/2010/main" val="14539032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En-tête de section" type="secHead">
  <p:cSld name="En-tête de section">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1371578" y="2819090"/>
            <a:ext cx="17338417" cy="470371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989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1371578" y="7567303"/>
            <a:ext cx="17338417" cy="2473572"/>
          </a:xfrm>
          <a:prstGeom prst="rect">
            <a:avLst/>
          </a:prstGeom>
          <a:noFill/>
          <a:ln>
            <a:noFill/>
          </a:ln>
        </p:spPr>
        <p:txBody>
          <a:bodyPr spcFirstLastPara="1" wrap="square" lIns="91425" tIns="45700" rIns="91425" bIns="45700" anchor="t" anchorCtr="0">
            <a:noAutofit/>
          </a:bodyPr>
          <a:lstStyle>
            <a:lvl1pPr marL="753831" lvl="0" indent="-376916" algn="l">
              <a:lnSpc>
                <a:spcPct val="90000"/>
              </a:lnSpc>
              <a:spcBef>
                <a:spcPts val="1649"/>
              </a:spcBef>
              <a:spcAft>
                <a:spcPts val="0"/>
              </a:spcAft>
              <a:buClr>
                <a:srgbClr val="888888"/>
              </a:buClr>
              <a:buSzPts val="2400"/>
              <a:buNone/>
              <a:defRPr sz="3957">
                <a:solidFill>
                  <a:srgbClr val="888888"/>
                </a:solidFill>
              </a:defRPr>
            </a:lvl1pPr>
            <a:lvl2pPr marL="1507663" lvl="1" indent="-376916" algn="l">
              <a:lnSpc>
                <a:spcPct val="90000"/>
              </a:lnSpc>
              <a:spcBef>
                <a:spcPts val="824"/>
              </a:spcBef>
              <a:spcAft>
                <a:spcPts val="0"/>
              </a:spcAft>
              <a:buClr>
                <a:srgbClr val="888888"/>
              </a:buClr>
              <a:buSzPts val="2000"/>
              <a:buNone/>
              <a:defRPr sz="3298">
                <a:solidFill>
                  <a:srgbClr val="888888"/>
                </a:solidFill>
              </a:defRPr>
            </a:lvl2pPr>
            <a:lvl3pPr marL="2261494" lvl="2" indent="-376916" algn="l">
              <a:lnSpc>
                <a:spcPct val="90000"/>
              </a:lnSpc>
              <a:spcBef>
                <a:spcPts val="824"/>
              </a:spcBef>
              <a:spcAft>
                <a:spcPts val="0"/>
              </a:spcAft>
              <a:buClr>
                <a:srgbClr val="888888"/>
              </a:buClr>
              <a:buSzPts val="1800"/>
              <a:buNone/>
              <a:defRPr sz="2968">
                <a:solidFill>
                  <a:srgbClr val="888888"/>
                </a:solidFill>
              </a:defRPr>
            </a:lvl3pPr>
            <a:lvl4pPr marL="3015325" lvl="3" indent="-376916" algn="l">
              <a:lnSpc>
                <a:spcPct val="90000"/>
              </a:lnSpc>
              <a:spcBef>
                <a:spcPts val="824"/>
              </a:spcBef>
              <a:spcAft>
                <a:spcPts val="0"/>
              </a:spcAft>
              <a:buClr>
                <a:srgbClr val="888888"/>
              </a:buClr>
              <a:buSzPts val="1600"/>
              <a:buNone/>
              <a:defRPr sz="2638">
                <a:solidFill>
                  <a:srgbClr val="888888"/>
                </a:solidFill>
              </a:defRPr>
            </a:lvl4pPr>
            <a:lvl5pPr marL="3769157" lvl="4" indent="-376916" algn="l">
              <a:lnSpc>
                <a:spcPct val="90000"/>
              </a:lnSpc>
              <a:spcBef>
                <a:spcPts val="824"/>
              </a:spcBef>
              <a:spcAft>
                <a:spcPts val="0"/>
              </a:spcAft>
              <a:buClr>
                <a:srgbClr val="888888"/>
              </a:buClr>
              <a:buSzPts val="1600"/>
              <a:buNone/>
              <a:defRPr sz="2638">
                <a:solidFill>
                  <a:srgbClr val="888888"/>
                </a:solidFill>
              </a:defRPr>
            </a:lvl5pPr>
            <a:lvl6pPr marL="4522988" lvl="5" indent="-376916" algn="l">
              <a:lnSpc>
                <a:spcPct val="90000"/>
              </a:lnSpc>
              <a:spcBef>
                <a:spcPts val="824"/>
              </a:spcBef>
              <a:spcAft>
                <a:spcPts val="0"/>
              </a:spcAft>
              <a:buClr>
                <a:srgbClr val="888888"/>
              </a:buClr>
              <a:buSzPts val="1600"/>
              <a:buNone/>
              <a:defRPr sz="2638">
                <a:solidFill>
                  <a:srgbClr val="888888"/>
                </a:solidFill>
              </a:defRPr>
            </a:lvl6pPr>
            <a:lvl7pPr marL="5276820" lvl="6" indent="-376916" algn="l">
              <a:lnSpc>
                <a:spcPct val="90000"/>
              </a:lnSpc>
              <a:spcBef>
                <a:spcPts val="824"/>
              </a:spcBef>
              <a:spcAft>
                <a:spcPts val="0"/>
              </a:spcAft>
              <a:buClr>
                <a:srgbClr val="888888"/>
              </a:buClr>
              <a:buSzPts val="1600"/>
              <a:buNone/>
              <a:defRPr sz="2638">
                <a:solidFill>
                  <a:srgbClr val="888888"/>
                </a:solidFill>
              </a:defRPr>
            </a:lvl7pPr>
            <a:lvl8pPr marL="6030651" lvl="7" indent="-376916" algn="l">
              <a:lnSpc>
                <a:spcPct val="90000"/>
              </a:lnSpc>
              <a:spcBef>
                <a:spcPts val="824"/>
              </a:spcBef>
              <a:spcAft>
                <a:spcPts val="0"/>
              </a:spcAft>
              <a:buClr>
                <a:srgbClr val="888888"/>
              </a:buClr>
              <a:buSzPts val="1600"/>
              <a:buNone/>
              <a:defRPr sz="2638">
                <a:solidFill>
                  <a:srgbClr val="888888"/>
                </a:solidFill>
              </a:defRPr>
            </a:lvl8pPr>
            <a:lvl9pPr marL="6784482" lvl="8" indent="-376916" algn="l">
              <a:lnSpc>
                <a:spcPct val="90000"/>
              </a:lnSpc>
              <a:spcBef>
                <a:spcPts val="824"/>
              </a:spcBef>
              <a:spcAft>
                <a:spcPts val="0"/>
              </a:spcAft>
              <a:buClr>
                <a:srgbClr val="888888"/>
              </a:buClr>
              <a:buSzPts val="1600"/>
              <a:buNone/>
              <a:defRPr sz="2638">
                <a:solidFill>
                  <a:srgbClr val="888888"/>
                </a:solidFill>
              </a:defRPr>
            </a:lvl9pPr>
          </a:lstStyle>
          <a:p>
            <a:endParaRPr/>
          </a:p>
        </p:txBody>
      </p:sp>
      <p:sp>
        <p:nvSpPr>
          <p:cNvPr id="28" name="Google Shape;28;p28"/>
          <p:cNvSpPr txBox="1">
            <a:spLocks noGrp="1"/>
          </p:cNvSpPr>
          <p:nvPr>
            <p:ph type="dt" idx="10"/>
          </p:nvPr>
        </p:nvSpPr>
        <p:spPr>
          <a:xfrm>
            <a:off x="1382048" y="10480622"/>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ftr" idx="11"/>
          </p:nvPr>
        </p:nvSpPr>
        <p:spPr>
          <a:xfrm>
            <a:off x="6658958" y="10480622"/>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8"/>
          <p:cNvSpPr txBox="1">
            <a:spLocks noGrp="1"/>
          </p:cNvSpPr>
          <p:nvPr>
            <p:ph type="sldNum" idx="12"/>
          </p:nvPr>
        </p:nvSpPr>
        <p:spPr>
          <a:xfrm>
            <a:off x="14197400" y="10480622"/>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eux contenus" type="twoObj">
  <p:cSld name="Deux contenus">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1382048" y="602034"/>
            <a:ext cx="17338417" cy="218564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1382048" y="3010168"/>
            <a:ext cx="8543568" cy="7174672"/>
          </a:xfrm>
          <a:prstGeom prst="rect">
            <a:avLst/>
          </a:prstGeom>
          <a:noFill/>
          <a:ln>
            <a:noFill/>
          </a:ln>
        </p:spPr>
        <p:txBody>
          <a:bodyPr spcFirstLastPara="1" wrap="square" lIns="91425" tIns="45700" rIns="91425" bIns="45700" anchor="t" anchorCtr="0">
            <a:noAutofit/>
          </a:bodyPr>
          <a:lstStyle>
            <a:lvl1pPr marL="753831" lvl="0" indent="-565374" algn="l">
              <a:lnSpc>
                <a:spcPct val="90000"/>
              </a:lnSpc>
              <a:spcBef>
                <a:spcPts val="1649"/>
              </a:spcBef>
              <a:spcAft>
                <a:spcPts val="0"/>
              </a:spcAft>
              <a:buClr>
                <a:schemeClr val="dk1"/>
              </a:buClr>
              <a:buSzPts val="1800"/>
              <a:buChar char="•"/>
              <a:defRPr/>
            </a:lvl1pPr>
            <a:lvl2pPr marL="1507663" lvl="1" indent="-565374" algn="l">
              <a:lnSpc>
                <a:spcPct val="90000"/>
              </a:lnSpc>
              <a:spcBef>
                <a:spcPts val="824"/>
              </a:spcBef>
              <a:spcAft>
                <a:spcPts val="0"/>
              </a:spcAft>
              <a:buClr>
                <a:schemeClr val="dk1"/>
              </a:buClr>
              <a:buSzPts val="1800"/>
              <a:buChar char="•"/>
              <a:defRPr/>
            </a:lvl2pPr>
            <a:lvl3pPr marL="2261494" lvl="2" indent="-565374" algn="l">
              <a:lnSpc>
                <a:spcPct val="90000"/>
              </a:lnSpc>
              <a:spcBef>
                <a:spcPts val="824"/>
              </a:spcBef>
              <a:spcAft>
                <a:spcPts val="0"/>
              </a:spcAft>
              <a:buClr>
                <a:schemeClr val="dk1"/>
              </a:buClr>
              <a:buSzPts val="1800"/>
              <a:buChar char="•"/>
              <a:defRPr/>
            </a:lvl3pPr>
            <a:lvl4pPr marL="3015325" lvl="3" indent="-565374" algn="l">
              <a:lnSpc>
                <a:spcPct val="90000"/>
              </a:lnSpc>
              <a:spcBef>
                <a:spcPts val="824"/>
              </a:spcBef>
              <a:spcAft>
                <a:spcPts val="0"/>
              </a:spcAft>
              <a:buClr>
                <a:schemeClr val="dk1"/>
              </a:buClr>
              <a:buSzPts val="1800"/>
              <a:buChar char="•"/>
              <a:defRPr/>
            </a:lvl4pPr>
            <a:lvl5pPr marL="3769157" lvl="4" indent="-565374" algn="l">
              <a:lnSpc>
                <a:spcPct val="90000"/>
              </a:lnSpc>
              <a:spcBef>
                <a:spcPts val="824"/>
              </a:spcBef>
              <a:spcAft>
                <a:spcPts val="0"/>
              </a:spcAft>
              <a:buClr>
                <a:schemeClr val="dk1"/>
              </a:buClr>
              <a:buSzPts val="1800"/>
              <a:buChar char="•"/>
              <a:defRPr/>
            </a:lvl5pPr>
            <a:lvl6pPr marL="4522988" lvl="5" indent="-565374" algn="l">
              <a:lnSpc>
                <a:spcPct val="90000"/>
              </a:lnSpc>
              <a:spcBef>
                <a:spcPts val="824"/>
              </a:spcBef>
              <a:spcAft>
                <a:spcPts val="0"/>
              </a:spcAft>
              <a:buClr>
                <a:schemeClr val="dk1"/>
              </a:buClr>
              <a:buSzPts val="1800"/>
              <a:buChar char="•"/>
              <a:defRPr/>
            </a:lvl6pPr>
            <a:lvl7pPr marL="5276820" lvl="6" indent="-565374" algn="l">
              <a:lnSpc>
                <a:spcPct val="90000"/>
              </a:lnSpc>
              <a:spcBef>
                <a:spcPts val="824"/>
              </a:spcBef>
              <a:spcAft>
                <a:spcPts val="0"/>
              </a:spcAft>
              <a:buClr>
                <a:schemeClr val="dk1"/>
              </a:buClr>
              <a:buSzPts val="1800"/>
              <a:buChar char="•"/>
              <a:defRPr/>
            </a:lvl7pPr>
            <a:lvl8pPr marL="6030651" lvl="7" indent="-565374" algn="l">
              <a:lnSpc>
                <a:spcPct val="90000"/>
              </a:lnSpc>
              <a:spcBef>
                <a:spcPts val="824"/>
              </a:spcBef>
              <a:spcAft>
                <a:spcPts val="0"/>
              </a:spcAft>
              <a:buClr>
                <a:schemeClr val="dk1"/>
              </a:buClr>
              <a:buSzPts val="1800"/>
              <a:buChar char="•"/>
              <a:defRPr/>
            </a:lvl8pPr>
            <a:lvl9pPr marL="6784482" lvl="8" indent="-565374" algn="l">
              <a:lnSpc>
                <a:spcPct val="90000"/>
              </a:lnSpc>
              <a:spcBef>
                <a:spcPts val="824"/>
              </a:spcBef>
              <a:spcAft>
                <a:spcPts val="0"/>
              </a:spcAft>
              <a:buClr>
                <a:schemeClr val="dk1"/>
              </a:buClr>
              <a:buSzPts val="1800"/>
              <a:buChar char="•"/>
              <a:defRPr/>
            </a:lvl9pPr>
          </a:lstStyle>
          <a:p>
            <a:endParaRPr/>
          </a:p>
        </p:txBody>
      </p:sp>
      <p:sp>
        <p:nvSpPr>
          <p:cNvPr id="34" name="Google Shape;34;p29"/>
          <p:cNvSpPr txBox="1">
            <a:spLocks noGrp="1"/>
          </p:cNvSpPr>
          <p:nvPr>
            <p:ph type="body" idx="2"/>
          </p:nvPr>
        </p:nvSpPr>
        <p:spPr>
          <a:xfrm>
            <a:off x="10176897" y="3010168"/>
            <a:ext cx="8543568" cy="7174672"/>
          </a:xfrm>
          <a:prstGeom prst="rect">
            <a:avLst/>
          </a:prstGeom>
          <a:noFill/>
          <a:ln>
            <a:noFill/>
          </a:ln>
        </p:spPr>
        <p:txBody>
          <a:bodyPr spcFirstLastPara="1" wrap="square" lIns="91425" tIns="45700" rIns="91425" bIns="45700" anchor="t" anchorCtr="0">
            <a:noAutofit/>
          </a:bodyPr>
          <a:lstStyle>
            <a:lvl1pPr marL="753831" lvl="0" indent="-565374" algn="l">
              <a:lnSpc>
                <a:spcPct val="90000"/>
              </a:lnSpc>
              <a:spcBef>
                <a:spcPts val="1649"/>
              </a:spcBef>
              <a:spcAft>
                <a:spcPts val="0"/>
              </a:spcAft>
              <a:buClr>
                <a:schemeClr val="dk1"/>
              </a:buClr>
              <a:buSzPts val="1800"/>
              <a:buChar char="•"/>
              <a:defRPr/>
            </a:lvl1pPr>
            <a:lvl2pPr marL="1507663" lvl="1" indent="-565374" algn="l">
              <a:lnSpc>
                <a:spcPct val="90000"/>
              </a:lnSpc>
              <a:spcBef>
                <a:spcPts val="824"/>
              </a:spcBef>
              <a:spcAft>
                <a:spcPts val="0"/>
              </a:spcAft>
              <a:buClr>
                <a:schemeClr val="dk1"/>
              </a:buClr>
              <a:buSzPts val="1800"/>
              <a:buChar char="•"/>
              <a:defRPr/>
            </a:lvl2pPr>
            <a:lvl3pPr marL="2261494" lvl="2" indent="-565374" algn="l">
              <a:lnSpc>
                <a:spcPct val="90000"/>
              </a:lnSpc>
              <a:spcBef>
                <a:spcPts val="824"/>
              </a:spcBef>
              <a:spcAft>
                <a:spcPts val="0"/>
              </a:spcAft>
              <a:buClr>
                <a:schemeClr val="dk1"/>
              </a:buClr>
              <a:buSzPts val="1800"/>
              <a:buChar char="•"/>
              <a:defRPr/>
            </a:lvl3pPr>
            <a:lvl4pPr marL="3015325" lvl="3" indent="-565374" algn="l">
              <a:lnSpc>
                <a:spcPct val="90000"/>
              </a:lnSpc>
              <a:spcBef>
                <a:spcPts val="824"/>
              </a:spcBef>
              <a:spcAft>
                <a:spcPts val="0"/>
              </a:spcAft>
              <a:buClr>
                <a:schemeClr val="dk1"/>
              </a:buClr>
              <a:buSzPts val="1800"/>
              <a:buChar char="•"/>
              <a:defRPr/>
            </a:lvl4pPr>
            <a:lvl5pPr marL="3769157" lvl="4" indent="-565374" algn="l">
              <a:lnSpc>
                <a:spcPct val="90000"/>
              </a:lnSpc>
              <a:spcBef>
                <a:spcPts val="824"/>
              </a:spcBef>
              <a:spcAft>
                <a:spcPts val="0"/>
              </a:spcAft>
              <a:buClr>
                <a:schemeClr val="dk1"/>
              </a:buClr>
              <a:buSzPts val="1800"/>
              <a:buChar char="•"/>
              <a:defRPr/>
            </a:lvl5pPr>
            <a:lvl6pPr marL="4522988" lvl="5" indent="-565374" algn="l">
              <a:lnSpc>
                <a:spcPct val="90000"/>
              </a:lnSpc>
              <a:spcBef>
                <a:spcPts val="824"/>
              </a:spcBef>
              <a:spcAft>
                <a:spcPts val="0"/>
              </a:spcAft>
              <a:buClr>
                <a:schemeClr val="dk1"/>
              </a:buClr>
              <a:buSzPts val="1800"/>
              <a:buChar char="•"/>
              <a:defRPr/>
            </a:lvl6pPr>
            <a:lvl7pPr marL="5276820" lvl="6" indent="-565374" algn="l">
              <a:lnSpc>
                <a:spcPct val="90000"/>
              </a:lnSpc>
              <a:spcBef>
                <a:spcPts val="824"/>
              </a:spcBef>
              <a:spcAft>
                <a:spcPts val="0"/>
              </a:spcAft>
              <a:buClr>
                <a:schemeClr val="dk1"/>
              </a:buClr>
              <a:buSzPts val="1800"/>
              <a:buChar char="•"/>
              <a:defRPr/>
            </a:lvl7pPr>
            <a:lvl8pPr marL="6030651" lvl="7" indent="-565374" algn="l">
              <a:lnSpc>
                <a:spcPct val="90000"/>
              </a:lnSpc>
              <a:spcBef>
                <a:spcPts val="824"/>
              </a:spcBef>
              <a:spcAft>
                <a:spcPts val="0"/>
              </a:spcAft>
              <a:buClr>
                <a:schemeClr val="dk1"/>
              </a:buClr>
              <a:buSzPts val="1800"/>
              <a:buChar char="•"/>
              <a:defRPr/>
            </a:lvl8pPr>
            <a:lvl9pPr marL="6784482" lvl="8" indent="-565374" algn="l">
              <a:lnSpc>
                <a:spcPct val="90000"/>
              </a:lnSpc>
              <a:spcBef>
                <a:spcPts val="824"/>
              </a:spcBef>
              <a:spcAft>
                <a:spcPts val="0"/>
              </a:spcAft>
              <a:buClr>
                <a:schemeClr val="dk1"/>
              </a:buClr>
              <a:buSzPts val="1800"/>
              <a:buChar char="•"/>
              <a:defRPr/>
            </a:lvl9pPr>
          </a:lstStyle>
          <a:p>
            <a:endParaRPr/>
          </a:p>
        </p:txBody>
      </p:sp>
      <p:sp>
        <p:nvSpPr>
          <p:cNvPr id="35" name="Google Shape;35;p29"/>
          <p:cNvSpPr txBox="1">
            <a:spLocks noGrp="1"/>
          </p:cNvSpPr>
          <p:nvPr>
            <p:ph type="dt" idx="10"/>
          </p:nvPr>
        </p:nvSpPr>
        <p:spPr>
          <a:xfrm>
            <a:off x="1382048" y="10480622"/>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9"/>
          <p:cNvSpPr txBox="1">
            <a:spLocks noGrp="1"/>
          </p:cNvSpPr>
          <p:nvPr>
            <p:ph type="ftr" idx="11"/>
          </p:nvPr>
        </p:nvSpPr>
        <p:spPr>
          <a:xfrm>
            <a:off x="6658958" y="10480622"/>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9"/>
          <p:cNvSpPr txBox="1">
            <a:spLocks noGrp="1"/>
          </p:cNvSpPr>
          <p:nvPr>
            <p:ph type="sldNum" idx="12"/>
          </p:nvPr>
        </p:nvSpPr>
        <p:spPr>
          <a:xfrm>
            <a:off x="14197400" y="10480622"/>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mparaison" type="twoTxTwoObj">
  <p:cSld name="Comparaison">
    <p:spTree>
      <p:nvGrpSpPr>
        <p:cNvPr id="1" name="Shape 38"/>
        <p:cNvGrpSpPr/>
        <p:nvPr/>
      </p:nvGrpSpPr>
      <p:grpSpPr>
        <a:xfrm>
          <a:off x="0" y="0"/>
          <a:ext cx="0" cy="0"/>
          <a:chOff x="0" y="0"/>
          <a:chExt cx="0" cy="0"/>
        </a:xfrm>
      </p:grpSpPr>
      <p:sp>
        <p:nvSpPr>
          <p:cNvPr id="39" name="Google Shape;39;p30"/>
          <p:cNvSpPr txBox="1">
            <a:spLocks noGrp="1"/>
          </p:cNvSpPr>
          <p:nvPr>
            <p:ph type="title"/>
          </p:nvPr>
        </p:nvSpPr>
        <p:spPr>
          <a:xfrm>
            <a:off x="1384666" y="602034"/>
            <a:ext cx="17338417" cy="218564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0"/>
          <p:cNvSpPr txBox="1">
            <a:spLocks noGrp="1"/>
          </p:cNvSpPr>
          <p:nvPr>
            <p:ph type="body" idx="1"/>
          </p:nvPr>
        </p:nvSpPr>
        <p:spPr>
          <a:xfrm>
            <a:off x="1384667" y="2771973"/>
            <a:ext cx="8504304" cy="1358501"/>
          </a:xfrm>
          <a:prstGeom prst="rect">
            <a:avLst/>
          </a:prstGeom>
          <a:noFill/>
          <a:ln>
            <a:noFill/>
          </a:ln>
        </p:spPr>
        <p:txBody>
          <a:bodyPr spcFirstLastPara="1" wrap="square" lIns="91425" tIns="45700" rIns="91425" bIns="45700" anchor="b" anchorCtr="0">
            <a:noAutofit/>
          </a:bodyPr>
          <a:lstStyle>
            <a:lvl1pPr marL="753831" lvl="0" indent="-376916" algn="l">
              <a:lnSpc>
                <a:spcPct val="90000"/>
              </a:lnSpc>
              <a:spcBef>
                <a:spcPts val="1649"/>
              </a:spcBef>
              <a:spcAft>
                <a:spcPts val="0"/>
              </a:spcAft>
              <a:buClr>
                <a:schemeClr val="dk1"/>
              </a:buClr>
              <a:buSzPts val="2400"/>
              <a:buNone/>
              <a:defRPr sz="3957" b="1"/>
            </a:lvl1pPr>
            <a:lvl2pPr marL="1507663" lvl="1" indent="-376916" algn="l">
              <a:lnSpc>
                <a:spcPct val="90000"/>
              </a:lnSpc>
              <a:spcBef>
                <a:spcPts val="824"/>
              </a:spcBef>
              <a:spcAft>
                <a:spcPts val="0"/>
              </a:spcAft>
              <a:buClr>
                <a:schemeClr val="dk1"/>
              </a:buClr>
              <a:buSzPts val="2000"/>
              <a:buNone/>
              <a:defRPr sz="3298" b="1"/>
            </a:lvl2pPr>
            <a:lvl3pPr marL="2261494" lvl="2" indent="-376916" algn="l">
              <a:lnSpc>
                <a:spcPct val="90000"/>
              </a:lnSpc>
              <a:spcBef>
                <a:spcPts val="824"/>
              </a:spcBef>
              <a:spcAft>
                <a:spcPts val="0"/>
              </a:spcAft>
              <a:buClr>
                <a:schemeClr val="dk1"/>
              </a:buClr>
              <a:buSzPts val="1800"/>
              <a:buNone/>
              <a:defRPr sz="2968" b="1"/>
            </a:lvl3pPr>
            <a:lvl4pPr marL="3015325" lvl="3" indent="-376916" algn="l">
              <a:lnSpc>
                <a:spcPct val="90000"/>
              </a:lnSpc>
              <a:spcBef>
                <a:spcPts val="824"/>
              </a:spcBef>
              <a:spcAft>
                <a:spcPts val="0"/>
              </a:spcAft>
              <a:buClr>
                <a:schemeClr val="dk1"/>
              </a:buClr>
              <a:buSzPts val="1600"/>
              <a:buNone/>
              <a:defRPr sz="2638" b="1"/>
            </a:lvl4pPr>
            <a:lvl5pPr marL="3769157" lvl="4" indent="-376916" algn="l">
              <a:lnSpc>
                <a:spcPct val="90000"/>
              </a:lnSpc>
              <a:spcBef>
                <a:spcPts val="824"/>
              </a:spcBef>
              <a:spcAft>
                <a:spcPts val="0"/>
              </a:spcAft>
              <a:buClr>
                <a:schemeClr val="dk1"/>
              </a:buClr>
              <a:buSzPts val="1600"/>
              <a:buNone/>
              <a:defRPr sz="2638" b="1"/>
            </a:lvl5pPr>
            <a:lvl6pPr marL="4522988" lvl="5" indent="-376916" algn="l">
              <a:lnSpc>
                <a:spcPct val="90000"/>
              </a:lnSpc>
              <a:spcBef>
                <a:spcPts val="824"/>
              </a:spcBef>
              <a:spcAft>
                <a:spcPts val="0"/>
              </a:spcAft>
              <a:buClr>
                <a:schemeClr val="dk1"/>
              </a:buClr>
              <a:buSzPts val="1600"/>
              <a:buNone/>
              <a:defRPr sz="2638" b="1"/>
            </a:lvl6pPr>
            <a:lvl7pPr marL="5276820" lvl="6" indent="-376916" algn="l">
              <a:lnSpc>
                <a:spcPct val="90000"/>
              </a:lnSpc>
              <a:spcBef>
                <a:spcPts val="824"/>
              </a:spcBef>
              <a:spcAft>
                <a:spcPts val="0"/>
              </a:spcAft>
              <a:buClr>
                <a:schemeClr val="dk1"/>
              </a:buClr>
              <a:buSzPts val="1600"/>
              <a:buNone/>
              <a:defRPr sz="2638" b="1"/>
            </a:lvl7pPr>
            <a:lvl8pPr marL="6030651" lvl="7" indent="-376916" algn="l">
              <a:lnSpc>
                <a:spcPct val="90000"/>
              </a:lnSpc>
              <a:spcBef>
                <a:spcPts val="824"/>
              </a:spcBef>
              <a:spcAft>
                <a:spcPts val="0"/>
              </a:spcAft>
              <a:buClr>
                <a:schemeClr val="dk1"/>
              </a:buClr>
              <a:buSzPts val="1600"/>
              <a:buNone/>
              <a:defRPr sz="2638" b="1"/>
            </a:lvl8pPr>
            <a:lvl9pPr marL="6784482" lvl="8" indent="-376916" algn="l">
              <a:lnSpc>
                <a:spcPct val="90000"/>
              </a:lnSpc>
              <a:spcBef>
                <a:spcPts val="824"/>
              </a:spcBef>
              <a:spcAft>
                <a:spcPts val="0"/>
              </a:spcAft>
              <a:buClr>
                <a:schemeClr val="dk1"/>
              </a:buClr>
              <a:buSzPts val="1600"/>
              <a:buNone/>
              <a:defRPr sz="2638" b="1"/>
            </a:lvl9pPr>
          </a:lstStyle>
          <a:p>
            <a:endParaRPr/>
          </a:p>
        </p:txBody>
      </p:sp>
      <p:sp>
        <p:nvSpPr>
          <p:cNvPr id="41" name="Google Shape;41;p30"/>
          <p:cNvSpPr txBox="1">
            <a:spLocks noGrp="1"/>
          </p:cNvSpPr>
          <p:nvPr>
            <p:ph type="body" idx="2"/>
          </p:nvPr>
        </p:nvSpPr>
        <p:spPr>
          <a:xfrm>
            <a:off x="1384667" y="4130474"/>
            <a:ext cx="8504304" cy="6075306"/>
          </a:xfrm>
          <a:prstGeom prst="rect">
            <a:avLst/>
          </a:prstGeom>
          <a:noFill/>
          <a:ln>
            <a:noFill/>
          </a:ln>
        </p:spPr>
        <p:txBody>
          <a:bodyPr spcFirstLastPara="1" wrap="square" lIns="91425" tIns="45700" rIns="91425" bIns="45700" anchor="t" anchorCtr="0">
            <a:noAutofit/>
          </a:bodyPr>
          <a:lstStyle>
            <a:lvl1pPr marL="753831" lvl="0" indent="-565374" algn="l">
              <a:lnSpc>
                <a:spcPct val="90000"/>
              </a:lnSpc>
              <a:spcBef>
                <a:spcPts val="1649"/>
              </a:spcBef>
              <a:spcAft>
                <a:spcPts val="0"/>
              </a:spcAft>
              <a:buClr>
                <a:schemeClr val="dk1"/>
              </a:buClr>
              <a:buSzPts val="1800"/>
              <a:buChar char="•"/>
              <a:defRPr/>
            </a:lvl1pPr>
            <a:lvl2pPr marL="1507663" lvl="1" indent="-565374" algn="l">
              <a:lnSpc>
                <a:spcPct val="90000"/>
              </a:lnSpc>
              <a:spcBef>
                <a:spcPts val="824"/>
              </a:spcBef>
              <a:spcAft>
                <a:spcPts val="0"/>
              </a:spcAft>
              <a:buClr>
                <a:schemeClr val="dk1"/>
              </a:buClr>
              <a:buSzPts val="1800"/>
              <a:buChar char="•"/>
              <a:defRPr/>
            </a:lvl2pPr>
            <a:lvl3pPr marL="2261494" lvl="2" indent="-565374" algn="l">
              <a:lnSpc>
                <a:spcPct val="90000"/>
              </a:lnSpc>
              <a:spcBef>
                <a:spcPts val="824"/>
              </a:spcBef>
              <a:spcAft>
                <a:spcPts val="0"/>
              </a:spcAft>
              <a:buClr>
                <a:schemeClr val="dk1"/>
              </a:buClr>
              <a:buSzPts val="1800"/>
              <a:buChar char="•"/>
              <a:defRPr/>
            </a:lvl3pPr>
            <a:lvl4pPr marL="3015325" lvl="3" indent="-565374" algn="l">
              <a:lnSpc>
                <a:spcPct val="90000"/>
              </a:lnSpc>
              <a:spcBef>
                <a:spcPts val="824"/>
              </a:spcBef>
              <a:spcAft>
                <a:spcPts val="0"/>
              </a:spcAft>
              <a:buClr>
                <a:schemeClr val="dk1"/>
              </a:buClr>
              <a:buSzPts val="1800"/>
              <a:buChar char="•"/>
              <a:defRPr/>
            </a:lvl4pPr>
            <a:lvl5pPr marL="3769157" lvl="4" indent="-565374" algn="l">
              <a:lnSpc>
                <a:spcPct val="90000"/>
              </a:lnSpc>
              <a:spcBef>
                <a:spcPts val="824"/>
              </a:spcBef>
              <a:spcAft>
                <a:spcPts val="0"/>
              </a:spcAft>
              <a:buClr>
                <a:schemeClr val="dk1"/>
              </a:buClr>
              <a:buSzPts val="1800"/>
              <a:buChar char="•"/>
              <a:defRPr/>
            </a:lvl5pPr>
            <a:lvl6pPr marL="4522988" lvl="5" indent="-565374" algn="l">
              <a:lnSpc>
                <a:spcPct val="90000"/>
              </a:lnSpc>
              <a:spcBef>
                <a:spcPts val="824"/>
              </a:spcBef>
              <a:spcAft>
                <a:spcPts val="0"/>
              </a:spcAft>
              <a:buClr>
                <a:schemeClr val="dk1"/>
              </a:buClr>
              <a:buSzPts val="1800"/>
              <a:buChar char="•"/>
              <a:defRPr/>
            </a:lvl6pPr>
            <a:lvl7pPr marL="5276820" lvl="6" indent="-565374" algn="l">
              <a:lnSpc>
                <a:spcPct val="90000"/>
              </a:lnSpc>
              <a:spcBef>
                <a:spcPts val="824"/>
              </a:spcBef>
              <a:spcAft>
                <a:spcPts val="0"/>
              </a:spcAft>
              <a:buClr>
                <a:schemeClr val="dk1"/>
              </a:buClr>
              <a:buSzPts val="1800"/>
              <a:buChar char="•"/>
              <a:defRPr/>
            </a:lvl7pPr>
            <a:lvl8pPr marL="6030651" lvl="7" indent="-565374" algn="l">
              <a:lnSpc>
                <a:spcPct val="90000"/>
              </a:lnSpc>
              <a:spcBef>
                <a:spcPts val="824"/>
              </a:spcBef>
              <a:spcAft>
                <a:spcPts val="0"/>
              </a:spcAft>
              <a:buClr>
                <a:schemeClr val="dk1"/>
              </a:buClr>
              <a:buSzPts val="1800"/>
              <a:buChar char="•"/>
              <a:defRPr/>
            </a:lvl8pPr>
            <a:lvl9pPr marL="6784482" lvl="8" indent="-565374" algn="l">
              <a:lnSpc>
                <a:spcPct val="90000"/>
              </a:lnSpc>
              <a:spcBef>
                <a:spcPts val="824"/>
              </a:spcBef>
              <a:spcAft>
                <a:spcPts val="0"/>
              </a:spcAft>
              <a:buClr>
                <a:schemeClr val="dk1"/>
              </a:buClr>
              <a:buSzPts val="1800"/>
              <a:buChar char="•"/>
              <a:defRPr/>
            </a:lvl9pPr>
          </a:lstStyle>
          <a:p>
            <a:endParaRPr/>
          </a:p>
        </p:txBody>
      </p:sp>
      <p:sp>
        <p:nvSpPr>
          <p:cNvPr id="42" name="Google Shape;42;p30"/>
          <p:cNvSpPr txBox="1">
            <a:spLocks noGrp="1"/>
          </p:cNvSpPr>
          <p:nvPr>
            <p:ph type="body" idx="3"/>
          </p:nvPr>
        </p:nvSpPr>
        <p:spPr>
          <a:xfrm>
            <a:off x="10176897" y="2771973"/>
            <a:ext cx="8546186" cy="1358501"/>
          </a:xfrm>
          <a:prstGeom prst="rect">
            <a:avLst/>
          </a:prstGeom>
          <a:noFill/>
          <a:ln>
            <a:noFill/>
          </a:ln>
        </p:spPr>
        <p:txBody>
          <a:bodyPr spcFirstLastPara="1" wrap="square" lIns="91425" tIns="45700" rIns="91425" bIns="45700" anchor="b" anchorCtr="0">
            <a:noAutofit/>
          </a:bodyPr>
          <a:lstStyle>
            <a:lvl1pPr marL="753831" lvl="0" indent="-376916" algn="l">
              <a:lnSpc>
                <a:spcPct val="90000"/>
              </a:lnSpc>
              <a:spcBef>
                <a:spcPts val="1649"/>
              </a:spcBef>
              <a:spcAft>
                <a:spcPts val="0"/>
              </a:spcAft>
              <a:buClr>
                <a:schemeClr val="dk1"/>
              </a:buClr>
              <a:buSzPts val="2400"/>
              <a:buNone/>
              <a:defRPr sz="3957" b="1"/>
            </a:lvl1pPr>
            <a:lvl2pPr marL="1507663" lvl="1" indent="-376916" algn="l">
              <a:lnSpc>
                <a:spcPct val="90000"/>
              </a:lnSpc>
              <a:spcBef>
                <a:spcPts val="824"/>
              </a:spcBef>
              <a:spcAft>
                <a:spcPts val="0"/>
              </a:spcAft>
              <a:buClr>
                <a:schemeClr val="dk1"/>
              </a:buClr>
              <a:buSzPts val="2000"/>
              <a:buNone/>
              <a:defRPr sz="3298" b="1"/>
            </a:lvl2pPr>
            <a:lvl3pPr marL="2261494" lvl="2" indent="-376916" algn="l">
              <a:lnSpc>
                <a:spcPct val="90000"/>
              </a:lnSpc>
              <a:spcBef>
                <a:spcPts val="824"/>
              </a:spcBef>
              <a:spcAft>
                <a:spcPts val="0"/>
              </a:spcAft>
              <a:buClr>
                <a:schemeClr val="dk1"/>
              </a:buClr>
              <a:buSzPts val="1800"/>
              <a:buNone/>
              <a:defRPr sz="2968" b="1"/>
            </a:lvl3pPr>
            <a:lvl4pPr marL="3015325" lvl="3" indent="-376916" algn="l">
              <a:lnSpc>
                <a:spcPct val="90000"/>
              </a:lnSpc>
              <a:spcBef>
                <a:spcPts val="824"/>
              </a:spcBef>
              <a:spcAft>
                <a:spcPts val="0"/>
              </a:spcAft>
              <a:buClr>
                <a:schemeClr val="dk1"/>
              </a:buClr>
              <a:buSzPts val="1600"/>
              <a:buNone/>
              <a:defRPr sz="2638" b="1"/>
            </a:lvl4pPr>
            <a:lvl5pPr marL="3769157" lvl="4" indent="-376916" algn="l">
              <a:lnSpc>
                <a:spcPct val="90000"/>
              </a:lnSpc>
              <a:spcBef>
                <a:spcPts val="824"/>
              </a:spcBef>
              <a:spcAft>
                <a:spcPts val="0"/>
              </a:spcAft>
              <a:buClr>
                <a:schemeClr val="dk1"/>
              </a:buClr>
              <a:buSzPts val="1600"/>
              <a:buNone/>
              <a:defRPr sz="2638" b="1"/>
            </a:lvl5pPr>
            <a:lvl6pPr marL="4522988" lvl="5" indent="-376916" algn="l">
              <a:lnSpc>
                <a:spcPct val="90000"/>
              </a:lnSpc>
              <a:spcBef>
                <a:spcPts val="824"/>
              </a:spcBef>
              <a:spcAft>
                <a:spcPts val="0"/>
              </a:spcAft>
              <a:buClr>
                <a:schemeClr val="dk1"/>
              </a:buClr>
              <a:buSzPts val="1600"/>
              <a:buNone/>
              <a:defRPr sz="2638" b="1"/>
            </a:lvl6pPr>
            <a:lvl7pPr marL="5276820" lvl="6" indent="-376916" algn="l">
              <a:lnSpc>
                <a:spcPct val="90000"/>
              </a:lnSpc>
              <a:spcBef>
                <a:spcPts val="824"/>
              </a:spcBef>
              <a:spcAft>
                <a:spcPts val="0"/>
              </a:spcAft>
              <a:buClr>
                <a:schemeClr val="dk1"/>
              </a:buClr>
              <a:buSzPts val="1600"/>
              <a:buNone/>
              <a:defRPr sz="2638" b="1"/>
            </a:lvl7pPr>
            <a:lvl8pPr marL="6030651" lvl="7" indent="-376916" algn="l">
              <a:lnSpc>
                <a:spcPct val="90000"/>
              </a:lnSpc>
              <a:spcBef>
                <a:spcPts val="824"/>
              </a:spcBef>
              <a:spcAft>
                <a:spcPts val="0"/>
              </a:spcAft>
              <a:buClr>
                <a:schemeClr val="dk1"/>
              </a:buClr>
              <a:buSzPts val="1600"/>
              <a:buNone/>
              <a:defRPr sz="2638" b="1"/>
            </a:lvl8pPr>
            <a:lvl9pPr marL="6784482" lvl="8" indent="-376916" algn="l">
              <a:lnSpc>
                <a:spcPct val="90000"/>
              </a:lnSpc>
              <a:spcBef>
                <a:spcPts val="824"/>
              </a:spcBef>
              <a:spcAft>
                <a:spcPts val="0"/>
              </a:spcAft>
              <a:buClr>
                <a:schemeClr val="dk1"/>
              </a:buClr>
              <a:buSzPts val="1600"/>
              <a:buNone/>
              <a:defRPr sz="2638" b="1"/>
            </a:lvl9pPr>
          </a:lstStyle>
          <a:p>
            <a:endParaRPr/>
          </a:p>
        </p:txBody>
      </p:sp>
      <p:sp>
        <p:nvSpPr>
          <p:cNvPr id="43" name="Google Shape;43;p30"/>
          <p:cNvSpPr txBox="1">
            <a:spLocks noGrp="1"/>
          </p:cNvSpPr>
          <p:nvPr>
            <p:ph type="body" idx="4"/>
          </p:nvPr>
        </p:nvSpPr>
        <p:spPr>
          <a:xfrm>
            <a:off x="10176897" y="4130474"/>
            <a:ext cx="8546186" cy="6075306"/>
          </a:xfrm>
          <a:prstGeom prst="rect">
            <a:avLst/>
          </a:prstGeom>
          <a:noFill/>
          <a:ln>
            <a:noFill/>
          </a:ln>
        </p:spPr>
        <p:txBody>
          <a:bodyPr spcFirstLastPara="1" wrap="square" lIns="91425" tIns="45700" rIns="91425" bIns="45700" anchor="t" anchorCtr="0">
            <a:noAutofit/>
          </a:bodyPr>
          <a:lstStyle>
            <a:lvl1pPr marL="753831" lvl="0" indent="-565374" algn="l">
              <a:lnSpc>
                <a:spcPct val="90000"/>
              </a:lnSpc>
              <a:spcBef>
                <a:spcPts val="1649"/>
              </a:spcBef>
              <a:spcAft>
                <a:spcPts val="0"/>
              </a:spcAft>
              <a:buClr>
                <a:schemeClr val="dk1"/>
              </a:buClr>
              <a:buSzPts val="1800"/>
              <a:buChar char="•"/>
              <a:defRPr/>
            </a:lvl1pPr>
            <a:lvl2pPr marL="1507663" lvl="1" indent="-565374" algn="l">
              <a:lnSpc>
                <a:spcPct val="90000"/>
              </a:lnSpc>
              <a:spcBef>
                <a:spcPts val="824"/>
              </a:spcBef>
              <a:spcAft>
                <a:spcPts val="0"/>
              </a:spcAft>
              <a:buClr>
                <a:schemeClr val="dk1"/>
              </a:buClr>
              <a:buSzPts val="1800"/>
              <a:buChar char="•"/>
              <a:defRPr/>
            </a:lvl2pPr>
            <a:lvl3pPr marL="2261494" lvl="2" indent="-565374" algn="l">
              <a:lnSpc>
                <a:spcPct val="90000"/>
              </a:lnSpc>
              <a:spcBef>
                <a:spcPts val="824"/>
              </a:spcBef>
              <a:spcAft>
                <a:spcPts val="0"/>
              </a:spcAft>
              <a:buClr>
                <a:schemeClr val="dk1"/>
              </a:buClr>
              <a:buSzPts val="1800"/>
              <a:buChar char="•"/>
              <a:defRPr/>
            </a:lvl3pPr>
            <a:lvl4pPr marL="3015325" lvl="3" indent="-565374" algn="l">
              <a:lnSpc>
                <a:spcPct val="90000"/>
              </a:lnSpc>
              <a:spcBef>
                <a:spcPts val="824"/>
              </a:spcBef>
              <a:spcAft>
                <a:spcPts val="0"/>
              </a:spcAft>
              <a:buClr>
                <a:schemeClr val="dk1"/>
              </a:buClr>
              <a:buSzPts val="1800"/>
              <a:buChar char="•"/>
              <a:defRPr/>
            </a:lvl4pPr>
            <a:lvl5pPr marL="3769157" lvl="4" indent="-565374" algn="l">
              <a:lnSpc>
                <a:spcPct val="90000"/>
              </a:lnSpc>
              <a:spcBef>
                <a:spcPts val="824"/>
              </a:spcBef>
              <a:spcAft>
                <a:spcPts val="0"/>
              </a:spcAft>
              <a:buClr>
                <a:schemeClr val="dk1"/>
              </a:buClr>
              <a:buSzPts val="1800"/>
              <a:buChar char="•"/>
              <a:defRPr/>
            </a:lvl5pPr>
            <a:lvl6pPr marL="4522988" lvl="5" indent="-565374" algn="l">
              <a:lnSpc>
                <a:spcPct val="90000"/>
              </a:lnSpc>
              <a:spcBef>
                <a:spcPts val="824"/>
              </a:spcBef>
              <a:spcAft>
                <a:spcPts val="0"/>
              </a:spcAft>
              <a:buClr>
                <a:schemeClr val="dk1"/>
              </a:buClr>
              <a:buSzPts val="1800"/>
              <a:buChar char="•"/>
              <a:defRPr/>
            </a:lvl6pPr>
            <a:lvl7pPr marL="5276820" lvl="6" indent="-565374" algn="l">
              <a:lnSpc>
                <a:spcPct val="90000"/>
              </a:lnSpc>
              <a:spcBef>
                <a:spcPts val="824"/>
              </a:spcBef>
              <a:spcAft>
                <a:spcPts val="0"/>
              </a:spcAft>
              <a:buClr>
                <a:schemeClr val="dk1"/>
              </a:buClr>
              <a:buSzPts val="1800"/>
              <a:buChar char="•"/>
              <a:defRPr/>
            </a:lvl7pPr>
            <a:lvl8pPr marL="6030651" lvl="7" indent="-565374" algn="l">
              <a:lnSpc>
                <a:spcPct val="90000"/>
              </a:lnSpc>
              <a:spcBef>
                <a:spcPts val="824"/>
              </a:spcBef>
              <a:spcAft>
                <a:spcPts val="0"/>
              </a:spcAft>
              <a:buClr>
                <a:schemeClr val="dk1"/>
              </a:buClr>
              <a:buSzPts val="1800"/>
              <a:buChar char="•"/>
              <a:defRPr/>
            </a:lvl8pPr>
            <a:lvl9pPr marL="6784482" lvl="8" indent="-565374" algn="l">
              <a:lnSpc>
                <a:spcPct val="90000"/>
              </a:lnSpc>
              <a:spcBef>
                <a:spcPts val="824"/>
              </a:spcBef>
              <a:spcAft>
                <a:spcPts val="0"/>
              </a:spcAft>
              <a:buClr>
                <a:schemeClr val="dk1"/>
              </a:buClr>
              <a:buSzPts val="1800"/>
              <a:buChar char="•"/>
              <a:defRPr/>
            </a:lvl9pPr>
          </a:lstStyle>
          <a:p>
            <a:endParaRPr/>
          </a:p>
        </p:txBody>
      </p:sp>
      <p:sp>
        <p:nvSpPr>
          <p:cNvPr id="44" name="Google Shape;44;p30"/>
          <p:cNvSpPr txBox="1">
            <a:spLocks noGrp="1"/>
          </p:cNvSpPr>
          <p:nvPr>
            <p:ph type="dt" idx="10"/>
          </p:nvPr>
        </p:nvSpPr>
        <p:spPr>
          <a:xfrm>
            <a:off x="1382048" y="10480622"/>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0"/>
          <p:cNvSpPr txBox="1">
            <a:spLocks noGrp="1"/>
          </p:cNvSpPr>
          <p:nvPr>
            <p:ph type="ftr" idx="11"/>
          </p:nvPr>
        </p:nvSpPr>
        <p:spPr>
          <a:xfrm>
            <a:off x="6658958" y="10480622"/>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0"/>
          <p:cNvSpPr txBox="1">
            <a:spLocks noGrp="1"/>
          </p:cNvSpPr>
          <p:nvPr>
            <p:ph type="sldNum" idx="12"/>
          </p:nvPr>
        </p:nvSpPr>
        <p:spPr>
          <a:xfrm>
            <a:off x="14197400" y="10480622"/>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u avec légende" type="objTx">
  <p:cSld name="Contenu avec légende">
    <p:spTree>
      <p:nvGrpSpPr>
        <p:cNvPr id="1" name="Shape 47"/>
        <p:cNvGrpSpPr/>
        <p:nvPr/>
      </p:nvGrpSpPr>
      <p:grpSpPr>
        <a:xfrm>
          <a:off x="0" y="0"/>
          <a:ext cx="0" cy="0"/>
          <a:chOff x="0" y="0"/>
          <a:chExt cx="0" cy="0"/>
        </a:xfrm>
      </p:grpSpPr>
      <p:sp>
        <p:nvSpPr>
          <p:cNvPr id="48" name="Google Shape;48;p31"/>
          <p:cNvSpPr txBox="1">
            <a:spLocks noGrp="1"/>
          </p:cNvSpPr>
          <p:nvPr>
            <p:ph type="title"/>
          </p:nvPr>
        </p:nvSpPr>
        <p:spPr>
          <a:xfrm>
            <a:off x="1384667" y="753851"/>
            <a:ext cx="6483583" cy="263847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5276"/>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1"/>
          <p:cNvSpPr txBox="1">
            <a:spLocks noGrp="1"/>
          </p:cNvSpPr>
          <p:nvPr>
            <p:ph type="body" idx="1"/>
          </p:nvPr>
        </p:nvSpPr>
        <p:spPr>
          <a:xfrm>
            <a:off x="8546186" y="1628109"/>
            <a:ext cx="10176897" cy="8035841"/>
          </a:xfrm>
          <a:prstGeom prst="rect">
            <a:avLst/>
          </a:prstGeom>
          <a:noFill/>
          <a:ln>
            <a:noFill/>
          </a:ln>
        </p:spPr>
        <p:txBody>
          <a:bodyPr spcFirstLastPara="1" wrap="square" lIns="91425" tIns="45700" rIns="91425" bIns="45700" anchor="t" anchorCtr="0">
            <a:noAutofit/>
          </a:bodyPr>
          <a:lstStyle>
            <a:lvl1pPr marL="753831" lvl="0" indent="-711952" algn="l">
              <a:lnSpc>
                <a:spcPct val="90000"/>
              </a:lnSpc>
              <a:spcBef>
                <a:spcPts val="1649"/>
              </a:spcBef>
              <a:spcAft>
                <a:spcPts val="0"/>
              </a:spcAft>
              <a:buClr>
                <a:schemeClr val="dk1"/>
              </a:buClr>
              <a:buSzPts val="3200"/>
              <a:buChar char="•"/>
              <a:defRPr sz="5276"/>
            </a:lvl1pPr>
            <a:lvl2pPr marL="1507663" lvl="1" indent="-670072" algn="l">
              <a:lnSpc>
                <a:spcPct val="90000"/>
              </a:lnSpc>
              <a:spcBef>
                <a:spcPts val="824"/>
              </a:spcBef>
              <a:spcAft>
                <a:spcPts val="0"/>
              </a:spcAft>
              <a:buClr>
                <a:schemeClr val="dk1"/>
              </a:buClr>
              <a:buSzPts val="2800"/>
              <a:buChar char="•"/>
              <a:defRPr sz="4617"/>
            </a:lvl2pPr>
            <a:lvl3pPr marL="2261494" lvl="2" indent="-628193" algn="l">
              <a:lnSpc>
                <a:spcPct val="90000"/>
              </a:lnSpc>
              <a:spcBef>
                <a:spcPts val="824"/>
              </a:spcBef>
              <a:spcAft>
                <a:spcPts val="0"/>
              </a:spcAft>
              <a:buClr>
                <a:schemeClr val="dk1"/>
              </a:buClr>
              <a:buSzPts val="2400"/>
              <a:buChar char="•"/>
              <a:defRPr sz="3957"/>
            </a:lvl3pPr>
            <a:lvl4pPr marL="3015325" lvl="3" indent="-586313" algn="l">
              <a:lnSpc>
                <a:spcPct val="90000"/>
              </a:lnSpc>
              <a:spcBef>
                <a:spcPts val="824"/>
              </a:spcBef>
              <a:spcAft>
                <a:spcPts val="0"/>
              </a:spcAft>
              <a:buClr>
                <a:schemeClr val="dk1"/>
              </a:buClr>
              <a:buSzPts val="2000"/>
              <a:buChar char="•"/>
              <a:defRPr sz="3298"/>
            </a:lvl4pPr>
            <a:lvl5pPr marL="3769157" lvl="4" indent="-586313" algn="l">
              <a:lnSpc>
                <a:spcPct val="90000"/>
              </a:lnSpc>
              <a:spcBef>
                <a:spcPts val="824"/>
              </a:spcBef>
              <a:spcAft>
                <a:spcPts val="0"/>
              </a:spcAft>
              <a:buClr>
                <a:schemeClr val="dk1"/>
              </a:buClr>
              <a:buSzPts val="2000"/>
              <a:buChar char="•"/>
              <a:defRPr sz="3298"/>
            </a:lvl5pPr>
            <a:lvl6pPr marL="4522988" lvl="5" indent="-586313" algn="l">
              <a:lnSpc>
                <a:spcPct val="90000"/>
              </a:lnSpc>
              <a:spcBef>
                <a:spcPts val="824"/>
              </a:spcBef>
              <a:spcAft>
                <a:spcPts val="0"/>
              </a:spcAft>
              <a:buClr>
                <a:schemeClr val="dk1"/>
              </a:buClr>
              <a:buSzPts val="2000"/>
              <a:buChar char="•"/>
              <a:defRPr sz="3298"/>
            </a:lvl6pPr>
            <a:lvl7pPr marL="5276820" lvl="6" indent="-586313" algn="l">
              <a:lnSpc>
                <a:spcPct val="90000"/>
              </a:lnSpc>
              <a:spcBef>
                <a:spcPts val="824"/>
              </a:spcBef>
              <a:spcAft>
                <a:spcPts val="0"/>
              </a:spcAft>
              <a:buClr>
                <a:schemeClr val="dk1"/>
              </a:buClr>
              <a:buSzPts val="2000"/>
              <a:buChar char="•"/>
              <a:defRPr sz="3298"/>
            </a:lvl7pPr>
            <a:lvl8pPr marL="6030651" lvl="7" indent="-586313" algn="l">
              <a:lnSpc>
                <a:spcPct val="90000"/>
              </a:lnSpc>
              <a:spcBef>
                <a:spcPts val="824"/>
              </a:spcBef>
              <a:spcAft>
                <a:spcPts val="0"/>
              </a:spcAft>
              <a:buClr>
                <a:schemeClr val="dk1"/>
              </a:buClr>
              <a:buSzPts val="2000"/>
              <a:buChar char="•"/>
              <a:defRPr sz="3298"/>
            </a:lvl8pPr>
            <a:lvl9pPr marL="6784482" lvl="8" indent="-586313" algn="l">
              <a:lnSpc>
                <a:spcPct val="90000"/>
              </a:lnSpc>
              <a:spcBef>
                <a:spcPts val="824"/>
              </a:spcBef>
              <a:spcAft>
                <a:spcPts val="0"/>
              </a:spcAft>
              <a:buClr>
                <a:schemeClr val="dk1"/>
              </a:buClr>
              <a:buSzPts val="2000"/>
              <a:buChar char="•"/>
              <a:defRPr sz="3298"/>
            </a:lvl9pPr>
          </a:lstStyle>
          <a:p>
            <a:endParaRPr/>
          </a:p>
        </p:txBody>
      </p:sp>
      <p:sp>
        <p:nvSpPr>
          <p:cNvPr id="50" name="Google Shape;50;p31"/>
          <p:cNvSpPr txBox="1">
            <a:spLocks noGrp="1"/>
          </p:cNvSpPr>
          <p:nvPr>
            <p:ph type="body" idx="2"/>
          </p:nvPr>
        </p:nvSpPr>
        <p:spPr>
          <a:xfrm>
            <a:off x="1384667" y="3392329"/>
            <a:ext cx="6483583" cy="6284709"/>
          </a:xfrm>
          <a:prstGeom prst="rect">
            <a:avLst/>
          </a:prstGeom>
          <a:noFill/>
          <a:ln>
            <a:noFill/>
          </a:ln>
        </p:spPr>
        <p:txBody>
          <a:bodyPr spcFirstLastPara="1" wrap="square" lIns="91425" tIns="45700" rIns="91425" bIns="45700" anchor="t" anchorCtr="0">
            <a:noAutofit/>
          </a:bodyPr>
          <a:lstStyle>
            <a:lvl1pPr marL="753831" lvl="0" indent="-376916" algn="l">
              <a:lnSpc>
                <a:spcPct val="90000"/>
              </a:lnSpc>
              <a:spcBef>
                <a:spcPts val="1649"/>
              </a:spcBef>
              <a:spcAft>
                <a:spcPts val="0"/>
              </a:spcAft>
              <a:buClr>
                <a:schemeClr val="dk1"/>
              </a:buClr>
              <a:buSzPts val="1600"/>
              <a:buNone/>
              <a:defRPr sz="2638"/>
            </a:lvl1pPr>
            <a:lvl2pPr marL="1507663" lvl="1" indent="-376916" algn="l">
              <a:lnSpc>
                <a:spcPct val="90000"/>
              </a:lnSpc>
              <a:spcBef>
                <a:spcPts val="824"/>
              </a:spcBef>
              <a:spcAft>
                <a:spcPts val="0"/>
              </a:spcAft>
              <a:buClr>
                <a:schemeClr val="dk1"/>
              </a:buClr>
              <a:buSzPts val="1400"/>
              <a:buNone/>
              <a:defRPr sz="2308"/>
            </a:lvl2pPr>
            <a:lvl3pPr marL="2261494" lvl="2" indent="-376916" algn="l">
              <a:lnSpc>
                <a:spcPct val="90000"/>
              </a:lnSpc>
              <a:spcBef>
                <a:spcPts val="824"/>
              </a:spcBef>
              <a:spcAft>
                <a:spcPts val="0"/>
              </a:spcAft>
              <a:buClr>
                <a:schemeClr val="dk1"/>
              </a:buClr>
              <a:buSzPts val="1200"/>
              <a:buNone/>
              <a:defRPr sz="1979"/>
            </a:lvl3pPr>
            <a:lvl4pPr marL="3015325" lvl="3" indent="-376916" algn="l">
              <a:lnSpc>
                <a:spcPct val="90000"/>
              </a:lnSpc>
              <a:spcBef>
                <a:spcPts val="824"/>
              </a:spcBef>
              <a:spcAft>
                <a:spcPts val="0"/>
              </a:spcAft>
              <a:buClr>
                <a:schemeClr val="dk1"/>
              </a:buClr>
              <a:buSzPts val="1000"/>
              <a:buNone/>
              <a:defRPr sz="1649"/>
            </a:lvl4pPr>
            <a:lvl5pPr marL="3769157" lvl="4" indent="-376916" algn="l">
              <a:lnSpc>
                <a:spcPct val="90000"/>
              </a:lnSpc>
              <a:spcBef>
                <a:spcPts val="824"/>
              </a:spcBef>
              <a:spcAft>
                <a:spcPts val="0"/>
              </a:spcAft>
              <a:buClr>
                <a:schemeClr val="dk1"/>
              </a:buClr>
              <a:buSzPts val="1000"/>
              <a:buNone/>
              <a:defRPr sz="1649"/>
            </a:lvl5pPr>
            <a:lvl6pPr marL="4522988" lvl="5" indent="-376916" algn="l">
              <a:lnSpc>
                <a:spcPct val="90000"/>
              </a:lnSpc>
              <a:spcBef>
                <a:spcPts val="824"/>
              </a:spcBef>
              <a:spcAft>
                <a:spcPts val="0"/>
              </a:spcAft>
              <a:buClr>
                <a:schemeClr val="dk1"/>
              </a:buClr>
              <a:buSzPts val="1000"/>
              <a:buNone/>
              <a:defRPr sz="1649"/>
            </a:lvl6pPr>
            <a:lvl7pPr marL="5276820" lvl="6" indent="-376916" algn="l">
              <a:lnSpc>
                <a:spcPct val="90000"/>
              </a:lnSpc>
              <a:spcBef>
                <a:spcPts val="824"/>
              </a:spcBef>
              <a:spcAft>
                <a:spcPts val="0"/>
              </a:spcAft>
              <a:buClr>
                <a:schemeClr val="dk1"/>
              </a:buClr>
              <a:buSzPts val="1000"/>
              <a:buNone/>
              <a:defRPr sz="1649"/>
            </a:lvl7pPr>
            <a:lvl8pPr marL="6030651" lvl="7" indent="-376916" algn="l">
              <a:lnSpc>
                <a:spcPct val="90000"/>
              </a:lnSpc>
              <a:spcBef>
                <a:spcPts val="824"/>
              </a:spcBef>
              <a:spcAft>
                <a:spcPts val="0"/>
              </a:spcAft>
              <a:buClr>
                <a:schemeClr val="dk1"/>
              </a:buClr>
              <a:buSzPts val="1000"/>
              <a:buNone/>
              <a:defRPr sz="1649"/>
            </a:lvl8pPr>
            <a:lvl9pPr marL="6784482" lvl="8" indent="-376916" algn="l">
              <a:lnSpc>
                <a:spcPct val="90000"/>
              </a:lnSpc>
              <a:spcBef>
                <a:spcPts val="824"/>
              </a:spcBef>
              <a:spcAft>
                <a:spcPts val="0"/>
              </a:spcAft>
              <a:buClr>
                <a:schemeClr val="dk1"/>
              </a:buClr>
              <a:buSzPts val="1000"/>
              <a:buNone/>
              <a:defRPr sz="1649"/>
            </a:lvl9pPr>
          </a:lstStyle>
          <a:p>
            <a:endParaRPr/>
          </a:p>
        </p:txBody>
      </p:sp>
      <p:sp>
        <p:nvSpPr>
          <p:cNvPr id="51" name="Google Shape;51;p31"/>
          <p:cNvSpPr txBox="1">
            <a:spLocks noGrp="1"/>
          </p:cNvSpPr>
          <p:nvPr>
            <p:ph type="dt" idx="10"/>
          </p:nvPr>
        </p:nvSpPr>
        <p:spPr>
          <a:xfrm>
            <a:off x="1382048" y="10480622"/>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6658958" y="10480622"/>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14197400" y="10480622"/>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contenu 3 colonn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75207" y="2868710"/>
            <a:ext cx="5328000" cy="6168968"/>
          </a:xfrm>
        </p:spPr>
        <p:txBody>
          <a:bodyPr/>
          <a:lstStyle>
            <a:lvl1pPr algn="ctr">
              <a:spcBef>
                <a:spcPts val="1200"/>
              </a:spcBef>
              <a:defRPr/>
            </a:lvl1pPr>
            <a:lvl2pPr algn="ctr">
              <a:spcBef>
                <a:spcPts val="1000"/>
              </a:spcBef>
              <a:defRPr/>
            </a:lvl2pPr>
          </a:lstStyle>
          <a:p>
            <a:pPr lvl="0"/>
            <a:r>
              <a:rPr lang="fr-CA" noProof="0" dirty="0"/>
              <a:t>Texte premier niveau</a:t>
            </a:r>
          </a:p>
          <a:p>
            <a:pPr lvl="1"/>
            <a:r>
              <a:rPr lang="fr-CA" noProof="0" dirty="0"/>
              <a:t>Texte deuxième niveau</a:t>
            </a:r>
          </a:p>
        </p:txBody>
      </p:sp>
      <p:sp>
        <p:nvSpPr>
          <p:cNvPr id="9" name="Espace réservé du numéro de diapositive 8"/>
          <p:cNvSpPr>
            <a:spLocks noGrp="1"/>
          </p:cNvSpPr>
          <p:nvPr>
            <p:ph type="sldNum" sz="quarter" idx="12"/>
          </p:nvPr>
        </p:nvSpPr>
        <p:spPr/>
        <p:txBody>
          <a:bodyPr/>
          <a:lstStyle/>
          <a:p>
            <a:fld id="{3DDD136B-64FC-6A41-8A4B-BCAFB6CA4887}" type="slidenum">
              <a:rPr lang="fr-CA" smtClean="0">
                <a:solidFill>
                  <a:srgbClr val="000000"/>
                </a:solidFill>
              </a:rPr>
              <a:pPr/>
              <a:t>‹#›</a:t>
            </a:fld>
            <a:endParaRPr lang="fr-CA" dirty="0">
              <a:solidFill>
                <a:srgbClr val="000000"/>
              </a:solidFill>
            </a:endParaRPr>
          </a:p>
        </p:txBody>
      </p:sp>
      <p:sp>
        <p:nvSpPr>
          <p:cNvPr id="10" name="Titre 9"/>
          <p:cNvSpPr>
            <a:spLocks noGrp="1"/>
          </p:cNvSpPr>
          <p:nvPr>
            <p:ph type="title" hasCustomPrompt="1"/>
          </p:nvPr>
        </p:nvSpPr>
        <p:spPr>
          <a:xfrm>
            <a:off x="1075207" y="849600"/>
            <a:ext cx="17965190" cy="622042"/>
          </a:xfrm>
        </p:spPr>
        <p:txBody>
          <a:bodyPr/>
          <a:lstStyle>
            <a:lvl1pPr>
              <a:defRPr/>
            </a:lvl1pPr>
          </a:lstStyle>
          <a:p>
            <a:r>
              <a:rPr lang="fr-FR" dirty="0"/>
              <a:t>Titre de la diapositive</a:t>
            </a:r>
            <a:endParaRPr lang="fr-CA" dirty="0"/>
          </a:p>
        </p:txBody>
      </p:sp>
      <p:sp>
        <p:nvSpPr>
          <p:cNvPr id="7" name="Content Placeholder 2">
            <a:extLst>
              <a:ext uri="{FF2B5EF4-FFF2-40B4-BE49-F238E27FC236}">
                <a16:creationId xmlns="" xmlns:a16="http://schemas.microsoft.com/office/drawing/2014/main" id="{172EB442-AB2D-4D6A-80C2-0956841950F4}"/>
              </a:ext>
            </a:extLst>
          </p:cNvPr>
          <p:cNvSpPr>
            <a:spLocks noGrp="1"/>
          </p:cNvSpPr>
          <p:nvPr>
            <p:ph idx="13" hasCustomPrompt="1"/>
          </p:nvPr>
        </p:nvSpPr>
        <p:spPr>
          <a:xfrm>
            <a:off x="7393802" y="2868710"/>
            <a:ext cx="5328000" cy="6168968"/>
          </a:xfrm>
        </p:spPr>
        <p:txBody>
          <a:bodyPr/>
          <a:lstStyle>
            <a:lvl1pPr algn="ctr">
              <a:spcBef>
                <a:spcPts val="1200"/>
              </a:spcBef>
              <a:defRPr/>
            </a:lvl1pPr>
            <a:lvl2pPr algn="ctr">
              <a:spcBef>
                <a:spcPts val="1000"/>
              </a:spcBef>
              <a:defRPr/>
            </a:lvl2pPr>
          </a:lstStyle>
          <a:p>
            <a:pPr lvl="0"/>
            <a:r>
              <a:rPr lang="fr-CA" noProof="0" dirty="0"/>
              <a:t>Texte premier niveau</a:t>
            </a:r>
          </a:p>
          <a:p>
            <a:pPr lvl="1"/>
            <a:r>
              <a:rPr lang="fr-CA" noProof="0" dirty="0"/>
              <a:t>Texte deuxième niveau</a:t>
            </a:r>
          </a:p>
        </p:txBody>
      </p:sp>
      <p:sp>
        <p:nvSpPr>
          <p:cNvPr id="11" name="Content Placeholder 2">
            <a:extLst>
              <a:ext uri="{FF2B5EF4-FFF2-40B4-BE49-F238E27FC236}">
                <a16:creationId xmlns="" xmlns:a16="http://schemas.microsoft.com/office/drawing/2014/main" id="{1DE8FBD2-6A92-48E8-9394-46D4701F8D3E}"/>
              </a:ext>
            </a:extLst>
          </p:cNvPr>
          <p:cNvSpPr>
            <a:spLocks noGrp="1"/>
          </p:cNvSpPr>
          <p:nvPr>
            <p:ph idx="14" hasCustomPrompt="1"/>
          </p:nvPr>
        </p:nvSpPr>
        <p:spPr>
          <a:xfrm>
            <a:off x="13712397" y="2868710"/>
            <a:ext cx="5328000" cy="6168968"/>
          </a:xfrm>
        </p:spPr>
        <p:txBody>
          <a:bodyPr/>
          <a:lstStyle>
            <a:lvl1pPr algn="ctr">
              <a:spcBef>
                <a:spcPts val="1200"/>
              </a:spcBef>
              <a:defRPr/>
            </a:lvl1pPr>
            <a:lvl2pPr algn="ctr">
              <a:spcBef>
                <a:spcPts val="1000"/>
              </a:spcBef>
              <a:defRPr/>
            </a:lvl2pPr>
          </a:lstStyle>
          <a:p>
            <a:pPr lvl="0"/>
            <a:r>
              <a:rPr lang="fr-CA" noProof="0" dirty="0"/>
              <a:t>Texte premier niveau</a:t>
            </a:r>
          </a:p>
          <a:p>
            <a:pPr lvl="1"/>
            <a:r>
              <a:rPr lang="fr-CA" noProof="0" dirty="0"/>
              <a:t>Texte deuxième niveau</a:t>
            </a:r>
          </a:p>
        </p:txBody>
      </p:sp>
    </p:spTree>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Image avec légende" type="picTx">
  <p:cSld name="Image avec légende">
    <p:spTree>
      <p:nvGrpSpPr>
        <p:cNvPr id="1" name="Shape 54"/>
        <p:cNvGrpSpPr/>
        <p:nvPr/>
      </p:nvGrpSpPr>
      <p:grpSpPr>
        <a:xfrm>
          <a:off x="0" y="0"/>
          <a:ext cx="0" cy="0"/>
          <a:chOff x="0" y="0"/>
          <a:chExt cx="0" cy="0"/>
        </a:xfrm>
      </p:grpSpPr>
      <p:sp>
        <p:nvSpPr>
          <p:cNvPr id="55" name="Google Shape;55;p32"/>
          <p:cNvSpPr txBox="1">
            <a:spLocks noGrp="1"/>
          </p:cNvSpPr>
          <p:nvPr>
            <p:ph type="title"/>
          </p:nvPr>
        </p:nvSpPr>
        <p:spPr>
          <a:xfrm>
            <a:off x="1384667" y="753851"/>
            <a:ext cx="6483583" cy="263847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5276"/>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2"/>
          <p:cNvSpPr>
            <a:spLocks noGrp="1"/>
          </p:cNvSpPr>
          <p:nvPr>
            <p:ph type="pic" idx="2"/>
          </p:nvPr>
        </p:nvSpPr>
        <p:spPr>
          <a:xfrm>
            <a:off x="8546186" y="1628109"/>
            <a:ext cx="10176897" cy="803584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649"/>
              </a:spcBef>
              <a:spcAft>
                <a:spcPts val="0"/>
              </a:spcAft>
              <a:buClr>
                <a:schemeClr val="dk1"/>
              </a:buClr>
              <a:buSzPts val="3200"/>
              <a:buFont typeface="Arial"/>
              <a:buNone/>
              <a:defRPr sz="5276" b="0" i="0" u="none" strike="noStrike" cap="none">
                <a:solidFill>
                  <a:schemeClr val="dk1"/>
                </a:solidFill>
                <a:latin typeface="Calibri"/>
                <a:ea typeface="Calibri"/>
                <a:cs typeface="Calibri"/>
                <a:sym typeface="Calibri"/>
              </a:defRPr>
            </a:lvl1pPr>
            <a:lvl2pPr marR="0" lvl="1" algn="l" rtl="0">
              <a:lnSpc>
                <a:spcPct val="90000"/>
              </a:lnSpc>
              <a:spcBef>
                <a:spcPts val="824"/>
              </a:spcBef>
              <a:spcAft>
                <a:spcPts val="0"/>
              </a:spcAft>
              <a:buClr>
                <a:schemeClr val="dk1"/>
              </a:buClr>
              <a:buSzPts val="2800"/>
              <a:buFont typeface="Arial"/>
              <a:buNone/>
              <a:defRPr sz="4617" b="0" i="0" u="none" strike="noStrike" cap="none">
                <a:solidFill>
                  <a:schemeClr val="dk1"/>
                </a:solidFill>
                <a:latin typeface="Calibri"/>
                <a:ea typeface="Calibri"/>
                <a:cs typeface="Calibri"/>
                <a:sym typeface="Calibri"/>
              </a:defRPr>
            </a:lvl2pPr>
            <a:lvl3pPr marR="0" lvl="2" algn="l" rtl="0">
              <a:lnSpc>
                <a:spcPct val="90000"/>
              </a:lnSpc>
              <a:spcBef>
                <a:spcPts val="824"/>
              </a:spcBef>
              <a:spcAft>
                <a:spcPts val="0"/>
              </a:spcAft>
              <a:buClr>
                <a:schemeClr val="dk1"/>
              </a:buClr>
              <a:buSzPts val="2400"/>
              <a:buFont typeface="Arial"/>
              <a:buNone/>
              <a:defRPr sz="3957" b="0" i="0" u="none" strike="noStrike" cap="none">
                <a:solidFill>
                  <a:schemeClr val="dk1"/>
                </a:solidFill>
                <a:latin typeface="Calibri"/>
                <a:ea typeface="Calibri"/>
                <a:cs typeface="Calibri"/>
                <a:sym typeface="Calibri"/>
              </a:defRPr>
            </a:lvl3pPr>
            <a:lvl4pPr marR="0" lvl="3" algn="l" rtl="0">
              <a:lnSpc>
                <a:spcPct val="90000"/>
              </a:lnSpc>
              <a:spcBef>
                <a:spcPts val="824"/>
              </a:spcBef>
              <a:spcAft>
                <a:spcPts val="0"/>
              </a:spcAft>
              <a:buClr>
                <a:schemeClr val="dk1"/>
              </a:buClr>
              <a:buSzPts val="2000"/>
              <a:buFont typeface="Arial"/>
              <a:buNone/>
              <a:defRPr sz="3298" b="0" i="0" u="none" strike="noStrike" cap="none">
                <a:solidFill>
                  <a:schemeClr val="dk1"/>
                </a:solidFill>
                <a:latin typeface="Calibri"/>
                <a:ea typeface="Calibri"/>
                <a:cs typeface="Calibri"/>
                <a:sym typeface="Calibri"/>
              </a:defRPr>
            </a:lvl4pPr>
            <a:lvl5pPr marR="0" lvl="4" algn="l" rtl="0">
              <a:lnSpc>
                <a:spcPct val="90000"/>
              </a:lnSpc>
              <a:spcBef>
                <a:spcPts val="824"/>
              </a:spcBef>
              <a:spcAft>
                <a:spcPts val="0"/>
              </a:spcAft>
              <a:buClr>
                <a:schemeClr val="dk1"/>
              </a:buClr>
              <a:buSzPts val="2000"/>
              <a:buFont typeface="Arial"/>
              <a:buNone/>
              <a:defRPr sz="3298" b="0" i="0" u="none" strike="noStrike" cap="none">
                <a:solidFill>
                  <a:schemeClr val="dk1"/>
                </a:solidFill>
                <a:latin typeface="Calibri"/>
                <a:ea typeface="Calibri"/>
                <a:cs typeface="Calibri"/>
                <a:sym typeface="Calibri"/>
              </a:defRPr>
            </a:lvl5pPr>
            <a:lvl6pPr marR="0" lvl="5" algn="l" rtl="0">
              <a:lnSpc>
                <a:spcPct val="90000"/>
              </a:lnSpc>
              <a:spcBef>
                <a:spcPts val="824"/>
              </a:spcBef>
              <a:spcAft>
                <a:spcPts val="0"/>
              </a:spcAft>
              <a:buClr>
                <a:schemeClr val="dk1"/>
              </a:buClr>
              <a:buSzPts val="2000"/>
              <a:buFont typeface="Arial"/>
              <a:buNone/>
              <a:defRPr sz="3298" b="0" i="0" u="none" strike="noStrike" cap="none">
                <a:solidFill>
                  <a:schemeClr val="dk1"/>
                </a:solidFill>
                <a:latin typeface="Calibri"/>
                <a:ea typeface="Calibri"/>
                <a:cs typeface="Calibri"/>
                <a:sym typeface="Calibri"/>
              </a:defRPr>
            </a:lvl6pPr>
            <a:lvl7pPr marR="0" lvl="6" algn="l" rtl="0">
              <a:lnSpc>
                <a:spcPct val="90000"/>
              </a:lnSpc>
              <a:spcBef>
                <a:spcPts val="824"/>
              </a:spcBef>
              <a:spcAft>
                <a:spcPts val="0"/>
              </a:spcAft>
              <a:buClr>
                <a:schemeClr val="dk1"/>
              </a:buClr>
              <a:buSzPts val="2000"/>
              <a:buFont typeface="Arial"/>
              <a:buNone/>
              <a:defRPr sz="3298" b="0" i="0" u="none" strike="noStrike" cap="none">
                <a:solidFill>
                  <a:schemeClr val="dk1"/>
                </a:solidFill>
                <a:latin typeface="Calibri"/>
                <a:ea typeface="Calibri"/>
                <a:cs typeface="Calibri"/>
                <a:sym typeface="Calibri"/>
              </a:defRPr>
            </a:lvl7pPr>
            <a:lvl8pPr marR="0" lvl="7" algn="l" rtl="0">
              <a:lnSpc>
                <a:spcPct val="90000"/>
              </a:lnSpc>
              <a:spcBef>
                <a:spcPts val="824"/>
              </a:spcBef>
              <a:spcAft>
                <a:spcPts val="0"/>
              </a:spcAft>
              <a:buClr>
                <a:schemeClr val="dk1"/>
              </a:buClr>
              <a:buSzPts val="2000"/>
              <a:buFont typeface="Arial"/>
              <a:buNone/>
              <a:defRPr sz="3298" b="0" i="0" u="none" strike="noStrike" cap="none">
                <a:solidFill>
                  <a:schemeClr val="dk1"/>
                </a:solidFill>
                <a:latin typeface="Calibri"/>
                <a:ea typeface="Calibri"/>
                <a:cs typeface="Calibri"/>
                <a:sym typeface="Calibri"/>
              </a:defRPr>
            </a:lvl8pPr>
            <a:lvl9pPr marR="0" lvl="8" algn="l" rtl="0">
              <a:lnSpc>
                <a:spcPct val="90000"/>
              </a:lnSpc>
              <a:spcBef>
                <a:spcPts val="824"/>
              </a:spcBef>
              <a:spcAft>
                <a:spcPts val="0"/>
              </a:spcAft>
              <a:buClr>
                <a:schemeClr val="dk1"/>
              </a:buClr>
              <a:buSzPts val="2000"/>
              <a:buFont typeface="Arial"/>
              <a:buNone/>
              <a:defRPr sz="3298" b="0" i="0" u="none" strike="noStrike" cap="none">
                <a:solidFill>
                  <a:schemeClr val="dk1"/>
                </a:solidFill>
                <a:latin typeface="Calibri"/>
                <a:ea typeface="Calibri"/>
                <a:cs typeface="Calibri"/>
                <a:sym typeface="Calibri"/>
              </a:defRPr>
            </a:lvl9pPr>
          </a:lstStyle>
          <a:p>
            <a:endParaRPr/>
          </a:p>
        </p:txBody>
      </p:sp>
      <p:sp>
        <p:nvSpPr>
          <p:cNvPr id="57" name="Google Shape;57;p32"/>
          <p:cNvSpPr txBox="1">
            <a:spLocks noGrp="1"/>
          </p:cNvSpPr>
          <p:nvPr>
            <p:ph type="body" idx="1"/>
          </p:nvPr>
        </p:nvSpPr>
        <p:spPr>
          <a:xfrm>
            <a:off x="1384667" y="3392329"/>
            <a:ext cx="6483583" cy="6284709"/>
          </a:xfrm>
          <a:prstGeom prst="rect">
            <a:avLst/>
          </a:prstGeom>
          <a:noFill/>
          <a:ln>
            <a:noFill/>
          </a:ln>
        </p:spPr>
        <p:txBody>
          <a:bodyPr spcFirstLastPara="1" wrap="square" lIns="91425" tIns="45700" rIns="91425" bIns="45700" anchor="t" anchorCtr="0">
            <a:noAutofit/>
          </a:bodyPr>
          <a:lstStyle>
            <a:lvl1pPr marL="753831" lvl="0" indent="-376916" algn="l">
              <a:lnSpc>
                <a:spcPct val="90000"/>
              </a:lnSpc>
              <a:spcBef>
                <a:spcPts val="1649"/>
              </a:spcBef>
              <a:spcAft>
                <a:spcPts val="0"/>
              </a:spcAft>
              <a:buClr>
                <a:schemeClr val="dk1"/>
              </a:buClr>
              <a:buSzPts val="1600"/>
              <a:buNone/>
              <a:defRPr sz="2638"/>
            </a:lvl1pPr>
            <a:lvl2pPr marL="1507663" lvl="1" indent="-376916" algn="l">
              <a:lnSpc>
                <a:spcPct val="90000"/>
              </a:lnSpc>
              <a:spcBef>
                <a:spcPts val="824"/>
              </a:spcBef>
              <a:spcAft>
                <a:spcPts val="0"/>
              </a:spcAft>
              <a:buClr>
                <a:schemeClr val="dk1"/>
              </a:buClr>
              <a:buSzPts val="1400"/>
              <a:buNone/>
              <a:defRPr sz="2308"/>
            </a:lvl2pPr>
            <a:lvl3pPr marL="2261494" lvl="2" indent="-376916" algn="l">
              <a:lnSpc>
                <a:spcPct val="90000"/>
              </a:lnSpc>
              <a:spcBef>
                <a:spcPts val="824"/>
              </a:spcBef>
              <a:spcAft>
                <a:spcPts val="0"/>
              </a:spcAft>
              <a:buClr>
                <a:schemeClr val="dk1"/>
              </a:buClr>
              <a:buSzPts val="1200"/>
              <a:buNone/>
              <a:defRPr sz="1979"/>
            </a:lvl3pPr>
            <a:lvl4pPr marL="3015325" lvl="3" indent="-376916" algn="l">
              <a:lnSpc>
                <a:spcPct val="90000"/>
              </a:lnSpc>
              <a:spcBef>
                <a:spcPts val="824"/>
              </a:spcBef>
              <a:spcAft>
                <a:spcPts val="0"/>
              </a:spcAft>
              <a:buClr>
                <a:schemeClr val="dk1"/>
              </a:buClr>
              <a:buSzPts val="1000"/>
              <a:buNone/>
              <a:defRPr sz="1649"/>
            </a:lvl4pPr>
            <a:lvl5pPr marL="3769157" lvl="4" indent="-376916" algn="l">
              <a:lnSpc>
                <a:spcPct val="90000"/>
              </a:lnSpc>
              <a:spcBef>
                <a:spcPts val="824"/>
              </a:spcBef>
              <a:spcAft>
                <a:spcPts val="0"/>
              </a:spcAft>
              <a:buClr>
                <a:schemeClr val="dk1"/>
              </a:buClr>
              <a:buSzPts val="1000"/>
              <a:buNone/>
              <a:defRPr sz="1649"/>
            </a:lvl5pPr>
            <a:lvl6pPr marL="4522988" lvl="5" indent="-376916" algn="l">
              <a:lnSpc>
                <a:spcPct val="90000"/>
              </a:lnSpc>
              <a:spcBef>
                <a:spcPts val="824"/>
              </a:spcBef>
              <a:spcAft>
                <a:spcPts val="0"/>
              </a:spcAft>
              <a:buClr>
                <a:schemeClr val="dk1"/>
              </a:buClr>
              <a:buSzPts val="1000"/>
              <a:buNone/>
              <a:defRPr sz="1649"/>
            </a:lvl6pPr>
            <a:lvl7pPr marL="5276820" lvl="6" indent="-376916" algn="l">
              <a:lnSpc>
                <a:spcPct val="90000"/>
              </a:lnSpc>
              <a:spcBef>
                <a:spcPts val="824"/>
              </a:spcBef>
              <a:spcAft>
                <a:spcPts val="0"/>
              </a:spcAft>
              <a:buClr>
                <a:schemeClr val="dk1"/>
              </a:buClr>
              <a:buSzPts val="1000"/>
              <a:buNone/>
              <a:defRPr sz="1649"/>
            </a:lvl7pPr>
            <a:lvl8pPr marL="6030651" lvl="7" indent="-376916" algn="l">
              <a:lnSpc>
                <a:spcPct val="90000"/>
              </a:lnSpc>
              <a:spcBef>
                <a:spcPts val="824"/>
              </a:spcBef>
              <a:spcAft>
                <a:spcPts val="0"/>
              </a:spcAft>
              <a:buClr>
                <a:schemeClr val="dk1"/>
              </a:buClr>
              <a:buSzPts val="1000"/>
              <a:buNone/>
              <a:defRPr sz="1649"/>
            </a:lvl8pPr>
            <a:lvl9pPr marL="6784482" lvl="8" indent="-376916" algn="l">
              <a:lnSpc>
                <a:spcPct val="90000"/>
              </a:lnSpc>
              <a:spcBef>
                <a:spcPts val="824"/>
              </a:spcBef>
              <a:spcAft>
                <a:spcPts val="0"/>
              </a:spcAft>
              <a:buClr>
                <a:schemeClr val="dk1"/>
              </a:buClr>
              <a:buSzPts val="1000"/>
              <a:buNone/>
              <a:defRPr sz="1649"/>
            </a:lvl9pPr>
          </a:lstStyle>
          <a:p>
            <a:endParaRPr/>
          </a:p>
        </p:txBody>
      </p:sp>
      <p:sp>
        <p:nvSpPr>
          <p:cNvPr id="58" name="Google Shape;58;p32"/>
          <p:cNvSpPr txBox="1">
            <a:spLocks noGrp="1"/>
          </p:cNvSpPr>
          <p:nvPr>
            <p:ph type="dt" idx="10"/>
          </p:nvPr>
        </p:nvSpPr>
        <p:spPr>
          <a:xfrm>
            <a:off x="1382048" y="10480622"/>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2"/>
          <p:cNvSpPr txBox="1">
            <a:spLocks noGrp="1"/>
          </p:cNvSpPr>
          <p:nvPr>
            <p:ph type="ftr" idx="11"/>
          </p:nvPr>
        </p:nvSpPr>
        <p:spPr>
          <a:xfrm>
            <a:off x="6658958" y="10480622"/>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2"/>
          <p:cNvSpPr txBox="1">
            <a:spLocks noGrp="1"/>
          </p:cNvSpPr>
          <p:nvPr>
            <p:ph type="sldNum" idx="12"/>
          </p:nvPr>
        </p:nvSpPr>
        <p:spPr>
          <a:xfrm>
            <a:off x="14197400" y="10480622"/>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Titre vertical et texte">
    <p:spTree>
      <p:nvGrpSpPr>
        <p:cNvPr id="1" name="Shape 61"/>
        <p:cNvGrpSpPr/>
        <p:nvPr/>
      </p:nvGrpSpPr>
      <p:grpSpPr>
        <a:xfrm>
          <a:off x="0" y="0"/>
          <a:ext cx="0" cy="0"/>
          <a:chOff x="0" y="0"/>
          <a:chExt cx="0" cy="0"/>
        </a:xfrm>
      </p:grpSpPr>
      <p:sp>
        <p:nvSpPr>
          <p:cNvPr id="62" name="Google Shape;62;p33"/>
          <p:cNvSpPr txBox="1">
            <a:spLocks noGrp="1"/>
          </p:cNvSpPr>
          <p:nvPr>
            <p:ph type="title"/>
          </p:nvPr>
        </p:nvSpPr>
        <p:spPr>
          <a:xfrm rot="5400000">
            <a:off x="11761760" y="3226135"/>
            <a:ext cx="9582806" cy="433460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3"/>
          <p:cNvSpPr txBox="1">
            <a:spLocks noGrp="1"/>
          </p:cNvSpPr>
          <p:nvPr>
            <p:ph type="body" idx="1"/>
          </p:nvPr>
        </p:nvSpPr>
        <p:spPr>
          <a:xfrm rot="5400000">
            <a:off x="2966911" y="-982829"/>
            <a:ext cx="9582806" cy="12752532"/>
          </a:xfrm>
          <a:prstGeom prst="rect">
            <a:avLst/>
          </a:prstGeom>
          <a:noFill/>
          <a:ln>
            <a:noFill/>
          </a:ln>
        </p:spPr>
        <p:txBody>
          <a:bodyPr spcFirstLastPara="1" wrap="square" lIns="91425" tIns="45700" rIns="91425" bIns="45700" anchor="t" anchorCtr="0">
            <a:noAutofit/>
          </a:bodyPr>
          <a:lstStyle>
            <a:lvl1pPr marL="753831" lvl="0" indent="-565374" algn="l">
              <a:lnSpc>
                <a:spcPct val="90000"/>
              </a:lnSpc>
              <a:spcBef>
                <a:spcPts val="1649"/>
              </a:spcBef>
              <a:spcAft>
                <a:spcPts val="0"/>
              </a:spcAft>
              <a:buClr>
                <a:schemeClr val="dk1"/>
              </a:buClr>
              <a:buSzPts val="1800"/>
              <a:buChar char="•"/>
              <a:defRPr/>
            </a:lvl1pPr>
            <a:lvl2pPr marL="1507663" lvl="1" indent="-565374" algn="l">
              <a:lnSpc>
                <a:spcPct val="90000"/>
              </a:lnSpc>
              <a:spcBef>
                <a:spcPts val="824"/>
              </a:spcBef>
              <a:spcAft>
                <a:spcPts val="0"/>
              </a:spcAft>
              <a:buClr>
                <a:schemeClr val="dk1"/>
              </a:buClr>
              <a:buSzPts val="1800"/>
              <a:buChar char="•"/>
              <a:defRPr/>
            </a:lvl2pPr>
            <a:lvl3pPr marL="2261494" lvl="2" indent="-565374" algn="l">
              <a:lnSpc>
                <a:spcPct val="90000"/>
              </a:lnSpc>
              <a:spcBef>
                <a:spcPts val="824"/>
              </a:spcBef>
              <a:spcAft>
                <a:spcPts val="0"/>
              </a:spcAft>
              <a:buClr>
                <a:schemeClr val="dk1"/>
              </a:buClr>
              <a:buSzPts val="1800"/>
              <a:buChar char="•"/>
              <a:defRPr/>
            </a:lvl3pPr>
            <a:lvl4pPr marL="3015325" lvl="3" indent="-565374" algn="l">
              <a:lnSpc>
                <a:spcPct val="90000"/>
              </a:lnSpc>
              <a:spcBef>
                <a:spcPts val="824"/>
              </a:spcBef>
              <a:spcAft>
                <a:spcPts val="0"/>
              </a:spcAft>
              <a:buClr>
                <a:schemeClr val="dk1"/>
              </a:buClr>
              <a:buSzPts val="1800"/>
              <a:buChar char="•"/>
              <a:defRPr/>
            </a:lvl4pPr>
            <a:lvl5pPr marL="3769157" lvl="4" indent="-565374" algn="l">
              <a:lnSpc>
                <a:spcPct val="90000"/>
              </a:lnSpc>
              <a:spcBef>
                <a:spcPts val="824"/>
              </a:spcBef>
              <a:spcAft>
                <a:spcPts val="0"/>
              </a:spcAft>
              <a:buClr>
                <a:schemeClr val="dk1"/>
              </a:buClr>
              <a:buSzPts val="1800"/>
              <a:buChar char="•"/>
              <a:defRPr/>
            </a:lvl5pPr>
            <a:lvl6pPr marL="4522988" lvl="5" indent="-565374" algn="l">
              <a:lnSpc>
                <a:spcPct val="90000"/>
              </a:lnSpc>
              <a:spcBef>
                <a:spcPts val="824"/>
              </a:spcBef>
              <a:spcAft>
                <a:spcPts val="0"/>
              </a:spcAft>
              <a:buClr>
                <a:schemeClr val="dk1"/>
              </a:buClr>
              <a:buSzPts val="1800"/>
              <a:buChar char="•"/>
              <a:defRPr/>
            </a:lvl6pPr>
            <a:lvl7pPr marL="5276820" lvl="6" indent="-565374" algn="l">
              <a:lnSpc>
                <a:spcPct val="90000"/>
              </a:lnSpc>
              <a:spcBef>
                <a:spcPts val="824"/>
              </a:spcBef>
              <a:spcAft>
                <a:spcPts val="0"/>
              </a:spcAft>
              <a:buClr>
                <a:schemeClr val="dk1"/>
              </a:buClr>
              <a:buSzPts val="1800"/>
              <a:buChar char="•"/>
              <a:defRPr/>
            </a:lvl7pPr>
            <a:lvl8pPr marL="6030651" lvl="7" indent="-565374" algn="l">
              <a:lnSpc>
                <a:spcPct val="90000"/>
              </a:lnSpc>
              <a:spcBef>
                <a:spcPts val="824"/>
              </a:spcBef>
              <a:spcAft>
                <a:spcPts val="0"/>
              </a:spcAft>
              <a:buClr>
                <a:schemeClr val="dk1"/>
              </a:buClr>
              <a:buSzPts val="1800"/>
              <a:buChar char="•"/>
              <a:defRPr/>
            </a:lvl8pPr>
            <a:lvl9pPr marL="6784482" lvl="8" indent="-565374" algn="l">
              <a:lnSpc>
                <a:spcPct val="90000"/>
              </a:lnSpc>
              <a:spcBef>
                <a:spcPts val="824"/>
              </a:spcBef>
              <a:spcAft>
                <a:spcPts val="0"/>
              </a:spcAft>
              <a:buClr>
                <a:schemeClr val="dk1"/>
              </a:buClr>
              <a:buSzPts val="1800"/>
              <a:buChar char="•"/>
              <a:defRPr/>
            </a:lvl9pPr>
          </a:lstStyle>
          <a:p>
            <a:endParaRPr/>
          </a:p>
        </p:txBody>
      </p:sp>
      <p:sp>
        <p:nvSpPr>
          <p:cNvPr id="64" name="Google Shape;64;p33"/>
          <p:cNvSpPr txBox="1">
            <a:spLocks noGrp="1"/>
          </p:cNvSpPr>
          <p:nvPr>
            <p:ph type="dt" idx="10"/>
          </p:nvPr>
        </p:nvSpPr>
        <p:spPr>
          <a:xfrm>
            <a:off x="1382048" y="10480622"/>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3"/>
          <p:cNvSpPr txBox="1">
            <a:spLocks noGrp="1"/>
          </p:cNvSpPr>
          <p:nvPr>
            <p:ph type="ftr" idx="11"/>
          </p:nvPr>
        </p:nvSpPr>
        <p:spPr>
          <a:xfrm>
            <a:off x="6658958" y="10480622"/>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3"/>
          <p:cNvSpPr txBox="1">
            <a:spLocks noGrp="1"/>
          </p:cNvSpPr>
          <p:nvPr>
            <p:ph type="sldNum" idx="12"/>
          </p:nvPr>
        </p:nvSpPr>
        <p:spPr>
          <a:xfrm>
            <a:off x="14197400" y="10480622"/>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No Bullets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5076885" y="10344509"/>
            <a:ext cx="4355544" cy="753851"/>
          </a:xfrm>
          <a:prstGeom prst="rect">
            <a:avLst/>
          </a:prstGeom>
        </p:spPr>
        <p:txBody>
          <a:bodyPr/>
          <a:lstStyle/>
          <a:p>
            <a:pPr defTabSz="1538782" hangingPunct="0"/>
            <a:fld id="{88F3C9E9-7F25-844E-BFFD-25F0F57A65EA}" type="datetime1">
              <a:rPr lang="en-US" sz="2692" kern="0" smtClean="0">
                <a:solidFill>
                  <a:prstClr val="black"/>
                </a:solidFill>
                <a:sym typeface="Helvetica"/>
              </a:rPr>
              <a:pPr defTabSz="1538782" hangingPunct="0"/>
              <a:t>6/25/23</a:t>
            </a:fld>
            <a:endParaRPr lang="en-US" sz="2692" kern="0">
              <a:solidFill>
                <a:prstClr val="black"/>
              </a:solidFill>
              <a:sym typeface="Helvetica"/>
            </a:endParaRPr>
          </a:p>
        </p:txBody>
      </p:sp>
      <p:sp>
        <p:nvSpPr>
          <p:cNvPr id="4" name="Footer Placeholder 3"/>
          <p:cNvSpPr>
            <a:spLocks noGrp="1"/>
          </p:cNvSpPr>
          <p:nvPr>
            <p:ph type="ftr" sz="quarter" idx="11"/>
          </p:nvPr>
        </p:nvSpPr>
        <p:spPr>
          <a:xfrm>
            <a:off x="7035879" y="10302628"/>
            <a:ext cx="6365796" cy="753851"/>
          </a:xfrm>
          <a:prstGeom prst="rect">
            <a:avLst/>
          </a:prstGeom>
        </p:spPr>
        <p:txBody>
          <a:bodyPr/>
          <a:lstStyle/>
          <a:p>
            <a:pPr defTabSz="1538782" hangingPunct="0"/>
            <a:endParaRPr lang="en-US" sz="2692" kern="0">
              <a:solidFill>
                <a:prstClr val="black"/>
              </a:solidFill>
              <a:sym typeface="Helvetica"/>
            </a:endParaRPr>
          </a:p>
        </p:txBody>
      </p:sp>
      <p:sp>
        <p:nvSpPr>
          <p:cNvPr id="5" name="Slide Number Placeholder 4"/>
          <p:cNvSpPr>
            <a:spLocks noGrp="1"/>
          </p:cNvSpPr>
          <p:nvPr>
            <p:ph type="sldNum" sz="quarter" idx="12"/>
          </p:nvPr>
        </p:nvSpPr>
        <p:spPr/>
        <p:txBody>
          <a:bodyPr/>
          <a:lstStyle/>
          <a:p>
            <a:fld id="{E7913B4D-A261-994F-899B-9FC2272B5455}" type="slidenum">
              <a:rPr lang="en-US" smtClean="0">
                <a:solidFill>
                  <a:prstClr val="black"/>
                </a:solidFill>
              </a:rPr>
              <a:pPr/>
              <a:t>‹#›</a:t>
            </a:fld>
            <a:endParaRPr lang="en-US">
              <a:solidFill>
                <a:prstClr val="black"/>
              </a:solidFill>
            </a:endParaRPr>
          </a:p>
        </p:txBody>
      </p:sp>
      <p:sp>
        <p:nvSpPr>
          <p:cNvPr id="6" name="Content Placeholder 2"/>
          <p:cNvSpPr>
            <a:spLocks noGrp="1"/>
          </p:cNvSpPr>
          <p:nvPr>
            <p:ph idx="1"/>
          </p:nvPr>
        </p:nvSpPr>
        <p:spPr>
          <a:xfrm>
            <a:off x="670086" y="2973528"/>
            <a:ext cx="18762345" cy="7329106"/>
          </a:xfrm>
        </p:spPr>
        <p:txBody>
          <a:bodyPr/>
          <a:lstStyle>
            <a:lvl1pPr marL="0" indent="0">
              <a:spcBef>
                <a:spcPts val="2968"/>
              </a:spcBef>
              <a:buNone/>
              <a:defRPr sz="4617"/>
            </a:lvl1pPr>
            <a:lvl2pPr marL="752484" indent="0">
              <a:spcBef>
                <a:spcPts val="2472"/>
              </a:spcBef>
              <a:buNone/>
              <a:defRPr sz="3957"/>
            </a:lvl2pPr>
            <a:lvl3pPr marL="1316850" indent="0">
              <a:spcBef>
                <a:spcPts val="1979"/>
              </a:spcBef>
              <a:buNone/>
              <a:defRPr sz="3957"/>
            </a:lvl3pPr>
            <a:lvl4pPr marL="1881226" indent="0">
              <a:spcBef>
                <a:spcPts val="1484"/>
              </a:spcBef>
              <a:buNone/>
              <a:defRPr sz="3298"/>
            </a:lvl4pPr>
            <a:lvl5pPr marL="2445589" indent="0">
              <a:spcBef>
                <a:spcPts val="989"/>
              </a:spcBef>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2"/>
          <p:cNvSpPr>
            <a:spLocks noChangeArrowheads="1"/>
          </p:cNvSpPr>
          <p:nvPr userDrawn="1"/>
        </p:nvSpPr>
        <p:spPr bwMode="auto">
          <a:xfrm rot="5400000" flipV="1">
            <a:off x="-5402599" y="5402612"/>
            <a:ext cx="11307768" cy="502556"/>
          </a:xfrm>
          <a:prstGeom prst="rect">
            <a:avLst/>
          </a:prstGeom>
          <a:gradFill flip="none" rotWithShape="1">
            <a:gsLst>
              <a:gs pos="0">
                <a:schemeClr val="accent3"/>
              </a:gs>
              <a:gs pos="100000">
                <a:srgbClr val="FFFFFF"/>
              </a:gs>
            </a:gsLst>
            <a:lin ang="5400000" scaled="0"/>
            <a:tileRect/>
          </a:gradFill>
          <a:ln w="9525">
            <a:noFill/>
            <a:miter lim="800000"/>
            <a:headEnd/>
            <a:tailEnd/>
          </a:ln>
          <a:effectLst/>
        </p:spPr>
        <p:txBody>
          <a:bodyPr wrap="none" lIns="150485" tIns="75251" rIns="150485" bIns="75251" anchor="ctr"/>
          <a:lstStyle/>
          <a:p>
            <a:pPr algn="ctr" defTabSz="752484">
              <a:defRPr/>
            </a:pPr>
            <a:endParaRPr lang="en-US" sz="2968">
              <a:solidFill>
                <a:srgbClr val="A50021"/>
              </a:solidFill>
              <a:sym typeface="Helvetica Light"/>
            </a:endParaRP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19"/>
        <p:cNvGrpSpPr/>
        <p:nvPr/>
      </p:nvGrpSpPr>
      <p:grpSpPr>
        <a:xfrm>
          <a:off x="0" y="0"/>
          <a:ext cx="0" cy="0"/>
          <a:chOff x="0" y="0"/>
          <a:chExt cx="0" cy="0"/>
        </a:xfrm>
      </p:grpSpPr>
      <p:sp>
        <p:nvSpPr>
          <p:cNvPr id="20" name="Google Shape;20;p25"/>
          <p:cNvSpPr txBox="1">
            <a:spLocks noGrp="1"/>
          </p:cNvSpPr>
          <p:nvPr>
            <p:ph type="title"/>
          </p:nvPr>
        </p:nvSpPr>
        <p:spPr>
          <a:xfrm>
            <a:off x="1382048" y="602034"/>
            <a:ext cx="17338417" cy="218564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5"/>
          <p:cNvSpPr txBox="1">
            <a:spLocks noGrp="1"/>
          </p:cNvSpPr>
          <p:nvPr>
            <p:ph type="body" idx="1"/>
          </p:nvPr>
        </p:nvSpPr>
        <p:spPr>
          <a:xfrm>
            <a:off x="1382048" y="3010168"/>
            <a:ext cx="17338417" cy="7174672"/>
          </a:xfrm>
          <a:prstGeom prst="rect">
            <a:avLst/>
          </a:prstGeom>
          <a:noFill/>
          <a:ln>
            <a:noFill/>
          </a:ln>
        </p:spPr>
        <p:txBody>
          <a:bodyPr spcFirstLastPara="1" wrap="square" lIns="91425" tIns="45700" rIns="91425" bIns="45700" anchor="t" anchorCtr="0">
            <a:noAutofit/>
          </a:bodyPr>
          <a:lstStyle>
            <a:lvl1pPr marL="753831" lvl="0" indent="-565374" algn="l">
              <a:lnSpc>
                <a:spcPct val="90000"/>
              </a:lnSpc>
              <a:spcBef>
                <a:spcPts val="1649"/>
              </a:spcBef>
              <a:spcAft>
                <a:spcPts val="0"/>
              </a:spcAft>
              <a:buClr>
                <a:schemeClr val="dk1"/>
              </a:buClr>
              <a:buSzPts val="1800"/>
              <a:buChar char="•"/>
              <a:defRPr/>
            </a:lvl1pPr>
            <a:lvl2pPr marL="1507663" lvl="1" indent="-565374" algn="l">
              <a:lnSpc>
                <a:spcPct val="90000"/>
              </a:lnSpc>
              <a:spcBef>
                <a:spcPts val="824"/>
              </a:spcBef>
              <a:spcAft>
                <a:spcPts val="0"/>
              </a:spcAft>
              <a:buClr>
                <a:schemeClr val="dk1"/>
              </a:buClr>
              <a:buSzPts val="1800"/>
              <a:buChar char="•"/>
              <a:defRPr/>
            </a:lvl2pPr>
            <a:lvl3pPr marL="2261494" lvl="2" indent="-565374" algn="l">
              <a:lnSpc>
                <a:spcPct val="90000"/>
              </a:lnSpc>
              <a:spcBef>
                <a:spcPts val="824"/>
              </a:spcBef>
              <a:spcAft>
                <a:spcPts val="0"/>
              </a:spcAft>
              <a:buClr>
                <a:schemeClr val="dk1"/>
              </a:buClr>
              <a:buSzPts val="1800"/>
              <a:buChar char="•"/>
              <a:defRPr/>
            </a:lvl3pPr>
            <a:lvl4pPr marL="3015325" lvl="3" indent="-565374" algn="l">
              <a:lnSpc>
                <a:spcPct val="90000"/>
              </a:lnSpc>
              <a:spcBef>
                <a:spcPts val="824"/>
              </a:spcBef>
              <a:spcAft>
                <a:spcPts val="0"/>
              </a:spcAft>
              <a:buClr>
                <a:schemeClr val="dk1"/>
              </a:buClr>
              <a:buSzPts val="1800"/>
              <a:buChar char="•"/>
              <a:defRPr/>
            </a:lvl4pPr>
            <a:lvl5pPr marL="3769157" lvl="4" indent="-565374" algn="l">
              <a:lnSpc>
                <a:spcPct val="90000"/>
              </a:lnSpc>
              <a:spcBef>
                <a:spcPts val="824"/>
              </a:spcBef>
              <a:spcAft>
                <a:spcPts val="0"/>
              </a:spcAft>
              <a:buClr>
                <a:schemeClr val="dk1"/>
              </a:buClr>
              <a:buSzPts val="1800"/>
              <a:buChar char="•"/>
              <a:defRPr/>
            </a:lvl5pPr>
            <a:lvl6pPr marL="4522988" lvl="5" indent="-565374" algn="l">
              <a:lnSpc>
                <a:spcPct val="90000"/>
              </a:lnSpc>
              <a:spcBef>
                <a:spcPts val="824"/>
              </a:spcBef>
              <a:spcAft>
                <a:spcPts val="0"/>
              </a:spcAft>
              <a:buClr>
                <a:schemeClr val="dk1"/>
              </a:buClr>
              <a:buSzPts val="1800"/>
              <a:buChar char="•"/>
              <a:defRPr/>
            </a:lvl6pPr>
            <a:lvl7pPr marL="5276820" lvl="6" indent="-565374" algn="l">
              <a:lnSpc>
                <a:spcPct val="90000"/>
              </a:lnSpc>
              <a:spcBef>
                <a:spcPts val="824"/>
              </a:spcBef>
              <a:spcAft>
                <a:spcPts val="0"/>
              </a:spcAft>
              <a:buClr>
                <a:schemeClr val="dk1"/>
              </a:buClr>
              <a:buSzPts val="1800"/>
              <a:buChar char="•"/>
              <a:defRPr/>
            </a:lvl7pPr>
            <a:lvl8pPr marL="6030651" lvl="7" indent="-565374" algn="l">
              <a:lnSpc>
                <a:spcPct val="90000"/>
              </a:lnSpc>
              <a:spcBef>
                <a:spcPts val="824"/>
              </a:spcBef>
              <a:spcAft>
                <a:spcPts val="0"/>
              </a:spcAft>
              <a:buClr>
                <a:schemeClr val="dk1"/>
              </a:buClr>
              <a:buSzPts val="1800"/>
              <a:buChar char="•"/>
              <a:defRPr/>
            </a:lvl8pPr>
            <a:lvl9pPr marL="6784482" lvl="8" indent="-565374" algn="l">
              <a:lnSpc>
                <a:spcPct val="90000"/>
              </a:lnSpc>
              <a:spcBef>
                <a:spcPts val="824"/>
              </a:spcBef>
              <a:spcAft>
                <a:spcPts val="0"/>
              </a:spcAft>
              <a:buClr>
                <a:schemeClr val="dk1"/>
              </a:buClr>
              <a:buSzPts val="1800"/>
              <a:buChar char="•"/>
              <a:defRPr/>
            </a:lvl9pPr>
          </a:lstStyle>
          <a:p>
            <a:endParaRPr/>
          </a:p>
        </p:txBody>
      </p:sp>
      <p:sp>
        <p:nvSpPr>
          <p:cNvPr id="22" name="Google Shape;22;p25"/>
          <p:cNvSpPr txBox="1">
            <a:spLocks noGrp="1"/>
          </p:cNvSpPr>
          <p:nvPr>
            <p:ph type="dt" idx="10"/>
          </p:nvPr>
        </p:nvSpPr>
        <p:spPr>
          <a:xfrm>
            <a:off x="1382048" y="10480622"/>
            <a:ext cx="4523065" cy="602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5"/>
          <p:cNvSpPr txBox="1">
            <a:spLocks noGrp="1"/>
          </p:cNvSpPr>
          <p:nvPr>
            <p:ph type="ftr" idx="11"/>
          </p:nvPr>
        </p:nvSpPr>
        <p:spPr>
          <a:xfrm>
            <a:off x="6658958" y="10480622"/>
            <a:ext cx="6784598" cy="602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5"/>
          <p:cNvSpPr txBox="1">
            <a:spLocks noGrp="1"/>
          </p:cNvSpPr>
          <p:nvPr>
            <p:ph type="sldNum" idx="12"/>
          </p:nvPr>
        </p:nvSpPr>
        <p:spPr>
          <a:xfrm>
            <a:off x="14197400" y="10480622"/>
            <a:ext cx="4523065" cy="602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fld id="{00000000-1234-1234-1234-123412341234}" type="slidenum">
              <a:rPr lang="fr-FR"/>
              <a:pPr/>
              <a:t>‹#›</a:t>
            </a:fld>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4 colonn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75207" y="2868710"/>
            <a:ext cx="3960000" cy="6168968"/>
          </a:xfrm>
        </p:spPr>
        <p:txBody>
          <a:bodyPr/>
          <a:lstStyle>
            <a:lvl1pPr algn="ctr">
              <a:spcBef>
                <a:spcPts val="1200"/>
              </a:spcBef>
              <a:defRPr/>
            </a:lvl1pPr>
            <a:lvl2pPr algn="ctr">
              <a:spcBef>
                <a:spcPts val="1000"/>
              </a:spcBef>
              <a:defRPr/>
            </a:lvl2pPr>
          </a:lstStyle>
          <a:p>
            <a:pPr lvl="0"/>
            <a:r>
              <a:rPr lang="fr-CA" noProof="0" dirty="0"/>
              <a:t>Texte premier niveau</a:t>
            </a:r>
          </a:p>
          <a:p>
            <a:pPr lvl="1"/>
            <a:r>
              <a:rPr lang="fr-CA" noProof="0" dirty="0"/>
              <a:t>Texte deuxième niveau</a:t>
            </a:r>
          </a:p>
        </p:txBody>
      </p:sp>
      <p:sp>
        <p:nvSpPr>
          <p:cNvPr id="9" name="Espace réservé du numéro de diapositive 8"/>
          <p:cNvSpPr>
            <a:spLocks noGrp="1"/>
          </p:cNvSpPr>
          <p:nvPr>
            <p:ph type="sldNum" sz="quarter" idx="12"/>
          </p:nvPr>
        </p:nvSpPr>
        <p:spPr/>
        <p:txBody>
          <a:bodyPr/>
          <a:lstStyle/>
          <a:p>
            <a:fld id="{3DDD136B-64FC-6A41-8A4B-BCAFB6CA4887}" type="slidenum">
              <a:rPr lang="fr-CA" smtClean="0">
                <a:solidFill>
                  <a:srgbClr val="000000"/>
                </a:solidFill>
              </a:rPr>
              <a:pPr/>
              <a:t>‹#›</a:t>
            </a:fld>
            <a:endParaRPr lang="fr-CA" dirty="0">
              <a:solidFill>
                <a:srgbClr val="000000"/>
              </a:solidFill>
            </a:endParaRPr>
          </a:p>
        </p:txBody>
      </p:sp>
      <p:sp>
        <p:nvSpPr>
          <p:cNvPr id="10" name="Titre 9"/>
          <p:cNvSpPr>
            <a:spLocks noGrp="1"/>
          </p:cNvSpPr>
          <p:nvPr>
            <p:ph type="title" hasCustomPrompt="1"/>
          </p:nvPr>
        </p:nvSpPr>
        <p:spPr>
          <a:xfrm>
            <a:off x="1075207" y="849600"/>
            <a:ext cx="17965190" cy="622042"/>
          </a:xfrm>
        </p:spPr>
        <p:txBody>
          <a:bodyPr/>
          <a:lstStyle>
            <a:lvl1pPr>
              <a:defRPr/>
            </a:lvl1pPr>
          </a:lstStyle>
          <a:p>
            <a:r>
              <a:rPr lang="fr-FR" dirty="0"/>
              <a:t>Titre de la diapositive</a:t>
            </a:r>
            <a:endParaRPr lang="fr-CA" dirty="0"/>
          </a:p>
        </p:txBody>
      </p:sp>
      <p:sp>
        <p:nvSpPr>
          <p:cNvPr id="7" name="Content Placeholder 2">
            <a:extLst>
              <a:ext uri="{FF2B5EF4-FFF2-40B4-BE49-F238E27FC236}">
                <a16:creationId xmlns="" xmlns:a16="http://schemas.microsoft.com/office/drawing/2014/main" id="{172EB442-AB2D-4D6A-80C2-0956841950F4}"/>
              </a:ext>
            </a:extLst>
          </p:cNvPr>
          <p:cNvSpPr>
            <a:spLocks noGrp="1"/>
          </p:cNvSpPr>
          <p:nvPr>
            <p:ph idx="13" hasCustomPrompt="1"/>
          </p:nvPr>
        </p:nvSpPr>
        <p:spPr>
          <a:xfrm>
            <a:off x="5743604" y="2868710"/>
            <a:ext cx="3960000" cy="6168968"/>
          </a:xfrm>
        </p:spPr>
        <p:txBody>
          <a:bodyPr/>
          <a:lstStyle>
            <a:lvl1pPr algn="ctr">
              <a:spcBef>
                <a:spcPts val="1200"/>
              </a:spcBef>
              <a:defRPr/>
            </a:lvl1pPr>
            <a:lvl2pPr algn="ctr">
              <a:spcBef>
                <a:spcPts val="1000"/>
              </a:spcBef>
              <a:defRPr/>
            </a:lvl2pPr>
          </a:lstStyle>
          <a:p>
            <a:pPr lvl="0"/>
            <a:r>
              <a:rPr lang="fr-CA" noProof="0" dirty="0"/>
              <a:t>Texte premier niveau</a:t>
            </a:r>
          </a:p>
          <a:p>
            <a:pPr lvl="1"/>
            <a:r>
              <a:rPr lang="fr-CA" noProof="0" dirty="0"/>
              <a:t>Texte deuxième niveau</a:t>
            </a:r>
          </a:p>
        </p:txBody>
      </p:sp>
      <p:sp>
        <p:nvSpPr>
          <p:cNvPr id="11" name="Content Placeholder 2">
            <a:extLst>
              <a:ext uri="{FF2B5EF4-FFF2-40B4-BE49-F238E27FC236}">
                <a16:creationId xmlns="" xmlns:a16="http://schemas.microsoft.com/office/drawing/2014/main" id="{1DE8FBD2-6A92-48E8-9394-46D4701F8D3E}"/>
              </a:ext>
            </a:extLst>
          </p:cNvPr>
          <p:cNvSpPr>
            <a:spLocks noGrp="1"/>
          </p:cNvSpPr>
          <p:nvPr>
            <p:ph idx="14" hasCustomPrompt="1"/>
          </p:nvPr>
        </p:nvSpPr>
        <p:spPr>
          <a:xfrm>
            <a:off x="15080397" y="2868710"/>
            <a:ext cx="3960000" cy="6168968"/>
          </a:xfrm>
        </p:spPr>
        <p:txBody>
          <a:bodyPr/>
          <a:lstStyle>
            <a:lvl1pPr algn="ctr">
              <a:spcBef>
                <a:spcPts val="1200"/>
              </a:spcBef>
              <a:defRPr/>
            </a:lvl1pPr>
            <a:lvl2pPr algn="ctr">
              <a:spcBef>
                <a:spcPts val="1000"/>
              </a:spcBef>
              <a:defRPr/>
            </a:lvl2pPr>
          </a:lstStyle>
          <a:p>
            <a:pPr lvl="0"/>
            <a:r>
              <a:rPr lang="fr-CA" noProof="0" dirty="0"/>
              <a:t>Texte premier niveau</a:t>
            </a:r>
          </a:p>
          <a:p>
            <a:pPr lvl="1"/>
            <a:r>
              <a:rPr lang="fr-CA" noProof="0" dirty="0"/>
              <a:t>Texte deuxième niveau</a:t>
            </a:r>
          </a:p>
        </p:txBody>
      </p:sp>
      <p:sp>
        <p:nvSpPr>
          <p:cNvPr id="12" name="Content Placeholder 2">
            <a:extLst>
              <a:ext uri="{FF2B5EF4-FFF2-40B4-BE49-F238E27FC236}">
                <a16:creationId xmlns="" xmlns:a16="http://schemas.microsoft.com/office/drawing/2014/main" id="{2A8BEBB4-F4BD-4F49-AA33-38F6DF850FAA}"/>
              </a:ext>
            </a:extLst>
          </p:cNvPr>
          <p:cNvSpPr>
            <a:spLocks noGrp="1"/>
          </p:cNvSpPr>
          <p:nvPr>
            <p:ph idx="15" hasCustomPrompt="1"/>
          </p:nvPr>
        </p:nvSpPr>
        <p:spPr>
          <a:xfrm>
            <a:off x="10412001" y="2868710"/>
            <a:ext cx="3960000" cy="6168968"/>
          </a:xfrm>
        </p:spPr>
        <p:txBody>
          <a:bodyPr/>
          <a:lstStyle>
            <a:lvl1pPr algn="ctr">
              <a:spcBef>
                <a:spcPts val="1200"/>
              </a:spcBef>
              <a:defRPr/>
            </a:lvl1pPr>
            <a:lvl2pPr algn="ctr">
              <a:spcBef>
                <a:spcPts val="1000"/>
              </a:spcBef>
              <a:defRPr/>
            </a:lvl2pPr>
          </a:lstStyle>
          <a:p>
            <a:pPr lvl="0"/>
            <a:r>
              <a:rPr lang="fr-CA" noProof="0" dirty="0"/>
              <a:t>Texte premier niveau</a:t>
            </a:r>
          </a:p>
          <a:p>
            <a:pPr lvl="1"/>
            <a:r>
              <a:rPr lang="fr-CA" noProof="0" dirty="0"/>
              <a:t>Texte deuxième niveau</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re et contenu 1 colonne fond foncé">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FEA4C4D2-6F22-463C-B2C8-8779558A4EF7}"/>
              </a:ext>
            </a:extLst>
          </p:cNvPr>
          <p:cNvSpPr/>
          <p:nvPr userDrawn="1"/>
        </p:nvSpPr>
        <p:spPr>
          <a:xfrm>
            <a:off x="-1590" y="10172721"/>
            <a:ext cx="20104101" cy="1135040"/>
          </a:xfrm>
          <a:prstGeom prst="rect">
            <a:avLst/>
          </a:prstGeom>
          <a:solidFill>
            <a:schemeClr val="bg1">
              <a:lumMod val="95000"/>
              <a:alpha val="20000"/>
            </a:schemeClr>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3" name="Content Placeholder 2"/>
          <p:cNvSpPr>
            <a:spLocks noGrp="1"/>
          </p:cNvSpPr>
          <p:nvPr>
            <p:ph idx="1" hasCustomPrompt="1"/>
          </p:nvPr>
        </p:nvSpPr>
        <p:spPr/>
        <p:txBody>
          <a:bodyPr/>
          <a:lstStyle>
            <a:lvl1pPr>
              <a:spcBef>
                <a:spcPts val="1200"/>
              </a:spcBef>
              <a:defRPr>
                <a:solidFill>
                  <a:schemeClr val="bg1"/>
                </a:solidFill>
              </a:defRPr>
            </a:lvl1pPr>
            <a:lvl2pPr>
              <a:spcBef>
                <a:spcPts val="600"/>
              </a:spcBef>
              <a:defRPr>
                <a:solidFill>
                  <a:schemeClr val="bg1"/>
                </a:solidFill>
              </a:defRPr>
            </a:lvl2pPr>
          </a:lstStyle>
          <a:p>
            <a:pPr lvl="0"/>
            <a:r>
              <a:rPr lang="fr-CA" noProof="0" dirty="0"/>
              <a:t>Texte premier niveau</a:t>
            </a:r>
          </a:p>
          <a:p>
            <a:pPr lvl="1"/>
            <a:r>
              <a:rPr lang="fr-CA" noProof="0" dirty="0"/>
              <a:t>Texte deuxième niveau</a:t>
            </a:r>
          </a:p>
        </p:txBody>
      </p:sp>
      <p:sp>
        <p:nvSpPr>
          <p:cNvPr id="9" name="Espace réservé du numéro de diapositive 8"/>
          <p:cNvSpPr>
            <a:spLocks noGrp="1"/>
          </p:cNvSpPr>
          <p:nvPr>
            <p:ph type="sldNum" sz="quarter" idx="12"/>
          </p:nvPr>
        </p:nvSpPr>
        <p:spPr/>
        <p:txBody>
          <a:bodyPr/>
          <a:lstStyle>
            <a:lvl1pPr>
              <a:defRPr>
                <a:solidFill>
                  <a:schemeClr val="bg1"/>
                </a:solidFill>
              </a:defRPr>
            </a:lvl1pPr>
          </a:lstStyle>
          <a:p>
            <a:fld id="{3DDD136B-64FC-6A41-8A4B-BCAFB6CA4887}" type="slidenum">
              <a:rPr lang="fr-CA" smtClean="0">
                <a:solidFill>
                  <a:srgbClr val="FFFFFF"/>
                </a:solidFill>
              </a:rPr>
              <a:pPr/>
              <a:t>‹#›</a:t>
            </a:fld>
            <a:endParaRPr lang="fr-CA" dirty="0">
              <a:solidFill>
                <a:srgbClr val="FFFFFF"/>
              </a:solidFill>
            </a:endParaRPr>
          </a:p>
        </p:txBody>
      </p:sp>
      <p:sp>
        <p:nvSpPr>
          <p:cNvPr id="10" name="Titre 9"/>
          <p:cNvSpPr>
            <a:spLocks noGrp="1"/>
          </p:cNvSpPr>
          <p:nvPr>
            <p:ph type="title" hasCustomPrompt="1"/>
          </p:nvPr>
        </p:nvSpPr>
        <p:spPr/>
        <p:txBody>
          <a:bodyPr/>
          <a:lstStyle>
            <a:lvl1pPr>
              <a:defRPr>
                <a:solidFill>
                  <a:schemeClr val="bg1"/>
                </a:solidFill>
              </a:defRPr>
            </a:lvl1pPr>
          </a:lstStyle>
          <a:p>
            <a:r>
              <a:rPr lang="fr-FR" dirty="0"/>
              <a:t>Titre de la diapositive</a:t>
            </a:r>
            <a:endParaRPr lang="fr-CA" dirty="0"/>
          </a:p>
        </p:txBody>
      </p:sp>
      <p:pic>
        <p:nvPicPr>
          <p:cNvPr id="14" name="Picture 136" descr="Résultats de recherche d'images pour « McGill Center for Intelligent Machines logo »">
            <a:extLst>
              <a:ext uri="{FF2B5EF4-FFF2-40B4-BE49-F238E27FC236}">
                <a16:creationId xmlns="" xmlns:a16="http://schemas.microsoft.com/office/drawing/2014/main" id="{9E2C9200-5FB7-42D6-96BA-17FF8BFC3D73}"/>
              </a:ext>
            </a:extLst>
          </p:cNvPr>
          <p:cNvPicPr>
            <a:picLocks noChangeAspect="1" noChangeArrowheads="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010104" y="10431345"/>
            <a:ext cx="1373954" cy="689637"/>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seulement">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2"/>
          </p:nvPr>
        </p:nvSpPr>
        <p:spPr/>
        <p:txBody>
          <a:bodyPr/>
          <a:lstStyle/>
          <a:p>
            <a:fld id="{3DDD136B-64FC-6A41-8A4B-BCAFB6CA4887}" type="slidenum">
              <a:rPr lang="fr-CA" smtClean="0">
                <a:solidFill>
                  <a:srgbClr val="000000"/>
                </a:solidFill>
              </a:rPr>
              <a:pPr/>
              <a:t>‹#›</a:t>
            </a:fld>
            <a:endParaRPr lang="fr-CA" dirty="0">
              <a:solidFill>
                <a:srgbClr val="000000"/>
              </a:solidFill>
            </a:endParaRPr>
          </a:p>
        </p:txBody>
      </p:sp>
      <p:sp>
        <p:nvSpPr>
          <p:cNvPr id="10" name="Titre 9"/>
          <p:cNvSpPr>
            <a:spLocks noGrp="1"/>
          </p:cNvSpPr>
          <p:nvPr>
            <p:ph type="title" hasCustomPrompt="1"/>
          </p:nvPr>
        </p:nvSpPr>
        <p:spPr/>
        <p:txBody>
          <a:bodyPr/>
          <a:lstStyle>
            <a:lvl1pPr>
              <a:defRPr/>
            </a:lvl1pPr>
          </a:lstStyle>
          <a:p>
            <a:r>
              <a:rPr lang="fr-FR" dirty="0"/>
              <a:t>Titre de la diapositive</a:t>
            </a:r>
            <a:endParaRPr lang="fr-CA" dirty="0"/>
          </a:p>
        </p:txBody>
      </p:sp>
    </p:spTree>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emf"/><Relationship Id="rId21"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vmlDrawing" Target="../drawings/vmlDrawing1.vml"/><Relationship Id="rId17" Type="http://schemas.openxmlformats.org/officeDocument/2006/relationships/tags" Target="../tags/tag2.xml"/><Relationship Id="rId18" Type="http://schemas.openxmlformats.org/officeDocument/2006/relationships/tags" Target="../tags/tag3.xml"/><Relationship Id="rId19" Type="http://schemas.openxmlformats.org/officeDocument/2006/relationships/oleObject" Target="../embeddings/oleObject1.bin"/><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20" Type="http://schemas.openxmlformats.org/officeDocument/2006/relationships/tags" Target="../tags/tag6.xml"/><Relationship Id="rId21" Type="http://schemas.openxmlformats.org/officeDocument/2006/relationships/tags" Target="../tags/tag7.xml"/><Relationship Id="rId22" Type="http://schemas.openxmlformats.org/officeDocument/2006/relationships/oleObject" Target="../embeddings/oleObject2.bin"/><Relationship Id="rId23" Type="http://schemas.openxmlformats.org/officeDocument/2006/relationships/image" Target="../media/image1.emf"/><Relationship Id="rId24" Type="http://schemas.openxmlformats.org/officeDocument/2006/relationships/image" Target="../media/image2.png"/><Relationship Id="rId10" Type="http://schemas.openxmlformats.org/officeDocument/2006/relationships/slideLayout" Target="../slideLayouts/slideLayout24.xml"/><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slideLayout" Target="../slideLayouts/slideLayout29.xml"/><Relationship Id="rId16" Type="http://schemas.openxmlformats.org/officeDocument/2006/relationships/slideLayout" Target="../slideLayouts/slideLayout30.xml"/><Relationship Id="rId17" Type="http://schemas.openxmlformats.org/officeDocument/2006/relationships/slideLayout" Target="../slideLayouts/slideLayout31.xml"/><Relationship Id="rId18" Type="http://schemas.openxmlformats.org/officeDocument/2006/relationships/theme" Target="../theme/theme2.xml"/><Relationship Id="rId19" Type="http://schemas.openxmlformats.org/officeDocument/2006/relationships/vmlDrawing" Target="../drawings/vmlDrawing2.v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theme" Target="../theme/theme3.xml"/><Relationship Id="rId10" Type="http://schemas.openxmlformats.org/officeDocument/2006/relationships/image" Target="../media/image7.png"/><Relationship Id="rId1" Type="http://schemas.openxmlformats.org/officeDocument/2006/relationships/slideLayout" Target="../slideLayouts/slideLayout32.xml"/><Relationship Id="rId2"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theme" Target="../theme/theme4.xml"/><Relationship Id="rId9" Type="http://schemas.openxmlformats.org/officeDocument/2006/relationships/image" Target="../media/image7.png"/><Relationship Id="rId1" Type="http://schemas.openxmlformats.org/officeDocument/2006/relationships/slideLayout" Target="../slideLayouts/slideLayout40.xml"/><Relationship Id="rId2"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theme" Target="../theme/theme5.xml"/><Relationship Id="rId11" Type="http://schemas.openxmlformats.org/officeDocument/2006/relationships/image" Target="../media/image7.png"/><Relationship Id="rId1" Type="http://schemas.openxmlformats.org/officeDocument/2006/relationships/slideLayout" Target="../slideLayouts/slideLayout47.xml"/><Relationship Id="rId2"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theme" Target="../theme/theme6.xml"/><Relationship Id="rId10" Type="http://schemas.openxmlformats.org/officeDocument/2006/relationships/image" Target="../media/image7.png"/><Relationship Id="rId1" Type="http://schemas.openxmlformats.org/officeDocument/2006/relationships/slideLayout" Target="../slideLayouts/slideLayout56.xml"/><Relationship Id="rId2"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t 7" hidden="1">
            <a:extLst>
              <a:ext uri="{FF2B5EF4-FFF2-40B4-BE49-F238E27FC236}">
                <a16:creationId xmlns="" xmlns:a16="http://schemas.microsoft.com/office/drawing/2014/main" id="{6C4B1249-5562-4E5D-9159-5BE50786014E}"/>
              </a:ext>
            </a:extLst>
          </p:cNvPr>
          <p:cNvGraphicFramePr>
            <a:graphicFrameLocks noChangeAspect="1"/>
          </p:cNvGraphicFramePr>
          <p:nvPr userDrawn="1">
            <p:custDataLst>
              <p:tags r:id="rId17"/>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57" name="Diapositive think-cell" r:id="rId19" imgW="359" imgH="360" progId="TCLayout.ActiveDocument.1">
                  <p:embed/>
                </p:oleObj>
              </mc:Choice>
              <mc:Fallback>
                <p:oleObj name="Diapositive think-cell" r:id="rId19" imgW="359" imgH="360" progId="TCLayout.ActiveDocument.1">
                  <p:embed/>
                  <p:pic>
                    <p:nvPicPr>
                      <p:cNvPr id="0" name=""/>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 xmlns:a16="http://schemas.microsoft.com/office/drawing/2014/main" id="{4302CCBC-3DAE-4541-843B-DADBAE44EED4}"/>
              </a:ext>
            </a:extLst>
          </p:cNvPr>
          <p:cNvSpPr/>
          <p:nvPr userDrawn="1">
            <p:custDataLst>
              <p:tags r:id="rId18"/>
            </p:custDataLst>
          </p:nvPr>
        </p:nvSpPr>
        <p:spPr>
          <a:xfrm>
            <a:off x="0" y="0"/>
            <a:ext cx="158750" cy="158750"/>
          </a:xfrm>
          <a:prstGeom prst="rect">
            <a:avLst/>
          </a:prstGeom>
          <a:solidFill>
            <a:srgbClr val="003C5E"/>
          </a:solidFill>
          <a:ln>
            <a:noFill/>
          </a:ln>
        </p:spPr>
        <p:style>
          <a:lnRef idx="2">
            <a:schemeClr val="dk1"/>
          </a:lnRef>
          <a:fillRef idx="1">
            <a:schemeClr val="lt1"/>
          </a:fillRef>
          <a:effectRef idx="0">
            <a:schemeClr val="dk1"/>
          </a:effectRef>
          <a:fontRef idx="minor">
            <a:schemeClr val="dk1"/>
          </a:fontRef>
        </p:style>
        <p:txBody>
          <a:bodyPr vert="horz" wrap="none" lIns="0" tIns="0" rIns="0" bIns="0" numCol="1" spcCol="0" rtlCol="0" anchor="ctr" anchorCtr="0">
            <a:noAutofit/>
          </a:bodyPr>
          <a:lstStyle/>
          <a:p>
            <a:pPr algn="ctr"/>
            <a:endParaRPr lang="fr-CA" sz="4400" dirty="0">
              <a:solidFill>
                <a:srgbClr val="000000"/>
              </a:solidFill>
              <a:latin typeface="Calibri Light" panose="020F0302020204030204" pitchFamily="34" charset="0"/>
              <a:sym typeface="Calibri Light" panose="020F0302020204030204" pitchFamily="34" charset="0"/>
            </a:endParaRPr>
          </a:p>
        </p:txBody>
      </p:sp>
      <p:sp>
        <p:nvSpPr>
          <p:cNvPr id="4" name="Rectangle 3">
            <a:extLst>
              <a:ext uri="{FF2B5EF4-FFF2-40B4-BE49-F238E27FC236}">
                <a16:creationId xmlns="" xmlns:a16="http://schemas.microsoft.com/office/drawing/2014/main" id="{57FCAFB2-166B-4780-85E6-CAEF1E595E5A}"/>
              </a:ext>
            </a:extLst>
          </p:cNvPr>
          <p:cNvSpPr/>
          <p:nvPr userDrawn="1"/>
        </p:nvSpPr>
        <p:spPr>
          <a:xfrm>
            <a:off x="-1590" y="10172721"/>
            <a:ext cx="20104101" cy="113504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2" name="Title Placeholder 1"/>
          <p:cNvSpPr>
            <a:spLocks noGrp="1"/>
          </p:cNvSpPr>
          <p:nvPr>
            <p:ph type="title"/>
          </p:nvPr>
        </p:nvSpPr>
        <p:spPr>
          <a:xfrm>
            <a:off x="1075207" y="850900"/>
            <a:ext cx="17965190" cy="622042"/>
          </a:xfrm>
          <a:prstGeom prst="rect">
            <a:avLst/>
          </a:prstGeom>
        </p:spPr>
        <p:txBody>
          <a:bodyPr vert="horz" lIns="0" tIns="0" rIns="0" bIns="0" rtlCol="0" anchor="t" anchorCtr="0">
            <a:noAutofit/>
          </a:bodyPr>
          <a:lstStyle/>
          <a:p>
            <a:r>
              <a:rPr lang="fr-CA" noProof="0" dirty="0"/>
              <a:t>Titre de la diapositive</a:t>
            </a:r>
          </a:p>
        </p:txBody>
      </p:sp>
      <p:sp>
        <p:nvSpPr>
          <p:cNvPr id="3" name="Text Placeholder 2"/>
          <p:cNvSpPr>
            <a:spLocks noGrp="1"/>
          </p:cNvSpPr>
          <p:nvPr>
            <p:ph type="body" idx="1"/>
          </p:nvPr>
        </p:nvSpPr>
        <p:spPr>
          <a:xfrm>
            <a:off x="1075208" y="2868710"/>
            <a:ext cx="17965191" cy="6168968"/>
          </a:xfrm>
          <a:prstGeom prst="rect">
            <a:avLst/>
          </a:prstGeom>
        </p:spPr>
        <p:txBody>
          <a:bodyPr vert="horz" lIns="0" tIns="0" rIns="0" bIns="0" rtlCol="0">
            <a:noAutofit/>
          </a:bodyPr>
          <a:lstStyle/>
          <a:p>
            <a:pPr lvl="0"/>
            <a:r>
              <a:rPr lang="fr-CA" noProof="0" dirty="0"/>
              <a:t>Texte premier niveau</a:t>
            </a:r>
          </a:p>
          <a:p>
            <a:pPr lvl="1"/>
            <a:r>
              <a:rPr lang="fr-CA" noProof="0" dirty="0"/>
              <a:t>Texte deuxième niveau</a:t>
            </a:r>
          </a:p>
        </p:txBody>
      </p:sp>
      <p:sp>
        <p:nvSpPr>
          <p:cNvPr id="6" name="Slide Number Placeholder 5"/>
          <p:cNvSpPr>
            <a:spLocks noGrp="1"/>
          </p:cNvSpPr>
          <p:nvPr>
            <p:ph type="sldNum" sz="quarter" idx="4"/>
          </p:nvPr>
        </p:nvSpPr>
        <p:spPr>
          <a:xfrm>
            <a:off x="18094324" y="10591200"/>
            <a:ext cx="946075" cy="306000"/>
          </a:xfrm>
          <a:prstGeom prst="rect">
            <a:avLst/>
          </a:prstGeom>
        </p:spPr>
        <p:txBody>
          <a:bodyPr vert="horz" lIns="0" tIns="0" rIns="0" bIns="0" rtlCol="0" anchor="ctr">
            <a:noAutofit/>
          </a:bodyPr>
          <a:lstStyle>
            <a:lvl1pPr algn="r">
              <a:defRPr sz="1400">
                <a:solidFill>
                  <a:schemeClr val="tx1"/>
                </a:solidFill>
              </a:defRPr>
            </a:lvl1pPr>
          </a:lstStyle>
          <a:p>
            <a:fld id="{3DDD136B-64FC-6A41-8A4B-BCAFB6CA4887}" type="slidenum">
              <a:rPr lang="fr-CA" smtClean="0">
                <a:solidFill>
                  <a:srgbClr val="000000"/>
                </a:solidFill>
              </a:rPr>
              <a:pPr/>
              <a:t>‹#›</a:t>
            </a:fld>
            <a:endParaRPr lang="fr-CA" dirty="0">
              <a:solidFill>
                <a:srgbClr val="000000"/>
              </a:solidFill>
            </a:endParaRPr>
          </a:p>
        </p:txBody>
      </p:sp>
      <p:pic>
        <p:nvPicPr>
          <p:cNvPr id="12" name="Picture 136" descr="Résultats de recherche d'images pour « McGill Center for Intelligent Machines logo »">
            <a:extLst>
              <a:ext uri="{FF2B5EF4-FFF2-40B4-BE49-F238E27FC236}">
                <a16:creationId xmlns="" xmlns:a16="http://schemas.microsoft.com/office/drawing/2014/main" id="{A8442A3F-759D-41CB-87EF-AE95877B3376}"/>
              </a:ext>
            </a:extLst>
          </p:cNvPr>
          <p:cNvPicPr>
            <a:picLocks noChangeAspect="1" noChangeArrowheads="1"/>
          </p:cNvPicPr>
          <p:nvPr userDrawn="1"/>
        </p:nvPicPr>
        <p:blipFill>
          <a:blip r:embed="rId21" cstate="hqprint">
            <a:extLst>
              <a:ext uri="{28A0092B-C50C-407E-A947-70E740481C1C}">
                <a14:useLocalDpi xmlns:a14="http://schemas.microsoft.com/office/drawing/2010/main"/>
              </a:ext>
            </a:extLst>
          </a:blip>
          <a:srcRect/>
          <a:stretch>
            <a:fillRect/>
          </a:stretch>
        </p:blipFill>
        <p:spPr bwMode="auto">
          <a:xfrm>
            <a:off x="1010104" y="10431345"/>
            <a:ext cx="1373954" cy="689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83577"/>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 id="2147484108" r:id="rId13"/>
    <p:sldLayoutId id="2147484109" r:id="rId14"/>
  </p:sldLayoutIdLst>
  <p:hf hdr="0" dt="0"/>
  <p:txStyles>
    <p:titleStyle>
      <a:lvl1pPr algn="l" defTabSz="1507663" rtl="0" eaLnBrk="1" latinLnBrk="0" hangingPunct="1">
        <a:lnSpc>
          <a:spcPct val="90000"/>
        </a:lnSpc>
        <a:spcBef>
          <a:spcPct val="0"/>
        </a:spcBef>
        <a:buNone/>
        <a:defRPr sz="4400" b="0" kern="1200" cap="all" spc="140" baseline="0">
          <a:solidFill>
            <a:schemeClr val="tx1"/>
          </a:solidFill>
          <a:latin typeface="+mj-lt"/>
          <a:ea typeface="+mj-ea"/>
          <a:cs typeface="+mj-cs"/>
        </a:defRPr>
      </a:lvl1pPr>
    </p:titleStyle>
    <p:bodyStyle>
      <a:lvl1pPr marL="0" indent="0" algn="l" defTabSz="1507663" rtl="0" eaLnBrk="1" latinLnBrk="0" hangingPunct="1">
        <a:lnSpc>
          <a:spcPct val="110000"/>
        </a:lnSpc>
        <a:spcBef>
          <a:spcPts val="1200"/>
        </a:spcBef>
        <a:spcAft>
          <a:spcPts val="600"/>
        </a:spcAft>
        <a:buFont typeface="Arial" panose="020B0604020202020204" pitchFamily="34" charset="0"/>
        <a:buNone/>
        <a:defRPr sz="3200" kern="1200">
          <a:solidFill>
            <a:schemeClr val="tx1"/>
          </a:solidFill>
          <a:latin typeface="+mn-lt"/>
          <a:ea typeface="+mn-ea"/>
          <a:cs typeface="+mn-cs"/>
        </a:defRPr>
      </a:lvl1pPr>
      <a:lvl2pPr marL="360000" indent="-360000" algn="l" defTabSz="1507663"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2pPr>
      <a:lvl3pPr marL="1884578"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3pPr>
      <a:lvl4pPr marL="2638410"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4pPr>
      <a:lvl5pPr marL="3392241"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5pPr>
      <a:lvl6pPr marL="4146072"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899904"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3735"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7567"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663" rtl="0" eaLnBrk="1" latinLnBrk="0" hangingPunct="1">
        <a:defRPr sz="2968" kern="1200">
          <a:solidFill>
            <a:schemeClr val="tx1"/>
          </a:solidFill>
          <a:latin typeface="+mn-lt"/>
          <a:ea typeface="+mn-ea"/>
          <a:cs typeface="+mn-cs"/>
        </a:defRPr>
      </a:lvl1pPr>
      <a:lvl2pPr marL="753831" algn="l" defTabSz="1507663" rtl="0" eaLnBrk="1" latinLnBrk="0" hangingPunct="1">
        <a:defRPr sz="2968" kern="1200">
          <a:solidFill>
            <a:schemeClr val="tx1"/>
          </a:solidFill>
          <a:latin typeface="+mn-lt"/>
          <a:ea typeface="+mn-ea"/>
          <a:cs typeface="+mn-cs"/>
        </a:defRPr>
      </a:lvl2pPr>
      <a:lvl3pPr marL="1507663" algn="l" defTabSz="1507663" rtl="0" eaLnBrk="1" latinLnBrk="0" hangingPunct="1">
        <a:defRPr sz="2968" kern="1200">
          <a:solidFill>
            <a:schemeClr val="tx1"/>
          </a:solidFill>
          <a:latin typeface="+mn-lt"/>
          <a:ea typeface="+mn-ea"/>
          <a:cs typeface="+mn-cs"/>
        </a:defRPr>
      </a:lvl3pPr>
      <a:lvl4pPr marL="2261494" algn="l" defTabSz="1507663" rtl="0" eaLnBrk="1" latinLnBrk="0" hangingPunct="1">
        <a:defRPr sz="2968" kern="1200">
          <a:solidFill>
            <a:schemeClr val="tx1"/>
          </a:solidFill>
          <a:latin typeface="+mn-lt"/>
          <a:ea typeface="+mn-ea"/>
          <a:cs typeface="+mn-cs"/>
        </a:defRPr>
      </a:lvl4pPr>
      <a:lvl5pPr marL="3015325" algn="l" defTabSz="1507663" rtl="0" eaLnBrk="1" latinLnBrk="0" hangingPunct="1">
        <a:defRPr sz="2968" kern="1200">
          <a:solidFill>
            <a:schemeClr val="tx1"/>
          </a:solidFill>
          <a:latin typeface="+mn-lt"/>
          <a:ea typeface="+mn-ea"/>
          <a:cs typeface="+mn-cs"/>
        </a:defRPr>
      </a:lvl5pPr>
      <a:lvl6pPr marL="3769157" algn="l" defTabSz="1507663" rtl="0" eaLnBrk="1" latinLnBrk="0" hangingPunct="1">
        <a:defRPr sz="2968" kern="1200">
          <a:solidFill>
            <a:schemeClr val="tx1"/>
          </a:solidFill>
          <a:latin typeface="+mn-lt"/>
          <a:ea typeface="+mn-ea"/>
          <a:cs typeface="+mn-cs"/>
        </a:defRPr>
      </a:lvl6pPr>
      <a:lvl7pPr marL="4522988" algn="l" defTabSz="1507663" rtl="0" eaLnBrk="1" latinLnBrk="0" hangingPunct="1">
        <a:defRPr sz="2968" kern="1200">
          <a:solidFill>
            <a:schemeClr val="tx1"/>
          </a:solidFill>
          <a:latin typeface="+mn-lt"/>
          <a:ea typeface="+mn-ea"/>
          <a:cs typeface="+mn-cs"/>
        </a:defRPr>
      </a:lvl7pPr>
      <a:lvl8pPr marL="5276820" algn="l" defTabSz="1507663" rtl="0" eaLnBrk="1" latinLnBrk="0" hangingPunct="1">
        <a:defRPr sz="2968" kern="1200">
          <a:solidFill>
            <a:schemeClr val="tx1"/>
          </a:solidFill>
          <a:latin typeface="+mn-lt"/>
          <a:ea typeface="+mn-ea"/>
          <a:cs typeface="+mn-cs"/>
        </a:defRPr>
      </a:lvl8pPr>
      <a:lvl9pPr marL="6030651" algn="l" defTabSz="1507663" rtl="0" eaLnBrk="1" latinLnBrk="0" hangingPunct="1">
        <a:defRPr sz="2968"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66">
          <p15:clr>
            <a:srgbClr val="F26B43"/>
          </p15:clr>
        </p15:guide>
        <p15:guide id="3" pos="1537">
          <p15:clr>
            <a:srgbClr val="F26B43"/>
          </p15:clr>
        </p15:guide>
        <p15:guide id="4" pos="11994">
          <p15:clr>
            <a:srgbClr val="F26B43"/>
          </p15:clr>
        </p15:guide>
        <p15:guide id="7" pos="3885">
          <p15:clr>
            <a:srgbClr val="F26B43"/>
          </p15:clr>
        </p15:guide>
        <p15:guide id="9" pos="11398">
          <p15:clr>
            <a:srgbClr val="F26B43"/>
          </p15:clr>
        </p15:guide>
        <p15:guide id="10" orient="horz" pos="2444">
          <p15:clr>
            <a:srgbClr val="F26B43"/>
          </p15:clr>
        </p15:guide>
        <p15:guide id="11" orient="horz" pos="2824">
          <p15:clr>
            <a:srgbClr val="F26B43"/>
          </p15:clr>
        </p15:guide>
        <p15:guide id="12" orient="horz" pos="3125">
          <p15:clr>
            <a:srgbClr val="F26B43"/>
          </p15:clr>
        </p15:guide>
        <p15:guide id="13" orient="horz" pos="536">
          <p15:clr>
            <a:srgbClr val="F26B43"/>
          </p15:clr>
        </p15:guide>
        <p15:guide id="14" orient="horz" pos="6407">
          <p15:clr>
            <a:srgbClr val="F26B43"/>
          </p15:clr>
        </p15:guide>
        <p15:guide id="15" pos="7872">
          <p15:clr>
            <a:srgbClr val="F26B43"/>
          </p15:clr>
        </p15:guide>
        <p15:guide id="16" orient="horz" pos="1190">
          <p15:clr>
            <a:srgbClr val="F26B43"/>
          </p15:clr>
        </p15:guide>
        <p15:guide id="17" pos="8003">
          <p15:clr>
            <a:srgbClr val="F26B43"/>
          </p15:clr>
        </p15:guide>
        <p15:guide id="18" orient="horz" pos="885">
          <p15:clr>
            <a:srgbClr val="F26B43"/>
          </p15:clr>
        </p15:guide>
        <p15:guide id="19" orient="horz" pos="569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xmlns="" id="{6C4B1249-5562-4E5D-9159-5BE50786014E}"/>
              </a:ext>
            </a:extLst>
          </p:cNvPr>
          <p:cNvGraphicFramePr>
            <a:graphicFrameLocks noChangeAspect="1"/>
          </p:cNvGraphicFramePr>
          <p:nvPr userDrawn="1">
            <p:custDataLst>
              <p:tags r:id="rId20"/>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633" name="Diapositive think-cell" r:id="rId22" imgW="359" imgH="360" progId="TCLayout.ActiveDocument.1">
                  <p:embed/>
                </p:oleObj>
              </mc:Choice>
              <mc:Fallback>
                <p:oleObj name="Diapositive think-cell" r:id="rId22" imgW="359" imgH="360" progId="TCLayout.ActiveDocument.1">
                  <p:embed/>
                  <p:pic>
                    <p:nvPicPr>
                      <p:cNvPr id="0" name=""/>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xmlns="" id="{4302CCBC-3DAE-4541-843B-DADBAE44EED4}"/>
              </a:ext>
            </a:extLst>
          </p:cNvPr>
          <p:cNvSpPr/>
          <p:nvPr userDrawn="1">
            <p:custDataLst>
              <p:tags r:id="rId21"/>
            </p:custDataLst>
          </p:nvPr>
        </p:nvSpPr>
        <p:spPr>
          <a:xfrm>
            <a:off x="0" y="0"/>
            <a:ext cx="158750" cy="158750"/>
          </a:xfrm>
          <a:prstGeom prst="rect">
            <a:avLst/>
          </a:prstGeom>
          <a:solidFill>
            <a:srgbClr val="003C5E"/>
          </a:solidFill>
          <a:ln>
            <a:noFill/>
          </a:ln>
        </p:spPr>
        <p:style>
          <a:lnRef idx="2">
            <a:schemeClr val="dk1"/>
          </a:lnRef>
          <a:fillRef idx="1">
            <a:schemeClr val="lt1"/>
          </a:fillRef>
          <a:effectRef idx="0">
            <a:schemeClr val="dk1"/>
          </a:effectRef>
          <a:fontRef idx="minor">
            <a:schemeClr val="dk1"/>
          </a:fontRef>
        </p:style>
        <p:txBody>
          <a:bodyPr vert="horz" wrap="none" lIns="0" tIns="0" rIns="0" bIns="0" numCol="1" spcCol="0" rtlCol="0" anchor="ctr" anchorCtr="0">
            <a:noAutofit/>
          </a:bodyPr>
          <a:lstStyle/>
          <a:p>
            <a:pPr algn="ctr"/>
            <a:endParaRPr lang="fr-CA" sz="4400" dirty="0">
              <a:solidFill>
                <a:srgbClr val="000000"/>
              </a:solidFill>
              <a:latin typeface="Calibri Light" panose="020F0302020204030204" pitchFamily="34" charset="0"/>
              <a:sym typeface="Calibri Light" panose="020F0302020204030204" pitchFamily="34" charset="0"/>
            </a:endParaRPr>
          </a:p>
        </p:txBody>
      </p:sp>
      <p:sp>
        <p:nvSpPr>
          <p:cNvPr id="4" name="Rectangle 3">
            <a:extLst>
              <a:ext uri="{FF2B5EF4-FFF2-40B4-BE49-F238E27FC236}">
                <a16:creationId xmlns:a16="http://schemas.microsoft.com/office/drawing/2014/main" xmlns="" id="{57FCAFB2-166B-4780-85E6-CAEF1E595E5A}"/>
              </a:ext>
            </a:extLst>
          </p:cNvPr>
          <p:cNvSpPr/>
          <p:nvPr userDrawn="1"/>
        </p:nvSpPr>
        <p:spPr>
          <a:xfrm>
            <a:off x="-1590" y="10172721"/>
            <a:ext cx="20104101" cy="113504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US">
              <a:solidFill>
                <a:srgbClr val="000000"/>
              </a:solidFill>
            </a:endParaRPr>
          </a:p>
        </p:txBody>
      </p:sp>
      <p:sp>
        <p:nvSpPr>
          <p:cNvPr id="2" name="Title Placeholder 1"/>
          <p:cNvSpPr>
            <a:spLocks noGrp="1"/>
          </p:cNvSpPr>
          <p:nvPr>
            <p:ph type="title"/>
          </p:nvPr>
        </p:nvSpPr>
        <p:spPr>
          <a:xfrm>
            <a:off x="1075207" y="850900"/>
            <a:ext cx="17965190" cy="622042"/>
          </a:xfrm>
          <a:prstGeom prst="rect">
            <a:avLst/>
          </a:prstGeom>
        </p:spPr>
        <p:txBody>
          <a:bodyPr vert="horz" lIns="0" tIns="0" rIns="0" bIns="0" rtlCol="0" anchor="t" anchorCtr="0">
            <a:noAutofit/>
          </a:bodyPr>
          <a:lstStyle/>
          <a:p>
            <a:r>
              <a:rPr lang="fr-CA" noProof="0" dirty="0"/>
              <a:t>Titre de la diapositive</a:t>
            </a:r>
          </a:p>
        </p:txBody>
      </p:sp>
      <p:sp>
        <p:nvSpPr>
          <p:cNvPr id="3" name="Text Placeholder 2"/>
          <p:cNvSpPr>
            <a:spLocks noGrp="1"/>
          </p:cNvSpPr>
          <p:nvPr>
            <p:ph type="body" idx="1"/>
          </p:nvPr>
        </p:nvSpPr>
        <p:spPr>
          <a:xfrm>
            <a:off x="1075208" y="2868710"/>
            <a:ext cx="17965191" cy="6168968"/>
          </a:xfrm>
          <a:prstGeom prst="rect">
            <a:avLst/>
          </a:prstGeom>
        </p:spPr>
        <p:txBody>
          <a:bodyPr vert="horz" lIns="0" tIns="0" rIns="0" bIns="0" rtlCol="0">
            <a:noAutofit/>
          </a:bodyPr>
          <a:lstStyle/>
          <a:p>
            <a:pPr lvl="0"/>
            <a:r>
              <a:rPr lang="fr-CA" noProof="0" dirty="0"/>
              <a:t>Texte premier niveau</a:t>
            </a:r>
          </a:p>
          <a:p>
            <a:pPr lvl="1"/>
            <a:r>
              <a:rPr lang="fr-CA" noProof="0" dirty="0"/>
              <a:t>Texte deuxième niveau</a:t>
            </a:r>
          </a:p>
        </p:txBody>
      </p:sp>
      <p:sp>
        <p:nvSpPr>
          <p:cNvPr id="6" name="Slide Number Placeholder 5"/>
          <p:cNvSpPr>
            <a:spLocks noGrp="1"/>
          </p:cNvSpPr>
          <p:nvPr>
            <p:ph type="sldNum" sz="quarter" idx="4"/>
          </p:nvPr>
        </p:nvSpPr>
        <p:spPr>
          <a:xfrm>
            <a:off x="18094324" y="10591200"/>
            <a:ext cx="946075" cy="306000"/>
          </a:xfrm>
          <a:prstGeom prst="rect">
            <a:avLst/>
          </a:prstGeom>
        </p:spPr>
        <p:txBody>
          <a:bodyPr vert="horz" lIns="0" tIns="0" rIns="0" bIns="0" rtlCol="0" anchor="ctr">
            <a:noAutofit/>
          </a:bodyPr>
          <a:lstStyle>
            <a:lvl1pPr algn="r">
              <a:defRPr sz="1400">
                <a:solidFill>
                  <a:schemeClr val="tx1"/>
                </a:solidFill>
              </a:defRPr>
            </a:lvl1pPr>
          </a:lstStyle>
          <a:p>
            <a:fld id="{3DDD136B-64FC-6A41-8A4B-BCAFB6CA4887}" type="slidenum">
              <a:rPr lang="fr-CA" smtClean="0">
                <a:solidFill>
                  <a:srgbClr val="000000"/>
                </a:solidFill>
              </a:rPr>
              <a:pPr/>
              <a:t>‹#›</a:t>
            </a:fld>
            <a:endParaRPr lang="fr-CA" dirty="0">
              <a:solidFill>
                <a:srgbClr val="000000"/>
              </a:solidFill>
            </a:endParaRPr>
          </a:p>
        </p:txBody>
      </p:sp>
      <p:pic>
        <p:nvPicPr>
          <p:cNvPr id="12" name="Picture 136" descr="Résultats de recherche d'images pour « McGill Center for Intelligent Machines logo »">
            <a:extLst>
              <a:ext uri="{FF2B5EF4-FFF2-40B4-BE49-F238E27FC236}">
                <a16:creationId xmlns:a16="http://schemas.microsoft.com/office/drawing/2014/main" xmlns="" id="{A8442A3F-759D-41CB-87EF-AE95877B3376}"/>
              </a:ext>
            </a:extLst>
          </p:cNvPr>
          <p:cNvPicPr>
            <a:picLocks noChangeAspect="1" noChangeArrowheads="1"/>
          </p:cNvPicPr>
          <p:nvPr userDrawn="1"/>
        </p:nvPicPr>
        <p:blipFill>
          <a:blip r:embed="rId24" cstate="hqprint">
            <a:extLst>
              <a:ext uri="{28A0092B-C50C-407E-A947-70E740481C1C}">
                <a14:useLocalDpi xmlns:a14="http://schemas.microsoft.com/office/drawing/2010/main"/>
              </a:ext>
            </a:extLst>
          </a:blip>
          <a:srcRect/>
          <a:stretch>
            <a:fillRect/>
          </a:stretch>
        </p:blipFill>
        <p:spPr bwMode="auto">
          <a:xfrm>
            <a:off x="1010104" y="10431345"/>
            <a:ext cx="1373954" cy="689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7743"/>
      </p:ext>
    </p:extLst>
  </p:cSld>
  <p:clrMap bg1="lt1" tx1="dk1" bg2="lt2" tx2="dk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 id="2147484285" r:id="rId12"/>
    <p:sldLayoutId id="2147484286" r:id="rId13"/>
    <p:sldLayoutId id="2147484287" r:id="rId14"/>
    <p:sldLayoutId id="2147484289" r:id="rId15"/>
    <p:sldLayoutId id="2147484290" r:id="rId16"/>
    <p:sldLayoutId id="2147484503" r:id="rId17"/>
  </p:sldLayoutIdLst>
  <p:hf hdr="0" dt="0"/>
  <p:txStyles>
    <p:titleStyle>
      <a:lvl1pPr algn="l" defTabSz="1507663" rtl="0" eaLnBrk="1" latinLnBrk="0" hangingPunct="1">
        <a:lnSpc>
          <a:spcPct val="90000"/>
        </a:lnSpc>
        <a:spcBef>
          <a:spcPct val="0"/>
        </a:spcBef>
        <a:buNone/>
        <a:defRPr sz="4400" b="0" kern="1200" cap="all" spc="140" baseline="0">
          <a:solidFill>
            <a:schemeClr val="tx1"/>
          </a:solidFill>
          <a:latin typeface="+mj-lt"/>
          <a:ea typeface="+mj-ea"/>
          <a:cs typeface="+mj-cs"/>
        </a:defRPr>
      </a:lvl1pPr>
    </p:titleStyle>
    <p:bodyStyle>
      <a:lvl1pPr marL="0" indent="0" algn="l" defTabSz="1507663" rtl="0" eaLnBrk="1" latinLnBrk="0" hangingPunct="1">
        <a:lnSpc>
          <a:spcPct val="110000"/>
        </a:lnSpc>
        <a:spcBef>
          <a:spcPts val="1200"/>
        </a:spcBef>
        <a:spcAft>
          <a:spcPts val="600"/>
        </a:spcAft>
        <a:buFont typeface="Arial" panose="020B0604020202020204" pitchFamily="34" charset="0"/>
        <a:buNone/>
        <a:defRPr sz="3200" kern="1200">
          <a:solidFill>
            <a:schemeClr val="tx1"/>
          </a:solidFill>
          <a:latin typeface="+mn-lt"/>
          <a:ea typeface="+mn-ea"/>
          <a:cs typeface="+mn-cs"/>
        </a:defRPr>
      </a:lvl1pPr>
      <a:lvl2pPr marL="360000" indent="-360000" algn="l" defTabSz="1507663"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2pPr>
      <a:lvl3pPr marL="1884578"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3pPr>
      <a:lvl4pPr marL="2638410"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4pPr>
      <a:lvl5pPr marL="3392241"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5pPr>
      <a:lvl6pPr marL="4146072"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899904"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3735"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7567"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663" rtl="0" eaLnBrk="1" latinLnBrk="0" hangingPunct="1">
        <a:defRPr sz="2968" kern="1200">
          <a:solidFill>
            <a:schemeClr val="tx1"/>
          </a:solidFill>
          <a:latin typeface="+mn-lt"/>
          <a:ea typeface="+mn-ea"/>
          <a:cs typeface="+mn-cs"/>
        </a:defRPr>
      </a:lvl1pPr>
      <a:lvl2pPr marL="753831" algn="l" defTabSz="1507663" rtl="0" eaLnBrk="1" latinLnBrk="0" hangingPunct="1">
        <a:defRPr sz="2968" kern="1200">
          <a:solidFill>
            <a:schemeClr val="tx1"/>
          </a:solidFill>
          <a:latin typeface="+mn-lt"/>
          <a:ea typeface="+mn-ea"/>
          <a:cs typeface="+mn-cs"/>
        </a:defRPr>
      </a:lvl2pPr>
      <a:lvl3pPr marL="1507663" algn="l" defTabSz="1507663" rtl="0" eaLnBrk="1" latinLnBrk="0" hangingPunct="1">
        <a:defRPr sz="2968" kern="1200">
          <a:solidFill>
            <a:schemeClr val="tx1"/>
          </a:solidFill>
          <a:latin typeface="+mn-lt"/>
          <a:ea typeface="+mn-ea"/>
          <a:cs typeface="+mn-cs"/>
        </a:defRPr>
      </a:lvl3pPr>
      <a:lvl4pPr marL="2261494" algn="l" defTabSz="1507663" rtl="0" eaLnBrk="1" latinLnBrk="0" hangingPunct="1">
        <a:defRPr sz="2968" kern="1200">
          <a:solidFill>
            <a:schemeClr val="tx1"/>
          </a:solidFill>
          <a:latin typeface="+mn-lt"/>
          <a:ea typeface="+mn-ea"/>
          <a:cs typeface="+mn-cs"/>
        </a:defRPr>
      </a:lvl4pPr>
      <a:lvl5pPr marL="3015325" algn="l" defTabSz="1507663" rtl="0" eaLnBrk="1" latinLnBrk="0" hangingPunct="1">
        <a:defRPr sz="2968" kern="1200">
          <a:solidFill>
            <a:schemeClr val="tx1"/>
          </a:solidFill>
          <a:latin typeface="+mn-lt"/>
          <a:ea typeface="+mn-ea"/>
          <a:cs typeface="+mn-cs"/>
        </a:defRPr>
      </a:lvl5pPr>
      <a:lvl6pPr marL="3769157" algn="l" defTabSz="1507663" rtl="0" eaLnBrk="1" latinLnBrk="0" hangingPunct="1">
        <a:defRPr sz="2968" kern="1200">
          <a:solidFill>
            <a:schemeClr val="tx1"/>
          </a:solidFill>
          <a:latin typeface="+mn-lt"/>
          <a:ea typeface="+mn-ea"/>
          <a:cs typeface="+mn-cs"/>
        </a:defRPr>
      </a:lvl6pPr>
      <a:lvl7pPr marL="4522988" algn="l" defTabSz="1507663" rtl="0" eaLnBrk="1" latinLnBrk="0" hangingPunct="1">
        <a:defRPr sz="2968" kern="1200">
          <a:solidFill>
            <a:schemeClr val="tx1"/>
          </a:solidFill>
          <a:latin typeface="+mn-lt"/>
          <a:ea typeface="+mn-ea"/>
          <a:cs typeface="+mn-cs"/>
        </a:defRPr>
      </a:lvl7pPr>
      <a:lvl8pPr marL="5276820" algn="l" defTabSz="1507663" rtl="0" eaLnBrk="1" latinLnBrk="0" hangingPunct="1">
        <a:defRPr sz="2968" kern="1200">
          <a:solidFill>
            <a:schemeClr val="tx1"/>
          </a:solidFill>
          <a:latin typeface="+mn-lt"/>
          <a:ea typeface="+mn-ea"/>
          <a:cs typeface="+mn-cs"/>
        </a:defRPr>
      </a:lvl8pPr>
      <a:lvl9pPr marL="6030651" algn="l" defTabSz="1507663" rtl="0" eaLnBrk="1" latinLnBrk="0" hangingPunct="1">
        <a:defRPr sz="2968"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66">
          <p15:clr>
            <a:srgbClr val="F26B43"/>
          </p15:clr>
        </p15:guide>
        <p15:guide id="3" pos="1537">
          <p15:clr>
            <a:srgbClr val="F26B43"/>
          </p15:clr>
        </p15:guide>
        <p15:guide id="4" pos="11994">
          <p15:clr>
            <a:srgbClr val="F26B43"/>
          </p15:clr>
        </p15:guide>
        <p15:guide id="7" pos="3885">
          <p15:clr>
            <a:srgbClr val="F26B43"/>
          </p15:clr>
        </p15:guide>
        <p15:guide id="9" pos="11398">
          <p15:clr>
            <a:srgbClr val="F26B43"/>
          </p15:clr>
        </p15:guide>
        <p15:guide id="10" orient="horz" pos="2444">
          <p15:clr>
            <a:srgbClr val="F26B43"/>
          </p15:clr>
        </p15:guide>
        <p15:guide id="11" orient="horz" pos="2824">
          <p15:clr>
            <a:srgbClr val="F26B43"/>
          </p15:clr>
        </p15:guide>
        <p15:guide id="12" orient="horz" pos="3125">
          <p15:clr>
            <a:srgbClr val="F26B43"/>
          </p15:clr>
        </p15:guide>
        <p15:guide id="13" orient="horz" pos="536">
          <p15:clr>
            <a:srgbClr val="F26B43"/>
          </p15:clr>
        </p15:guide>
        <p15:guide id="14" orient="horz" pos="6407">
          <p15:clr>
            <a:srgbClr val="F26B43"/>
          </p15:clr>
        </p15:guide>
        <p15:guide id="15" pos="7872">
          <p15:clr>
            <a:srgbClr val="F26B43"/>
          </p15:clr>
        </p15:guide>
        <p15:guide id="16" orient="horz" pos="1190">
          <p15:clr>
            <a:srgbClr val="F26B43"/>
          </p15:clr>
        </p15:guide>
        <p15:guide id="17" pos="8003">
          <p15:clr>
            <a:srgbClr val="F26B43"/>
          </p15:clr>
        </p15:guide>
        <p15:guide id="18" orient="horz" pos="885">
          <p15:clr>
            <a:srgbClr val="F26B43"/>
          </p15:clr>
        </p15:guide>
        <p15:guide id="19" orient="horz" pos="569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1382048" y="602034"/>
            <a:ext cx="17338417" cy="218564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1382048" y="3010168"/>
            <a:ext cx="17338417" cy="717467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3023329" y="10429463"/>
            <a:ext cx="4523065" cy="60203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979"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9pPr>
          </a:lstStyle>
          <a:p>
            <a:pPr defTabSz="1507663"/>
            <a:endParaRPr lang="fr-FR" kern="0"/>
          </a:p>
        </p:txBody>
      </p:sp>
      <p:sp>
        <p:nvSpPr>
          <p:cNvPr id="13" name="Google Shape;13;p23"/>
          <p:cNvSpPr txBox="1">
            <a:spLocks noGrp="1"/>
          </p:cNvSpPr>
          <p:nvPr>
            <p:ph type="ftr" idx="11"/>
          </p:nvPr>
        </p:nvSpPr>
        <p:spPr>
          <a:xfrm>
            <a:off x="7546395" y="10464583"/>
            <a:ext cx="6784598" cy="60203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979"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9pPr>
          </a:lstStyle>
          <a:p>
            <a:pPr defTabSz="1507663"/>
            <a:endParaRPr lang="fr-FR" kern="0"/>
          </a:p>
        </p:txBody>
      </p:sp>
      <p:sp>
        <p:nvSpPr>
          <p:cNvPr id="14" name="Google Shape;14;p23"/>
          <p:cNvSpPr txBox="1">
            <a:spLocks noGrp="1"/>
          </p:cNvSpPr>
          <p:nvPr>
            <p:ph type="sldNum" idx="12"/>
          </p:nvPr>
        </p:nvSpPr>
        <p:spPr>
          <a:xfrm>
            <a:off x="14197400" y="10480622"/>
            <a:ext cx="4523065" cy="60203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pPr defTabSz="1507663"/>
            <a:fld id="{00000000-1234-1234-1234-123412341234}" type="slidenum">
              <a:rPr lang="uk-UA" kern="0" smtClean="0"/>
              <a:pPr defTabSz="1507663"/>
              <a:t>‹#›</a:t>
            </a:fld>
            <a:endParaRPr lang="uk-UA" kern="0"/>
          </a:p>
        </p:txBody>
      </p:sp>
      <p:pic>
        <p:nvPicPr>
          <p:cNvPr id="15" name="Google Shape;15;p23"/>
          <p:cNvPicPr preferRelativeResize="0"/>
          <p:nvPr/>
        </p:nvPicPr>
        <p:blipFill rotWithShape="1">
          <a:blip r:embed="rId10">
            <a:alphaModFix/>
          </a:blip>
          <a:srcRect/>
          <a:stretch/>
        </p:blipFill>
        <p:spPr>
          <a:xfrm>
            <a:off x="281528" y="9946918"/>
            <a:ext cx="2510672" cy="1260977"/>
          </a:xfrm>
          <a:prstGeom prst="rect">
            <a:avLst/>
          </a:prstGeom>
          <a:noFill/>
          <a:ln>
            <a:noFill/>
          </a:ln>
        </p:spPr>
      </p:pic>
    </p:spTree>
    <p:extLst>
      <p:ext uri="{BB962C8B-B14F-4D97-AF65-F5344CB8AC3E}">
        <p14:creationId xmlns:p14="http://schemas.microsoft.com/office/powerpoint/2010/main" val="1344648734"/>
      </p:ext>
    </p:extLst>
  </p:cSld>
  <p:clrMap bg1="lt1" tx1="dk1" bg2="dk2" tx2="lt2" accent1="accent1" accent2="accent2" accent3="accent3" accent4="accent4" accent5="accent5" accent6="accent6" hlink="hlink" folHlink="folHlink"/>
  <p:sldLayoutIdLst>
    <p:sldLayoutId id="2147484298" r:id="rId1"/>
    <p:sldLayoutId id="2147484300" r:id="rId2"/>
    <p:sldLayoutId id="2147484301" r:id="rId3"/>
    <p:sldLayoutId id="2147484302" r:id="rId4"/>
    <p:sldLayoutId id="2147484303" r:id="rId5"/>
    <p:sldLayoutId id="2147484304" r:id="rId6"/>
    <p:sldLayoutId id="2147484305" r:id="rId7"/>
    <p:sldLayoutId id="214748447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1382048" y="602036"/>
            <a:ext cx="17338417" cy="218564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1382048" y="3010168"/>
            <a:ext cx="17338417" cy="717467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3023329" y="10429463"/>
            <a:ext cx="4523065" cy="60203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979"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9pPr>
          </a:lstStyle>
          <a:p>
            <a:pPr defTabSz="1507659"/>
            <a:endParaRPr lang="fr-FR" kern="0"/>
          </a:p>
        </p:txBody>
      </p:sp>
      <p:sp>
        <p:nvSpPr>
          <p:cNvPr id="13" name="Google Shape;13;p23"/>
          <p:cNvSpPr txBox="1">
            <a:spLocks noGrp="1"/>
          </p:cNvSpPr>
          <p:nvPr>
            <p:ph type="ftr" idx="11"/>
          </p:nvPr>
        </p:nvSpPr>
        <p:spPr>
          <a:xfrm>
            <a:off x="7546395" y="10464583"/>
            <a:ext cx="6784598" cy="60203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979"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9pPr>
          </a:lstStyle>
          <a:p>
            <a:pPr defTabSz="1507659"/>
            <a:endParaRPr lang="fr-FR" kern="0"/>
          </a:p>
        </p:txBody>
      </p:sp>
      <p:sp>
        <p:nvSpPr>
          <p:cNvPr id="14" name="Google Shape;14;p23"/>
          <p:cNvSpPr txBox="1">
            <a:spLocks noGrp="1"/>
          </p:cNvSpPr>
          <p:nvPr>
            <p:ph type="sldNum" idx="12"/>
          </p:nvPr>
        </p:nvSpPr>
        <p:spPr>
          <a:xfrm>
            <a:off x="14197400" y="10480623"/>
            <a:ext cx="4523065" cy="60203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pPr defTabSz="1507659"/>
            <a:fld id="{00000000-1234-1234-1234-123412341234}" type="slidenum">
              <a:rPr lang="uk-UA" kern="0" smtClean="0"/>
              <a:pPr defTabSz="1507659"/>
              <a:t>‹#›</a:t>
            </a:fld>
            <a:endParaRPr lang="uk-UA" kern="0"/>
          </a:p>
        </p:txBody>
      </p:sp>
      <p:pic>
        <p:nvPicPr>
          <p:cNvPr id="15" name="Google Shape;15;p23"/>
          <p:cNvPicPr preferRelativeResize="0"/>
          <p:nvPr/>
        </p:nvPicPr>
        <p:blipFill rotWithShape="1">
          <a:blip r:embed="rId9">
            <a:alphaModFix/>
          </a:blip>
          <a:srcRect/>
          <a:stretch/>
        </p:blipFill>
        <p:spPr>
          <a:xfrm>
            <a:off x="281528" y="9946920"/>
            <a:ext cx="2510672" cy="1260977"/>
          </a:xfrm>
          <a:prstGeom prst="rect">
            <a:avLst/>
          </a:prstGeom>
          <a:noFill/>
          <a:ln>
            <a:noFill/>
          </a:ln>
        </p:spPr>
      </p:pic>
    </p:spTree>
    <p:extLst>
      <p:ext uri="{BB962C8B-B14F-4D97-AF65-F5344CB8AC3E}">
        <p14:creationId xmlns:p14="http://schemas.microsoft.com/office/powerpoint/2010/main" val="2010885338"/>
      </p:ext>
    </p:extLst>
  </p:cSld>
  <p:clrMap bg1="lt1" tx1="dk1" bg2="dk2" tx2="lt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42"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1382048" y="602034"/>
            <a:ext cx="17338417" cy="218564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1382048" y="3010168"/>
            <a:ext cx="17338417" cy="717467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3023329" y="10429463"/>
            <a:ext cx="4523065" cy="60203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979"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9pPr>
          </a:lstStyle>
          <a:p>
            <a:pPr defTabSz="1507663"/>
            <a:endParaRPr lang="fr-FR" kern="0"/>
          </a:p>
        </p:txBody>
      </p:sp>
      <p:sp>
        <p:nvSpPr>
          <p:cNvPr id="13" name="Google Shape;13;p23"/>
          <p:cNvSpPr txBox="1">
            <a:spLocks noGrp="1"/>
          </p:cNvSpPr>
          <p:nvPr>
            <p:ph type="ftr" idx="11"/>
          </p:nvPr>
        </p:nvSpPr>
        <p:spPr>
          <a:xfrm>
            <a:off x="7546395" y="10464583"/>
            <a:ext cx="6784598" cy="60203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979"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9pPr>
          </a:lstStyle>
          <a:p>
            <a:pPr defTabSz="1507663"/>
            <a:endParaRPr lang="fr-FR" kern="0"/>
          </a:p>
        </p:txBody>
      </p:sp>
      <p:sp>
        <p:nvSpPr>
          <p:cNvPr id="14" name="Google Shape;14;p23"/>
          <p:cNvSpPr txBox="1">
            <a:spLocks noGrp="1"/>
          </p:cNvSpPr>
          <p:nvPr>
            <p:ph type="sldNum" idx="12"/>
          </p:nvPr>
        </p:nvSpPr>
        <p:spPr>
          <a:xfrm>
            <a:off x="14197400" y="10480622"/>
            <a:ext cx="4523065" cy="60203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pPr defTabSz="1507663"/>
            <a:fld id="{00000000-1234-1234-1234-123412341234}" type="slidenum">
              <a:rPr lang="uk-UA" kern="0" smtClean="0"/>
              <a:pPr defTabSz="1507663"/>
              <a:t>‹#›</a:t>
            </a:fld>
            <a:endParaRPr lang="uk-UA" kern="0"/>
          </a:p>
        </p:txBody>
      </p:sp>
      <p:pic>
        <p:nvPicPr>
          <p:cNvPr id="15" name="Google Shape;15;p23"/>
          <p:cNvPicPr preferRelativeResize="0"/>
          <p:nvPr/>
        </p:nvPicPr>
        <p:blipFill rotWithShape="1">
          <a:blip r:embed="rId11">
            <a:alphaModFix/>
          </a:blip>
          <a:srcRect/>
          <a:stretch/>
        </p:blipFill>
        <p:spPr>
          <a:xfrm>
            <a:off x="281528" y="9946918"/>
            <a:ext cx="2510672" cy="1260977"/>
          </a:xfrm>
          <a:prstGeom prst="rect">
            <a:avLst/>
          </a:prstGeom>
          <a:noFill/>
          <a:ln>
            <a:noFill/>
          </a:ln>
        </p:spPr>
      </p:pic>
    </p:spTree>
    <p:extLst>
      <p:ext uri="{BB962C8B-B14F-4D97-AF65-F5344CB8AC3E}">
        <p14:creationId xmlns:p14="http://schemas.microsoft.com/office/powerpoint/2010/main" val="230195400"/>
      </p:ext>
    </p:extLst>
  </p:cSld>
  <p:clrMap bg1="lt1" tx1="dk1" bg2="dk2" tx2="lt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41" r:id="rId8"/>
    <p:sldLayoutId id="214748454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1382048" y="602034"/>
            <a:ext cx="17338417" cy="218564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1382048" y="3010168"/>
            <a:ext cx="17338417" cy="717467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3023329" y="10429463"/>
            <a:ext cx="4523065" cy="60203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979"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9pPr>
          </a:lstStyle>
          <a:p>
            <a:pPr defTabSz="1507663"/>
            <a:endParaRPr lang="fr-FR" kern="0"/>
          </a:p>
        </p:txBody>
      </p:sp>
      <p:sp>
        <p:nvSpPr>
          <p:cNvPr id="13" name="Google Shape;13;p23"/>
          <p:cNvSpPr txBox="1">
            <a:spLocks noGrp="1"/>
          </p:cNvSpPr>
          <p:nvPr>
            <p:ph type="ftr" idx="11"/>
          </p:nvPr>
        </p:nvSpPr>
        <p:spPr>
          <a:xfrm>
            <a:off x="7546395" y="10464583"/>
            <a:ext cx="6784598" cy="60203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979"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9pPr>
          </a:lstStyle>
          <a:p>
            <a:pPr defTabSz="1507663"/>
            <a:endParaRPr lang="fr-FR" kern="0"/>
          </a:p>
        </p:txBody>
      </p:sp>
      <p:sp>
        <p:nvSpPr>
          <p:cNvPr id="14" name="Google Shape;14;p23"/>
          <p:cNvSpPr txBox="1">
            <a:spLocks noGrp="1"/>
          </p:cNvSpPr>
          <p:nvPr>
            <p:ph type="sldNum" idx="12"/>
          </p:nvPr>
        </p:nvSpPr>
        <p:spPr>
          <a:xfrm>
            <a:off x="14197400" y="10480622"/>
            <a:ext cx="4523065" cy="60203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pPr defTabSz="1507663"/>
            <a:fld id="{00000000-1234-1234-1234-123412341234}" type="slidenum">
              <a:rPr lang="uk-UA" kern="0" smtClean="0"/>
              <a:pPr defTabSz="1507663"/>
              <a:t>‹#›</a:t>
            </a:fld>
            <a:endParaRPr lang="uk-UA" kern="0"/>
          </a:p>
        </p:txBody>
      </p:sp>
      <p:pic>
        <p:nvPicPr>
          <p:cNvPr id="15" name="Google Shape;15;p23"/>
          <p:cNvPicPr preferRelativeResize="0"/>
          <p:nvPr/>
        </p:nvPicPr>
        <p:blipFill rotWithShape="1">
          <a:blip r:embed="rId10">
            <a:alphaModFix/>
          </a:blip>
          <a:srcRect/>
          <a:stretch/>
        </p:blipFill>
        <p:spPr>
          <a:xfrm>
            <a:off x="281528" y="9946918"/>
            <a:ext cx="2510672" cy="1260977"/>
          </a:xfrm>
          <a:prstGeom prst="rect">
            <a:avLst/>
          </a:prstGeom>
          <a:noFill/>
          <a:ln>
            <a:noFill/>
          </a:ln>
        </p:spPr>
      </p:pic>
    </p:spTree>
    <p:extLst>
      <p:ext uri="{BB962C8B-B14F-4D97-AF65-F5344CB8AC3E}">
        <p14:creationId xmlns:p14="http://schemas.microsoft.com/office/powerpoint/2010/main" val="1031799941"/>
      </p:ext>
    </p:extLst>
  </p:cSld>
  <p:clrMap bg1="lt1" tx1="dk1" bg2="dk2" tx2="lt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8"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3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2.jpeg"/><Relationship Id="rId5" Type="http://schemas.openxmlformats.org/officeDocument/2006/relationships/image" Target="../media/image23.tiff"/><Relationship Id="rId6" Type="http://schemas.openxmlformats.org/officeDocument/2006/relationships/image" Target="../media/image24.tiff"/><Relationship Id="rId7" Type="http://schemas.openxmlformats.org/officeDocument/2006/relationships/image" Target="../media/image25.tiff"/><Relationship Id="rId8" Type="http://schemas.openxmlformats.org/officeDocument/2006/relationships/image" Target="../media/image26.tiff"/><Relationship Id="rId9" Type="http://schemas.openxmlformats.org/officeDocument/2006/relationships/image" Target="../media/image27.tiff"/><Relationship Id="rId10" Type="http://schemas.openxmlformats.org/officeDocument/2006/relationships/image" Target="../media/image28.png"/><Relationship Id="rId11" Type="http://schemas.openxmlformats.org/officeDocument/2006/relationships/image" Target="../media/image29.tiff"/><Relationship Id="rId1" Type="http://schemas.openxmlformats.org/officeDocument/2006/relationships/slideLayout" Target="../slideLayouts/slideLayout46.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0.jpeg"/><Relationship Id="rId1" Type="http://schemas.openxmlformats.org/officeDocument/2006/relationships/slideLayout" Target="../slideLayouts/slideLayout46.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2.png"/><Relationship Id="rId5" Type="http://schemas.openxmlformats.org/officeDocument/2006/relationships/image" Target="../media/image32.tiff"/><Relationship Id="rId1" Type="http://schemas.openxmlformats.org/officeDocument/2006/relationships/slideLayout" Target="../slideLayouts/slideLayout46.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3.gif"/><Relationship Id="rId1" Type="http://schemas.openxmlformats.org/officeDocument/2006/relationships/slideLayout" Target="../slideLayouts/slideLayout46.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2.png"/><Relationship Id="rId1" Type="http://schemas.openxmlformats.org/officeDocument/2006/relationships/slideLayout" Target="../slideLayouts/slideLayout54.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2.png"/><Relationship Id="rId1" Type="http://schemas.openxmlformats.org/officeDocument/2006/relationships/slideLayout" Target="../slideLayouts/slideLayout54.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2.png"/><Relationship Id="rId1" Type="http://schemas.openxmlformats.org/officeDocument/2006/relationships/slideLayout" Target="../slideLayouts/slideLayout54.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7.tiff"/><Relationship Id="rId1" Type="http://schemas.openxmlformats.org/officeDocument/2006/relationships/slideLayout" Target="../slideLayouts/slideLayout54.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13.tif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png"/><Relationship Id="rId1" Type="http://schemas.openxmlformats.org/officeDocument/2006/relationships/slideLayout" Target="../slideLayouts/slideLayout3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tiff"/><Relationship Id="rId7" Type="http://schemas.openxmlformats.org/officeDocument/2006/relationships/image" Target="../media/image41.tiff"/><Relationship Id="rId8" Type="http://schemas.openxmlformats.org/officeDocument/2006/relationships/image" Target="../media/image42.jpeg"/><Relationship Id="rId1" Type="http://schemas.openxmlformats.org/officeDocument/2006/relationships/slideLayout" Target="../slideLayouts/slideLayout54.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tiff"/><Relationship Id="rId7" Type="http://schemas.openxmlformats.org/officeDocument/2006/relationships/image" Target="../media/image41.tiff"/><Relationship Id="rId8" Type="http://schemas.openxmlformats.org/officeDocument/2006/relationships/image" Target="../media/image42.jpeg"/><Relationship Id="rId1" Type="http://schemas.openxmlformats.org/officeDocument/2006/relationships/slideLayout" Target="../slideLayouts/slideLayout54.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44.png"/><Relationship Id="rId1" Type="http://schemas.openxmlformats.org/officeDocument/2006/relationships/slideLayout" Target="../slideLayouts/slideLayout6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2.png"/><Relationship Id="rId1" Type="http://schemas.openxmlformats.org/officeDocument/2006/relationships/slideLayout" Target="../slideLayouts/slideLayout3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14.jpeg"/><Relationship Id="rId1" Type="http://schemas.openxmlformats.org/officeDocument/2006/relationships/slideLayout" Target="../slideLayouts/slideLayout2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 Id="rId3"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png"/><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png"/><Relationship Id="rId1" Type="http://schemas.openxmlformats.org/officeDocument/2006/relationships/slideLayout" Target="../slideLayouts/slideLayout46.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1"/>
          <p:cNvPicPr preferRelativeResize="0"/>
          <p:nvPr/>
        </p:nvPicPr>
        <p:blipFill rotWithShape="1">
          <a:blip r:embed="rId3">
            <a:alphaModFix/>
          </a:blip>
          <a:srcRect/>
          <a:stretch/>
        </p:blipFill>
        <p:spPr>
          <a:xfrm>
            <a:off x="21775" y="50"/>
            <a:ext cx="20102513" cy="11307713"/>
          </a:xfrm>
          <a:prstGeom prst="rect">
            <a:avLst/>
          </a:prstGeom>
          <a:noFill/>
          <a:ln>
            <a:noFill/>
          </a:ln>
        </p:spPr>
      </p:pic>
      <p:sp>
        <p:nvSpPr>
          <p:cNvPr id="151" name="Google Shape;151;p1"/>
          <p:cNvSpPr/>
          <p:nvPr/>
        </p:nvSpPr>
        <p:spPr>
          <a:xfrm flipH="1">
            <a:off x="5312229" y="51"/>
            <a:ext cx="13149942" cy="11307712"/>
          </a:xfrm>
          <a:prstGeom prst="rect">
            <a:avLst/>
          </a:prstGeom>
          <a:solidFill>
            <a:schemeClr val="accent6">
              <a:alpha val="83529"/>
            </a:schemeClr>
          </a:solidFill>
          <a:ln>
            <a:noFill/>
          </a:ln>
        </p:spPr>
        <p:txBody>
          <a:bodyPr spcFirstLastPara="1" wrap="square" lIns="76959" tIns="76959" rIns="76959" bIns="76959" anchor="ctr" anchorCtr="0">
            <a:noAutofit/>
          </a:bodyPr>
          <a:lstStyle/>
          <a:p>
            <a:pPr algn="ctr" defTabSz="1507663">
              <a:buClr>
                <a:srgbClr val="000000"/>
              </a:buClr>
              <a:buSzPts val="1600"/>
            </a:pPr>
            <a:endParaRPr sz="2638" kern="0">
              <a:solidFill>
                <a:srgbClr val="000000"/>
              </a:solidFill>
              <a:ea typeface="Arial"/>
              <a:cs typeface="Arial"/>
              <a:sym typeface="Arial"/>
            </a:endParaRPr>
          </a:p>
        </p:txBody>
      </p:sp>
      <p:sp>
        <p:nvSpPr>
          <p:cNvPr id="152" name="Google Shape;152;p1"/>
          <p:cNvSpPr txBox="1">
            <a:spLocks noGrp="1"/>
          </p:cNvSpPr>
          <p:nvPr>
            <p:ph type="title"/>
          </p:nvPr>
        </p:nvSpPr>
        <p:spPr>
          <a:xfrm>
            <a:off x="5719479" y="4649089"/>
            <a:ext cx="12061023" cy="2301474"/>
          </a:xfrm>
          <a:prstGeom prst="rect">
            <a:avLst/>
          </a:prstGeom>
          <a:noFill/>
          <a:ln>
            <a:noFill/>
          </a:ln>
        </p:spPr>
        <p:txBody>
          <a:bodyPr spcFirstLastPara="1" wrap="square" lIns="0" tIns="0" rIns="0" bIns="0" anchor="t" anchorCtr="0">
            <a:noAutofit/>
          </a:bodyPr>
          <a:lstStyle/>
          <a:p>
            <a:pPr algn="ctr">
              <a:lnSpc>
                <a:spcPts val="8000"/>
              </a:lnSpc>
              <a:buClr>
                <a:srgbClr val="FFFFFF"/>
              </a:buClr>
              <a:buSzPts val="4100"/>
            </a:pPr>
            <a:r>
              <a:rPr lang="fr-FR" sz="8000" dirty="0"/>
              <a:t>Sources of </a:t>
            </a:r>
            <a:r>
              <a:rPr lang="fr-FR" sz="8000" dirty="0" err="1"/>
              <a:t>Richness</a:t>
            </a:r>
            <a:r>
              <a:rPr lang="fr-FR" sz="8000" dirty="0"/>
              <a:t> and </a:t>
            </a:r>
            <a:r>
              <a:rPr lang="fr-FR" sz="8000" dirty="0" err="1"/>
              <a:t>Ineffability</a:t>
            </a:r>
            <a:r>
              <a:rPr lang="fr-FR" sz="8000" dirty="0"/>
              <a:t> for </a:t>
            </a:r>
            <a:r>
              <a:rPr lang="fr-FR" sz="8000" dirty="0" err="1"/>
              <a:t>Phenomenally</a:t>
            </a:r>
            <a:r>
              <a:rPr lang="fr-FR" sz="8000" dirty="0"/>
              <a:t> </a:t>
            </a:r>
            <a:r>
              <a:rPr lang="fr-FR" sz="8000" dirty="0" err="1"/>
              <a:t>Conscious</a:t>
            </a:r>
            <a:r>
              <a:rPr lang="fr-FR" sz="8000" dirty="0"/>
              <a:t> States</a:t>
            </a:r>
            <a:endParaRPr lang="fr-FR" sz="8000" dirty="0">
              <a:solidFill>
                <a:srgbClr val="FFFFFF"/>
              </a:solidFill>
            </a:endParaRPr>
          </a:p>
        </p:txBody>
      </p:sp>
      <p:sp>
        <p:nvSpPr>
          <p:cNvPr id="153" name="Google Shape;153;p1"/>
          <p:cNvSpPr txBox="1">
            <a:spLocks noGrp="1"/>
          </p:cNvSpPr>
          <p:nvPr>
            <p:ph type="body" idx="4294967295"/>
          </p:nvPr>
        </p:nvSpPr>
        <p:spPr>
          <a:xfrm>
            <a:off x="8269567" y="8666587"/>
            <a:ext cx="7624016" cy="992492"/>
          </a:xfrm>
          <a:prstGeom prst="rect">
            <a:avLst/>
          </a:prstGeom>
          <a:noFill/>
          <a:ln>
            <a:noFill/>
          </a:ln>
        </p:spPr>
        <p:txBody>
          <a:bodyPr spcFirstLastPara="1" wrap="square" lIns="0" tIns="0" rIns="0" bIns="0" anchor="t" anchorCtr="0">
            <a:noAutofit/>
          </a:bodyPr>
          <a:lstStyle/>
          <a:p>
            <a:pPr marL="0" indent="0" algn="ctr">
              <a:lnSpc>
                <a:spcPct val="100000"/>
              </a:lnSpc>
              <a:spcBef>
                <a:spcPts val="0"/>
              </a:spcBef>
              <a:buClr>
                <a:srgbClr val="FFFFFF"/>
              </a:buClr>
              <a:buSzPts val="1800"/>
              <a:buNone/>
            </a:pPr>
            <a:r>
              <a:rPr lang="fr-FR" sz="6000" b="1" dirty="0">
                <a:solidFill>
                  <a:srgbClr val="FFFFFF"/>
                </a:solidFill>
              </a:rPr>
              <a:t>Yoshua Bengio</a:t>
            </a:r>
          </a:p>
        </p:txBody>
      </p:sp>
      <p:pic>
        <p:nvPicPr>
          <p:cNvPr id="154" name="Google Shape;154;p1"/>
          <p:cNvPicPr preferRelativeResize="0"/>
          <p:nvPr/>
        </p:nvPicPr>
        <p:blipFill rotWithShape="1">
          <a:blip r:embed="rId4">
            <a:alphaModFix/>
          </a:blip>
          <a:srcRect/>
          <a:stretch/>
        </p:blipFill>
        <p:spPr>
          <a:xfrm>
            <a:off x="7440500" y="2121999"/>
            <a:ext cx="4641074" cy="1986736"/>
          </a:xfrm>
          <a:prstGeom prst="rect">
            <a:avLst/>
          </a:prstGeom>
          <a:noFill/>
          <a:ln>
            <a:noFill/>
          </a:ln>
        </p:spPr>
      </p:pic>
      <p:sp>
        <p:nvSpPr>
          <p:cNvPr id="155" name="Google Shape;155;p1"/>
          <p:cNvSpPr txBox="1"/>
          <p:nvPr/>
        </p:nvSpPr>
        <p:spPr>
          <a:xfrm>
            <a:off x="7960659" y="9659078"/>
            <a:ext cx="8283388" cy="1389275"/>
          </a:xfrm>
          <a:prstGeom prst="rect">
            <a:avLst/>
          </a:prstGeom>
          <a:noFill/>
          <a:ln>
            <a:noFill/>
          </a:ln>
        </p:spPr>
        <p:txBody>
          <a:bodyPr spcFirstLastPara="1" wrap="square" lIns="150744" tIns="150744" rIns="150744" bIns="150744" anchor="t" anchorCtr="0">
            <a:noAutofit/>
          </a:bodyPr>
          <a:lstStyle/>
          <a:p>
            <a:pPr algn="ctr" defTabSz="1507663">
              <a:buClr>
                <a:srgbClr val="000000"/>
              </a:buClr>
              <a:buSzPts val="1400"/>
            </a:pPr>
            <a:r>
              <a:rPr lang="fr-FR" sz="3200" b="1" kern="0" dirty="0" smtClean="0">
                <a:solidFill>
                  <a:srgbClr val="FFFFFF"/>
                </a:solidFill>
                <a:ea typeface="Arial"/>
                <a:cs typeface="Arial"/>
                <a:sym typeface="Arial"/>
              </a:rPr>
              <a:t>ASSC’2023</a:t>
            </a:r>
          </a:p>
          <a:p>
            <a:pPr algn="ctr" defTabSz="1507663">
              <a:buClr>
                <a:srgbClr val="000000"/>
              </a:buClr>
              <a:buSzPts val="1400"/>
            </a:pPr>
            <a:r>
              <a:rPr lang="fr-FR" sz="3200" b="1" kern="0" dirty="0" err="1" smtClean="0">
                <a:solidFill>
                  <a:srgbClr val="FFFFFF"/>
                </a:solidFill>
                <a:ea typeface="Arial"/>
                <a:cs typeface="Arial"/>
                <a:sym typeface="Arial"/>
              </a:rPr>
              <a:t>June</a:t>
            </a:r>
            <a:r>
              <a:rPr lang="fr-FR" sz="3200" b="1" kern="0" dirty="0" smtClean="0">
                <a:solidFill>
                  <a:srgbClr val="FFFFFF"/>
                </a:solidFill>
                <a:ea typeface="Arial"/>
                <a:cs typeface="Arial"/>
                <a:sym typeface="Arial"/>
              </a:rPr>
              <a:t> 25</a:t>
            </a:r>
            <a:r>
              <a:rPr lang="fr-FR" sz="3200" b="1" kern="0" baseline="30000" dirty="0" smtClean="0">
                <a:solidFill>
                  <a:srgbClr val="FFFFFF"/>
                </a:solidFill>
                <a:ea typeface="Arial"/>
                <a:cs typeface="Arial"/>
                <a:sym typeface="Arial"/>
              </a:rPr>
              <a:t>th</a:t>
            </a:r>
            <a:r>
              <a:rPr lang="fr-FR" sz="3200" b="1" kern="0" dirty="0" smtClean="0">
                <a:solidFill>
                  <a:srgbClr val="FFFFFF"/>
                </a:solidFill>
                <a:ea typeface="Arial"/>
                <a:cs typeface="Arial"/>
                <a:sym typeface="Arial"/>
              </a:rPr>
              <a:t>, 2023 (</a:t>
            </a:r>
            <a:r>
              <a:rPr lang="fr-FR" sz="3200" b="1" kern="0" dirty="0" err="1" smtClean="0">
                <a:solidFill>
                  <a:srgbClr val="FFFFFF"/>
                </a:solidFill>
                <a:ea typeface="Arial"/>
                <a:cs typeface="Arial"/>
                <a:sym typeface="Arial"/>
              </a:rPr>
              <a:t>remote</a:t>
            </a:r>
            <a:r>
              <a:rPr lang="fr-FR" sz="3200" b="1" kern="0" dirty="0" smtClean="0">
                <a:solidFill>
                  <a:srgbClr val="FFFFFF"/>
                </a:solidFill>
                <a:ea typeface="Arial"/>
                <a:cs typeface="Arial"/>
                <a:sym typeface="Arial"/>
              </a:rPr>
              <a:t> talk)</a:t>
            </a:r>
          </a:p>
        </p:txBody>
      </p:sp>
      <p:pic>
        <p:nvPicPr>
          <p:cNvPr id="157" name="Google Shape;157;p1"/>
          <p:cNvPicPr preferRelativeResize="0"/>
          <p:nvPr/>
        </p:nvPicPr>
        <p:blipFill rotWithShape="1">
          <a:blip r:embed="rId5">
            <a:alphaModFix/>
          </a:blip>
          <a:srcRect/>
          <a:stretch/>
        </p:blipFill>
        <p:spPr>
          <a:xfrm>
            <a:off x="12773774" y="268513"/>
            <a:ext cx="3119809" cy="1605743"/>
          </a:xfrm>
          <a:prstGeom prst="rect">
            <a:avLst/>
          </a:prstGeom>
          <a:noFill/>
          <a:ln>
            <a:noFill/>
          </a:ln>
        </p:spPr>
      </p:pic>
      <p:pic>
        <p:nvPicPr>
          <p:cNvPr id="10" name="Google Shape;80;p1"/>
          <p:cNvPicPr preferRelativeResize="0"/>
          <p:nvPr/>
        </p:nvPicPr>
        <p:blipFill>
          <a:blip r:embed="rId6">
            <a:alphaModFix/>
          </a:blip>
          <a:stretch>
            <a:fillRect/>
          </a:stretch>
        </p:blipFill>
        <p:spPr>
          <a:xfrm>
            <a:off x="6163004" y="292311"/>
            <a:ext cx="4352596" cy="1581945"/>
          </a:xfrm>
          <a:prstGeom prst="rect">
            <a:avLst/>
          </a:prstGeom>
          <a:noFill/>
          <a:ln>
            <a:noFill/>
          </a:ln>
        </p:spPr>
      </p:pic>
      <p:pic>
        <p:nvPicPr>
          <p:cNvPr id="23554" name="Picture 2" descr="ew at IVADO | IVAD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14191" y="2414610"/>
            <a:ext cx="4776097" cy="1602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8549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82125" y="99"/>
            <a:ext cx="17338265" cy="2628801"/>
          </a:xfrm>
        </p:spPr>
        <p:txBody>
          <a:bodyPr/>
          <a:lstStyle/>
          <a:p>
            <a:r>
              <a:rPr lang="fr-FR" sz="8000" dirty="0" smtClean="0"/>
              <a:t>Compressed world model / large </a:t>
            </a:r>
            <a:r>
              <a:rPr lang="fr-FR" sz="8000" dirty="0" err="1" smtClean="0"/>
              <a:t>inference</a:t>
            </a:r>
            <a:r>
              <a:rPr lang="fr-FR" sz="8000" dirty="0" smtClean="0"/>
              <a:t> machine</a:t>
            </a:r>
            <a:endParaRPr lang="fr-FR" sz="8000" dirty="0"/>
          </a:p>
        </p:txBody>
      </p:sp>
      <p:sp>
        <p:nvSpPr>
          <p:cNvPr id="3" name="Espace réservé du texte 2"/>
          <p:cNvSpPr>
            <a:spLocks noGrp="1"/>
          </p:cNvSpPr>
          <p:nvPr>
            <p:ph type="body" idx="1"/>
          </p:nvPr>
        </p:nvSpPr>
        <p:spPr>
          <a:xfrm>
            <a:off x="1382124" y="2408191"/>
            <a:ext cx="17338266" cy="7530699"/>
          </a:xfrm>
        </p:spPr>
        <p:txBody>
          <a:bodyPr/>
          <a:lstStyle/>
          <a:p>
            <a:r>
              <a:rPr lang="fr-FR" sz="4400" dirty="0" err="1" smtClean="0"/>
              <a:t>Biological</a:t>
            </a:r>
            <a:r>
              <a:rPr lang="fr-FR" sz="4400" dirty="0" smtClean="0"/>
              <a:t> </a:t>
            </a:r>
            <a:r>
              <a:rPr lang="fr-FR" sz="4400" dirty="0" err="1" smtClean="0"/>
              <a:t>evidence</a:t>
            </a:r>
            <a:r>
              <a:rPr lang="fr-FR" sz="4400" dirty="0" smtClean="0"/>
              <a:t> of </a:t>
            </a:r>
            <a:r>
              <a:rPr lang="fr-FR" sz="4400" b="1" dirty="0" smtClean="0"/>
              <a:t>MDL compression in </a:t>
            </a:r>
            <a:r>
              <a:rPr lang="fr-FR" sz="4400" b="1" dirty="0" err="1" smtClean="0"/>
              <a:t>working</a:t>
            </a:r>
            <a:r>
              <a:rPr lang="fr-FR" sz="4400" b="1" dirty="0" smtClean="0"/>
              <a:t> memory </a:t>
            </a:r>
            <a:r>
              <a:rPr lang="fr-FR" sz="4400" dirty="0" err="1" smtClean="0"/>
              <a:t>suggests</a:t>
            </a:r>
            <a:r>
              <a:rPr lang="fr-FR" sz="4400" dirty="0" smtClean="0"/>
              <a:t> the </a:t>
            </a:r>
            <a:r>
              <a:rPr lang="fr-FR" sz="4400" dirty="0" err="1" smtClean="0"/>
              <a:t>brain</a:t>
            </a:r>
            <a:r>
              <a:rPr lang="fr-FR" sz="4400" dirty="0" smtClean="0"/>
              <a:t> </a:t>
            </a:r>
            <a:r>
              <a:rPr lang="fr-FR" sz="4400" dirty="0" err="1" smtClean="0"/>
              <a:t>generates</a:t>
            </a:r>
            <a:r>
              <a:rPr lang="fr-FR" sz="4400" dirty="0" smtClean="0"/>
              <a:t> compact world model and </a:t>
            </a:r>
            <a:r>
              <a:rPr lang="fr-FR" sz="4400" dirty="0" err="1" smtClean="0"/>
              <a:t>explanation</a:t>
            </a:r>
            <a:r>
              <a:rPr lang="fr-FR" sz="4400" dirty="0" smtClean="0"/>
              <a:t> of the world</a:t>
            </a:r>
          </a:p>
          <a:p>
            <a:r>
              <a:rPr lang="fr-FR" sz="4400" dirty="0" err="1" smtClean="0"/>
              <a:t>Human</a:t>
            </a:r>
            <a:r>
              <a:rPr lang="fr-FR" sz="4400" dirty="0" smtClean="0"/>
              <a:t> </a:t>
            </a:r>
            <a:r>
              <a:rPr lang="fr-FR" sz="4400" dirty="0" err="1" smtClean="0"/>
              <a:t>fast</a:t>
            </a:r>
            <a:r>
              <a:rPr lang="fr-FR" sz="4400" dirty="0" smtClean="0"/>
              <a:t> adaptation </a:t>
            </a:r>
            <a:r>
              <a:rPr lang="fr-FR" sz="4400" dirty="0" err="1" smtClean="0"/>
              <a:t>suggests</a:t>
            </a:r>
            <a:r>
              <a:rPr lang="fr-FR" sz="4400" dirty="0" smtClean="0"/>
              <a:t> a </a:t>
            </a:r>
            <a:r>
              <a:rPr lang="fr-FR" sz="4400" b="1" dirty="0" err="1" smtClean="0"/>
              <a:t>low</a:t>
            </a:r>
            <a:r>
              <a:rPr lang="fr-FR" sz="4400" b="1" dirty="0" smtClean="0"/>
              <a:t> MDL </a:t>
            </a:r>
            <a:r>
              <a:rPr lang="fr-FR" sz="4400" b="1" dirty="0" err="1" smtClean="0"/>
              <a:t>representation</a:t>
            </a:r>
            <a:r>
              <a:rPr lang="fr-FR" sz="4400" b="1" dirty="0" smtClean="0"/>
              <a:t> of </a:t>
            </a:r>
            <a:r>
              <a:rPr lang="fr-FR" sz="4400" b="1" dirty="0" err="1" smtClean="0"/>
              <a:t>knowledge</a:t>
            </a:r>
            <a:r>
              <a:rPr lang="fr-FR" sz="4400" dirty="0" smtClean="0"/>
              <a:t>, but exact </a:t>
            </a:r>
            <a:r>
              <a:rPr lang="fr-FR" sz="4400" dirty="0" err="1" smtClean="0"/>
              <a:t>inference</a:t>
            </a:r>
            <a:r>
              <a:rPr lang="fr-FR" sz="4400" dirty="0" smtClean="0"/>
              <a:t> </a:t>
            </a:r>
            <a:r>
              <a:rPr lang="fr-FR" sz="4400" dirty="0" err="1" smtClean="0"/>
              <a:t>may</a:t>
            </a:r>
            <a:r>
              <a:rPr lang="fr-FR" sz="4400" dirty="0" smtClean="0"/>
              <a:t> </a:t>
            </a:r>
            <a:r>
              <a:rPr lang="fr-FR" sz="4400" dirty="0" err="1" smtClean="0"/>
              <a:t>still</a:t>
            </a:r>
            <a:r>
              <a:rPr lang="fr-FR" sz="4400" dirty="0" smtClean="0"/>
              <a:t> </a:t>
            </a:r>
            <a:r>
              <a:rPr lang="fr-FR" sz="4400" dirty="0" err="1" smtClean="0"/>
              <a:t>be</a:t>
            </a:r>
            <a:r>
              <a:rPr lang="fr-FR" sz="4400" dirty="0" smtClean="0"/>
              <a:t> </a:t>
            </a:r>
            <a:r>
              <a:rPr lang="fr-FR" sz="4400" dirty="0" err="1" smtClean="0"/>
              <a:t>intractable</a:t>
            </a:r>
            <a:endParaRPr lang="fr-FR" sz="4400" dirty="0" smtClean="0"/>
          </a:p>
          <a:p>
            <a:r>
              <a:rPr lang="fr-FR" sz="4400" dirty="0" smtClean="0"/>
              <a:t>But the </a:t>
            </a:r>
            <a:r>
              <a:rPr lang="fr-FR" sz="4400" b="1" dirty="0" err="1" smtClean="0"/>
              <a:t>richness</a:t>
            </a:r>
            <a:r>
              <a:rPr lang="fr-FR" sz="4400" b="1" dirty="0" smtClean="0"/>
              <a:t> of the </a:t>
            </a:r>
            <a:r>
              <a:rPr lang="fr-FR" sz="4400" b="1" dirty="0" err="1" smtClean="0"/>
              <a:t>inference</a:t>
            </a:r>
            <a:r>
              <a:rPr lang="fr-FR" sz="4400" b="1" dirty="0" smtClean="0"/>
              <a:t> </a:t>
            </a:r>
            <a:r>
              <a:rPr lang="fr-FR" sz="4400" b="1" dirty="0" err="1" smtClean="0"/>
              <a:t>machinery</a:t>
            </a:r>
            <a:r>
              <a:rPr lang="fr-FR" sz="4400" b="1" dirty="0" smtClean="0"/>
              <a:t> </a:t>
            </a:r>
            <a:r>
              <a:rPr lang="fr-FR" sz="4400" b="1" dirty="0" err="1" smtClean="0"/>
              <a:t>is</a:t>
            </a:r>
            <a:r>
              <a:rPr lang="fr-FR" sz="4400" b="1" dirty="0" smtClean="0"/>
              <a:t> not </a:t>
            </a:r>
            <a:r>
              <a:rPr lang="fr-FR" sz="4400" b="1" dirty="0" err="1" smtClean="0"/>
              <a:t>limited</a:t>
            </a:r>
            <a:r>
              <a:rPr lang="fr-FR" sz="4400" b="1" dirty="0" smtClean="0"/>
              <a:t> by the </a:t>
            </a:r>
            <a:r>
              <a:rPr lang="fr-FR" sz="4400" b="1" dirty="0" err="1" smtClean="0"/>
              <a:t>amount</a:t>
            </a:r>
            <a:r>
              <a:rPr lang="fr-FR" sz="4400" b="1" dirty="0" smtClean="0"/>
              <a:t> of </a:t>
            </a:r>
            <a:r>
              <a:rPr lang="fr-FR" sz="4400" b="1" dirty="0" err="1" smtClean="0"/>
              <a:t>actual</a:t>
            </a:r>
            <a:r>
              <a:rPr lang="fr-FR" sz="4400" b="1" dirty="0" smtClean="0"/>
              <a:t> data</a:t>
            </a:r>
          </a:p>
          <a:p>
            <a:r>
              <a:rPr lang="fr-FR" sz="4400" dirty="0" err="1" smtClean="0"/>
              <a:t>Inference</a:t>
            </a:r>
            <a:r>
              <a:rPr lang="fr-FR" sz="4400" dirty="0" smtClean="0"/>
              <a:t> machine over </a:t>
            </a:r>
            <a:r>
              <a:rPr lang="fr-FR" sz="4400" dirty="0" err="1" smtClean="0"/>
              <a:t>models</a:t>
            </a:r>
            <a:r>
              <a:rPr lang="fr-FR" sz="4400" dirty="0" smtClean="0"/>
              <a:t> </a:t>
            </a:r>
            <a:r>
              <a:rPr lang="fr-FR" sz="4400" dirty="0" err="1" smtClean="0"/>
              <a:t>can</a:t>
            </a:r>
            <a:r>
              <a:rPr lang="fr-FR" sz="4400" dirty="0" smtClean="0"/>
              <a:t> </a:t>
            </a:r>
            <a:r>
              <a:rPr lang="fr-FR" sz="4400" dirty="0" err="1" smtClean="0"/>
              <a:t>be</a:t>
            </a:r>
            <a:r>
              <a:rPr lang="fr-FR" sz="4400" dirty="0" smtClean="0"/>
              <a:t> </a:t>
            </a:r>
            <a:r>
              <a:rPr lang="fr-FR" sz="4400" dirty="0" err="1" smtClean="0"/>
              <a:t>trained</a:t>
            </a:r>
            <a:r>
              <a:rPr lang="fr-FR" sz="4400" dirty="0" smtClean="0"/>
              <a:t> by </a:t>
            </a:r>
            <a:r>
              <a:rPr lang="fr-FR" sz="4400" dirty="0" err="1" smtClean="0"/>
              <a:t>being</a:t>
            </a:r>
            <a:r>
              <a:rPr lang="fr-FR" sz="4400" dirty="0" smtClean="0"/>
              <a:t> consistent </a:t>
            </a:r>
            <a:r>
              <a:rPr lang="fr-FR" sz="4400" dirty="0" err="1" smtClean="0"/>
              <a:t>with</a:t>
            </a:r>
            <a:r>
              <a:rPr lang="fr-FR" sz="4400" dirty="0" smtClean="0"/>
              <a:t> data and </a:t>
            </a:r>
            <a:r>
              <a:rPr lang="fr-FR" sz="4400" dirty="0" err="1" smtClean="0"/>
              <a:t>prior</a:t>
            </a:r>
            <a:r>
              <a:rPr lang="fr-FR" sz="4400" dirty="0" smtClean="0"/>
              <a:t>, as </a:t>
            </a:r>
            <a:r>
              <a:rPr lang="fr-FR" sz="4400" dirty="0" err="1" smtClean="0"/>
              <a:t>much</a:t>
            </a:r>
            <a:r>
              <a:rPr lang="fr-FR" sz="4400" dirty="0" smtClean="0"/>
              <a:t> as </a:t>
            </a:r>
            <a:r>
              <a:rPr lang="fr-FR" sz="4400" dirty="0" err="1" smtClean="0"/>
              <a:t>computational</a:t>
            </a:r>
            <a:r>
              <a:rPr lang="fr-FR" sz="4400" dirty="0" smtClean="0"/>
              <a:t> </a:t>
            </a:r>
            <a:r>
              <a:rPr lang="fr-FR" sz="4400" dirty="0" err="1" smtClean="0"/>
              <a:t>resources</a:t>
            </a:r>
            <a:r>
              <a:rPr lang="fr-FR" sz="4400" dirty="0" smtClean="0"/>
              <a:t> permit</a:t>
            </a:r>
          </a:p>
          <a:p>
            <a:r>
              <a:rPr lang="fr-FR" sz="4400" b="1" dirty="0" err="1" smtClean="0">
                <a:solidFill>
                  <a:srgbClr val="FF0000"/>
                </a:solidFill>
              </a:rPr>
              <a:t>Current</a:t>
            </a:r>
            <a:r>
              <a:rPr lang="fr-FR" sz="4400" b="1" dirty="0" smtClean="0">
                <a:solidFill>
                  <a:srgbClr val="FF0000"/>
                </a:solidFill>
              </a:rPr>
              <a:t> </a:t>
            </a:r>
            <a:r>
              <a:rPr lang="fr-FR" sz="4400" b="1" dirty="0" err="1" smtClean="0">
                <a:solidFill>
                  <a:srgbClr val="FF0000"/>
                </a:solidFill>
              </a:rPr>
              <a:t>deep</a:t>
            </a:r>
            <a:r>
              <a:rPr lang="fr-FR" sz="4400" b="1" dirty="0" smtClean="0">
                <a:solidFill>
                  <a:srgbClr val="FF0000"/>
                </a:solidFill>
              </a:rPr>
              <a:t> </a:t>
            </a:r>
            <a:r>
              <a:rPr lang="fr-FR" sz="4400" b="1" dirty="0" err="1" smtClean="0">
                <a:solidFill>
                  <a:srgbClr val="FF0000"/>
                </a:solidFill>
              </a:rPr>
              <a:t>learning</a:t>
            </a:r>
            <a:r>
              <a:rPr lang="fr-FR" sz="4400" b="1" dirty="0" smtClean="0">
                <a:solidFill>
                  <a:srgbClr val="FF0000"/>
                </a:solidFill>
              </a:rPr>
              <a:t> </a:t>
            </a:r>
            <a:r>
              <a:rPr lang="fr-FR" sz="4400" b="1" dirty="0" err="1" smtClean="0">
                <a:solidFill>
                  <a:srgbClr val="FF0000"/>
                </a:solidFill>
              </a:rPr>
              <a:t>confounds</a:t>
            </a:r>
            <a:r>
              <a:rPr lang="fr-FR" sz="4400" b="1" dirty="0" smtClean="0">
                <a:solidFill>
                  <a:srgbClr val="FF0000"/>
                </a:solidFill>
              </a:rPr>
              <a:t> world model &amp; </a:t>
            </a:r>
            <a:r>
              <a:rPr lang="fr-FR" sz="4400" b="1" dirty="0" err="1" smtClean="0">
                <a:solidFill>
                  <a:srgbClr val="FF0000"/>
                </a:solidFill>
              </a:rPr>
              <a:t>inference</a:t>
            </a:r>
            <a:r>
              <a:rPr lang="fr-FR" sz="4400" b="1" dirty="0" smtClean="0">
                <a:solidFill>
                  <a:srgbClr val="FF0000"/>
                </a:solidFill>
              </a:rPr>
              <a:t>, </a:t>
            </a:r>
            <a:r>
              <a:rPr lang="fr-FR" sz="4400" b="1" dirty="0" err="1" smtClean="0">
                <a:solidFill>
                  <a:srgbClr val="FF0000"/>
                </a:solidFill>
              </a:rPr>
              <a:t>yielding</a:t>
            </a:r>
            <a:r>
              <a:rPr lang="fr-FR" sz="4400" b="1" dirty="0" smtClean="0">
                <a:solidFill>
                  <a:srgbClr val="FF0000"/>
                </a:solidFill>
              </a:rPr>
              <a:t> an incompatible </a:t>
            </a:r>
            <a:r>
              <a:rPr lang="fr-FR" sz="4400" b="1" dirty="0" err="1" smtClean="0">
                <a:solidFill>
                  <a:srgbClr val="FF0000"/>
                </a:solidFill>
              </a:rPr>
              <a:t>capacity</a:t>
            </a:r>
            <a:r>
              <a:rPr lang="fr-FR" sz="4400" b="1" dirty="0" smtClean="0">
                <a:solidFill>
                  <a:srgbClr val="FF0000"/>
                </a:solidFill>
              </a:rPr>
              <a:t> </a:t>
            </a:r>
            <a:r>
              <a:rPr lang="fr-FR" sz="4400" b="1" dirty="0" err="1" smtClean="0">
                <a:solidFill>
                  <a:srgbClr val="FF0000"/>
                </a:solidFill>
              </a:rPr>
              <a:t>between</a:t>
            </a:r>
            <a:r>
              <a:rPr lang="fr-FR" sz="4400" b="1" dirty="0" smtClean="0">
                <a:solidFill>
                  <a:srgbClr val="FF0000"/>
                </a:solidFill>
              </a:rPr>
              <a:t> </a:t>
            </a:r>
            <a:r>
              <a:rPr lang="fr-FR" sz="4400" b="1" dirty="0" err="1" smtClean="0">
                <a:solidFill>
                  <a:srgbClr val="FF0000"/>
                </a:solidFill>
              </a:rPr>
              <a:t>inference</a:t>
            </a:r>
            <a:r>
              <a:rPr lang="fr-FR" sz="4400" b="1" dirty="0" smtClean="0">
                <a:solidFill>
                  <a:srgbClr val="FF0000"/>
                </a:solidFill>
              </a:rPr>
              <a:t> machine and </a:t>
            </a:r>
            <a:r>
              <a:rPr lang="fr-FR" sz="4400" b="1" dirty="0" err="1" smtClean="0">
                <a:solidFill>
                  <a:srgbClr val="FF0000"/>
                </a:solidFill>
              </a:rPr>
              <a:t>knowledge</a:t>
            </a:r>
            <a:endParaRPr lang="fr-FR" sz="4400" b="1" dirty="0" smtClean="0">
              <a:solidFill>
                <a:srgbClr val="FF0000"/>
              </a:solidFill>
            </a:endParaRPr>
          </a:p>
        </p:txBody>
      </p:sp>
    </p:spTree>
    <p:extLst>
      <p:ext uri="{BB962C8B-B14F-4D97-AF65-F5344CB8AC3E}">
        <p14:creationId xmlns:p14="http://schemas.microsoft.com/office/powerpoint/2010/main" val="20192578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1E055170-8DA6-A941-A6A8-A0292D6FCA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4271" y="10357304"/>
            <a:ext cx="1361871" cy="684501"/>
          </a:xfrm>
          <a:prstGeom prst="rect">
            <a:avLst/>
          </a:prstGeom>
        </p:spPr>
      </p:pic>
      <p:sp>
        <p:nvSpPr>
          <p:cNvPr id="36" name="Titre 3">
            <a:extLst>
              <a:ext uri="{FF2B5EF4-FFF2-40B4-BE49-F238E27FC236}">
                <a16:creationId xmlns:a16="http://schemas.microsoft.com/office/drawing/2014/main" xmlns="" id="{C9FBA768-FABF-DD43-89CA-BC49215539B5}"/>
              </a:ext>
            </a:extLst>
          </p:cNvPr>
          <p:cNvSpPr txBox="1">
            <a:spLocks/>
          </p:cNvSpPr>
          <p:nvPr/>
        </p:nvSpPr>
        <p:spPr>
          <a:xfrm>
            <a:off x="1919365" y="2130833"/>
            <a:ext cx="17378286" cy="622042"/>
          </a:xfrm>
          <a:prstGeom prst="rect">
            <a:avLst/>
          </a:prstGeom>
        </p:spPr>
        <p:txBody>
          <a:bodyPr/>
          <a:lstStyle>
            <a:lvl1pPr algn="l" defTabSz="1507663" rtl="0" eaLnBrk="1" latinLnBrk="0" hangingPunct="1">
              <a:lnSpc>
                <a:spcPct val="90000"/>
              </a:lnSpc>
              <a:spcBef>
                <a:spcPct val="0"/>
              </a:spcBef>
              <a:buNone/>
              <a:defRPr sz="4400" b="0" kern="1200" cap="all" spc="140" baseline="0">
                <a:solidFill>
                  <a:schemeClr val="tx1"/>
                </a:solidFill>
                <a:latin typeface="+mj-lt"/>
                <a:ea typeface="+mj-ea"/>
                <a:cs typeface="+mj-cs"/>
              </a:defRPr>
            </a:lvl1pPr>
          </a:lstStyle>
          <a:p>
            <a:r>
              <a:rPr lang="fr-FR" dirty="0" smtClean="0"/>
              <a:t>How </a:t>
            </a:r>
            <a:r>
              <a:rPr lang="fr-FR" dirty="0" err="1"/>
              <a:t>C</a:t>
            </a:r>
            <a:r>
              <a:rPr lang="fr-FR" dirty="0" err="1" smtClean="0"/>
              <a:t>ould</a:t>
            </a:r>
            <a:r>
              <a:rPr lang="fr-FR" dirty="0" smtClean="0"/>
              <a:t> </a:t>
            </a:r>
            <a:r>
              <a:rPr lang="fr-FR" dirty="0" err="1" smtClean="0"/>
              <a:t>brains</a:t>
            </a:r>
            <a:r>
              <a:rPr lang="fr-FR" dirty="0" smtClean="0"/>
              <a:t> </a:t>
            </a:r>
            <a:r>
              <a:rPr lang="fr-FR" dirty="0" err="1" smtClean="0"/>
              <a:t>generate</a:t>
            </a:r>
            <a:r>
              <a:rPr lang="fr-FR" dirty="0" smtClean="0"/>
              <a:t> trains of </a:t>
            </a:r>
            <a:r>
              <a:rPr lang="fr-FR" dirty="0" err="1" smtClean="0"/>
              <a:t>thoughts</a:t>
            </a:r>
            <a:r>
              <a:rPr lang="fr-FR" dirty="0" smtClean="0"/>
              <a:t>?</a:t>
            </a:r>
          </a:p>
          <a:p>
            <a:endParaRPr lang="fr-FR" dirty="0" smtClean="0"/>
          </a:p>
          <a:p>
            <a:endParaRPr lang="fr-FR" b="1" dirty="0">
              <a:solidFill>
                <a:srgbClr val="000000"/>
              </a:solidFill>
              <a:latin typeface="HK Grotesk" pitchFamily="2" charset="77"/>
            </a:endParaRPr>
          </a:p>
          <a:p>
            <a:r>
              <a:rPr lang="fr-FR" b="1" dirty="0" err="1" smtClean="0">
                <a:solidFill>
                  <a:srgbClr val="FF0000"/>
                </a:solidFill>
                <a:latin typeface="HK Grotesk" pitchFamily="2" charset="77"/>
              </a:rPr>
              <a:t>What</a:t>
            </a:r>
            <a:r>
              <a:rPr lang="fr-FR" b="1" dirty="0" smtClean="0">
                <a:solidFill>
                  <a:srgbClr val="FF0000"/>
                </a:solidFill>
                <a:latin typeface="HK Grotesk" pitchFamily="2" charset="77"/>
              </a:rPr>
              <a:t> </a:t>
            </a:r>
            <a:r>
              <a:rPr lang="fr-FR" b="1" dirty="0" err="1" smtClean="0">
                <a:solidFill>
                  <a:srgbClr val="FF0000"/>
                </a:solidFill>
                <a:latin typeface="HK Grotesk" pitchFamily="2" charset="77"/>
              </a:rPr>
              <a:t>may</a:t>
            </a:r>
            <a:r>
              <a:rPr lang="fr-FR" b="1" dirty="0" smtClean="0">
                <a:solidFill>
                  <a:srgbClr val="FF0000"/>
                </a:solidFill>
                <a:latin typeface="HK Grotesk" pitchFamily="2" charset="77"/>
              </a:rPr>
              <a:t> </a:t>
            </a:r>
            <a:r>
              <a:rPr lang="fr-FR" b="1" dirty="0" err="1" smtClean="0">
                <a:solidFill>
                  <a:srgbClr val="FF0000"/>
                </a:solidFill>
                <a:latin typeface="HK Grotesk" pitchFamily="2" charset="77"/>
              </a:rPr>
              <a:t>it</a:t>
            </a:r>
            <a:r>
              <a:rPr lang="fr-FR" b="1" dirty="0" smtClean="0">
                <a:solidFill>
                  <a:srgbClr val="FF0000"/>
                </a:solidFill>
                <a:latin typeface="HK Grotesk" pitchFamily="2" charset="77"/>
              </a:rPr>
              <a:t> tell us about subjective </a:t>
            </a:r>
            <a:r>
              <a:rPr lang="fr-FR" b="1" dirty="0" err="1" smtClean="0">
                <a:solidFill>
                  <a:srgbClr val="FF0000"/>
                </a:solidFill>
                <a:latin typeface="HK Grotesk" pitchFamily="2" charset="77"/>
              </a:rPr>
              <a:t>experience</a:t>
            </a:r>
            <a:r>
              <a:rPr lang="fr-FR" b="1" dirty="0" smtClean="0">
                <a:solidFill>
                  <a:srgbClr val="FF0000"/>
                </a:solidFill>
                <a:latin typeface="HK Grotesk" pitchFamily="2" charset="77"/>
              </a:rPr>
              <a:t>?</a:t>
            </a:r>
            <a:endParaRPr lang="en-CA" b="1" dirty="0">
              <a:solidFill>
                <a:srgbClr val="FF0000"/>
              </a:solidFill>
              <a:latin typeface="HK Grotesk" pitchFamily="2" charset="77"/>
            </a:endParaRPr>
          </a:p>
        </p:txBody>
      </p:sp>
      <p:sp>
        <p:nvSpPr>
          <p:cNvPr id="35" name="Espace réservé du numéro de diapositive 2">
            <a:extLst>
              <a:ext uri="{FF2B5EF4-FFF2-40B4-BE49-F238E27FC236}">
                <a16:creationId xmlns:a16="http://schemas.microsoft.com/office/drawing/2014/main" xmlns="" id="{A1323CE0-7415-6149-AB0E-0D8DDE089026}"/>
              </a:ext>
            </a:extLst>
          </p:cNvPr>
          <p:cNvSpPr txBox="1">
            <a:spLocks/>
          </p:cNvSpPr>
          <p:nvPr/>
        </p:nvSpPr>
        <p:spPr>
          <a:xfrm>
            <a:off x="18094324" y="10591200"/>
            <a:ext cx="946075" cy="306000"/>
          </a:xfrm>
          <a:prstGeom prst="rect">
            <a:avLst/>
          </a:prstGeom>
        </p:spPr>
        <p:txBody>
          <a:bodyPr/>
          <a:lstStyle>
            <a:defPPr>
              <a:defRPr lang="fr-FR"/>
            </a:defPPr>
            <a:lvl1pPr marL="0" algn="l" defTabSz="1507410" rtl="0" eaLnBrk="1" latinLnBrk="0" hangingPunct="1">
              <a:defRPr sz="2968" kern="1200">
                <a:solidFill>
                  <a:schemeClr val="tx1"/>
                </a:solidFill>
                <a:latin typeface="+mn-lt"/>
                <a:ea typeface="+mn-ea"/>
                <a:cs typeface="+mn-cs"/>
              </a:defRPr>
            </a:lvl1pPr>
            <a:lvl2pPr marL="753704" algn="l" defTabSz="1507410" rtl="0" eaLnBrk="1" latinLnBrk="0" hangingPunct="1">
              <a:defRPr sz="2968" kern="1200">
                <a:solidFill>
                  <a:schemeClr val="tx1"/>
                </a:solidFill>
                <a:latin typeface="+mn-lt"/>
                <a:ea typeface="+mn-ea"/>
                <a:cs typeface="+mn-cs"/>
              </a:defRPr>
            </a:lvl2pPr>
            <a:lvl3pPr marL="1507410" algn="l" defTabSz="1507410" rtl="0" eaLnBrk="1" latinLnBrk="0" hangingPunct="1">
              <a:defRPr sz="2968" kern="1200">
                <a:solidFill>
                  <a:schemeClr val="tx1"/>
                </a:solidFill>
                <a:latin typeface="+mn-lt"/>
                <a:ea typeface="+mn-ea"/>
                <a:cs typeface="+mn-cs"/>
              </a:defRPr>
            </a:lvl3pPr>
            <a:lvl4pPr marL="2261115" algn="l" defTabSz="1507410" rtl="0" eaLnBrk="1" latinLnBrk="0" hangingPunct="1">
              <a:defRPr sz="2968" kern="1200">
                <a:solidFill>
                  <a:schemeClr val="tx1"/>
                </a:solidFill>
                <a:latin typeface="+mn-lt"/>
                <a:ea typeface="+mn-ea"/>
                <a:cs typeface="+mn-cs"/>
              </a:defRPr>
            </a:lvl4pPr>
            <a:lvl5pPr marL="3014819" algn="l" defTabSz="1507410" rtl="0" eaLnBrk="1" latinLnBrk="0" hangingPunct="1">
              <a:defRPr sz="2968" kern="1200">
                <a:solidFill>
                  <a:schemeClr val="tx1"/>
                </a:solidFill>
                <a:latin typeface="+mn-lt"/>
                <a:ea typeface="+mn-ea"/>
                <a:cs typeface="+mn-cs"/>
              </a:defRPr>
            </a:lvl5pPr>
            <a:lvl6pPr marL="3768525" algn="l" defTabSz="1507410" rtl="0" eaLnBrk="1" latinLnBrk="0" hangingPunct="1">
              <a:defRPr sz="2968" kern="1200">
                <a:solidFill>
                  <a:schemeClr val="tx1"/>
                </a:solidFill>
                <a:latin typeface="+mn-lt"/>
                <a:ea typeface="+mn-ea"/>
                <a:cs typeface="+mn-cs"/>
              </a:defRPr>
            </a:lvl6pPr>
            <a:lvl7pPr marL="4522230" algn="l" defTabSz="1507410" rtl="0" eaLnBrk="1" latinLnBrk="0" hangingPunct="1">
              <a:defRPr sz="2968" kern="1200">
                <a:solidFill>
                  <a:schemeClr val="tx1"/>
                </a:solidFill>
                <a:latin typeface="+mn-lt"/>
                <a:ea typeface="+mn-ea"/>
                <a:cs typeface="+mn-cs"/>
              </a:defRPr>
            </a:lvl7pPr>
            <a:lvl8pPr marL="5275936" algn="l" defTabSz="1507410" rtl="0" eaLnBrk="1" latinLnBrk="0" hangingPunct="1">
              <a:defRPr sz="2968" kern="1200">
                <a:solidFill>
                  <a:schemeClr val="tx1"/>
                </a:solidFill>
                <a:latin typeface="+mn-lt"/>
                <a:ea typeface="+mn-ea"/>
                <a:cs typeface="+mn-cs"/>
              </a:defRPr>
            </a:lvl8pPr>
            <a:lvl9pPr marL="6029640" algn="l" defTabSz="1507410" rtl="0" eaLnBrk="1" latinLnBrk="0" hangingPunct="1">
              <a:defRPr sz="2968" kern="1200">
                <a:solidFill>
                  <a:schemeClr val="tx1"/>
                </a:solidFill>
                <a:latin typeface="+mn-lt"/>
                <a:ea typeface="+mn-ea"/>
                <a:cs typeface="+mn-cs"/>
              </a:defRPr>
            </a:lvl9pPr>
          </a:lstStyle>
          <a:p>
            <a:pPr algn="r"/>
            <a:fld id="{3DDD136B-64FC-6A41-8A4B-BCAFB6CA4887}" type="slidenum">
              <a:rPr lang="en-CA" sz="1400" smtClean="0">
                <a:solidFill>
                  <a:srgbClr val="000000"/>
                </a:solidFill>
                <a:latin typeface="HK Grotesk" pitchFamily="2" charset="77"/>
              </a:rPr>
              <a:pPr algn="r"/>
              <a:t>11</a:t>
            </a:fld>
            <a:endParaRPr lang="en-CA" sz="1400" dirty="0">
              <a:solidFill>
                <a:srgbClr val="000000"/>
              </a:solidFill>
              <a:latin typeface="HK Grotesk" pitchFamily="2" charset="77"/>
            </a:endParaRPr>
          </a:p>
        </p:txBody>
      </p:sp>
      <p:sp>
        <p:nvSpPr>
          <p:cNvPr id="8" name="Espace réservé du contenu 1">
            <a:extLst>
              <a:ext uri="{FF2B5EF4-FFF2-40B4-BE49-F238E27FC236}">
                <a16:creationId xmlns:a16="http://schemas.microsoft.com/office/drawing/2014/main" xmlns="" id="{110751DC-BE45-CD4A-95D1-80C29D724785}"/>
              </a:ext>
            </a:extLst>
          </p:cNvPr>
          <p:cNvSpPr txBox="1">
            <a:spLocks/>
          </p:cNvSpPr>
          <p:nvPr/>
        </p:nvSpPr>
        <p:spPr>
          <a:xfrm>
            <a:off x="1075206" y="587737"/>
            <a:ext cx="17019118" cy="5067392"/>
          </a:xfrm>
          <a:prstGeom prst="rect">
            <a:avLst/>
          </a:prstGeom>
        </p:spPr>
        <p:txBody>
          <a:bodyPr vert="horz" lIns="0" tIns="0" rIns="0" bIns="0" rtlCol="0">
            <a:noAutofit/>
          </a:bodyPr>
          <a:lstStyle>
            <a:lvl1pPr marL="0" indent="0" algn="l" defTabSz="1507663" rtl="0" eaLnBrk="1" latinLnBrk="0" hangingPunct="1">
              <a:lnSpc>
                <a:spcPct val="110000"/>
              </a:lnSpc>
              <a:spcBef>
                <a:spcPts val="1200"/>
              </a:spcBef>
              <a:spcAft>
                <a:spcPts val="600"/>
              </a:spcAft>
              <a:buFont typeface="Arial" panose="020B0604020202020204" pitchFamily="34" charset="0"/>
              <a:buNone/>
              <a:defRPr sz="3200" kern="1200">
                <a:solidFill>
                  <a:schemeClr val="tx1"/>
                </a:solidFill>
                <a:latin typeface="+mn-lt"/>
                <a:ea typeface="+mn-ea"/>
                <a:cs typeface="+mn-cs"/>
              </a:defRPr>
            </a:lvl1pPr>
            <a:lvl2pPr marL="360000" indent="-360000" algn="l" defTabSz="1507663"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2pPr>
            <a:lvl3pPr marL="1884578"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3pPr>
            <a:lvl4pPr marL="2638410"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4pPr>
            <a:lvl5pPr marL="3392241"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5pPr>
            <a:lvl6pPr marL="4146072"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899904"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3735"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7567"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lvl="1">
              <a:lnSpc>
                <a:spcPct val="100000"/>
              </a:lnSpc>
              <a:spcBef>
                <a:spcPts val="0"/>
              </a:spcBef>
            </a:pPr>
            <a:endParaRPr lang="en-CA" sz="3600" dirty="0">
              <a:solidFill>
                <a:srgbClr val="000000"/>
              </a:solidFill>
              <a:latin typeface="HK Grotesk" pitchFamily="2" charset="77"/>
            </a:endParaRPr>
          </a:p>
        </p:txBody>
      </p:sp>
      <p:sp>
        <p:nvSpPr>
          <p:cNvPr id="3" name="ZoneTexte 2"/>
          <p:cNvSpPr txBox="1"/>
          <p:nvPr/>
        </p:nvSpPr>
        <p:spPr>
          <a:xfrm>
            <a:off x="3181349" y="5590643"/>
            <a:ext cx="14213223" cy="1462516"/>
          </a:xfrm>
          <a:prstGeom prst="rect">
            <a:avLst/>
          </a:prstGeom>
          <a:noFill/>
        </p:spPr>
        <p:txBody>
          <a:bodyPr wrap="square" rtlCol="0">
            <a:spAutoFit/>
          </a:bodyPr>
          <a:lstStyle/>
          <a:p>
            <a:r>
              <a:rPr lang="fr-FR" dirty="0"/>
              <a:t>Xu Ji, </a:t>
            </a:r>
            <a:r>
              <a:rPr lang="fr-FR" dirty="0" err="1"/>
              <a:t>Eric</a:t>
            </a:r>
            <a:r>
              <a:rPr lang="fr-FR" dirty="0"/>
              <a:t> </a:t>
            </a:r>
            <a:r>
              <a:rPr lang="fr-FR" dirty="0" err="1"/>
              <a:t>Elmoznino</a:t>
            </a:r>
            <a:r>
              <a:rPr lang="fr-FR" dirty="0"/>
              <a:t>, George </a:t>
            </a:r>
            <a:r>
              <a:rPr lang="fr-FR" dirty="0" err="1"/>
              <a:t>Deane</a:t>
            </a:r>
            <a:r>
              <a:rPr lang="fr-FR" dirty="0"/>
              <a:t>, Axel Constant, Guillaume Dumas, Guillaume Lajoie, Jonathan Simon, Yoshua Bengio, </a:t>
            </a:r>
            <a:r>
              <a:rPr lang="fr-FR" dirty="0" smtClean="0"/>
              <a:t>"</a:t>
            </a:r>
            <a:r>
              <a:rPr lang="fr-FR" b="1" dirty="0" smtClean="0">
                <a:solidFill>
                  <a:srgbClr val="FF0000"/>
                </a:solidFill>
              </a:rPr>
              <a:t>Sources </a:t>
            </a:r>
            <a:r>
              <a:rPr lang="fr-FR" b="1" dirty="0">
                <a:solidFill>
                  <a:srgbClr val="FF0000"/>
                </a:solidFill>
              </a:rPr>
              <a:t>of </a:t>
            </a:r>
            <a:r>
              <a:rPr lang="fr-FR" b="1" dirty="0" err="1">
                <a:solidFill>
                  <a:srgbClr val="FF0000"/>
                </a:solidFill>
              </a:rPr>
              <a:t>Richness</a:t>
            </a:r>
            <a:r>
              <a:rPr lang="fr-FR" b="1" dirty="0">
                <a:solidFill>
                  <a:srgbClr val="FF0000"/>
                </a:solidFill>
              </a:rPr>
              <a:t> and </a:t>
            </a:r>
            <a:r>
              <a:rPr lang="fr-FR" b="1" dirty="0" err="1">
                <a:solidFill>
                  <a:srgbClr val="FF0000"/>
                </a:solidFill>
              </a:rPr>
              <a:t>Ineffability</a:t>
            </a:r>
            <a:r>
              <a:rPr lang="fr-FR" b="1" dirty="0">
                <a:solidFill>
                  <a:srgbClr val="FF0000"/>
                </a:solidFill>
              </a:rPr>
              <a:t> for </a:t>
            </a:r>
            <a:r>
              <a:rPr lang="fr-FR" b="1" dirty="0" err="1">
                <a:solidFill>
                  <a:srgbClr val="FF0000"/>
                </a:solidFill>
              </a:rPr>
              <a:t>Phenomenally</a:t>
            </a:r>
            <a:r>
              <a:rPr lang="fr-FR" b="1" dirty="0">
                <a:solidFill>
                  <a:srgbClr val="FF0000"/>
                </a:solidFill>
              </a:rPr>
              <a:t> </a:t>
            </a:r>
            <a:r>
              <a:rPr lang="fr-FR" b="1" dirty="0" err="1">
                <a:solidFill>
                  <a:srgbClr val="FF0000"/>
                </a:solidFill>
              </a:rPr>
              <a:t>Conscious</a:t>
            </a:r>
            <a:r>
              <a:rPr lang="fr-FR" b="1" dirty="0">
                <a:solidFill>
                  <a:srgbClr val="FF0000"/>
                </a:solidFill>
              </a:rPr>
              <a:t> </a:t>
            </a:r>
            <a:r>
              <a:rPr lang="fr-FR" b="1" dirty="0" smtClean="0">
                <a:solidFill>
                  <a:srgbClr val="FF0000"/>
                </a:solidFill>
              </a:rPr>
              <a:t>States</a:t>
            </a:r>
            <a:r>
              <a:rPr lang="fr-FR" dirty="0" smtClean="0"/>
              <a:t>", </a:t>
            </a:r>
            <a:r>
              <a:rPr lang="is-IS" dirty="0" smtClean="0"/>
              <a:t>ArXiv:2302.06403</a:t>
            </a:r>
            <a:endParaRPr lang="fr-FR" dirty="0"/>
          </a:p>
        </p:txBody>
      </p:sp>
      <p:pic>
        <p:nvPicPr>
          <p:cNvPr id="1026" name="Picture 2" descr="lmoznino, Eric | Cognitive Science | Johns Hopkins Univers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3550" y="7064991"/>
            <a:ext cx="1428750" cy="206692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p:cNvPicPr>
            <a:picLocks noChangeAspect="1"/>
          </p:cNvPicPr>
          <p:nvPr/>
        </p:nvPicPr>
        <p:blipFill rotWithShape="1">
          <a:blip r:embed="rId5"/>
          <a:srcRect r="3672"/>
          <a:stretch/>
        </p:blipFill>
        <p:spPr>
          <a:xfrm>
            <a:off x="3181349" y="7093448"/>
            <a:ext cx="1935927" cy="2010009"/>
          </a:xfrm>
          <a:prstGeom prst="rect">
            <a:avLst/>
          </a:prstGeom>
        </p:spPr>
      </p:pic>
      <p:pic>
        <p:nvPicPr>
          <p:cNvPr id="5" name="Image 4"/>
          <p:cNvPicPr>
            <a:picLocks noChangeAspect="1"/>
          </p:cNvPicPr>
          <p:nvPr/>
        </p:nvPicPr>
        <p:blipFill rotWithShape="1">
          <a:blip r:embed="rId6"/>
          <a:srcRect l="16190" t="4140" r="15750" b="10528"/>
          <a:stretch/>
        </p:blipFill>
        <p:spPr>
          <a:xfrm>
            <a:off x="9898599" y="6977832"/>
            <a:ext cx="1695342" cy="2125625"/>
          </a:xfrm>
          <a:prstGeom prst="rect">
            <a:avLst/>
          </a:prstGeom>
        </p:spPr>
      </p:pic>
      <p:pic>
        <p:nvPicPr>
          <p:cNvPr id="7" name="Image 6"/>
          <p:cNvPicPr>
            <a:picLocks noChangeAspect="1"/>
          </p:cNvPicPr>
          <p:nvPr/>
        </p:nvPicPr>
        <p:blipFill rotWithShape="1">
          <a:blip r:embed="rId7"/>
          <a:srcRect l="12251" t="6139" r="17750" b="13195"/>
          <a:stretch/>
        </p:blipFill>
        <p:spPr>
          <a:xfrm>
            <a:off x="12929758" y="7064991"/>
            <a:ext cx="1846765" cy="2128178"/>
          </a:xfrm>
          <a:prstGeom prst="rect">
            <a:avLst/>
          </a:prstGeom>
        </p:spPr>
      </p:pic>
      <p:pic>
        <p:nvPicPr>
          <p:cNvPr id="11" name="Image 10"/>
          <p:cNvPicPr>
            <a:picLocks noChangeAspect="1"/>
          </p:cNvPicPr>
          <p:nvPr/>
        </p:nvPicPr>
        <p:blipFill rotWithShape="1">
          <a:blip r:embed="rId8"/>
          <a:srcRect l="22439" t="11119" r="21004" b="33523"/>
          <a:stretch/>
        </p:blipFill>
        <p:spPr>
          <a:xfrm>
            <a:off x="15697200" y="6951570"/>
            <a:ext cx="1524000" cy="2241599"/>
          </a:xfrm>
          <a:prstGeom prst="rect">
            <a:avLst/>
          </a:prstGeom>
        </p:spPr>
      </p:pic>
      <p:pic>
        <p:nvPicPr>
          <p:cNvPr id="12" name="Image 11"/>
          <p:cNvPicPr>
            <a:picLocks noChangeAspect="1"/>
          </p:cNvPicPr>
          <p:nvPr/>
        </p:nvPicPr>
        <p:blipFill>
          <a:blip r:embed="rId9"/>
          <a:stretch>
            <a:fillRect/>
          </a:stretch>
        </p:blipFill>
        <p:spPr>
          <a:xfrm>
            <a:off x="4772425" y="9206323"/>
            <a:ext cx="1973865" cy="1973865"/>
          </a:xfrm>
          <a:prstGeom prst="rect">
            <a:avLst/>
          </a:prstGeom>
        </p:spPr>
      </p:pic>
      <p:pic>
        <p:nvPicPr>
          <p:cNvPr id="17" name="Google Shape;73;p14"/>
          <p:cNvPicPr preferRelativeResize="0"/>
          <p:nvPr/>
        </p:nvPicPr>
        <p:blipFill rotWithShape="1">
          <a:blip r:embed="rId10">
            <a:alphaModFix/>
          </a:blip>
          <a:srcRect l="28181" r="32403" b="27530"/>
          <a:stretch/>
        </p:blipFill>
        <p:spPr>
          <a:xfrm>
            <a:off x="7984966" y="9200663"/>
            <a:ext cx="1777607" cy="2107099"/>
          </a:xfrm>
          <a:prstGeom prst="rect">
            <a:avLst/>
          </a:prstGeom>
          <a:noFill/>
          <a:ln>
            <a:noFill/>
          </a:ln>
        </p:spPr>
      </p:pic>
      <p:pic>
        <p:nvPicPr>
          <p:cNvPr id="4" name="Image 3"/>
          <p:cNvPicPr>
            <a:picLocks noChangeAspect="1"/>
          </p:cNvPicPr>
          <p:nvPr/>
        </p:nvPicPr>
        <p:blipFill>
          <a:blip r:embed="rId11"/>
          <a:stretch>
            <a:fillRect/>
          </a:stretch>
        </p:blipFill>
        <p:spPr>
          <a:xfrm>
            <a:off x="7573505" y="7053159"/>
            <a:ext cx="1585016" cy="2074172"/>
          </a:xfrm>
          <a:prstGeom prst="rect">
            <a:avLst/>
          </a:prstGeom>
        </p:spPr>
      </p:pic>
    </p:spTree>
    <p:extLst>
      <p:ext uri="{BB962C8B-B14F-4D97-AF65-F5344CB8AC3E}">
        <p14:creationId xmlns:p14="http://schemas.microsoft.com/office/powerpoint/2010/main" val="91415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1E055170-8DA6-A941-A6A8-A0292D6FCA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4271" y="10357304"/>
            <a:ext cx="1361871" cy="684501"/>
          </a:xfrm>
          <a:prstGeom prst="rect">
            <a:avLst/>
          </a:prstGeom>
        </p:spPr>
      </p:pic>
      <p:sp>
        <p:nvSpPr>
          <p:cNvPr id="36" name="Titre 3">
            <a:extLst>
              <a:ext uri="{FF2B5EF4-FFF2-40B4-BE49-F238E27FC236}">
                <a16:creationId xmlns:a16="http://schemas.microsoft.com/office/drawing/2014/main" xmlns="" id="{C9FBA768-FABF-DD43-89CA-BC49215539B5}"/>
              </a:ext>
            </a:extLst>
          </p:cNvPr>
          <p:cNvSpPr txBox="1">
            <a:spLocks/>
          </p:cNvSpPr>
          <p:nvPr/>
        </p:nvSpPr>
        <p:spPr>
          <a:xfrm>
            <a:off x="1075206" y="849600"/>
            <a:ext cx="17487114" cy="622042"/>
          </a:xfrm>
          <a:prstGeom prst="rect">
            <a:avLst/>
          </a:prstGeom>
        </p:spPr>
        <p:txBody>
          <a:bodyPr/>
          <a:lstStyle>
            <a:lvl1pPr algn="l" defTabSz="1507663" rtl="0" eaLnBrk="1" latinLnBrk="0" hangingPunct="1">
              <a:lnSpc>
                <a:spcPct val="90000"/>
              </a:lnSpc>
              <a:spcBef>
                <a:spcPct val="0"/>
              </a:spcBef>
              <a:buNone/>
              <a:defRPr sz="4400" b="0" kern="1200" cap="all" spc="140" baseline="0">
                <a:solidFill>
                  <a:schemeClr val="tx1"/>
                </a:solidFill>
                <a:latin typeface="+mj-lt"/>
                <a:ea typeface="+mj-ea"/>
                <a:cs typeface="+mj-cs"/>
              </a:defRPr>
            </a:lvl1pPr>
          </a:lstStyle>
          <a:p>
            <a:r>
              <a:rPr lang="fr-FR" dirty="0" smtClean="0"/>
              <a:t>Subjective </a:t>
            </a:r>
            <a:r>
              <a:rPr lang="fr-FR" dirty="0" err="1" smtClean="0"/>
              <a:t>experience</a:t>
            </a:r>
            <a:r>
              <a:rPr lang="fr-FR" dirty="0" smtClean="0"/>
              <a:t> &amp; </a:t>
            </a:r>
            <a:r>
              <a:rPr lang="fr-FR" dirty="0" err="1" smtClean="0"/>
              <a:t>consciousness</a:t>
            </a:r>
            <a:endParaRPr lang="en-CA" b="1" dirty="0">
              <a:solidFill>
                <a:srgbClr val="000000"/>
              </a:solidFill>
              <a:latin typeface="HK Grotesk" pitchFamily="2" charset="77"/>
            </a:endParaRPr>
          </a:p>
        </p:txBody>
      </p:sp>
      <p:sp>
        <p:nvSpPr>
          <p:cNvPr id="35" name="Espace réservé du numéro de diapositive 2">
            <a:extLst>
              <a:ext uri="{FF2B5EF4-FFF2-40B4-BE49-F238E27FC236}">
                <a16:creationId xmlns:a16="http://schemas.microsoft.com/office/drawing/2014/main" xmlns="" id="{A1323CE0-7415-6149-AB0E-0D8DDE089026}"/>
              </a:ext>
            </a:extLst>
          </p:cNvPr>
          <p:cNvSpPr txBox="1">
            <a:spLocks/>
          </p:cNvSpPr>
          <p:nvPr/>
        </p:nvSpPr>
        <p:spPr>
          <a:xfrm>
            <a:off x="18094324" y="10591200"/>
            <a:ext cx="946075" cy="306000"/>
          </a:xfrm>
          <a:prstGeom prst="rect">
            <a:avLst/>
          </a:prstGeom>
        </p:spPr>
        <p:txBody>
          <a:bodyPr/>
          <a:lstStyle>
            <a:defPPr>
              <a:defRPr lang="fr-FR"/>
            </a:defPPr>
            <a:lvl1pPr marL="0" algn="l" defTabSz="1507410" rtl="0" eaLnBrk="1" latinLnBrk="0" hangingPunct="1">
              <a:defRPr sz="2968" kern="1200">
                <a:solidFill>
                  <a:schemeClr val="tx1"/>
                </a:solidFill>
                <a:latin typeface="+mn-lt"/>
                <a:ea typeface="+mn-ea"/>
                <a:cs typeface="+mn-cs"/>
              </a:defRPr>
            </a:lvl1pPr>
            <a:lvl2pPr marL="753704" algn="l" defTabSz="1507410" rtl="0" eaLnBrk="1" latinLnBrk="0" hangingPunct="1">
              <a:defRPr sz="2968" kern="1200">
                <a:solidFill>
                  <a:schemeClr val="tx1"/>
                </a:solidFill>
                <a:latin typeface="+mn-lt"/>
                <a:ea typeface="+mn-ea"/>
                <a:cs typeface="+mn-cs"/>
              </a:defRPr>
            </a:lvl2pPr>
            <a:lvl3pPr marL="1507410" algn="l" defTabSz="1507410" rtl="0" eaLnBrk="1" latinLnBrk="0" hangingPunct="1">
              <a:defRPr sz="2968" kern="1200">
                <a:solidFill>
                  <a:schemeClr val="tx1"/>
                </a:solidFill>
                <a:latin typeface="+mn-lt"/>
                <a:ea typeface="+mn-ea"/>
                <a:cs typeface="+mn-cs"/>
              </a:defRPr>
            </a:lvl3pPr>
            <a:lvl4pPr marL="2261115" algn="l" defTabSz="1507410" rtl="0" eaLnBrk="1" latinLnBrk="0" hangingPunct="1">
              <a:defRPr sz="2968" kern="1200">
                <a:solidFill>
                  <a:schemeClr val="tx1"/>
                </a:solidFill>
                <a:latin typeface="+mn-lt"/>
                <a:ea typeface="+mn-ea"/>
                <a:cs typeface="+mn-cs"/>
              </a:defRPr>
            </a:lvl4pPr>
            <a:lvl5pPr marL="3014819" algn="l" defTabSz="1507410" rtl="0" eaLnBrk="1" latinLnBrk="0" hangingPunct="1">
              <a:defRPr sz="2968" kern="1200">
                <a:solidFill>
                  <a:schemeClr val="tx1"/>
                </a:solidFill>
                <a:latin typeface="+mn-lt"/>
                <a:ea typeface="+mn-ea"/>
                <a:cs typeface="+mn-cs"/>
              </a:defRPr>
            </a:lvl5pPr>
            <a:lvl6pPr marL="3768525" algn="l" defTabSz="1507410" rtl="0" eaLnBrk="1" latinLnBrk="0" hangingPunct="1">
              <a:defRPr sz="2968" kern="1200">
                <a:solidFill>
                  <a:schemeClr val="tx1"/>
                </a:solidFill>
                <a:latin typeface="+mn-lt"/>
                <a:ea typeface="+mn-ea"/>
                <a:cs typeface="+mn-cs"/>
              </a:defRPr>
            </a:lvl6pPr>
            <a:lvl7pPr marL="4522230" algn="l" defTabSz="1507410" rtl="0" eaLnBrk="1" latinLnBrk="0" hangingPunct="1">
              <a:defRPr sz="2968" kern="1200">
                <a:solidFill>
                  <a:schemeClr val="tx1"/>
                </a:solidFill>
                <a:latin typeface="+mn-lt"/>
                <a:ea typeface="+mn-ea"/>
                <a:cs typeface="+mn-cs"/>
              </a:defRPr>
            </a:lvl7pPr>
            <a:lvl8pPr marL="5275936" algn="l" defTabSz="1507410" rtl="0" eaLnBrk="1" latinLnBrk="0" hangingPunct="1">
              <a:defRPr sz="2968" kern="1200">
                <a:solidFill>
                  <a:schemeClr val="tx1"/>
                </a:solidFill>
                <a:latin typeface="+mn-lt"/>
                <a:ea typeface="+mn-ea"/>
                <a:cs typeface="+mn-cs"/>
              </a:defRPr>
            </a:lvl8pPr>
            <a:lvl9pPr marL="6029640" algn="l" defTabSz="1507410" rtl="0" eaLnBrk="1" latinLnBrk="0" hangingPunct="1">
              <a:defRPr sz="2968" kern="1200">
                <a:solidFill>
                  <a:schemeClr val="tx1"/>
                </a:solidFill>
                <a:latin typeface="+mn-lt"/>
                <a:ea typeface="+mn-ea"/>
                <a:cs typeface="+mn-cs"/>
              </a:defRPr>
            </a:lvl9pPr>
          </a:lstStyle>
          <a:p>
            <a:pPr algn="r"/>
            <a:fld id="{3DDD136B-64FC-6A41-8A4B-BCAFB6CA4887}" type="slidenum">
              <a:rPr lang="en-CA" sz="1400" smtClean="0">
                <a:solidFill>
                  <a:srgbClr val="000000"/>
                </a:solidFill>
                <a:latin typeface="HK Grotesk" pitchFamily="2" charset="77"/>
              </a:rPr>
              <a:pPr algn="r"/>
              <a:t>12</a:t>
            </a:fld>
            <a:endParaRPr lang="en-CA" sz="1400" dirty="0">
              <a:solidFill>
                <a:srgbClr val="000000"/>
              </a:solidFill>
              <a:latin typeface="HK Grotesk" pitchFamily="2" charset="77"/>
            </a:endParaRPr>
          </a:p>
        </p:txBody>
      </p:sp>
      <p:sp>
        <p:nvSpPr>
          <p:cNvPr id="8" name="Espace réservé du contenu 1">
            <a:extLst>
              <a:ext uri="{FF2B5EF4-FFF2-40B4-BE49-F238E27FC236}">
                <a16:creationId xmlns:a16="http://schemas.microsoft.com/office/drawing/2014/main" xmlns="" id="{110751DC-BE45-CD4A-95D1-80C29D724785}"/>
              </a:ext>
            </a:extLst>
          </p:cNvPr>
          <p:cNvSpPr txBox="1">
            <a:spLocks/>
          </p:cNvSpPr>
          <p:nvPr/>
        </p:nvSpPr>
        <p:spPr>
          <a:xfrm>
            <a:off x="1075206" y="2001239"/>
            <a:ext cx="17487114" cy="8060363"/>
          </a:xfrm>
          <a:prstGeom prst="rect">
            <a:avLst/>
          </a:prstGeom>
        </p:spPr>
        <p:txBody>
          <a:bodyPr vert="horz" lIns="0" tIns="0" rIns="0" bIns="0" rtlCol="0">
            <a:noAutofit/>
          </a:bodyPr>
          <a:lstStyle>
            <a:lvl1pPr marL="0" indent="0" algn="l" defTabSz="1507663" rtl="0" eaLnBrk="1" latinLnBrk="0" hangingPunct="1">
              <a:lnSpc>
                <a:spcPct val="110000"/>
              </a:lnSpc>
              <a:spcBef>
                <a:spcPts val="1200"/>
              </a:spcBef>
              <a:spcAft>
                <a:spcPts val="600"/>
              </a:spcAft>
              <a:buFont typeface="Arial" panose="020B0604020202020204" pitchFamily="34" charset="0"/>
              <a:buNone/>
              <a:defRPr sz="3200" kern="1200">
                <a:solidFill>
                  <a:schemeClr val="tx1"/>
                </a:solidFill>
                <a:latin typeface="+mn-lt"/>
                <a:ea typeface="+mn-ea"/>
                <a:cs typeface="+mn-cs"/>
              </a:defRPr>
            </a:lvl1pPr>
            <a:lvl2pPr marL="360000" indent="-360000" algn="l" defTabSz="1507663"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2pPr>
            <a:lvl3pPr marL="1884578"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3pPr>
            <a:lvl4pPr marL="2638410"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4pPr>
            <a:lvl5pPr marL="3392241"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5pPr>
            <a:lvl6pPr marL="4146072"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899904"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3735"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7567"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lvl="1">
              <a:lnSpc>
                <a:spcPct val="100000"/>
              </a:lnSpc>
              <a:spcBef>
                <a:spcPts val="0"/>
              </a:spcBef>
            </a:pPr>
            <a:endParaRPr lang="en-CA" sz="3600" dirty="0" smtClean="0">
              <a:solidFill>
                <a:srgbClr val="000000"/>
              </a:solidFill>
              <a:latin typeface="HK Grotesk" pitchFamily="2" charset="77"/>
            </a:endParaRPr>
          </a:p>
          <a:p>
            <a:pPr lvl="1">
              <a:lnSpc>
                <a:spcPct val="100000"/>
              </a:lnSpc>
              <a:spcBef>
                <a:spcPts val="0"/>
              </a:spcBef>
            </a:pPr>
            <a:r>
              <a:rPr lang="en-CA" sz="3600" dirty="0" smtClean="0">
                <a:solidFill>
                  <a:srgbClr val="000000"/>
                </a:solidFill>
                <a:latin typeface="HK Grotesk" pitchFamily="2" charset="77"/>
              </a:rPr>
              <a:t>Rich debates in philosophy, cognitive science and neuroscience, especially about the </a:t>
            </a:r>
            <a:r>
              <a:rPr lang="en-CA" sz="4400" b="1" dirty="0" smtClean="0">
                <a:solidFill>
                  <a:srgbClr val="000000"/>
                </a:solidFill>
                <a:latin typeface="HK Grotesk" pitchFamily="2" charset="77"/>
              </a:rPr>
              <a:t>unreported aspects of our conscious state</a:t>
            </a:r>
            <a:r>
              <a:rPr lang="en-CA" sz="3600" dirty="0" smtClean="0">
                <a:solidFill>
                  <a:srgbClr val="000000"/>
                </a:solidFill>
                <a:latin typeface="HK Grotesk" pitchFamily="2" charset="77"/>
              </a:rPr>
              <a:t>: subjective experience, qualia, phenomenal experience, etc.</a:t>
            </a:r>
          </a:p>
          <a:p>
            <a:pPr lvl="1">
              <a:lnSpc>
                <a:spcPct val="100000"/>
              </a:lnSpc>
              <a:spcBef>
                <a:spcPts val="0"/>
              </a:spcBef>
            </a:pPr>
            <a:endParaRPr lang="en-CA" sz="3600" dirty="0">
              <a:solidFill>
                <a:srgbClr val="000000"/>
              </a:solidFill>
              <a:latin typeface="HK Grotesk" pitchFamily="2" charset="77"/>
            </a:endParaRPr>
          </a:p>
          <a:p>
            <a:pPr lvl="1">
              <a:lnSpc>
                <a:spcPct val="100000"/>
              </a:lnSpc>
              <a:spcBef>
                <a:spcPts val="0"/>
              </a:spcBef>
            </a:pPr>
            <a:endParaRPr lang="en-CA" sz="3600" dirty="0" smtClean="0">
              <a:solidFill>
                <a:srgbClr val="000000"/>
              </a:solidFill>
              <a:latin typeface="HK Grotesk" pitchFamily="2" charset="77"/>
            </a:endParaRPr>
          </a:p>
        </p:txBody>
      </p:sp>
      <p:pic>
        <p:nvPicPr>
          <p:cNvPr id="25602" name="Picture 2" descr="oes Consciousness Pervade the Universe? - Scientific Americ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5314950"/>
            <a:ext cx="6427904" cy="430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26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463" y="1773411"/>
            <a:ext cx="13485050" cy="9534352"/>
          </a:xfrm>
          <a:prstGeom prst="rect">
            <a:avLst/>
          </a:prstGeom>
        </p:spPr>
      </p:pic>
      <p:pic>
        <p:nvPicPr>
          <p:cNvPr id="2" name="Image 1">
            <a:extLst>
              <a:ext uri="{FF2B5EF4-FFF2-40B4-BE49-F238E27FC236}">
                <a16:creationId xmlns:a16="http://schemas.microsoft.com/office/drawing/2014/main" xmlns="" id="{1E055170-8DA6-A941-A6A8-A0292D6FCA1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94271" y="10357304"/>
            <a:ext cx="1361871" cy="684501"/>
          </a:xfrm>
          <a:prstGeom prst="rect">
            <a:avLst/>
          </a:prstGeom>
        </p:spPr>
      </p:pic>
      <p:sp>
        <p:nvSpPr>
          <p:cNvPr id="36" name="Titre 3">
            <a:extLst>
              <a:ext uri="{FF2B5EF4-FFF2-40B4-BE49-F238E27FC236}">
                <a16:creationId xmlns:a16="http://schemas.microsoft.com/office/drawing/2014/main" xmlns="" id="{C9FBA768-FABF-DD43-89CA-BC49215539B5}"/>
              </a:ext>
            </a:extLst>
          </p:cNvPr>
          <p:cNvSpPr txBox="1">
            <a:spLocks/>
          </p:cNvSpPr>
          <p:nvPr/>
        </p:nvSpPr>
        <p:spPr>
          <a:xfrm>
            <a:off x="1075206" y="849600"/>
            <a:ext cx="17487114" cy="622042"/>
          </a:xfrm>
          <a:prstGeom prst="rect">
            <a:avLst/>
          </a:prstGeom>
        </p:spPr>
        <p:txBody>
          <a:bodyPr/>
          <a:lstStyle>
            <a:lvl1pPr algn="l" defTabSz="1507663" rtl="0" eaLnBrk="1" latinLnBrk="0" hangingPunct="1">
              <a:lnSpc>
                <a:spcPct val="90000"/>
              </a:lnSpc>
              <a:spcBef>
                <a:spcPct val="0"/>
              </a:spcBef>
              <a:buNone/>
              <a:defRPr sz="4400" b="0" kern="1200" cap="all" spc="140" baseline="0">
                <a:solidFill>
                  <a:schemeClr val="tx1"/>
                </a:solidFill>
                <a:latin typeface="+mj-lt"/>
                <a:ea typeface="+mj-ea"/>
                <a:cs typeface="+mj-cs"/>
              </a:defRPr>
            </a:lvl1pPr>
          </a:lstStyle>
          <a:p>
            <a:r>
              <a:rPr lang="fr-FR" dirty="0"/>
              <a:t>The </a:t>
            </a:r>
            <a:r>
              <a:rPr lang="fr-FR" dirty="0" err="1"/>
              <a:t>brain</a:t>
            </a:r>
            <a:r>
              <a:rPr lang="fr-FR" dirty="0"/>
              <a:t> as a </a:t>
            </a:r>
            <a:r>
              <a:rPr lang="fr-FR" dirty="0" err="1"/>
              <a:t>dynamical</a:t>
            </a:r>
            <a:r>
              <a:rPr lang="fr-FR" dirty="0"/>
              <a:t> system</a:t>
            </a:r>
          </a:p>
        </p:txBody>
      </p:sp>
      <p:sp>
        <p:nvSpPr>
          <p:cNvPr id="35" name="Espace réservé du numéro de diapositive 2">
            <a:extLst>
              <a:ext uri="{FF2B5EF4-FFF2-40B4-BE49-F238E27FC236}">
                <a16:creationId xmlns:a16="http://schemas.microsoft.com/office/drawing/2014/main" xmlns="" id="{A1323CE0-7415-6149-AB0E-0D8DDE089026}"/>
              </a:ext>
            </a:extLst>
          </p:cNvPr>
          <p:cNvSpPr txBox="1">
            <a:spLocks/>
          </p:cNvSpPr>
          <p:nvPr/>
        </p:nvSpPr>
        <p:spPr>
          <a:xfrm>
            <a:off x="18094324" y="10591200"/>
            <a:ext cx="946075" cy="306000"/>
          </a:xfrm>
          <a:prstGeom prst="rect">
            <a:avLst/>
          </a:prstGeom>
        </p:spPr>
        <p:txBody>
          <a:bodyPr/>
          <a:lstStyle>
            <a:defPPr>
              <a:defRPr lang="fr-FR"/>
            </a:defPPr>
            <a:lvl1pPr marL="0" algn="l" defTabSz="1507410" rtl="0" eaLnBrk="1" latinLnBrk="0" hangingPunct="1">
              <a:defRPr sz="2968" kern="1200">
                <a:solidFill>
                  <a:schemeClr val="tx1"/>
                </a:solidFill>
                <a:latin typeface="+mn-lt"/>
                <a:ea typeface="+mn-ea"/>
                <a:cs typeface="+mn-cs"/>
              </a:defRPr>
            </a:lvl1pPr>
            <a:lvl2pPr marL="753704" algn="l" defTabSz="1507410" rtl="0" eaLnBrk="1" latinLnBrk="0" hangingPunct="1">
              <a:defRPr sz="2968" kern="1200">
                <a:solidFill>
                  <a:schemeClr val="tx1"/>
                </a:solidFill>
                <a:latin typeface="+mn-lt"/>
                <a:ea typeface="+mn-ea"/>
                <a:cs typeface="+mn-cs"/>
              </a:defRPr>
            </a:lvl2pPr>
            <a:lvl3pPr marL="1507410" algn="l" defTabSz="1507410" rtl="0" eaLnBrk="1" latinLnBrk="0" hangingPunct="1">
              <a:defRPr sz="2968" kern="1200">
                <a:solidFill>
                  <a:schemeClr val="tx1"/>
                </a:solidFill>
                <a:latin typeface="+mn-lt"/>
                <a:ea typeface="+mn-ea"/>
                <a:cs typeface="+mn-cs"/>
              </a:defRPr>
            </a:lvl3pPr>
            <a:lvl4pPr marL="2261115" algn="l" defTabSz="1507410" rtl="0" eaLnBrk="1" latinLnBrk="0" hangingPunct="1">
              <a:defRPr sz="2968" kern="1200">
                <a:solidFill>
                  <a:schemeClr val="tx1"/>
                </a:solidFill>
                <a:latin typeface="+mn-lt"/>
                <a:ea typeface="+mn-ea"/>
                <a:cs typeface="+mn-cs"/>
              </a:defRPr>
            </a:lvl4pPr>
            <a:lvl5pPr marL="3014819" algn="l" defTabSz="1507410" rtl="0" eaLnBrk="1" latinLnBrk="0" hangingPunct="1">
              <a:defRPr sz="2968" kern="1200">
                <a:solidFill>
                  <a:schemeClr val="tx1"/>
                </a:solidFill>
                <a:latin typeface="+mn-lt"/>
                <a:ea typeface="+mn-ea"/>
                <a:cs typeface="+mn-cs"/>
              </a:defRPr>
            </a:lvl5pPr>
            <a:lvl6pPr marL="3768525" algn="l" defTabSz="1507410" rtl="0" eaLnBrk="1" latinLnBrk="0" hangingPunct="1">
              <a:defRPr sz="2968" kern="1200">
                <a:solidFill>
                  <a:schemeClr val="tx1"/>
                </a:solidFill>
                <a:latin typeface="+mn-lt"/>
                <a:ea typeface="+mn-ea"/>
                <a:cs typeface="+mn-cs"/>
              </a:defRPr>
            </a:lvl6pPr>
            <a:lvl7pPr marL="4522230" algn="l" defTabSz="1507410" rtl="0" eaLnBrk="1" latinLnBrk="0" hangingPunct="1">
              <a:defRPr sz="2968" kern="1200">
                <a:solidFill>
                  <a:schemeClr val="tx1"/>
                </a:solidFill>
                <a:latin typeface="+mn-lt"/>
                <a:ea typeface="+mn-ea"/>
                <a:cs typeface="+mn-cs"/>
              </a:defRPr>
            </a:lvl7pPr>
            <a:lvl8pPr marL="5275936" algn="l" defTabSz="1507410" rtl="0" eaLnBrk="1" latinLnBrk="0" hangingPunct="1">
              <a:defRPr sz="2968" kern="1200">
                <a:solidFill>
                  <a:schemeClr val="tx1"/>
                </a:solidFill>
                <a:latin typeface="+mn-lt"/>
                <a:ea typeface="+mn-ea"/>
                <a:cs typeface="+mn-cs"/>
              </a:defRPr>
            </a:lvl8pPr>
            <a:lvl9pPr marL="6029640" algn="l" defTabSz="1507410" rtl="0" eaLnBrk="1" latinLnBrk="0" hangingPunct="1">
              <a:defRPr sz="2968" kern="1200">
                <a:solidFill>
                  <a:schemeClr val="tx1"/>
                </a:solidFill>
                <a:latin typeface="+mn-lt"/>
                <a:ea typeface="+mn-ea"/>
                <a:cs typeface="+mn-cs"/>
              </a:defRPr>
            </a:lvl9pPr>
          </a:lstStyle>
          <a:p>
            <a:pPr algn="r"/>
            <a:fld id="{3DDD136B-64FC-6A41-8A4B-BCAFB6CA4887}" type="slidenum">
              <a:rPr lang="en-CA" sz="1400" smtClean="0">
                <a:solidFill>
                  <a:srgbClr val="000000"/>
                </a:solidFill>
                <a:latin typeface="HK Grotesk" pitchFamily="2" charset="77"/>
              </a:rPr>
              <a:pPr algn="r"/>
              <a:t>13</a:t>
            </a:fld>
            <a:endParaRPr lang="en-CA" sz="1400" dirty="0">
              <a:solidFill>
                <a:srgbClr val="000000"/>
              </a:solidFill>
              <a:latin typeface="HK Grotesk" pitchFamily="2" charset="77"/>
            </a:endParaRPr>
          </a:p>
        </p:txBody>
      </p:sp>
      <p:sp>
        <p:nvSpPr>
          <p:cNvPr id="8" name="Espace réservé du contenu 1">
            <a:extLst>
              <a:ext uri="{FF2B5EF4-FFF2-40B4-BE49-F238E27FC236}">
                <a16:creationId xmlns:a16="http://schemas.microsoft.com/office/drawing/2014/main" xmlns="" id="{110751DC-BE45-CD4A-95D1-80C29D724785}"/>
              </a:ext>
            </a:extLst>
          </p:cNvPr>
          <p:cNvSpPr txBox="1">
            <a:spLocks/>
          </p:cNvSpPr>
          <p:nvPr/>
        </p:nvSpPr>
        <p:spPr>
          <a:xfrm>
            <a:off x="1075206" y="2001239"/>
            <a:ext cx="4239744" cy="8060363"/>
          </a:xfrm>
          <a:prstGeom prst="rect">
            <a:avLst/>
          </a:prstGeom>
        </p:spPr>
        <p:txBody>
          <a:bodyPr vert="horz" lIns="0" tIns="0" rIns="0" bIns="0" rtlCol="0">
            <a:noAutofit/>
          </a:bodyPr>
          <a:lstStyle>
            <a:lvl1pPr marL="0" indent="0" algn="l" defTabSz="1507663" rtl="0" eaLnBrk="1" latinLnBrk="0" hangingPunct="1">
              <a:lnSpc>
                <a:spcPct val="110000"/>
              </a:lnSpc>
              <a:spcBef>
                <a:spcPts val="1200"/>
              </a:spcBef>
              <a:spcAft>
                <a:spcPts val="600"/>
              </a:spcAft>
              <a:buFont typeface="Arial" panose="020B0604020202020204" pitchFamily="34" charset="0"/>
              <a:buNone/>
              <a:defRPr sz="3200" kern="1200">
                <a:solidFill>
                  <a:schemeClr val="tx1"/>
                </a:solidFill>
                <a:latin typeface="+mn-lt"/>
                <a:ea typeface="+mn-ea"/>
                <a:cs typeface="+mn-cs"/>
              </a:defRPr>
            </a:lvl1pPr>
            <a:lvl2pPr marL="360000" indent="-360000" algn="l" defTabSz="1507663"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2pPr>
            <a:lvl3pPr marL="1884578"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3pPr>
            <a:lvl4pPr marL="2638410"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4pPr>
            <a:lvl5pPr marL="3392241"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5pPr>
            <a:lvl6pPr marL="4146072"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899904"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3735"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7567"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lvl="1">
              <a:lnSpc>
                <a:spcPct val="100000"/>
              </a:lnSpc>
              <a:spcBef>
                <a:spcPts val="0"/>
              </a:spcBef>
            </a:pPr>
            <a:endParaRPr lang="en-CA" sz="3600" dirty="0" smtClean="0">
              <a:solidFill>
                <a:srgbClr val="000000"/>
              </a:solidFill>
              <a:latin typeface="HK Grotesk" pitchFamily="2" charset="77"/>
            </a:endParaRPr>
          </a:p>
          <a:p>
            <a:pPr marL="0" lvl="1" indent="-16916">
              <a:lnSpc>
                <a:spcPct val="100000"/>
              </a:lnSpc>
              <a:spcBef>
                <a:spcPts val="0"/>
              </a:spcBef>
              <a:buNone/>
            </a:pPr>
            <a:r>
              <a:rPr lang="en-CA" sz="4000" dirty="0" smtClean="0">
                <a:solidFill>
                  <a:srgbClr val="000000"/>
                </a:solidFill>
                <a:latin typeface="HK Grotesk" pitchFamily="2" charset="77"/>
              </a:rPr>
              <a:t>Neural state and dynamics</a:t>
            </a:r>
          </a:p>
          <a:p>
            <a:pPr marL="0" lvl="1" indent="-16916">
              <a:lnSpc>
                <a:spcPct val="100000"/>
              </a:lnSpc>
              <a:spcBef>
                <a:spcPts val="0"/>
              </a:spcBef>
              <a:buNone/>
            </a:pPr>
            <a:endParaRPr lang="en-CA" sz="4000" dirty="0">
              <a:solidFill>
                <a:srgbClr val="000000"/>
              </a:solidFill>
              <a:latin typeface="HK Grotesk" pitchFamily="2" charset="77"/>
            </a:endParaRPr>
          </a:p>
          <a:p>
            <a:pPr marL="0" lvl="1" indent="-16916">
              <a:lnSpc>
                <a:spcPct val="100000"/>
              </a:lnSpc>
              <a:spcBef>
                <a:spcPts val="0"/>
              </a:spcBef>
              <a:buNone/>
            </a:pPr>
            <a:r>
              <a:rPr lang="en-CA" sz="4000" dirty="0" smtClean="0">
                <a:solidFill>
                  <a:srgbClr val="000000"/>
                </a:solidFill>
                <a:latin typeface="HK Grotesk" pitchFamily="2" charset="77"/>
              </a:rPr>
              <a:t>High-dimensional vector: 10</a:t>
            </a:r>
            <a:r>
              <a:rPr lang="en-CA" sz="4000" baseline="30000" dirty="0" smtClean="0">
                <a:solidFill>
                  <a:srgbClr val="000000"/>
                </a:solidFill>
                <a:latin typeface="HK Grotesk" pitchFamily="2" charset="77"/>
              </a:rPr>
              <a:t>11</a:t>
            </a:r>
          </a:p>
        </p:txBody>
      </p:sp>
      <p:pic>
        <p:nvPicPr>
          <p:cNvPr id="4" name="Image 3"/>
          <p:cNvPicPr>
            <a:picLocks noChangeAspect="1"/>
          </p:cNvPicPr>
          <p:nvPr/>
        </p:nvPicPr>
        <p:blipFill>
          <a:blip r:embed="rId5"/>
          <a:stretch>
            <a:fillRect/>
          </a:stretch>
        </p:blipFill>
        <p:spPr>
          <a:xfrm>
            <a:off x="177006" y="5714999"/>
            <a:ext cx="6825813" cy="5592763"/>
          </a:xfrm>
          <a:prstGeom prst="rect">
            <a:avLst/>
          </a:prstGeom>
        </p:spPr>
      </p:pic>
    </p:spTree>
    <p:extLst>
      <p:ext uri="{BB962C8B-B14F-4D97-AF65-F5344CB8AC3E}">
        <p14:creationId xmlns:p14="http://schemas.microsoft.com/office/powerpoint/2010/main" val="159769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1E055170-8DA6-A941-A6A8-A0292D6FCA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4271" y="10357304"/>
            <a:ext cx="1361871" cy="684501"/>
          </a:xfrm>
          <a:prstGeom prst="rect">
            <a:avLst/>
          </a:prstGeom>
        </p:spPr>
      </p:pic>
      <p:sp>
        <p:nvSpPr>
          <p:cNvPr id="36" name="Titre 3">
            <a:extLst>
              <a:ext uri="{FF2B5EF4-FFF2-40B4-BE49-F238E27FC236}">
                <a16:creationId xmlns:a16="http://schemas.microsoft.com/office/drawing/2014/main" xmlns="" id="{C9FBA768-FABF-DD43-89CA-BC49215539B5}"/>
              </a:ext>
            </a:extLst>
          </p:cNvPr>
          <p:cNvSpPr txBox="1">
            <a:spLocks/>
          </p:cNvSpPr>
          <p:nvPr/>
        </p:nvSpPr>
        <p:spPr>
          <a:xfrm>
            <a:off x="1075206" y="849600"/>
            <a:ext cx="17487114" cy="622042"/>
          </a:xfrm>
          <a:prstGeom prst="rect">
            <a:avLst/>
          </a:prstGeom>
        </p:spPr>
        <p:txBody>
          <a:bodyPr/>
          <a:lstStyle>
            <a:lvl1pPr algn="l" defTabSz="1507663" rtl="0" eaLnBrk="1" latinLnBrk="0" hangingPunct="1">
              <a:lnSpc>
                <a:spcPct val="90000"/>
              </a:lnSpc>
              <a:spcBef>
                <a:spcPct val="0"/>
              </a:spcBef>
              <a:buNone/>
              <a:defRPr sz="4400" b="0" kern="1200" cap="all" spc="140" baseline="0">
                <a:solidFill>
                  <a:schemeClr val="tx1"/>
                </a:solidFill>
                <a:latin typeface="+mj-lt"/>
                <a:ea typeface="+mj-ea"/>
                <a:cs typeface="+mj-cs"/>
              </a:defRPr>
            </a:lvl1pPr>
          </a:lstStyle>
          <a:p>
            <a:r>
              <a:rPr lang="fr-FR" dirty="0"/>
              <a:t>The </a:t>
            </a:r>
            <a:r>
              <a:rPr lang="fr-FR" dirty="0" err="1"/>
              <a:t>brain</a:t>
            </a:r>
            <a:r>
              <a:rPr lang="fr-FR" dirty="0"/>
              <a:t> as a </a:t>
            </a:r>
            <a:r>
              <a:rPr lang="fr-FR" dirty="0" err="1"/>
              <a:t>dynamical</a:t>
            </a:r>
            <a:r>
              <a:rPr lang="fr-FR" dirty="0"/>
              <a:t> system</a:t>
            </a:r>
          </a:p>
        </p:txBody>
      </p:sp>
      <p:sp>
        <p:nvSpPr>
          <p:cNvPr id="35" name="Espace réservé du numéro de diapositive 2">
            <a:extLst>
              <a:ext uri="{FF2B5EF4-FFF2-40B4-BE49-F238E27FC236}">
                <a16:creationId xmlns:a16="http://schemas.microsoft.com/office/drawing/2014/main" xmlns="" id="{A1323CE0-7415-6149-AB0E-0D8DDE089026}"/>
              </a:ext>
            </a:extLst>
          </p:cNvPr>
          <p:cNvSpPr txBox="1">
            <a:spLocks/>
          </p:cNvSpPr>
          <p:nvPr/>
        </p:nvSpPr>
        <p:spPr>
          <a:xfrm>
            <a:off x="18094324" y="10591200"/>
            <a:ext cx="946075" cy="306000"/>
          </a:xfrm>
          <a:prstGeom prst="rect">
            <a:avLst/>
          </a:prstGeom>
        </p:spPr>
        <p:txBody>
          <a:bodyPr/>
          <a:lstStyle>
            <a:defPPr>
              <a:defRPr lang="fr-FR"/>
            </a:defPPr>
            <a:lvl1pPr marL="0" algn="l" defTabSz="1507410" rtl="0" eaLnBrk="1" latinLnBrk="0" hangingPunct="1">
              <a:defRPr sz="2968" kern="1200">
                <a:solidFill>
                  <a:schemeClr val="tx1"/>
                </a:solidFill>
                <a:latin typeface="+mn-lt"/>
                <a:ea typeface="+mn-ea"/>
                <a:cs typeface="+mn-cs"/>
              </a:defRPr>
            </a:lvl1pPr>
            <a:lvl2pPr marL="753704" algn="l" defTabSz="1507410" rtl="0" eaLnBrk="1" latinLnBrk="0" hangingPunct="1">
              <a:defRPr sz="2968" kern="1200">
                <a:solidFill>
                  <a:schemeClr val="tx1"/>
                </a:solidFill>
                <a:latin typeface="+mn-lt"/>
                <a:ea typeface="+mn-ea"/>
                <a:cs typeface="+mn-cs"/>
              </a:defRPr>
            </a:lvl2pPr>
            <a:lvl3pPr marL="1507410" algn="l" defTabSz="1507410" rtl="0" eaLnBrk="1" latinLnBrk="0" hangingPunct="1">
              <a:defRPr sz="2968" kern="1200">
                <a:solidFill>
                  <a:schemeClr val="tx1"/>
                </a:solidFill>
                <a:latin typeface="+mn-lt"/>
                <a:ea typeface="+mn-ea"/>
                <a:cs typeface="+mn-cs"/>
              </a:defRPr>
            </a:lvl3pPr>
            <a:lvl4pPr marL="2261115" algn="l" defTabSz="1507410" rtl="0" eaLnBrk="1" latinLnBrk="0" hangingPunct="1">
              <a:defRPr sz="2968" kern="1200">
                <a:solidFill>
                  <a:schemeClr val="tx1"/>
                </a:solidFill>
                <a:latin typeface="+mn-lt"/>
                <a:ea typeface="+mn-ea"/>
                <a:cs typeface="+mn-cs"/>
              </a:defRPr>
            </a:lvl4pPr>
            <a:lvl5pPr marL="3014819" algn="l" defTabSz="1507410" rtl="0" eaLnBrk="1" latinLnBrk="0" hangingPunct="1">
              <a:defRPr sz="2968" kern="1200">
                <a:solidFill>
                  <a:schemeClr val="tx1"/>
                </a:solidFill>
                <a:latin typeface="+mn-lt"/>
                <a:ea typeface="+mn-ea"/>
                <a:cs typeface="+mn-cs"/>
              </a:defRPr>
            </a:lvl5pPr>
            <a:lvl6pPr marL="3768525" algn="l" defTabSz="1507410" rtl="0" eaLnBrk="1" latinLnBrk="0" hangingPunct="1">
              <a:defRPr sz="2968" kern="1200">
                <a:solidFill>
                  <a:schemeClr val="tx1"/>
                </a:solidFill>
                <a:latin typeface="+mn-lt"/>
                <a:ea typeface="+mn-ea"/>
                <a:cs typeface="+mn-cs"/>
              </a:defRPr>
            </a:lvl6pPr>
            <a:lvl7pPr marL="4522230" algn="l" defTabSz="1507410" rtl="0" eaLnBrk="1" latinLnBrk="0" hangingPunct="1">
              <a:defRPr sz="2968" kern="1200">
                <a:solidFill>
                  <a:schemeClr val="tx1"/>
                </a:solidFill>
                <a:latin typeface="+mn-lt"/>
                <a:ea typeface="+mn-ea"/>
                <a:cs typeface="+mn-cs"/>
              </a:defRPr>
            </a:lvl7pPr>
            <a:lvl8pPr marL="5275936" algn="l" defTabSz="1507410" rtl="0" eaLnBrk="1" latinLnBrk="0" hangingPunct="1">
              <a:defRPr sz="2968" kern="1200">
                <a:solidFill>
                  <a:schemeClr val="tx1"/>
                </a:solidFill>
                <a:latin typeface="+mn-lt"/>
                <a:ea typeface="+mn-ea"/>
                <a:cs typeface="+mn-cs"/>
              </a:defRPr>
            </a:lvl8pPr>
            <a:lvl9pPr marL="6029640" algn="l" defTabSz="1507410" rtl="0" eaLnBrk="1" latinLnBrk="0" hangingPunct="1">
              <a:defRPr sz="2968" kern="1200">
                <a:solidFill>
                  <a:schemeClr val="tx1"/>
                </a:solidFill>
                <a:latin typeface="+mn-lt"/>
                <a:ea typeface="+mn-ea"/>
                <a:cs typeface="+mn-cs"/>
              </a:defRPr>
            </a:lvl9pPr>
          </a:lstStyle>
          <a:p>
            <a:pPr algn="r"/>
            <a:fld id="{3DDD136B-64FC-6A41-8A4B-BCAFB6CA4887}" type="slidenum">
              <a:rPr lang="en-CA" sz="1400" smtClean="0">
                <a:solidFill>
                  <a:srgbClr val="000000"/>
                </a:solidFill>
                <a:latin typeface="HK Grotesk" pitchFamily="2" charset="77"/>
              </a:rPr>
              <a:pPr algn="r"/>
              <a:t>14</a:t>
            </a:fld>
            <a:endParaRPr lang="en-CA" sz="1400" dirty="0">
              <a:solidFill>
                <a:srgbClr val="000000"/>
              </a:solidFill>
              <a:latin typeface="HK Grotesk" pitchFamily="2" charset="77"/>
            </a:endParaRPr>
          </a:p>
        </p:txBody>
      </p:sp>
      <p:sp>
        <p:nvSpPr>
          <p:cNvPr id="8" name="Espace réservé du contenu 1">
            <a:extLst>
              <a:ext uri="{FF2B5EF4-FFF2-40B4-BE49-F238E27FC236}">
                <a16:creationId xmlns:a16="http://schemas.microsoft.com/office/drawing/2014/main" xmlns="" id="{110751DC-BE45-CD4A-95D1-80C29D724785}"/>
              </a:ext>
            </a:extLst>
          </p:cNvPr>
          <p:cNvSpPr txBox="1">
            <a:spLocks/>
          </p:cNvSpPr>
          <p:nvPr/>
        </p:nvSpPr>
        <p:spPr>
          <a:xfrm>
            <a:off x="1075206" y="2001239"/>
            <a:ext cx="15098244" cy="6552211"/>
          </a:xfrm>
          <a:prstGeom prst="rect">
            <a:avLst/>
          </a:prstGeom>
        </p:spPr>
        <p:txBody>
          <a:bodyPr vert="horz" lIns="0" tIns="0" rIns="0" bIns="0" rtlCol="0">
            <a:noAutofit/>
          </a:bodyPr>
          <a:lstStyle>
            <a:lvl1pPr marL="0" indent="0" algn="l" defTabSz="1507663" rtl="0" eaLnBrk="1" latinLnBrk="0" hangingPunct="1">
              <a:lnSpc>
                <a:spcPct val="110000"/>
              </a:lnSpc>
              <a:spcBef>
                <a:spcPts val="1200"/>
              </a:spcBef>
              <a:spcAft>
                <a:spcPts val="600"/>
              </a:spcAft>
              <a:buFont typeface="Arial" panose="020B0604020202020204" pitchFamily="34" charset="0"/>
              <a:buNone/>
              <a:defRPr sz="3200" kern="1200">
                <a:solidFill>
                  <a:schemeClr val="tx1"/>
                </a:solidFill>
                <a:latin typeface="+mn-lt"/>
                <a:ea typeface="+mn-ea"/>
                <a:cs typeface="+mn-cs"/>
              </a:defRPr>
            </a:lvl1pPr>
            <a:lvl2pPr marL="360000" indent="-360000" algn="l" defTabSz="1507663"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2pPr>
            <a:lvl3pPr marL="1884578"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3pPr>
            <a:lvl4pPr marL="2638410"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4pPr>
            <a:lvl5pPr marL="3392241"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5pPr>
            <a:lvl6pPr marL="4146072"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899904"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3735"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7567"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lvl="1">
              <a:lnSpc>
                <a:spcPct val="100000"/>
              </a:lnSpc>
              <a:spcBef>
                <a:spcPts val="0"/>
              </a:spcBef>
            </a:pPr>
            <a:endParaRPr lang="en-CA" sz="3600" dirty="0" smtClean="0">
              <a:solidFill>
                <a:srgbClr val="000000"/>
              </a:solidFill>
              <a:latin typeface="HK Grotesk" pitchFamily="2" charset="77"/>
            </a:endParaRPr>
          </a:p>
          <a:p>
            <a:pPr marL="0" lvl="1" indent="-16916">
              <a:lnSpc>
                <a:spcPct val="100000"/>
              </a:lnSpc>
              <a:spcBef>
                <a:spcPts val="0"/>
              </a:spcBef>
              <a:buNone/>
            </a:pPr>
            <a:r>
              <a:rPr lang="en-CA" sz="4400" b="1" dirty="0" smtClean="0">
                <a:solidFill>
                  <a:srgbClr val="FF0000"/>
                </a:solidFill>
                <a:latin typeface="HK Grotesk" pitchFamily="2" charset="77"/>
              </a:rPr>
              <a:t>Contractive dynamics:</a:t>
            </a:r>
          </a:p>
          <a:p>
            <a:pPr marL="0" lvl="1" indent="-16916">
              <a:lnSpc>
                <a:spcPct val="100000"/>
              </a:lnSpc>
              <a:spcBef>
                <a:spcPts val="0"/>
              </a:spcBef>
              <a:buNone/>
            </a:pPr>
            <a:r>
              <a:rPr lang="en-CA" sz="4400" b="1" dirty="0">
                <a:solidFill>
                  <a:srgbClr val="FF0000"/>
                </a:solidFill>
                <a:latin typeface="HK Grotesk" pitchFamily="2" charset="77"/>
              </a:rPr>
              <a:t>	</a:t>
            </a:r>
            <a:r>
              <a:rPr lang="en-CA" sz="4400" dirty="0" smtClean="0">
                <a:latin typeface="HK Grotesk" pitchFamily="2" charset="77"/>
              </a:rPr>
              <a:t>2 nearby states get closer after one small time step</a:t>
            </a:r>
            <a:endParaRPr lang="en-CA" sz="4400" dirty="0">
              <a:latin typeface="HK Grotesk" pitchFamily="2" charset="77"/>
            </a:endParaRPr>
          </a:p>
          <a:p>
            <a:pPr marL="0" lvl="1" indent="-16916">
              <a:lnSpc>
                <a:spcPct val="100000"/>
              </a:lnSpc>
              <a:spcBef>
                <a:spcPts val="0"/>
              </a:spcBef>
              <a:buNone/>
            </a:pPr>
            <a:endParaRPr lang="en-CA" sz="4400" dirty="0" smtClean="0">
              <a:solidFill>
                <a:srgbClr val="000000"/>
              </a:solidFill>
              <a:latin typeface="HK Grotesk" pitchFamily="2" charset="77"/>
            </a:endParaRPr>
          </a:p>
          <a:p>
            <a:pPr marL="0" lvl="1" indent="-16916">
              <a:lnSpc>
                <a:spcPct val="100000"/>
              </a:lnSpc>
              <a:spcBef>
                <a:spcPts val="0"/>
              </a:spcBef>
              <a:buNone/>
            </a:pPr>
            <a:r>
              <a:rPr lang="en-CA" sz="4400" dirty="0">
                <a:solidFill>
                  <a:srgbClr val="000000"/>
                </a:solidFill>
                <a:latin typeface="HK Grotesk" pitchFamily="2" charset="77"/>
              </a:rPr>
              <a:t>A</a:t>
            </a:r>
            <a:r>
              <a:rPr lang="en-CA" sz="4400" dirty="0" smtClean="0">
                <a:solidFill>
                  <a:srgbClr val="000000"/>
                </a:solidFill>
                <a:latin typeface="HK Grotesk" pitchFamily="2" charset="77"/>
              </a:rPr>
              <a:t>ttractors = asymptotic destination of all trajectories</a:t>
            </a:r>
          </a:p>
          <a:p>
            <a:pPr marL="0" lvl="1" indent="-16916">
              <a:lnSpc>
                <a:spcPct val="100000"/>
              </a:lnSpc>
              <a:spcBef>
                <a:spcPts val="0"/>
              </a:spcBef>
              <a:buNone/>
            </a:pPr>
            <a:endParaRPr lang="en-CA" sz="4400" dirty="0">
              <a:solidFill>
                <a:srgbClr val="000000"/>
              </a:solidFill>
              <a:latin typeface="HK Grotesk" pitchFamily="2" charset="77"/>
            </a:endParaRPr>
          </a:p>
          <a:p>
            <a:pPr marL="0" lvl="1" indent="-16916">
              <a:lnSpc>
                <a:spcPct val="100000"/>
              </a:lnSpc>
              <a:spcBef>
                <a:spcPts val="0"/>
              </a:spcBef>
              <a:buNone/>
            </a:pPr>
            <a:r>
              <a:rPr lang="en-CA" sz="4400" dirty="0" smtClean="0">
                <a:solidFill>
                  <a:srgbClr val="000000"/>
                </a:solidFill>
                <a:latin typeface="HK Grotesk" pitchFamily="2" charset="77"/>
              </a:rPr>
              <a:t>Basin of attraction of attractor A:</a:t>
            </a:r>
          </a:p>
          <a:p>
            <a:pPr marL="0" lvl="1" indent="-16916">
              <a:lnSpc>
                <a:spcPct val="100000"/>
              </a:lnSpc>
              <a:spcBef>
                <a:spcPts val="0"/>
              </a:spcBef>
              <a:buNone/>
            </a:pPr>
            <a:r>
              <a:rPr lang="en-CA" sz="4400" dirty="0" smtClean="0">
                <a:solidFill>
                  <a:srgbClr val="000000"/>
                </a:solidFill>
                <a:latin typeface="HK Grotesk" pitchFamily="2" charset="77"/>
              </a:rPr>
              <a:t>all states destined to the same attractor A</a:t>
            </a:r>
          </a:p>
          <a:p>
            <a:pPr marL="0" lvl="1" indent="-16916">
              <a:lnSpc>
                <a:spcPct val="100000"/>
              </a:lnSpc>
              <a:spcBef>
                <a:spcPts val="0"/>
              </a:spcBef>
              <a:buNone/>
            </a:pPr>
            <a:endParaRPr lang="en-CA" sz="4400" dirty="0">
              <a:solidFill>
                <a:srgbClr val="000000"/>
              </a:solidFill>
              <a:latin typeface="HK Grotesk" pitchFamily="2" charset="77"/>
            </a:endParaRPr>
          </a:p>
          <a:p>
            <a:pPr marL="0" lvl="1" indent="-16916">
              <a:lnSpc>
                <a:spcPct val="100000"/>
              </a:lnSpc>
              <a:spcBef>
                <a:spcPts val="0"/>
              </a:spcBef>
              <a:buNone/>
            </a:pPr>
            <a:r>
              <a:rPr lang="en-CA" sz="4400" b="1" dirty="0">
                <a:solidFill>
                  <a:srgbClr val="FF0000"/>
                </a:solidFill>
                <a:latin typeface="HK Grotesk" pitchFamily="2" charset="77"/>
              </a:rPr>
              <a:t>Transient states </a:t>
            </a:r>
            <a:r>
              <a:rPr lang="en-CA" sz="4400" dirty="0">
                <a:solidFill>
                  <a:srgbClr val="000000"/>
                </a:solidFill>
                <a:latin typeface="HK Grotesk" pitchFamily="2" charset="77"/>
              </a:rPr>
              <a:t>X form trajectory </a:t>
            </a:r>
            <a:endParaRPr lang="en-CA" sz="4400" dirty="0" smtClean="0">
              <a:solidFill>
                <a:srgbClr val="000000"/>
              </a:solidFill>
              <a:latin typeface="HK Grotesk" pitchFamily="2" charset="77"/>
            </a:endParaRPr>
          </a:p>
          <a:p>
            <a:pPr marL="0" lvl="1" indent="-16916">
              <a:lnSpc>
                <a:spcPct val="100000"/>
              </a:lnSpc>
              <a:spcBef>
                <a:spcPts val="0"/>
              </a:spcBef>
              <a:buNone/>
            </a:pPr>
            <a:r>
              <a:rPr lang="en-CA" sz="4400" dirty="0" smtClean="0">
                <a:solidFill>
                  <a:srgbClr val="000000"/>
                </a:solidFill>
                <a:latin typeface="HK Grotesk" pitchFamily="2" charset="77"/>
              </a:rPr>
              <a:t>into </a:t>
            </a:r>
            <a:r>
              <a:rPr lang="en-CA" sz="4400" dirty="0">
                <a:solidFill>
                  <a:srgbClr val="000000"/>
                </a:solidFill>
                <a:latin typeface="HK Grotesk" pitchFamily="2" charset="77"/>
              </a:rPr>
              <a:t>attractor A </a:t>
            </a:r>
          </a:p>
          <a:p>
            <a:pPr marL="0" lvl="1" indent="-16916">
              <a:lnSpc>
                <a:spcPct val="100000"/>
              </a:lnSpc>
              <a:spcBef>
                <a:spcPts val="0"/>
              </a:spcBef>
              <a:buNone/>
            </a:pPr>
            <a:endParaRPr lang="en-CA" sz="4400" dirty="0" smtClean="0">
              <a:solidFill>
                <a:srgbClr val="000000"/>
              </a:solidFill>
              <a:latin typeface="HK Grotesk" pitchFamily="2" charset="77"/>
            </a:endParaRPr>
          </a:p>
          <a:p>
            <a:pPr marL="0" lvl="1" indent="-16916">
              <a:lnSpc>
                <a:spcPct val="100000"/>
              </a:lnSpc>
              <a:spcBef>
                <a:spcPts val="0"/>
              </a:spcBef>
              <a:buNone/>
            </a:pPr>
            <a:endParaRPr lang="en-CA" sz="4400" dirty="0">
              <a:solidFill>
                <a:srgbClr val="000000"/>
              </a:solidFill>
              <a:latin typeface="HK Grotesk" pitchFamily="2" charset="77"/>
            </a:endParaRPr>
          </a:p>
          <a:p>
            <a:pPr marL="0" lvl="1" indent="-16916">
              <a:lnSpc>
                <a:spcPct val="100000"/>
              </a:lnSpc>
              <a:spcBef>
                <a:spcPts val="0"/>
              </a:spcBef>
              <a:buNone/>
            </a:pPr>
            <a:endParaRPr lang="en-CA" sz="4400" dirty="0">
              <a:solidFill>
                <a:srgbClr val="000000"/>
              </a:solidFill>
              <a:latin typeface="HK Grotesk" pitchFamily="2" charset="77"/>
            </a:endParaRPr>
          </a:p>
        </p:txBody>
      </p:sp>
      <p:pic>
        <p:nvPicPr>
          <p:cNvPr id="9" name="Picture 2" descr="he Mathematical model."/>
          <p:cNvPicPr>
            <a:picLocks noChangeAspect="1" noChangeArrowheads="1"/>
          </p:cNvPicPr>
          <p:nvPr/>
        </p:nvPicPr>
        <p:blipFill rotWithShape="1">
          <a:blip r:embed="rId4">
            <a:extLst>
              <a:ext uri="{28A0092B-C50C-407E-A947-70E740481C1C}">
                <a14:useLocalDpi xmlns:a14="http://schemas.microsoft.com/office/drawing/2010/main" val="0"/>
              </a:ext>
            </a:extLst>
          </a:blip>
          <a:srcRect t="12653" b="15567"/>
          <a:stretch/>
        </p:blipFill>
        <p:spPr bwMode="auto">
          <a:xfrm>
            <a:off x="10198887" y="5451173"/>
            <a:ext cx="9267037" cy="5140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11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2753899" y="4949031"/>
            <a:ext cx="6286500" cy="4724400"/>
          </a:xfrm>
          <a:prstGeom prst="rect">
            <a:avLst/>
          </a:prstGeom>
        </p:spPr>
      </p:pic>
      <p:pic>
        <p:nvPicPr>
          <p:cNvPr id="2" name="Image 1">
            <a:extLst>
              <a:ext uri="{FF2B5EF4-FFF2-40B4-BE49-F238E27FC236}">
                <a16:creationId xmlns:a16="http://schemas.microsoft.com/office/drawing/2014/main" xmlns="" id="{1E055170-8DA6-A941-A6A8-A0292D6FCA1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94271" y="10357304"/>
            <a:ext cx="1361871" cy="684501"/>
          </a:xfrm>
          <a:prstGeom prst="rect">
            <a:avLst/>
          </a:prstGeom>
        </p:spPr>
      </p:pic>
      <p:sp>
        <p:nvSpPr>
          <p:cNvPr id="36" name="Titre 3">
            <a:extLst>
              <a:ext uri="{FF2B5EF4-FFF2-40B4-BE49-F238E27FC236}">
                <a16:creationId xmlns:a16="http://schemas.microsoft.com/office/drawing/2014/main" xmlns="" id="{C9FBA768-FABF-DD43-89CA-BC49215539B5}"/>
              </a:ext>
            </a:extLst>
          </p:cNvPr>
          <p:cNvSpPr txBox="1">
            <a:spLocks/>
          </p:cNvSpPr>
          <p:nvPr/>
        </p:nvSpPr>
        <p:spPr>
          <a:xfrm>
            <a:off x="1075206" y="849600"/>
            <a:ext cx="17487114" cy="622042"/>
          </a:xfrm>
          <a:prstGeom prst="rect">
            <a:avLst/>
          </a:prstGeom>
        </p:spPr>
        <p:txBody>
          <a:bodyPr/>
          <a:lstStyle>
            <a:lvl1pPr algn="l" defTabSz="1507663" rtl="0" eaLnBrk="1" latinLnBrk="0" hangingPunct="1">
              <a:lnSpc>
                <a:spcPct val="90000"/>
              </a:lnSpc>
              <a:spcBef>
                <a:spcPct val="0"/>
              </a:spcBef>
              <a:buNone/>
              <a:defRPr sz="4400" b="0" kern="1200" cap="all" spc="140" baseline="0">
                <a:solidFill>
                  <a:schemeClr val="tx1"/>
                </a:solidFill>
                <a:latin typeface="+mj-lt"/>
                <a:ea typeface="+mj-ea"/>
                <a:cs typeface="+mj-cs"/>
              </a:defRPr>
            </a:lvl1pPr>
          </a:lstStyle>
          <a:p>
            <a:r>
              <a:rPr lang="fr-FR" dirty="0"/>
              <a:t>The </a:t>
            </a:r>
            <a:r>
              <a:rPr lang="fr-FR" dirty="0" err="1"/>
              <a:t>brain</a:t>
            </a:r>
            <a:r>
              <a:rPr lang="fr-FR" dirty="0"/>
              <a:t> as a </a:t>
            </a:r>
            <a:r>
              <a:rPr lang="fr-FR" dirty="0" err="1"/>
              <a:t>dynamical</a:t>
            </a:r>
            <a:r>
              <a:rPr lang="fr-FR" dirty="0"/>
              <a:t> system</a:t>
            </a:r>
          </a:p>
        </p:txBody>
      </p:sp>
      <p:sp>
        <p:nvSpPr>
          <p:cNvPr id="35" name="Espace réservé du numéro de diapositive 2">
            <a:extLst>
              <a:ext uri="{FF2B5EF4-FFF2-40B4-BE49-F238E27FC236}">
                <a16:creationId xmlns:a16="http://schemas.microsoft.com/office/drawing/2014/main" xmlns="" id="{A1323CE0-7415-6149-AB0E-0D8DDE089026}"/>
              </a:ext>
            </a:extLst>
          </p:cNvPr>
          <p:cNvSpPr txBox="1">
            <a:spLocks/>
          </p:cNvSpPr>
          <p:nvPr/>
        </p:nvSpPr>
        <p:spPr>
          <a:xfrm>
            <a:off x="18094324" y="10591200"/>
            <a:ext cx="946075" cy="306000"/>
          </a:xfrm>
          <a:prstGeom prst="rect">
            <a:avLst/>
          </a:prstGeom>
        </p:spPr>
        <p:txBody>
          <a:bodyPr/>
          <a:lstStyle>
            <a:defPPr>
              <a:defRPr lang="fr-FR"/>
            </a:defPPr>
            <a:lvl1pPr marL="0" algn="l" defTabSz="1507410" rtl="0" eaLnBrk="1" latinLnBrk="0" hangingPunct="1">
              <a:defRPr sz="2968" kern="1200">
                <a:solidFill>
                  <a:schemeClr val="tx1"/>
                </a:solidFill>
                <a:latin typeface="+mn-lt"/>
                <a:ea typeface="+mn-ea"/>
                <a:cs typeface="+mn-cs"/>
              </a:defRPr>
            </a:lvl1pPr>
            <a:lvl2pPr marL="753704" algn="l" defTabSz="1507410" rtl="0" eaLnBrk="1" latinLnBrk="0" hangingPunct="1">
              <a:defRPr sz="2968" kern="1200">
                <a:solidFill>
                  <a:schemeClr val="tx1"/>
                </a:solidFill>
                <a:latin typeface="+mn-lt"/>
                <a:ea typeface="+mn-ea"/>
                <a:cs typeface="+mn-cs"/>
              </a:defRPr>
            </a:lvl2pPr>
            <a:lvl3pPr marL="1507410" algn="l" defTabSz="1507410" rtl="0" eaLnBrk="1" latinLnBrk="0" hangingPunct="1">
              <a:defRPr sz="2968" kern="1200">
                <a:solidFill>
                  <a:schemeClr val="tx1"/>
                </a:solidFill>
                <a:latin typeface="+mn-lt"/>
                <a:ea typeface="+mn-ea"/>
                <a:cs typeface="+mn-cs"/>
              </a:defRPr>
            </a:lvl3pPr>
            <a:lvl4pPr marL="2261115" algn="l" defTabSz="1507410" rtl="0" eaLnBrk="1" latinLnBrk="0" hangingPunct="1">
              <a:defRPr sz="2968" kern="1200">
                <a:solidFill>
                  <a:schemeClr val="tx1"/>
                </a:solidFill>
                <a:latin typeface="+mn-lt"/>
                <a:ea typeface="+mn-ea"/>
                <a:cs typeface="+mn-cs"/>
              </a:defRPr>
            </a:lvl4pPr>
            <a:lvl5pPr marL="3014819" algn="l" defTabSz="1507410" rtl="0" eaLnBrk="1" latinLnBrk="0" hangingPunct="1">
              <a:defRPr sz="2968" kern="1200">
                <a:solidFill>
                  <a:schemeClr val="tx1"/>
                </a:solidFill>
                <a:latin typeface="+mn-lt"/>
                <a:ea typeface="+mn-ea"/>
                <a:cs typeface="+mn-cs"/>
              </a:defRPr>
            </a:lvl5pPr>
            <a:lvl6pPr marL="3768525" algn="l" defTabSz="1507410" rtl="0" eaLnBrk="1" latinLnBrk="0" hangingPunct="1">
              <a:defRPr sz="2968" kern="1200">
                <a:solidFill>
                  <a:schemeClr val="tx1"/>
                </a:solidFill>
                <a:latin typeface="+mn-lt"/>
                <a:ea typeface="+mn-ea"/>
                <a:cs typeface="+mn-cs"/>
              </a:defRPr>
            </a:lvl6pPr>
            <a:lvl7pPr marL="4522230" algn="l" defTabSz="1507410" rtl="0" eaLnBrk="1" latinLnBrk="0" hangingPunct="1">
              <a:defRPr sz="2968" kern="1200">
                <a:solidFill>
                  <a:schemeClr val="tx1"/>
                </a:solidFill>
                <a:latin typeface="+mn-lt"/>
                <a:ea typeface="+mn-ea"/>
                <a:cs typeface="+mn-cs"/>
              </a:defRPr>
            </a:lvl7pPr>
            <a:lvl8pPr marL="5275936" algn="l" defTabSz="1507410" rtl="0" eaLnBrk="1" latinLnBrk="0" hangingPunct="1">
              <a:defRPr sz="2968" kern="1200">
                <a:solidFill>
                  <a:schemeClr val="tx1"/>
                </a:solidFill>
                <a:latin typeface="+mn-lt"/>
                <a:ea typeface="+mn-ea"/>
                <a:cs typeface="+mn-cs"/>
              </a:defRPr>
            </a:lvl8pPr>
            <a:lvl9pPr marL="6029640" algn="l" defTabSz="1507410" rtl="0" eaLnBrk="1" latinLnBrk="0" hangingPunct="1">
              <a:defRPr sz="2968" kern="1200">
                <a:solidFill>
                  <a:schemeClr val="tx1"/>
                </a:solidFill>
                <a:latin typeface="+mn-lt"/>
                <a:ea typeface="+mn-ea"/>
                <a:cs typeface="+mn-cs"/>
              </a:defRPr>
            </a:lvl9pPr>
          </a:lstStyle>
          <a:p>
            <a:pPr algn="r"/>
            <a:fld id="{3DDD136B-64FC-6A41-8A4B-BCAFB6CA4887}" type="slidenum">
              <a:rPr lang="en-CA" sz="1400" smtClean="0">
                <a:solidFill>
                  <a:srgbClr val="000000"/>
                </a:solidFill>
                <a:latin typeface="HK Grotesk" pitchFamily="2" charset="77"/>
              </a:rPr>
              <a:pPr algn="r"/>
              <a:t>15</a:t>
            </a:fld>
            <a:endParaRPr lang="en-CA" sz="1400" dirty="0">
              <a:solidFill>
                <a:srgbClr val="000000"/>
              </a:solidFill>
              <a:latin typeface="HK Grotesk" pitchFamily="2" charset="77"/>
            </a:endParaRPr>
          </a:p>
        </p:txBody>
      </p:sp>
      <p:sp>
        <p:nvSpPr>
          <p:cNvPr id="3" name="Rectangle 2"/>
          <p:cNvSpPr/>
          <p:nvPr/>
        </p:nvSpPr>
        <p:spPr>
          <a:xfrm>
            <a:off x="13106400" y="4949031"/>
            <a:ext cx="1123950" cy="1070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contenu 1">
            <a:extLst>
              <a:ext uri="{FF2B5EF4-FFF2-40B4-BE49-F238E27FC236}">
                <a16:creationId xmlns:a16="http://schemas.microsoft.com/office/drawing/2014/main" xmlns="" id="{110751DC-BE45-CD4A-95D1-80C29D724785}"/>
              </a:ext>
            </a:extLst>
          </p:cNvPr>
          <p:cNvSpPr txBox="1">
            <a:spLocks/>
          </p:cNvSpPr>
          <p:nvPr/>
        </p:nvSpPr>
        <p:spPr>
          <a:xfrm>
            <a:off x="1075206" y="2001239"/>
            <a:ext cx="15098244" cy="6552211"/>
          </a:xfrm>
          <a:prstGeom prst="rect">
            <a:avLst/>
          </a:prstGeom>
        </p:spPr>
        <p:txBody>
          <a:bodyPr vert="horz" lIns="0" tIns="0" rIns="0" bIns="0" rtlCol="0">
            <a:noAutofit/>
          </a:bodyPr>
          <a:lstStyle>
            <a:lvl1pPr marL="0" indent="0" algn="l" defTabSz="1507663" rtl="0" eaLnBrk="1" latinLnBrk="0" hangingPunct="1">
              <a:lnSpc>
                <a:spcPct val="110000"/>
              </a:lnSpc>
              <a:spcBef>
                <a:spcPts val="1200"/>
              </a:spcBef>
              <a:spcAft>
                <a:spcPts val="600"/>
              </a:spcAft>
              <a:buFont typeface="Arial" panose="020B0604020202020204" pitchFamily="34" charset="0"/>
              <a:buNone/>
              <a:defRPr sz="3200" kern="1200">
                <a:solidFill>
                  <a:schemeClr val="tx1"/>
                </a:solidFill>
                <a:latin typeface="+mn-lt"/>
                <a:ea typeface="+mn-ea"/>
                <a:cs typeface="+mn-cs"/>
              </a:defRPr>
            </a:lvl1pPr>
            <a:lvl2pPr marL="360000" indent="-360000" algn="l" defTabSz="1507663"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2pPr>
            <a:lvl3pPr marL="1884578"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3pPr>
            <a:lvl4pPr marL="2638410"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4pPr>
            <a:lvl5pPr marL="3392241"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5pPr>
            <a:lvl6pPr marL="4146072"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899904"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3735"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7567"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lvl="1">
              <a:lnSpc>
                <a:spcPct val="100000"/>
              </a:lnSpc>
              <a:spcBef>
                <a:spcPts val="0"/>
              </a:spcBef>
            </a:pPr>
            <a:endParaRPr lang="en-CA" sz="3600" dirty="0" smtClean="0">
              <a:solidFill>
                <a:srgbClr val="000000"/>
              </a:solidFill>
              <a:latin typeface="HK Grotesk" pitchFamily="2" charset="77"/>
            </a:endParaRPr>
          </a:p>
          <a:p>
            <a:pPr marL="0" lvl="1" indent="-16916">
              <a:lnSpc>
                <a:spcPct val="100000"/>
              </a:lnSpc>
              <a:spcBef>
                <a:spcPts val="0"/>
              </a:spcBef>
              <a:buNone/>
            </a:pPr>
            <a:r>
              <a:rPr lang="en-CA" sz="4400" dirty="0" smtClean="0">
                <a:solidFill>
                  <a:srgbClr val="000000"/>
                </a:solidFill>
                <a:latin typeface="HK Grotesk" pitchFamily="2" charset="77"/>
              </a:rPr>
              <a:t>The </a:t>
            </a:r>
            <a:r>
              <a:rPr lang="en-CA" sz="4400" b="1" dirty="0" smtClean="0">
                <a:solidFill>
                  <a:srgbClr val="000000"/>
                </a:solidFill>
                <a:latin typeface="HK Grotesk" pitchFamily="2" charset="77"/>
              </a:rPr>
              <a:t>brain</a:t>
            </a:r>
            <a:r>
              <a:rPr lang="en-CA" sz="4400" dirty="0" smtClean="0">
                <a:solidFill>
                  <a:srgbClr val="000000"/>
                </a:solidFill>
                <a:latin typeface="HK Grotesk" pitchFamily="2" charset="77"/>
              </a:rPr>
              <a:t> </a:t>
            </a:r>
            <a:r>
              <a:rPr lang="en-CA" sz="4400" b="1" dirty="0" smtClean="0">
                <a:solidFill>
                  <a:srgbClr val="000000"/>
                </a:solidFill>
                <a:latin typeface="HK Grotesk" pitchFamily="2" charset="77"/>
              </a:rPr>
              <a:t>state is either in one basin of attraction or another</a:t>
            </a:r>
          </a:p>
          <a:p>
            <a:pPr marL="0" lvl="1" indent="-16916">
              <a:lnSpc>
                <a:spcPct val="100000"/>
              </a:lnSpc>
              <a:spcBef>
                <a:spcPts val="0"/>
              </a:spcBef>
              <a:buNone/>
            </a:pPr>
            <a:endParaRPr lang="en-CA" sz="4400" dirty="0">
              <a:solidFill>
                <a:srgbClr val="000000"/>
              </a:solidFill>
              <a:latin typeface="HK Grotesk" pitchFamily="2" charset="77"/>
            </a:endParaRPr>
          </a:p>
          <a:p>
            <a:pPr marL="0" lvl="1" indent="-16916">
              <a:lnSpc>
                <a:spcPct val="100000"/>
              </a:lnSpc>
              <a:spcBef>
                <a:spcPts val="0"/>
              </a:spcBef>
              <a:buNone/>
            </a:pPr>
            <a:r>
              <a:rPr lang="en-CA" sz="6000" b="1" dirty="0" smtClean="0">
                <a:solidFill>
                  <a:srgbClr val="FF0000"/>
                </a:solidFill>
                <a:latin typeface="HK Grotesk" pitchFamily="2" charset="77"/>
              </a:rPr>
              <a:t>The set of attractors is discrete! </a:t>
            </a:r>
          </a:p>
          <a:p>
            <a:pPr marL="0" lvl="1" indent="-16916">
              <a:lnSpc>
                <a:spcPct val="100000"/>
              </a:lnSpc>
              <a:spcBef>
                <a:spcPts val="0"/>
              </a:spcBef>
              <a:buNone/>
            </a:pPr>
            <a:r>
              <a:rPr lang="en-CA" sz="6000" b="1" dirty="0">
                <a:solidFill>
                  <a:srgbClr val="FF0000"/>
                </a:solidFill>
                <a:latin typeface="HK Grotesk" pitchFamily="2" charset="77"/>
              </a:rPr>
              <a:t>	</a:t>
            </a:r>
            <a:r>
              <a:rPr lang="en-CA" sz="6000" i="1" dirty="0" smtClean="0">
                <a:latin typeface="HK Grotesk" pitchFamily="2" charset="77"/>
              </a:rPr>
              <a:t>they are mutually exclusive = </a:t>
            </a:r>
            <a:r>
              <a:rPr lang="en-CA" sz="6000" b="1" i="1" dirty="0" smtClean="0">
                <a:solidFill>
                  <a:srgbClr val="FF0000"/>
                </a:solidFill>
                <a:latin typeface="HK Grotesk" pitchFamily="2" charset="77"/>
              </a:rPr>
              <a:t>attention</a:t>
            </a:r>
          </a:p>
          <a:p>
            <a:pPr marL="0" lvl="1" indent="-16916">
              <a:lnSpc>
                <a:spcPct val="100000"/>
              </a:lnSpc>
              <a:spcBef>
                <a:spcPts val="0"/>
              </a:spcBef>
              <a:buNone/>
            </a:pPr>
            <a:endParaRPr lang="en-CA" sz="6000" b="1" dirty="0">
              <a:solidFill>
                <a:srgbClr val="FF0000"/>
              </a:solidFill>
              <a:latin typeface="HK Grotesk" pitchFamily="2" charset="77"/>
            </a:endParaRPr>
          </a:p>
          <a:p>
            <a:pPr marL="0" lvl="1" indent="-16916">
              <a:lnSpc>
                <a:spcPct val="100000"/>
              </a:lnSpc>
              <a:spcBef>
                <a:spcPts val="0"/>
              </a:spcBef>
              <a:buNone/>
            </a:pPr>
            <a:r>
              <a:rPr lang="en-CA" sz="4400" dirty="0" smtClean="0">
                <a:latin typeface="HK Grotesk" pitchFamily="2" charset="77"/>
              </a:rPr>
              <a:t>Because of high-dimensionality,</a:t>
            </a:r>
          </a:p>
          <a:p>
            <a:pPr marL="0" lvl="1" indent="-16916">
              <a:lnSpc>
                <a:spcPct val="100000"/>
              </a:lnSpc>
              <a:spcBef>
                <a:spcPts val="0"/>
              </a:spcBef>
              <a:buNone/>
            </a:pPr>
            <a:r>
              <a:rPr lang="en-CA" sz="4400" b="1" i="1" dirty="0" smtClean="0">
                <a:latin typeface="HK Grotesk" pitchFamily="2" charset="77"/>
              </a:rPr>
              <a:t>attractors can be identified by</a:t>
            </a:r>
          </a:p>
          <a:p>
            <a:pPr marL="0" lvl="1" indent="-16916">
              <a:lnSpc>
                <a:spcPct val="100000"/>
              </a:lnSpc>
              <a:spcBef>
                <a:spcPts val="0"/>
              </a:spcBef>
              <a:buNone/>
            </a:pPr>
            <a:r>
              <a:rPr lang="en-CA" sz="4400" b="1" i="1" dirty="0" smtClean="0">
                <a:latin typeface="HK Grotesk" pitchFamily="2" charset="77"/>
              </a:rPr>
              <a:t>a composition of symbols </a:t>
            </a:r>
            <a:r>
              <a:rPr lang="en-CA" sz="4400" dirty="0" smtClean="0">
                <a:latin typeface="HK Grotesk" pitchFamily="2" charset="77"/>
              </a:rPr>
              <a:t>(e.g. phrase).</a:t>
            </a:r>
          </a:p>
          <a:p>
            <a:pPr marL="0" lvl="1" indent="-16916">
              <a:lnSpc>
                <a:spcPct val="100000"/>
              </a:lnSpc>
              <a:spcBef>
                <a:spcPts val="0"/>
              </a:spcBef>
              <a:buNone/>
            </a:pPr>
            <a:r>
              <a:rPr lang="en-CA" sz="4400" b="1" dirty="0" smtClean="0">
                <a:solidFill>
                  <a:srgbClr val="FF0000"/>
                </a:solidFill>
                <a:latin typeface="HK Grotesk" pitchFamily="2" charset="77"/>
              </a:rPr>
              <a:t>Number of attractors can be exponentially large</a:t>
            </a:r>
            <a:r>
              <a:rPr lang="en-CA" sz="4400" dirty="0" smtClean="0">
                <a:latin typeface="HK Grotesk" pitchFamily="2" charset="77"/>
              </a:rPr>
              <a:t>.</a:t>
            </a:r>
          </a:p>
        </p:txBody>
      </p:sp>
    </p:spTree>
    <p:extLst>
      <p:ext uri="{BB962C8B-B14F-4D97-AF65-F5344CB8AC3E}">
        <p14:creationId xmlns:p14="http://schemas.microsoft.com/office/powerpoint/2010/main" val="101891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913606" y="6373813"/>
            <a:ext cx="18542000" cy="5067300"/>
          </a:xfrm>
          <a:prstGeom prst="rect">
            <a:avLst/>
          </a:prstGeom>
        </p:spPr>
      </p:pic>
      <p:pic>
        <p:nvPicPr>
          <p:cNvPr id="2" name="Image 1">
            <a:extLst>
              <a:ext uri="{FF2B5EF4-FFF2-40B4-BE49-F238E27FC236}">
                <a16:creationId xmlns:a16="http://schemas.microsoft.com/office/drawing/2014/main" xmlns="" id="{1E055170-8DA6-A941-A6A8-A0292D6FCA1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94271" y="10357304"/>
            <a:ext cx="1361871" cy="684501"/>
          </a:xfrm>
          <a:prstGeom prst="rect">
            <a:avLst/>
          </a:prstGeom>
        </p:spPr>
      </p:pic>
      <p:sp>
        <p:nvSpPr>
          <p:cNvPr id="36" name="Titre 3">
            <a:extLst>
              <a:ext uri="{FF2B5EF4-FFF2-40B4-BE49-F238E27FC236}">
                <a16:creationId xmlns:a16="http://schemas.microsoft.com/office/drawing/2014/main" xmlns="" id="{C9FBA768-FABF-DD43-89CA-BC49215539B5}"/>
              </a:ext>
            </a:extLst>
          </p:cNvPr>
          <p:cNvSpPr txBox="1">
            <a:spLocks/>
          </p:cNvSpPr>
          <p:nvPr/>
        </p:nvSpPr>
        <p:spPr>
          <a:xfrm>
            <a:off x="1113307" y="419100"/>
            <a:ext cx="17487114" cy="622042"/>
          </a:xfrm>
          <a:prstGeom prst="rect">
            <a:avLst/>
          </a:prstGeom>
        </p:spPr>
        <p:txBody>
          <a:bodyPr/>
          <a:lstStyle>
            <a:lvl1pPr algn="l" defTabSz="1507663" rtl="0" eaLnBrk="1" latinLnBrk="0" hangingPunct="1">
              <a:lnSpc>
                <a:spcPct val="90000"/>
              </a:lnSpc>
              <a:spcBef>
                <a:spcPct val="0"/>
              </a:spcBef>
              <a:buNone/>
              <a:defRPr sz="4400" b="0" kern="1200" cap="all" spc="140" baseline="0">
                <a:solidFill>
                  <a:schemeClr val="tx1"/>
                </a:solidFill>
                <a:latin typeface="+mj-lt"/>
                <a:ea typeface="+mj-ea"/>
                <a:cs typeface="+mj-cs"/>
              </a:defRPr>
            </a:lvl1pPr>
          </a:lstStyle>
          <a:p>
            <a:r>
              <a:rPr lang="fr-FR" dirty="0" err="1" smtClean="0"/>
              <a:t>Working</a:t>
            </a:r>
            <a:r>
              <a:rPr lang="fr-FR" dirty="0" smtClean="0"/>
              <a:t> memory as </a:t>
            </a:r>
            <a:r>
              <a:rPr lang="fr-FR" dirty="0" err="1" smtClean="0"/>
              <a:t>sustained</a:t>
            </a:r>
            <a:r>
              <a:rPr lang="fr-FR" dirty="0" smtClean="0"/>
              <a:t> STABLE state</a:t>
            </a:r>
            <a:endParaRPr lang="fr-FR" dirty="0"/>
          </a:p>
        </p:txBody>
      </p:sp>
      <p:sp>
        <p:nvSpPr>
          <p:cNvPr id="35" name="Espace réservé du numéro de diapositive 2">
            <a:extLst>
              <a:ext uri="{FF2B5EF4-FFF2-40B4-BE49-F238E27FC236}">
                <a16:creationId xmlns:a16="http://schemas.microsoft.com/office/drawing/2014/main" xmlns="" id="{A1323CE0-7415-6149-AB0E-0D8DDE089026}"/>
              </a:ext>
            </a:extLst>
          </p:cNvPr>
          <p:cNvSpPr txBox="1">
            <a:spLocks/>
          </p:cNvSpPr>
          <p:nvPr/>
        </p:nvSpPr>
        <p:spPr>
          <a:xfrm>
            <a:off x="18094324" y="10591200"/>
            <a:ext cx="946075" cy="306000"/>
          </a:xfrm>
          <a:prstGeom prst="rect">
            <a:avLst/>
          </a:prstGeom>
        </p:spPr>
        <p:txBody>
          <a:bodyPr/>
          <a:lstStyle>
            <a:defPPr>
              <a:defRPr lang="fr-FR"/>
            </a:defPPr>
            <a:lvl1pPr marL="0" algn="l" defTabSz="1507410" rtl="0" eaLnBrk="1" latinLnBrk="0" hangingPunct="1">
              <a:defRPr sz="2968" kern="1200">
                <a:solidFill>
                  <a:schemeClr val="tx1"/>
                </a:solidFill>
                <a:latin typeface="+mn-lt"/>
                <a:ea typeface="+mn-ea"/>
                <a:cs typeface="+mn-cs"/>
              </a:defRPr>
            </a:lvl1pPr>
            <a:lvl2pPr marL="753704" algn="l" defTabSz="1507410" rtl="0" eaLnBrk="1" latinLnBrk="0" hangingPunct="1">
              <a:defRPr sz="2968" kern="1200">
                <a:solidFill>
                  <a:schemeClr val="tx1"/>
                </a:solidFill>
                <a:latin typeface="+mn-lt"/>
                <a:ea typeface="+mn-ea"/>
                <a:cs typeface="+mn-cs"/>
              </a:defRPr>
            </a:lvl2pPr>
            <a:lvl3pPr marL="1507410" algn="l" defTabSz="1507410" rtl="0" eaLnBrk="1" latinLnBrk="0" hangingPunct="1">
              <a:defRPr sz="2968" kern="1200">
                <a:solidFill>
                  <a:schemeClr val="tx1"/>
                </a:solidFill>
                <a:latin typeface="+mn-lt"/>
                <a:ea typeface="+mn-ea"/>
                <a:cs typeface="+mn-cs"/>
              </a:defRPr>
            </a:lvl3pPr>
            <a:lvl4pPr marL="2261115" algn="l" defTabSz="1507410" rtl="0" eaLnBrk="1" latinLnBrk="0" hangingPunct="1">
              <a:defRPr sz="2968" kern="1200">
                <a:solidFill>
                  <a:schemeClr val="tx1"/>
                </a:solidFill>
                <a:latin typeface="+mn-lt"/>
                <a:ea typeface="+mn-ea"/>
                <a:cs typeface="+mn-cs"/>
              </a:defRPr>
            </a:lvl4pPr>
            <a:lvl5pPr marL="3014819" algn="l" defTabSz="1507410" rtl="0" eaLnBrk="1" latinLnBrk="0" hangingPunct="1">
              <a:defRPr sz="2968" kern="1200">
                <a:solidFill>
                  <a:schemeClr val="tx1"/>
                </a:solidFill>
                <a:latin typeface="+mn-lt"/>
                <a:ea typeface="+mn-ea"/>
                <a:cs typeface="+mn-cs"/>
              </a:defRPr>
            </a:lvl5pPr>
            <a:lvl6pPr marL="3768525" algn="l" defTabSz="1507410" rtl="0" eaLnBrk="1" latinLnBrk="0" hangingPunct="1">
              <a:defRPr sz="2968" kern="1200">
                <a:solidFill>
                  <a:schemeClr val="tx1"/>
                </a:solidFill>
                <a:latin typeface="+mn-lt"/>
                <a:ea typeface="+mn-ea"/>
                <a:cs typeface="+mn-cs"/>
              </a:defRPr>
            </a:lvl6pPr>
            <a:lvl7pPr marL="4522230" algn="l" defTabSz="1507410" rtl="0" eaLnBrk="1" latinLnBrk="0" hangingPunct="1">
              <a:defRPr sz="2968" kern="1200">
                <a:solidFill>
                  <a:schemeClr val="tx1"/>
                </a:solidFill>
                <a:latin typeface="+mn-lt"/>
                <a:ea typeface="+mn-ea"/>
                <a:cs typeface="+mn-cs"/>
              </a:defRPr>
            </a:lvl7pPr>
            <a:lvl8pPr marL="5275936" algn="l" defTabSz="1507410" rtl="0" eaLnBrk="1" latinLnBrk="0" hangingPunct="1">
              <a:defRPr sz="2968" kern="1200">
                <a:solidFill>
                  <a:schemeClr val="tx1"/>
                </a:solidFill>
                <a:latin typeface="+mn-lt"/>
                <a:ea typeface="+mn-ea"/>
                <a:cs typeface="+mn-cs"/>
              </a:defRPr>
            </a:lvl8pPr>
            <a:lvl9pPr marL="6029640" algn="l" defTabSz="1507410" rtl="0" eaLnBrk="1" latinLnBrk="0" hangingPunct="1">
              <a:defRPr sz="2968" kern="1200">
                <a:solidFill>
                  <a:schemeClr val="tx1"/>
                </a:solidFill>
                <a:latin typeface="+mn-lt"/>
                <a:ea typeface="+mn-ea"/>
                <a:cs typeface="+mn-cs"/>
              </a:defRPr>
            </a:lvl9pPr>
          </a:lstStyle>
          <a:p>
            <a:pPr algn="r"/>
            <a:fld id="{3DDD136B-64FC-6A41-8A4B-BCAFB6CA4887}" type="slidenum">
              <a:rPr lang="en-CA" sz="1400" smtClean="0">
                <a:solidFill>
                  <a:srgbClr val="000000"/>
                </a:solidFill>
                <a:latin typeface="HK Grotesk" pitchFamily="2" charset="77"/>
              </a:rPr>
              <a:pPr algn="r"/>
              <a:t>16</a:t>
            </a:fld>
            <a:endParaRPr lang="en-CA" sz="1400" dirty="0">
              <a:solidFill>
                <a:srgbClr val="000000"/>
              </a:solidFill>
              <a:latin typeface="HK Grotesk" pitchFamily="2" charset="77"/>
            </a:endParaRPr>
          </a:p>
        </p:txBody>
      </p:sp>
      <p:sp>
        <p:nvSpPr>
          <p:cNvPr id="4" name="ZoneTexte 3"/>
          <p:cNvSpPr txBox="1"/>
          <p:nvPr/>
        </p:nvSpPr>
        <p:spPr>
          <a:xfrm>
            <a:off x="6515100" y="10316668"/>
            <a:ext cx="3908442" cy="549061"/>
          </a:xfrm>
          <a:prstGeom prst="rect">
            <a:avLst/>
          </a:prstGeom>
          <a:noFill/>
        </p:spPr>
        <p:txBody>
          <a:bodyPr wrap="none" rtlCol="0">
            <a:spAutoFit/>
          </a:bodyPr>
          <a:lstStyle/>
          <a:p>
            <a:r>
              <a:rPr lang="fr-FR" i="1" dirty="0" err="1" smtClean="0">
                <a:solidFill>
                  <a:schemeClr val="accent6">
                    <a:lumMod val="50000"/>
                  </a:schemeClr>
                </a:solidFill>
              </a:rPr>
              <a:t>Sussillo</a:t>
            </a:r>
            <a:r>
              <a:rPr lang="fr-FR" i="1" dirty="0" smtClean="0">
                <a:solidFill>
                  <a:schemeClr val="accent6">
                    <a:lumMod val="50000"/>
                  </a:schemeClr>
                </a:solidFill>
              </a:rPr>
              <a:t> &amp; Barak 2013</a:t>
            </a:r>
            <a:endParaRPr lang="fr-FR" i="1" dirty="0">
              <a:solidFill>
                <a:schemeClr val="accent6">
                  <a:lumMod val="50000"/>
                </a:schemeClr>
              </a:solidFill>
            </a:endParaRPr>
          </a:p>
        </p:txBody>
      </p:sp>
      <p:sp>
        <p:nvSpPr>
          <p:cNvPr id="5" name="Rectangle 4"/>
          <p:cNvSpPr/>
          <p:nvPr/>
        </p:nvSpPr>
        <p:spPr>
          <a:xfrm>
            <a:off x="913606" y="6534150"/>
            <a:ext cx="1315244" cy="1390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0302448" y="6673056"/>
            <a:ext cx="1315244" cy="1390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contenu 1">
            <a:extLst>
              <a:ext uri="{FF2B5EF4-FFF2-40B4-BE49-F238E27FC236}">
                <a16:creationId xmlns:a16="http://schemas.microsoft.com/office/drawing/2014/main" xmlns="" id="{110751DC-BE45-CD4A-95D1-80C29D724785}"/>
              </a:ext>
            </a:extLst>
          </p:cNvPr>
          <p:cNvSpPr txBox="1">
            <a:spLocks/>
          </p:cNvSpPr>
          <p:nvPr/>
        </p:nvSpPr>
        <p:spPr>
          <a:xfrm>
            <a:off x="1113306" y="1685039"/>
            <a:ext cx="17965193" cy="8060363"/>
          </a:xfrm>
          <a:prstGeom prst="rect">
            <a:avLst/>
          </a:prstGeom>
        </p:spPr>
        <p:txBody>
          <a:bodyPr vert="horz" lIns="0" tIns="0" rIns="0" bIns="0" rtlCol="0">
            <a:noAutofit/>
          </a:bodyPr>
          <a:lstStyle>
            <a:lvl1pPr marL="0" indent="0" algn="l" defTabSz="1507663" rtl="0" eaLnBrk="1" latinLnBrk="0" hangingPunct="1">
              <a:lnSpc>
                <a:spcPct val="110000"/>
              </a:lnSpc>
              <a:spcBef>
                <a:spcPts val="1200"/>
              </a:spcBef>
              <a:spcAft>
                <a:spcPts val="600"/>
              </a:spcAft>
              <a:buFont typeface="Arial" panose="020B0604020202020204" pitchFamily="34" charset="0"/>
              <a:buNone/>
              <a:defRPr sz="3200" kern="1200">
                <a:solidFill>
                  <a:schemeClr val="tx1"/>
                </a:solidFill>
                <a:latin typeface="+mn-lt"/>
                <a:ea typeface="+mn-ea"/>
                <a:cs typeface="+mn-cs"/>
              </a:defRPr>
            </a:lvl1pPr>
            <a:lvl2pPr marL="360000" indent="-360000" algn="l" defTabSz="1507663"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2pPr>
            <a:lvl3pPr marL="1884578"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3pPr>
            <a:lvl4pPr marL="2638410"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4pPr>
            <a:lvl5pPr marL="3392241"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5pPr>
            <a:lvl6pPr marL="4146072"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899904"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3735"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7567"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lvl="1">
              <a:lnSpc>
                <a:spcPct val="100000"/>
              </a:lnSpc>
              <a:spcBef>
                <a:spcPts val="0"/>
              </a:spcBef>
            </a:pPr>
            <a:r>
              <a:rPr lang="en-CA" sz="4400" dirty="0" smtClean="0">
                <a:solidFill>
                  <a:srgbClr val="000000"/>
                </a:solidFill>
                <a:latin typeface="HK Grotesk" pitchFamily="2" charset="77"/>
              </a:rPr>
              <a:t>Biological evidence: </a:t>
            </a:r>
            <a:endParaRPr lang="en-CA" sz="4000" dirty="0" smtClean="0">
              <a:solidFill>
                <a:srgbClr val="000000"/>
              </a:solidFill>
              <a:latin typeface="HK Grotesk" pitchFamily="2" charset="77"/>
            </a:endParaRPr>
          </a:p>
          <a:p>
            <a:pPr lvl="2">
              <a:lnSpc>
                <a:spcPct val="100000"/>
              </a:lnSpc>
              <a:spcBef>
                <a:spcPts val="0"/>
              </a:spcBef>
            </a:pPr>
            <a:r>
              <a:rPr lang="en-CA" sz="4000" dirty="0" smtClean="0">
                <a:solidFill>
                  <a:srgbClr val="000000"/>
                </a:solidFill>
                <a:latin typeface="HK Grotesk" pitchFamily="2" charset="77"/>
              </a:rPr>
              <a:t>Conscious states are sustained over 100ms </a:t>
            </a:r>
            <a:r>
              <a:rPr lang="en-CA" sz="3200" i="1" dirty="0" smtClean="0">
                <a:solidFill>
                  <a:schemeClr val="accent6">
                    <a:lumMod val="50000"/>
                  </a:schemeClr>
                </a:solidFill>
                <a:latin typeface="HK Grotesk" pitchFamily="2" charset="77"/>
              </a:rPr>
              <a:t>(</a:t>
            </a:r>
            <a:r>
              <a:rPr lang="en-CA" sz="3200" i="1" dirty="0" err="1" smtClean="0">
                <a:solidFill>
                  <a:schemeClr val="accent6">
                    <a:lumMod val="50000"/>
                  </a:schemeClr>
                </a:solidFill>
                <a:latin typeface="HK Grotesk" pitchFamily="2" charset="77"/>
              </a:rPr>
              <a:t>Dehaene</a:t>
            </a:r>
            <a:r>
              <a:rPr lang="en-CA" sz="3200" i="1" dirty="0" smtClean="0">
                <a:solidFill>
                  <a:schemeClr val="accent6">
                    <a:lumMod val="50000"/>
                  </a:schemeClr>
                </a:solidFill>
                <a:latin typeface="HK Grotesk" pitchFamily="2" charset="77"/>
              </a:rPr>
              <a:t> &amp; </a:t>
            </a:r>
            <a:r>
              <a:rPr lang="en-CA" sz="3200" i="1" dirty="0" err="1" smtClean="0">
                <a:solidFill>
                  <a:schemeClr val="accent6">
                    <a:lumMod val="50000"/>
                  </a:schemeClr>
                </a:solidFill>
                <a:latin typeface="HK Grotesk" pitchFamily="2" charset="77"/>
              </a:rPr>
              <a:t>Naccache</a:t>
            </a:r>
            <a:r>
              <a:rPr lang="en-CA" sz="3200" i="1" dirty="0" smtClean="0">
                <a:solidFill>
                  <a:schemeClr val="accent6">
                    <a:lumMod val="50000"/>
                  </a:schemeClr>
                </a:solidFill>
                <a:latin typeface="HK Grotesk" pitchFamily="2" charset="77"/>
              </a:rPr>
              <a:t> 2001)</a:t>
            </a:r>
          </a:p>
          <a:p>
            <a:pPr lvl="2">
              <a:lnSpc>
                <a:spcPct val="100000"/>
              </a:lnSpc>
              <a:spcBef>
                <a:spcPts val="0"/>
              </a:spcBef>
            </a:pPr>
            <a:r>
              <a:rPr lang="en-CA" sz="4000" dirty="0" smtClean="0">
                <a:solidFill>
                  <a:srgbClr val="000000"/>
                </a:solidFill>
                <a:latin typeface="HK Grotesk" pitchFamily="2" charset="77"/>
              </a:rPr>
              <a:t>Awareness associated with stable states </a:t>
            </a:r>
            <a:r>
              <a:rPr lang="en-CA" sz="3200" i="1" dirty="0" smtClean="0">
                <a:solidFill>
                  <a:schemeClr val="accent6">
                    <a:lumMod val="50000"/>
                  </a:schemeClr>
                </a:solidFill>
                <a:latin typeface="HK Grotesk" pitchFamily="2" charset="77"/>
              </a:rPr>
              <a:t>(</a:t>
            </a:r>
            <a:r>
              <a:rPr lang="en-CA" sz="3200" i="1" dirty="0" err="1" smtClean="0">
                <a:solidFill>
                  <a:schemeClr val="accent6">
                    <a:lumMod val="50000"/>
                  </a:schemeClr>
                </a:solidFill>
                <a:latin typeface="HK Grotesk" pitchFamily="2" charset="77"/>
              </a:rPr>
              <a:t>Schurger</a:t>
            </a:r>
            <a:r>
              <a:rPr lang="en-CA" sz="3200" i="1" dirty="0" smtClean="0">
                <a:solidFill>
                  <a:schemeClr val="accent6">
                    <a:lumMod val="50000"/>
                  </a:schemeClr>
                </a:solidFill>
                <a:latin typeface="HK Grotesk" pitchFamily="2" charset="77"/>
              </a:rPr>
              <a:t> et al 2015)</a:t>
            </a:r>
          </a:p>
          <a:p>
            <a:pPr lvl="2">
              <a:lnSpc>
                <a:spcPct val="100000"/>
              </a:lnSpc>
              <a:spcBef>
                <a:spcPts val="0"/>
              </a:spcBef>
            </a:pPr>
            <a:r>
              <a:rPr lang="en-CA" sz="4000" dirty="0" smtClean="0">
                <a:solidFill>
                  <a:srgbClr val="000000"/>
                </a:solidFill>
                <a:latin typeface="HK Grotesk" pitchFamily="2" charset="77"/>
              </a:rPr>
              <a:t>Only sustained states are stored in working memory, and later, short-term memory, using positive feedback </a:t>
            </a:r>
            <a:r>
              <a:rPr lang="en-CA" sz="3200" i="1" dirty="0" smtClean="0">
                <a:solidFill>
                  <a:schemeClr val="accent6">
                    <a:lumMod val="50000"/>
                  </a:schemeClr>
                </a:solidFill>
                <a:latin typeface="HK Grotesk" pitchFamily="2" charset="77"/>
              </a:rPr>
              <a:t>(Barak &amp; </a:t>
            </a:r>
            <a:r>
              <a:rPr lang="en-CA" sz="3200" i="1" dirty="0" err="1" smtClean="0">
                <a:solidFill>
                  <a:schemeClr val="accent6">
                    <a:lumMod val="50000"/>
                  </a:schemeClr>
                </a:solidFill>
                <a:latin typeface="HK Grotesk" pitchFamily="2" charset="77"/>
              </a:rPr>
              <a:t>Tsodyks</a:t>
            </a:r>
            <a:r>
              <a:rPr lang="en-CA" sz="3200" i="1" dirty="0" smtClean="0">
                <a:solidFill>
                  <a:schemeClr val="accent6">
                    <a:lumMod val="50000"/>
                  </a:schemeClr>
                </a:solidFill>
                <a:latin typeface="HK Grotesk" pitchFamily="2" charset="77"/>
              </a:rPr>
              <a:t> 2014; others) </a:t>
            </a:r>
            <a:r>
              <a:rPr lang="en-CA" sz="3600" dirty="0" smtClean="0">
                <a:latin typeface="HK Grotesk" pitchFamily="2" charset="77"/>
              </a:rPr>
              <a:t>and suppression of inputs and of parts of cortex </a:t>
            </a:r>
            <a:r>
              <a:rPr lang="en-CA" sz="3200" i="1" dirty="0" smtClean="0">
                <a:solidFill>
                  <a:schemeClr val="accent6">
                    <a:lumMod val="50000"/>
                  </a:schemeClr>
                </a:solidFill>
                <a:latin typeface="HK Grotesk" pitchFamily="2" charset="77"/>
              </a:rPr>
              <a:t>(Wang 2008; others)</a:t>
            </a:r>
          </a:p>
          <a:p>
            <a:pPr lvl="2">
              <a:lnSpc>
                <a:spcPct val="100000"/>
              </a:lnSpc>
              <a:spcBef>
                <a:spcPts val="0"/>
              </a:spcBef>
            </a:pPr>
            <a:r>
              <a:rPr lang="en-CA" sz="4000" dirty="0" smtClean="0">
                <a:solidFill>
                  <a:srgbClr val="000000"/>
                </a:solidFill>
                <a:latin typeface="HK Grotesk" pitchFamily="2" charset="77"/>
              </a:rPr>
              <a:t>Attractors reliably store bits of information (identity of the attractor) and RNNs trained for remembering develop contractive attractors</a:t>
            </a:r>
          </a:p>
        </p:txBody>
      </p:sp>
    </p:spTree>
    <p:extLst>
      <p:ext uri="{BB962C8B-B14F-4D97-AF65-F5344CB8AC3E}">
        <p14:creationId xmlns:p14="http://schemas.microsoft.com/office/powerpoint/2010/main" val="105065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NEFFABLE – How Ineffable"/>
          <p:cNvPicPr>
            <a:picLocks noChangeAspect="1" noChangeArrowheads="1"/>
          </p:cNvPicPr>
          <p:nvPr/>
        </p:nvPicPr>
        <p:blipFill rotWithShape="1">
          <a:blip r:embed="rId3">
            <a:extLst>
              <a:ext uri="{28A0092B-C50C-407E-A947-70E740481C1C}">
                <a14:useLocalDpi xmlns:a14="http://schemas.microsoft.com/office/drawing/2010/main" val="0"/>
              </a:ext>
            </a:extLst>
          </a:blip>
          <a:srcRect l="16675" t="20562" r="15707" b="26099"/>
          <a:stretch/>
        </p:blipFill>
        <p:spPr bwMode="auto">
          <a:xfrm>
            <a:off x="9448800" y="5211476"/>
            <a:ext cx="8645524" cy="3409950"/>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contenu 1">
            <a:extLst>
              <a:ext uri="{FF2B5EF4-FFF2-40B4-BE49-F238E27FC236}">
                <a16:creationId xmlns:a16="http://schemas.microsoft.com/office/drawing/2014/main" xmlns="" id="{110751DC-BE45-CD4A-95D1-80C29D724785}"/>
              </a:ext>
            </a:extLst>
          </p:cNvPr>
          <p:cNvSpPr txBox="1">
            <a:spLocks/>
          </p:cNvSpPr>
          <p:nvPr/>
        </p:nvSpPr>
        <p:spPr>
          <a:xfrm>
            <a:off x="1075206" y="2001239"/>
            <a:ext cx="17487114" cy="8060363"/>
          </a:xfrm>
          <a:prstGeom prst="rect">
            <a:avLst/>
          </a:prstGeom>
        </p:spPr>
        <p:txBody>
          <a:bodyPr vert="horz" lIns="0" tIns="0" rIns="0" bIns="0" rtlCol="0">
            <a:noAutofit/>
          </a:bodyPr>
          <a:lstStyle>
            <a:lvl1pPr marL="0" indent="0" algn="l" defTabSz="1507663" rtl="0" eaLnBrk="1" latinLnBrk="0" hangingPunct="1">
              <a:lnSpc>
                <a:spcPct val="110000"/>
              </a:lnSpc>
              <a:spcBef>
                <a:spcPts val="1200"/>
              </a:spcBef>
              <a:spcAft>
                <a:spcPts val="600"/>
              </a:spcAft>
              <a:buFont typeface="Arial" panose="020B0604020202020204" pitchFamily="34" charset="0"/>
              <a:buNone/>
              <a:defRPr sz="3200" kern="1200">
                <a:solidFill>
                  <a:schemeClr val="tx1"/>
                </a:solidFill>
                <a:latin typeface="+mn-lt"/>
                <a:ea typeface="+mn-ea"/>
                <a:cs typeface="+mn-cs"/>
              </a:defRPr>
            </a:lvl1pPr>
            <a:lvl2pPr marL="360000" indent="-360000" algn="l" defTabSz="1507663"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2pPr>
            <a:lvl3pPr marL="1884578"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3pPr>
            <a:lvl4pPr marL="2638410"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4pPr>
            <a:lvl5pPr marL="3392241"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5pPr>
            <a:lvl6pPr marL="4146072"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899904"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3735"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7567"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lvl="1">
              <a:lnSpc>
                <a:spcPct val="100000"/>
              </a:lnSpc>
              <a:spcBef>
                <a:spcPts val="0"/>
              </a:spcBef>
            </a:pPr>
            <a:r>
              <a:rPr lang="en-CA" sz="4400" dirty="0" smtClean="0">
                <a:solidFill>
                  <a:srgbClr val="000000"/>
                </a:solidFill>
                <a:latin typeface="HK Grotesk" pitchFamily="2" charset="77"/>
              </a:rPr>
              <a:t>Transient states and attractor </a:t>
            </a:r>
            <a:r>
              <a:rPr lang="en-CA" sz="4400" dirty="0" err="1" smtClean="0">
                <a:solidFill>
                  <a:srgbClr val="000000"/>
                </a:solidFill>
                <a:latin typeface="HK Grotesk" pitchFamily="2" charset="77"/>
              </a:rPr>
              <a:t>embeddings</a:t>
            </a:r>
            <a:r>
              <a:rPr lang="en-CA" sz="4400" dirty="0" smtClean="0">
                <a:solidFill>
                  <a:srgbClr val="000000"/>
                </a:solidFill>
                <a:latin typeface="HK Grotesk" pitchFamily="2" charset="77"/>
              </a:rPr>
              <a:t> live in R</a:t>
            </a:r>
            <a:r>
              <a:rPr lang="en-CA" sz="4400" baseline="30000" dirty="0" smtClean="0">
                <a:solidFill>
                  <a:srgbClr val="000000"/>
                </a:solidFill>
                <a:latin typeface="HK Grotesk" pitchFamily="2" charset="77"/>
              </a:rPr>
              <a:t>10 </a:t>
            </a:r>
            <a:r>
              <a:rPr lang="en-CA" sz="4400" dirty="0" smtClean="0">
                <a:solidFill>
                  <a:srgbClr val="000000"/>
                </a:solidFill>
                <a:latin typeface="HK Grotesk" pitchFamily="2" charset="77"/>
              </a:rPr>
              <a:t> , which is so huge that it is </a:t>
            </a:r>
            <a:r>
              <a:rPr lang="en-CA" sz="4400" b="1" dirty="0" smtClean="0">
                <a:solidFill>
                  <a:srgbClr val="000000"/>
                </a:solidFill>
                <a:latin typeface="HK Grotesk" pitchFamily="2" charset="77"/>
              </a:rPr>
              <a:t>not communicable</a:t>
            </a:r>
          </a:p>
          <a:p>
            <a:pPr lvl="1">
              <a:lnSpc>
                <a:spcPct val="100000"/>
              </a:lnSpc>
              <a:spcBef>
                <a:spcPts val="0"/>
              </a:spcBef>
            </a:pPr>
            <a:endParaRPr lang="en-CA" sz="4400" baseline="30000" dirty="0">
              <a:solidFill>
                <a:srgbClr val="000000"/>
              </a:solidFill>
              <a:latin typeface="HK Grotesk" pitchFamily="2" charset="77"/>
            </a:endParaRPr>
          </a:p>
          <a:p>
            <a:pPr lvl="1">
              <a:lnSpc>
                <a:spcPct val="100000"/>
              </a:lnSpc>
              <a:spcBef>
                <a:spcPts val="0"/>
              </a:spcBef>
            </a:pPr>
            <a:r>
              <a:rPr lang="en-CA" sz="4400" dirty="0" smtClean="0">
                <a:solidFill>
                  <a:srgbClr val="000000"/>
                </a:solidFill>
                <a:latin typeface="HK Grotesk" pitchFamily="2" charset="77"/>
              </a:rPr>
              <a:t>May partially explain the impression that we experience something richer than our report, that our conscious experience is</a:t>
            </a:r>
          </a:p>
          <a:p>
            <a:pPr lvl="2">
              <a:lnSpc>
                <a:spcPct val="100000"/>
              </a:lnSpc>
              <a:spcBef>
                <a:spcPts val="0"/>
              </a:spcBef>
            </a:pPr>
            <a:r>
              <a:rPr lang="en-CA" sz="4400" b="1" dirty="0">
                <a:solidFill>
                  <a:srgbClr val="000000"/>
                </a:solidFill>
                <a:latin typeface="HK Grotesk" pitchFamily="2" charset="77"/>
              </a:rPr>
              <a:t>r</a:t>
            </a:r>
            <a:r>
              <a:rPr lang="en-CA" sz="4400" b="1" dirty="0" smtClean="0">
                <a:solidFill>
                  <a:srgbClr val="000000"/>
                </a:solidFill>
                <a:latin typeface="HK Grotesk" pitchFamily="2" charset="77"/>
              </a:rPr>
              <a:t>ich</a:t>
            </a:r>
          </a:p>
          <a:p>
            <a:pPr lvl="2">
              <a:lnSpc>
                <a:spcPct val="100000"/>
              </a:lnSpc>
              <a:spcBef>
                <a:spcPts val="0"/>
              </a:spcBef>
            </a:pPr>
            <a:r>
              <a:rPr lang="en-CA" sz="4400" b="1" dirty="0" smtClean="0">
                <a:solidFill>
                  <a:srgbClr val="000000"/>
                </a:solidFill>
                <a:latin typeface="HK Grotesk" pitchFamily="2" charset="77"/>
              </a:rPr>
              <a:t>ineffable</a:t>
            </a:r>
          </a:p>
          <a:p>
            <a:pPr lvl="2">
              <a:lnSpc>
                <a:spcPct val="100000"/>
              </a:lnSpc>
              <a:spcBef>
                <a:spcPts val="0"/>
              </a:spcBef>
            </a:pPr>
            <a:r>
              <a:rPr lang="en-CA" sz="4400" b="1" dirty="0" smtClean="0">
                <a:solidFill>
                  <a:srgbClr val="000000"/>
                </a:solidFill>
                <a:latin typeface="HK Grotesk" pitchFamily="2" charset="77"/>
              </a:rPr>
              <a:t>fleeting</a:t>
            </a:r>
          </a:p>
          <a:p>
            <a:pPr lvl="2">
              <a:lnSpc>
                <a:spcPct val="100000"/>
              </a:lnSpc>
              <a:spcBef>
                <a:spcPts val="0"/>
              </a:spcBef>
            </a:pPr>
            <a:r>
              <a:rPr lang="en-CA" sz="4400" b="1" dirty="0">
                <a:solidFill>
                  <a:srgbClr val="000000"/>
                </a:solidFill>
                <a:latin typeface="HK Grotesk" pitchFamily="2" charset="77"/>
              </a:rPr>
              <a:t>p</a:t>
            </a:r>
            <a:r>
              <a:rPr lang="en-CA" sz="4400" b="1" dirty="0" smtClean="0">
                <a:solidFill>
                  <a:srgbClr val="000000"/>
                </a:solidFill>
                <a:latin typeface="HK Grotesk" pitchFamily="2" charset="77"/>
              </a:rPr>
              <a:t>ersonal</a:t>
            </a:r>
          </a:p>
          <a:p>
            <a:pPr lvl="1">
              <a:lnSpc>
                <a:spcPct val="100000"/>
              </a:lnSpc>
              <a:spcBef>
                <a:spcPts val="0"/>
              </a:spcBef>
            </a:pPr>
            <a:endParaRPr lang="en-CA" sz="3600" dirty="0" smtClean="0">
              <a:solidFill>
                <a:srgbClr val="000000"/>
              </a:solidFill>
              <a:latin typeface="HK Grotesk" pitchFamily="2" charset="77"/>
            </a:endParaRPr>
          </a:p>
          <a:p>
            <a:pPr lvl="1">
              <a:lnSpc>
                <a:spcPct val="100000"/>
              </a:lnSpc>
              <a:spcBef>
                <a:spcPts val="0"/>
              </a:spcBef>
            </a:pPr>
            <a:r>
              <a:rPr lang="en-CA" sz="3600" dirty="0" smtClean="0">
                <a:solidFill>
                  <a:srgbClr val="000000"/>
                </a:solidFill>
                <a:latin typeface="HK Grotesk" pitchFamily="2" charset="77"/>
              </a:rPr>
              <a:t>This would make subjective experience a side-effect of the thinking machinery</a:t>
            </a:r>
            <a:endParaRPr lang="en-CA" sz="3600" dirty="0">
              <a:solidFill>
                <a:srgbClr val="000000"/>
              </a:solidFill>
              <a:latin typeface="HK Grotesk" pitchFamily="2" charset="77"/>
            </a:endParaRPr>
          </a:p>
          <a:p>
            <a:pPr lvl="1">
              <a:lnSpc>
                <a:spcPct val="100000"/>
              </a:lnSpc>
              <a:spcBef>
                <a:spcPts val="0"/>
              </a:spcBef>
            </a:pPr>
            <a:endParaRPr lang="en-CA" sz="3600" baseline="30000" dirty="0">
              <a:solidFill>
                <a:srgbClr val="000000"/>
              </a:solidFill>
              <a:latin typeface="HK Grotesk" pitchFamily="2" charset="77"/>
            </a:endParaRPr>
          </a:p>
        </p:txBody>
      </p:sp>
      <p:pic>
        <p:nvPicPr>
          <p:cNvPr id="2" name="Image 1">
            <a:extLst>
              <a:ext uri="{FF2B5EF4-FFF2-40B4-BE49-F238E27FC236}">
                <a16:creationId xmlns:a16="http://schemas.microsoft.com/office/drawing/2014/main" xmlns="" id="{1E055170-8DA6-A941-A6A8-A0292D6FCA1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94271" y="10357304"/>
            <a:ext cx="1361871" cy="684501"/>
          </a:xfrm>
          <a:prstGeom prst="rect">
            <a:avLst/>
          </a:prstGeom>
        </p:spPr>
      </p:pic>
      <p:sp>
        <p:nvSpPr>
          <p:cNvPr id="36" name="Titre 3">
            <a:extLst>
              <a:ext uri="{FF2B5EF4-FFF2-40B4-BE49-F238E27FC236}">
                <a16:creationId xmlns:a16="http://schemas.microsoft.com/office/drawing/2014/main" xmlns="" id="{C9FBA768-FABF-DD43-89CA-BC49215539B5}"/>
              </a:ext>
            </a:extLst>
          </p:cNvPr>
          <p:cNvSpPr txBox="1">
            <a:spLocks/>
          </p:cNvSpPr>
          <p:nvPr/>
        </p:nvSpPr>
        <p:spPr>
          <a:xfrm>
            <a:off x="1075206" y="849600"/>
            <a:ext cx="17487114" cy="622042"/>
          </a:xfrm>
          <a:prstGeom prst="rect">
            <a:avLst/>
          </a:prstGeom>
        </p:spPr>
        <p:txBody>
          <a:bodyPr/>
          <a:lstStyle>
            <a:lvl1pPr algn="l" defTabSz="1507663" rtl="0" eaLnBrk="1" latinLnBrk="0" hangingPunct="1">
              <a:lnSpc>
                <a:spcPct val="90000"/>
              </a:lnSpc>
              <a:spcBef>
                <a:spcPct val="0"/>
              </a:spcBef>
              <a:buNone/>
              <a:defRPr sz="4400" b="0" kern="1200" cap="all" spc="140" baseline="0">
                <a:solidFill>
                  <a:schemeClr val="tx1"/>
                </a:solidFill>
                <a:latin typeface="+mj-lt"/>
                <a:ea typeface="+mj-ea"/>
                <a:cs typeface="+mj-cs"/>
              </a:defRPr>
            </a:lvl1pPr>
          </a:lstStyle>
          <a:p>
            <a:r>
              <a:rPr lang="fr-FR" dirty="0" err="1" smtClean="0"/>
              <a:t>Richness</a:t>
            </a:r>
            <a:r>
              <a:rPr lang="fr-FR" dirty="0" smtClean="0"/>
              <a:t> &amp; </a:t>
            </a:r>
            <a:r>
              <a:rPr lang="fr-FR" dirty="0" err="1" smtClean="0"/>
              <a:t>ineffability</a:t>
            </a:r>
            <a:r>
              <a:rPr lang="fr-FR" dirty="0" smtClean="0"/>
              <a:t> of subjective </a:t>
            </a:r>
            <a:r>
              <a:rPr lang="fr-FR" dirty="0" err="1" smtClean="0"/>
              <a:t>experience</a:t>
            </a:r>
            <a:endParaRPr lang="en-CA" b="1" dirty="0">
              <a:solidFill>
                <a:srgbClr val="000000"/>
              </a:solidFill>
              <a:latin typeface="HK Grotesk" pitchFamily="2" charset="77"/>
            </a:endParaRPr>
          </a:p>
        </p:txBody>
      </p:sp>
      <p:sp>
        <p:nvSpPr>
          <p:cNvPr id="35" name="Espace réservé du numéro de diapositive 2">
            <a:extLst>
              <a:ext uri="{FF2B5EF4-FFF2-40B4-BE49-F238E27FC236}">
                <a16:creationId xmlns:a16="http://schemas.microsoft.com/office/drawing/2014/main" xmlns="" id="{A1323CE0-7415-6149-AB0E-0D8DDE089026}"/>
              </a:ext>
            </a:extLst>
          </p:cNvPr>
          <p:cNvSpPr txBox="1">
            <a:spLocks/>
          </p:cNvSpPr>
          <p:nvPr/>
        </p:nvSpPr>
        <p:spPr>
          <a:xfrm>
            <a:off x="18094324" y="10591200"/>
            <a:ext cx="946075" cy="306000"/>
          </a:xfrm>
          <a:prstGeom prst="rect">
            <a:avLst/>
          </a:prstGeom>
        </p:spPr>
        <p:txBody>
          <a:bodyPr/>
          <a:lstStyle>
            <a:defPPr>
              <a:defRPr lang="fr-FR"/>
            </a:defPPr>
            <a:lvl1pPr marL="0" algn="l" defTabSz="1507410" rtl="0" eaLnBrk="1" latinLnBrk="0" hangingPunct="1">
              <a:defRPr sz="2968" kern="1200">
                <a:solidFill>
                  <a:schemeClr val="tx1"/>
                </a:solidFill>
                <a:latin typeface="+mn-lt"/>
                <a:ea typeface="+mn-ea"/>
                <a:cs typeface="+mn-cs"/>
              </a:defRPr>
            </a:lvl1pPr>
            <a:lvl2pPr marL="753704" algn="l" defTabSz="1507410" rtl="0" eaLnBrk="1" latinLnBrk="0" hangingPunct="1">
              <a:defRPr sz="2968" kern="1200">
                <a:solidFill>
                  <a:schemeClr val="tx1"/>
                </a:solidFill>
                <a:latin typeface="+mn-lt"/>
                <a:ea typeface="+mn-ea"/>
                <a:cs typeface="+mn-cs"/>
              </a:defRPr>
            </a:lvl2pPr>
            <a:lvl3pPr marL="1507410" algn="l" defTabSz="1507410" rtl="0" eaLnBrk="1" latinLnBrk="0" hangingPunct="1">
              <a:defRPr sz="2968" kern="1200">
                <a:solidFill>
                  <a:schemeClr val="tx1"/>
                </a:solidFill>
                <a:latin typeface="+mn-lt"/>
                <a:ea typeface="+mn-ea"/>
                <a:cs typeface="+mn-cs"/>
              </a:defRPr>
            </a:lvl3pPr>
            <a:lvl4pPr marL="2261115" algn="l" defTabSz="1507410" rtl="0" eaLnBrk="1" latinLnBrk="0" hangingPunct="1">
              <a:defRPr sz="2968" kern="1200">
                <a:solidFill>
                  <a:schemeClr val="tx1"/>
                </a:solidFill>
                <a:latin typeface="+mn-lt"/>
                <a:ea typeface="+mn-ea"/>
                <a:cs typeface="+mn-cs"/>
              </a:defRPr>
            </a:lvl4pPr>
            <a:lvl5pPr marL="3014819" algn="l" defTabSz="1507410" rtl="0" eaLnBrk="1" latinLnBrk="0" hangingPunct="1">
              <a:defRPr sz="2968" kern="1200">
                <a:solidFill>
                  <a:schemeClr val="tx1"/>
                </a:solidFill>
                <a:latin typeface="+mn-lt"/>
                <a:ea typeface="+mn-ea"/>
                <a:cs typeface="+mn-cs"/>
              </a:defRPr>
            </a:lvl5pPr>
            <a:lvl6pPr marL="3768525" algn="l" defTabSz="1507410" rtl="0" eaLnBrk="1" latinLnBrk="0" hangingPunct="1">
              <a:defRPr sz="2968" kern="1200">
                <a:solidFill>
                  <a:schemeClr val="tx1"/>
                </a:solidFill>
                <a:latin typeface="+mn-lt"/>
                <a:ea typeface="+mn-ea"/>
                <a:cs typeface="+mn-cs"/>
              </a:defRPr>
            </a:lvl6pPr>
            <a:lvl7pPr marL="4522230" algn="l" defTabSz="1507410" rtl="0" eaLnBrk="1" latinLnBrk="0" hangingPunct="1">
              <a:defRPr sz="2968" kern="1200">
                <a:solidFill>
                  <a:schemeClr val="tx1"/>
                </a:solidFill>
                <a:latin typeface="+mn-lt"/>
                <a:ea typeface="+mn-ea"/>
                <a:cs typeface="+mn-cs"/>
              </a:defRPr>
            </a:lvl7pPr>
            <a:lvl8pPr marL="5275936" algn="l" defTabSz="1507410" rtl="0" eaLnBrk="1" latinLnBrk="0" hangingPunct="1">
              <a:defRPr sz="2968" kern="1200">
                <a:solidFill>
                  <a:schemeClr val="tx1"/>
                </a:solidFill>
                <a:latin typeface="+mn-lt"/>
                <a:ea typeface="+mn-ea"/>
                <a:cs typeface="+mn-cs"/>
              </a:defRPr>
            </a:lvl8pPr>
            <a:lvl9pPr marL="6029640" algn="l" defTabSz="1507410" rtl="0" eaLnBrk="1" latinLnBrk="0" hangingPunct="1">
              <a:defRPr sz="2968" kern="1200">
                <a:solidFill>
                  <a:schemeClr val="tx1"/>
                </a:solidFill>
                <a:latin typeface="+mn-lt"/>
                <a:ea typeface="+mn-ea"/>
                <a:cs typeface="+mn-cs"/>
              </a:defRPr>
            </a:lvl9pPr>
          </a:lstStyle>
          <a:p>
            <a:pPr algn="r"/>
            <a:fld id="{3DDD136B-64FC-6A41-8A4B-BCAFB6CA4887}" type="slidenum">
              <a:rPr lang="en-CA" sz="1400" smtClean="0">
                <a:solidFill>
                  <a:srgbClr val="000000"/>
                </a:solidFill>
                <a:latin typeface="HK Grotesk" pitchFamily="2" charset="77"/>
              </a:rPr>
              <a:pPr algn="r"/>
              <a:t>17</a:t>
            </a:fld>
            <a:endParaRPr lang="en-CA" sz="1400" dirty="0">
              <a:solidFill>
                <a:srgbClr val="000000"/>
              </a:solidFill>
              <a:latin typeface="HK Grotesk" pitchFamily="2" charset="77"/>
            </a:endParaRPr>
          </a:p>
        </p:txBody>
      </p:sp>
      <p:sp>
        <p:nvSpPr>
          <p:cNvPr id="3" name="ZoneTexte 2"/>
          <p:cNvSpPr txBox="1"/>
          <p:nvPr/>
        </p:nvSpPr>
        <p:spPr>
          <a:xfrm>
            <a:off x="13084480" y="2001239"/>
            <a:ext cx="382284" cy="338554"/>
          </a:xfrm>
          <a:prstGeom prst="rect">
            <a:avLst/>
          </a:prstGeom>
          <a:noFill/>
        </p:spPr>
        <p:txBody>
          <a:bodyPr wrap="none" rtlCol="0">
            <a:spAutoFit/>
          </a:bodyPr>
          <a:lstStyle/>
          <a:p>
            <a:pPr marL="0" lvl="1"/>
            <a:r>
              <a:rPr lang="en-CA" sz="2400" baseline="30000" dirty="0" smtClean="0">
                <a:solidFill>
                  <a:srgbClr val="000000"/>
                </a:solidFill>
                <a:latin typeface="HK Grotesk" pitchFamily="2" charset="77"/>
              </a:rPr>
              <a:t>11</a:t>
            </a:r>
            <a:endParaRPr lang="en-CA" sz="2400" baseline="30000" dirty="0">
              <a:solidFill>
                <a:srgbClr val="000000"/>
              </a:solidFill>
              <a:latin typeface="HK Grotesk" pitchFamily="2" charset="77"/>
            </a:endParaRPr>
          </a:p>
        </p:txBody>
      </p:sp>
    </p:spTree>
    <p:extLst>
      <p:ext uri="{BB962C8B-B14F-4D97-AF65-F5344CB8AC3E}">
        <p14:creationId xmlns:p14="http://schemas.microsoft.com/office/powerpoint/2010/main" val="80489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1E055170-8DA6-A941-A6A8-A0292D6FCA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4271" y="10357304"/>
            <a:ext cx="1361871" cy="684501"/>
          </a:xfrm>
          <a:prstGeom prst="rect">
            <a:avLst/>
          </a:prstGeom>
        </p:spPr>
      </p:pic>
      <p:sp>
        <p:nvSpPr>
          <p:cNvPr id="36" name="Titre 3">
            <a:extLst>
              <a:ext uri="{FF2B5EF4-FFF2-40B4-BE49-F238E27FC236}">
                <a16:creationId xmlns:a16="http://schemas.microsoft.com/office/drawing/2014/main" xmlns="" id="{C9FBA768-FABF-DD43-89CA-BC49215539B5}"/>
              </a:ext>
            </a:extLst>
          </p:cNvPr>
          <p:cNvSpPr txBox="1">
            <a:spLocks/>
          </p:cNvSpPr>
          <p:nvPr/>
        </p:nvSpPr>
        <p:spPr>
          <a:xfrm>
            <a:off x="1075206" y="849600"/>
            <a:ext cx="17487114" cy="622042"/>
          </a:xfrm>
          <a:prstGeom prst="rect">
            <a:avLst/>
          </a:prstGeom>
        </p:spPr>
        <p:txBody>
          <a:bodyPr/>
          <a:lstStyle>
            <a:lvl1pPr algn="l" defTabSz="1507663" rtl="0" eaLnBrk="1" latinLnBrk="0" hangingPunct="1">
              <a:lnSpc>
                <a:spcPct val="90000"/>
              </a:lnSpc>
              <a:spcBef>
                <a:spcPct val="0"/>
              </a:spcBef>
              <a:buNone/>
              <a:defRPr sz="4400" b="0" kern="1200" cap="all" spc="140" baseline="0">
                <a:solidFill>
                  <a:schemeClr val="tx1"/>
                </a:solidFill>
                <a:latin typeface="+mj-lt"/>
                <a:ea typeface="+mj-ea"/>
                <a:cs typeface="+mj-cs"/>
              </a:defRPr>
            </a:lvl1pPr>
          </a:lstStyle>
          <a:p>
            <a:r>
              <a:rPr lang="fr-FR" dirty="0" err="1" smtClean="0"/>
              <a:t>Working</a:t>
            </a:r>
            <a:r>
              <a:rPr lang="fr-FR" dirty="0" smtClean="0"/>
              <a:t> memory &amp; </a:t>
            </a:r>
            <a:r>
              <a:rPr lang="fr-FR" dirty="0" err="1" smtClean="0"/>
              <a:t>reporting</a:t>
            </a:r>
            <a:endParaRPr lang="en-CA" b="1" dirty="0">
              <a:solidFill>
                <a:srgbClr val="000000"/>
              </a:solidFill>
              <a:latin typeface="HK Grotesk" pitchFamily="2" charset="77"/>
            </a:endParaRPr>
          </a:p>
        </p:txBody>
      </p:sp>
      <p:sp>
        <p:nvSpPr>
          <p:cNvPr id="35" name="Espace réservé du numéro de diapositive 2">
            <a:extLst>
              <a:ext uri="{FF2B5EF4-FFF2-40B4-BE49-F238E27FC236}">
                <a16:creationId xmlns:a16="http://schemas.microsoft.com/office/drawing/2014/main" xmlns="" id="{A1323CE0-7415-6149-AB0E-0D8DDE089026}"/>
              </a:ext>
            </a:extLst>
          </p:cNvPr>
          <p:cNvSpPr txBox="1">
            <a:spLocks/>
          </p:cNvSpPr>
          <p:nvPr/>
        </p:nvSpPr>
        <p:spPr>
          <a:xfrm>
            <a:off x="18094324" y="10591200"/>
            <a:ext cx="946075" cy="306000"/>
          </a:xfrm>
          <a:prstGeom prst="rect">
            <a:avLst/>
          </a:prstGeom>
        </p:spPr>
        <p:txBody>
          <a:bodyPr/>
          <a:lstStyle>
            <a:defPPr>
              <a:defRPr lang="fr-FR"/>
            </a:defPPr>
            <a:lvl1pPr marL="0" algn="l" defTabSz="1507410" rtl="0" eaLnBrk="1" latinLnBrk="0" hangingPunct="1">
              <a:defRPr sz="2968" kern="1200">
                <a:solidFill>
                  <a:schemeClr val="tx1"/>
                </a:solidFill>
                <a:latin typeface="+mn-lt"/>
                <a:ea typeface="+mn-ea"/>
                <a:cs typeface="+mn-cs"/>
              </a:defRPr>
            </a:lvl1pPr>
            <a:lvl2pPr marL="753704" algn="l" defTabSz="1507410" rtl="0" eaLnBrk="1" latinLnBrk="0" hangingPunct="1">
              <a:defRPr sz="2968" kern="1200">
                <a:solidFill>
                  <a:schemeClr val="tx1"/>
                </a:solidFill>
                <a:latin typeface="+mn-lt"/>
                <a:ea typeface="+mn-ea"/>
                <a:cs typeface="+mn-cs"/>
              </a:defRPr>
            </a:lvl2pPr>
            <a:lvl3pPr marL="1507410" algn="l" defTabSz="1507410" rtl="0" eaLnBrk="1" latinLnBrk="0" hangingPunct="1">
              <a:defRPr sz="2968" kern="1200">
                <a:solidFill>
                  <a:schemeClr val="tx1"/>
                </a:solidFill>
                <a:latin typeface="+mn-lt"/>
                <a:ea typeface="+mn-ea"/>
                <a:cs typeface="+mn-cs"/>
              </a:defRPr>
            </a:lvl3pPr>
            <a:lvl4pPr marL="2261115" algn="l" defTabSz="1507410" rtl="0" eaLnBrk="1" latinLnBrk="0" hangingPunct="1">
              <a:defRPr sz="2968" kern="1200">
                <a:solidFill>
                  <a:schemeClr val="tx1"/>
                </a:solidFill>
                <a:latin typeface="+mn-lt"/>
                <a:ea typeface="+mn-ea"/>
                <a:cs typeface="+mn-cs"/>
              </a:defRPr>
            </a:lvl4pPr>
            <a:lvl5pPr marL="3014819" algn="l" defTabSz="1507410" rtl="0" eaLnBrk="1" latinLnBrk="0" hangingPunct="1">
              <a:defRPr sz="2968" kern="1200">
                <a:solidFill>
                  <a:schemeClr val="tx1"/>
                </a:solidFill>
                <a:latin typeface="+mn-lt"/>
                <a:ea typeface="+mn-ea"/>
                <a:cs typeface="+mn-cs"/>
              </a:defRPr>
            </a:lvl5pPr>
            <a:lvl6pPr marL="3768525" algn="l" defTabSz="1507410" rtl="0" eaLnBrk="1" latinLnBrk="0" hangingPunct="1">
              <a:defRPr sz="2968" kern="1200">
                <a:solidFill>
                  <a:schemeClr val="tx1"/>
                </a:solidFill>
                <a:latin typeface="+mn-lt"/>
                <a:ea typeface="+mn-ea"/>
                <a:cs typeface="+mn-cs"/>
              </a:defRPr>
            </a:lvl6pPr>
            <a:lvl7pPr marL="4522230" algn="l" defTabSz="1507410" rtl="0" eaLnBrk="1" latinLnBrk="0" hangingPunct="1">
              <a:defRPr sz="2968" kern="1200">
                <a:solidFill>
                  <a:schemeClr val="tx1"/>
                </a:solidFill>
                <a:latin typeface="+mn-lt"/>
                <a:ea typeface="+mn-ea"/>
                <a:cs typeface="+mn-cs"/>
              </a:defRPr>
            </a:lvl7pPr>
            <a:lvl8pPr marL="5275936" algn="l" defTabSz="1507410" rtl="0" eaLnBrk="1" latinLnBrk="0" hangingPunct="1">
              <a:defRPr sz="2968" kern="1200">
                <a:solidFill>
                  <a:schemeClr val="tx1"/>
                </a:solidFill>
                <a:latin typeface="+mn-lt"/>
                <a:ea typeface="+mn-ea"/>
                <a:cs typeface="+mn-cs"/>
              </a:defRPr>
            </a:lvl8pPr>
            <a:lvl9pPr marL="6029640" algn="l" defTabSz="1507410" rtl="0" eaLnBrk="1" latinLnBrk="0" hangingPunct="1">
              <a:defRPr sz="2968" kern="1200">
                <a:solidFill>
                  <a:schemeClr val="tx1"/>
                </a:solidFill>
                <a:latin typeface="+mn-lt"/>
                <a:ea typeface="+mn-ea"/>
                <a:cs typeface="+mn-cs"/>
              </a:defRPr>
            </a:lvl9pPr>
          </a:lstStyle>
          <a:p>
            <a:pPr algn="r"/>
            <a:fld id="{3DDD136B-64FC-6A41-8A4B-BCAFB6CA4887}" type="slidenum">
              <a:rPr lang="en-CA" sz="1400" smtClean="0">
                <a:solidFill>
                  <a:srgbClr val="000000"/>
                </a:solidFill>
                <a:latin typeface="HK Grotesk" pitchFamily="2" charset="77"/>
              </a:rPr>
              <a:pPr algn="r"/>
              <a:t>18</a:t>
            </a:fld>
            <a:endParaRPr lang="en-CA" sz="1400" dirty="0">
              <a:solidFill>
                <a:srgbClr val="000000"/>
              </a:solidFill>
              <a:latin typeface="HK Grotesk" pitchFamily="2" charset="77"/>
            </a:endParaRPr>
          </a:p>
        </p:txBody>
      </p:sp>
      <p:sp>
        <p:nvSpPr>
          <p:cNvPr id="8" name="Espace réservé du contenu 1">
            <a:extLst>
              <a:ext uri="{FF2B5EF4-FFF2-40B4-BE49-F238E27FC236}">
                <a16:creationId xmlns:a16="http://schemas.microsoft.com/office/drawing/2014/main" xmlns="" id="{110751DC-BE45-CD4A-95D1-80C29D724785}"/>
              </a:ext>
            </a:extLst>
          </p:cNvPr>
          <p:cNvSpPr txBox="1">
            <a:spLocks/>
          </p:cNvSpPr>
          <p:nvPr/>
        </p:nvSpPr>
        <p:spPr>
          <a:xfrm>
            <a:off x="1075206" y="2001239"/>
            <a:ext cx="17487114" cy="8060363"/>
          </a:xfrm>
          <a:prstGeom prst="rect">
            <a:avLst/>
          </a:prstGeom>
        </p:spPr>
        <p:txBody>
          <a:bodyPr vert="horz" lIns="0" tIns="0" rIns="0" bIns="0" rtlCol="0">
            <a:noAutofit/>
          </a:bodyPr>
          <a:lstStyle>
            <a:lvl1pPr marL="0" indent="0" algn="l" defTabSz="1507663" rtl="0" eaLnBrk="1" latinLnBrk="0" hangingPunct="1">
              <a:lnSpc>
                <a:spcPct val="110000"/>
              </a:lnSpc>
              <a:spcBef>
                <a:spcPts val="1200"/>
              </a:spcBef>
              <a:spcAft>
                <a:spcPts val="600"/>
              </a:spcAft>
              <a:buFont typeface="Arial" panose="020B0604020202020204" pitchFamily="34" charset="0"/>
              <a:buNone/>
              <a:defRPr sz="3200" kern="1200">
                <a:solidFill>
                  <a:schemeClr val="tx1"/>
                </a:solidFill>
                <a:latin typeface="+mn-lt"/>
                <a:ea typeface="+mn-ea"/>
                <a:cs typeface="+mn-cs"/>
              </a:defRPr>
            </a:lvl1pPr>
            <a:lvl2pPr marL="360000" indent="-360000" algn="l" defTabSz="1507663"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2pPr>
            <a:lvl3pPr marL="1884578"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3pPr>
            <a:lvl4pPr marL="2638410"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4pPr>
            <a:lvl5pPr marL="3392241"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5pPr>
            <a:lvl6pPr marL="4146072"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899904"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3735"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7567"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lvl="1">
              <a:lnSpc>
                <a:spcPct val="100000"/>
              </a:lnSpc>
              <a:spcBef>
                <a:spcPts val="0"/>
              </a:spcBef>
            </a:pPr>
            <a:endParaRPr lang="en-CA" sz="3600" dirty="0">
              <a:solidFill>
                <a:srgbClr val="000000"/>
              </a:solidFill>
              <a:latin typeface="HK Grotesk" pitchFamily="2" charset="77"/>
            </a:endParaRPr>
          </a:p>
          <a:p>
            <a:pPr lvl="1">
              <a:lnSpc>
                <a:spcPct val="100000"/>
              </a:lnSpc>
              <a:spcBef>
                <a:spcPts val="0"/>
              </a:spcBef>
            </a:pPr>
            <a:r>
              <a:rPr lang="en-CA" sz="4400" b="1" dirty="0" smtClean="0">
                <a:solidFill>
                  <a:srgbClr val="000000"/>
                </a:solidFill>
                <a:latin typeface="HK Grotesk" pitchFamily="2" charset="77"/>
              </a:rPr>
              <a:t>Report &amp; discreteness</a:t>
            </a:r>
            <a:r>
              <a:rPr lang="en-CA" sz="3600" dirty="0" smtClean="0">
                <a:solidFill>
                  <a:srgbClr val="000000"/>
                </a:solidFill>
                <a:latin typeface="HK Grotesk" pitchFamily="2" charset="77"/>
              </a:rPr>
              <a:t>: our linguistic reports and ulterior memories of these thoughts suggest that working memory content has a strongly discrete quality. Something is also lost between our immediate subjective experience and our memory of it.</a:t>
            </a:r>
          </a:p>
          <a:p>
            <a:pPr lvl="1">
              <a:lnSpc>
                <a:spcPct val="100000"/>
              </a:lnSpc>
              <a:spcBef>
                <a:spcPts val="0"/>
              </a:spcBef>
            </a:pPr>
            <a:endParaRPr lang="en-CA" sz="3600" dirty="0">
              <a:solidFill>
                <a:srgbClr val="000000"/>
              </a:solidFill>
              <a:latin typeface="HK Grotesk" pitchFamily="2" charset="77"/>
            </a:endParaRPr>
          </a:p>
          <a:p>
            <a:pPr lvl="1">
              <a:lnSpc>
                <a:spcPct val="100000"/>
              </a:lnSpc>
              <a:spcBef>
                <a:spcPts val="0"/>
              </a:spcBef>
            </a:pPr>
            <a:endParaRPr lang="en-CA" sz="3600" dirty="0" smtClean="0">
              <a:solidFill>
                <a:srgbClr val="000000"/>
              </a:solidFill>
              <a:latin typeface="HK Grotesk" pitchFamily="2" charset="77"/>
            </a:endParaRPr>
          </a:p>
        </p:txBody>
      </p:sp>
      <p:pic>
        <p:nvPicPr>
          <p:cNvPr id="4" name="Image 3"/>
          <p:cNvPicPr>
            <a:picLocks noChangeAspect="1"/>
          </p:cNvPicPr>
          <p:nvPr/>
        </p:nvPicPr>
        <p:blipFill rotWithShape="1">
          <a:blip r:embed="rId4"/>
          <a:srcRect b="7370"/>
          <a:stretch/>
        </p:blipFill>
        <p:spPr>
          <a:xfrm>
            <a:off x="6953251" y="4529065"/>
            <a:ext cx="5505450" cy="5828239"/>
          </a:xfrm>
          <a:prstGeom prst="rect">
            <a:avLst/>
          </a:prstGeom>
        </p:spPr>
      </p:pic>
      <p:sp>
        <p:nvSpPr>
          <p:cNvPr id="5" name="ZoneTexte 4"/>
          <p:cNvSpPr txBox="1"/>
          <p:nvPr/>
        </p:nvSpPr>
        <p:spPr>
          <a:xfrm>
            <a:off x="12957237" y="5295650"/>
            <a:ext cx="6588063" cy="2375971"/>
          </a:xfrm>
          <a:prstGeom prst="rect">
            <a:avLst/>
          </a:prstGeom>
          <a:noFill/>
        </p:spPr>
        <p:txBody>
          <a:bodyPr wrap="square" rtlCol="0">
            <a:spAutoFit/>
          </a:bodyPr>
          <a:lstStyle/>
          <a:p>
            <a:r>
              <a:rPr lang="fr-FR" dirty="0" smtClean="0"/>
              <a:t>Note: </a:t>
            </a:r>
            <a:r>
              <a:rPr lang="fr-FR" b="1" dirty="0" smtClean="0"/>
              <a:t>prototypes</a:t>
            </a:r>
            <a:r>
              <a:rPr lang="fr-FR" dirty="0" smtClean="0"/>
              <a:t> </a:t>
            </a:r>
            <a:r>
              <a:rPr lang="fr-FR" dirty="0" err="1" smtClean="0"/>
              <a:t>can</a:t>
            </a:r>
            <a:r>
              <a:rPr lang="fr-FR" dirty="0" smtClean="0"/>
              <a:t> </a:t>
            </a:r>
            <a:r>
              <a:rPr lang="fr-FR" dirty="0" err="1" smtClean="0"/>
              <a:t>be</a:t>
            </a:r>
            <a:r>
              <a:rPr lang="fr-FR" dirty="0" smtClean="0"/>
              <a:t> </a:t>
            </a:r>
            <a:r>
              <a:rPr lang="fr-FR" dirty="0" err="1" smtClean="0"/>
              <a:t>learned</a:t>
            </a:r>
            <a:r>
              <a:rPr lang="fr-FR" dirty="0" smtClean="0"/>
              <a:t> (</a:t>
            </a:r>
            <a:r>
              <a:rPr lang="fr-FR" dirty="0" err="1" smtClean="0"/>
              <a:t>sometimes</a:t>
            </a:r>
            <a:r>
              <a:rPr lang="fr-FR" dirty="0" smtClean="0"/>
              <a:t> in one </a:t>
            </a:r>
            <a:r>
              <a:rPr lang="fr-FR" dirty="0" err="1" smtClean="0"/>
              <a:t>shot</a:t>
            </a:r>
            <a:r>
              <a:rPr lang="fr-FR" dirty="0" smtClean="0"/>
              <a:t>) and </a:t>
            </a:r>
            <a:r>
              <a:rPr lang="fr-FR" dirty="0" err="1" smtClean="0"/>
              <a:t>associate</a:t>
            </a:r>
            <a:r>
              <a:rPr lang="fr-FR" dirty="0" smtClean="0"/>
              <a:t> a </a:t>
            </a:r>
            <a:r>
              <a:rPr lang="fr-FR" dirty="0" err="1" smtClean="0"/>
              <a:t>symbol</a:t>
            </a:r>
            <a:r>
              <a:rPr lang="fr-FR" dirty="0" smtClean="0"/>
              <a:t> </a:t>
            </a:r>
            <a:r>
              <a:rPr lang="fr-FR" dirty="0" err="1" smtClean="0"/>
              <a:t>with</a:t>
            </a:r>
            <a:r>
              <a:rPr lang="fr-FR" dirty="0" smtClean="0"/>
              <a:t> a </a:t>
            </a:r>
            <a:r>
              <a:rPr lang="fr-FR" dirty="0" err="1" smtClean="0"/>
              <a:t>fairly</a:t>
            </a:r>
            <a:r>
              <a:rPr lang="fr-FR" dirty="0" smtClean="0"/>
              <a:t> high-</a:t>
            </a:r>
            <a:r>
              <a:rPr lang="fr-FR" dirty="0" err="1" smtClean="0"/>
              <a:t>dimensional</a:t>
            </a:r>
            <a:r>
              <a:rPr lang="fr-FR" dirty="0" smtClean="0"/>
              <a:t> </a:t>
            </a:r>
            <a:r>
              <a:rPr lang="fr-FR" dirty="0" err="1" smtClean="0"/>
              <a:t>continuous</a:t>
            </a:r>
            <a:r>
              <a:rPr lang="fr-FR" dirty="0" smtClean="0"/>
              <a:t> </a:t>
            </a:r>
            <a:r>
              <a:rPr lang="fr-FR" dirty="0" err="1" smtClean="0"/>
              <a:t>representation</a:t>
            </a:r>
            <a:r>
              <a:rPr lang="fr-FR" dirty="0" smtClean="0"/>
              <a:t> (</a:t>
            </a:r>
            <a:r>
              <a:rPr lang="fr-FR" dirty="0" err="1" smtClean="0"/>
              <a:t>e.g</a:t>
            </a:r>
            <a:r>
              <a:rPr lang="fr-FR" dirty="0" smtClean="0"/>
              <a:t>. a face).</a:t>
            </a:r>
          </a:p>
        </p:txBody>
      </p:sp>
    </p:spTree>
    <p:extLst>
      <p:ext uri="{BB962C8B-B14F-4D97-AF65-F5344CB8AC3E}">
        <p14:creationId xmlns:p14="http://schemas.microsoft.com/office/powerpoint/2010/main" val="32315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075208" y="2868710"/>
            <a:ext cx="10067713" cy="6168968"/>
          </a:xfrm>
        </p:spPr>
        <p:txBody>
          <a:bodyPr/>
          <a:lstStyle/>
          <a:p>
            <a:pPr marL="457200" indent="-457200">
              <a:buFont typeface="Arial" charset="0"/>
              <a:buChar char="•"/>
            </a:pPr>
            <a:r>
              <a:rPr lang="fr-FR" dirty="0" smtClean="0"/>
              <a:t>Neural and </a:t>
            </a:r>
            <a:r>
              <a:rPr lang="fr-FR" dirty="0" err="1" smtClean="0"/>
              <a:t>synaptic</a:t>
            </a:r>
            <a:r>
              <a:rPr lang="fr-FR" dirty="0" smtClean="0"/>
              <a:t> noise </a:t>
            </a:r>
            <a:r>
              <a:rPr lang="fr-FR" dirty="0" smtClean="0">
                <a:sym typeface="Wingdings"/>
              </a:rPr>
              <a:t> </a:t>
            </a:r>
            <a:r>
              <a:rPr lang="fr-FR" dirty="0" err="1" smtClean="0">
                <a:sym typeface="Wingdings"/>
              </a:rPr>
              <a:t>r</a:t>
            </a:r>
            <a:r>
              <a:rPr lang="fr-FR" dirty="0" err="1" smtClean="0"/>
              <a:t>andomly</a:t>
            </a:r>
            <a:r>
              <a:rPr lang="fr-FR" dirty="0" smtClean="0"/>
              <a:t> </a:t>
            </a:r>
            <a:r>
              <a:rPr lang="fr-FR" dirty="0" err="1" smtClean="0"/>
              <a:t>selected</a:t>
            </a:r>
            <a:r>
              <a:rPr lang="fr-FR" dirty="0" smtClean="0"/>
              <a:t> </a:t>
            </a:r>
            <a:r>
              <a:rPr lang="fr-FR" dirty="0" err="1" smtClean="0"/>
              <a:t>attractor</a:t>
            </a:r>
            <a:endParaRPr lang="fr-FR" dirty="0" smtClean="0"/>
          </a:p>
          <a:p>
            <a:pPr marL="457200" indent="-457200">
              <a:buFont typeface="Arial" charset="0"/>
              <a:buChar char="•"/>
            </a:pPr>
            <a:r>
              <a:rPr lang="fr-FR" dirty="0" err="1"/>
              <a:t>C</a:t>
            </a:r>
            <a:r>
              <a:rPr lang="fr-FR" dirty="0" err="1" smtClean="0"/>
              <a:t>haotic</a:t>
            </a:r>
            <a:r>
              <a:rPr lang="fr-FR" dirty="0" smtClean="0"/>
              <a:t> </a:t>
            </a:r>
            <a:r>
              <a:rPr lang="fr-FR" dirty="0" err="1" smtClean="0"/>
              <a:t>dynamics</a:t>
            </a:r>
            <a:r>
              <a:rPr lang="fr-FR" dirty="0" smtClean="0"/>
              <a:t> </a:t>
            </a:r>
            <a:r>
              <a:rPr lang="fr-FR" dirty="0" smtClean="0">
                <a:sym typeface="Wingdings"/>
              </a:rPr>
              <a:t> </a:t>
            </a:r>
            <a:r>
              <a:rPr lang="fr-FR" dirty="0" err="1" smtClean="0"/>
              <a:t>sensitivity</a:t>
            </a:r>
            <a:r>
              <a:rPr lang="fr-FR" dirty="0" smtClean="0"/>
              <a:t> to initial conditions (pseudo-</a:t>
            </a:r>
            <a:r>
              <a:rPr lang="fr-FR" dirty="0" err="1" smtClean="0"/>
              <a:t>randomness</a:t>
            </a:r>
            <a:r>
              <a:rPr lang="fr-FR" dirty="0" smtClean="0"/>
              <a:t>)</a:t>
            </a:r>
          </a:p>
          <a:p>
            <a:pPr marL="457200" indent="-457200">
              <a:buFont typeface="Arial" charset="0"/>
              <a:buChar char="•"/>
            </a:pPr>
            <a:endParaRPr lang="fr-FR" dirty="0" smtClean="0"/>
          </a:p>
          <a:p>
            <a:r>
              <a:rPr lang="fr-FR" dirty="0" smtClean="0"/>
              <a:t>= </a:t>
            </a:r>
            <a:r>
              <a:rPr lang="fr-FR" sz="4000" b="1" dirty="0" err="1" smtClean="0">
                <a:solidFill>
                  <a:srgbClr val="FF0000"/>
                </a:solidFill>
              </a:rPr>
              <a:t>stochastic</a:t>
            </a:r>
            <a:r>
              <a:rPr lang="fr-FR" sz="4000" b="1" dirty="0" smtClean="0">
                <a:solidFill>
                  <a:srgbClr val="FF0000"/>
                </a:solidFill>
              </a:rPr>
              <a:t> hard attention </a:t>
            </a:r>
            <a:endParaRPr lang="fr-FR" b="1" dirty="0" smtClean="0">
              <a:solidFill>
                <a:srgbClr val="FF0000"/>
              </a:solidFill>
            </a:endParaRPr>
          </a:p>
          <a:p>
            <a:endParaRPr lang="fr-FR" dirty="0" smtClean="0"/>
          </a:p>
          <a:p>
            <a:pPr marL="457200" indent="-457200">
              <a:buFont typeface="Arial" charset="0"/>
              <a:buChar char="•"/>
            </a:pPr>
            <a:r>
              <a:rPr lang="fr-FR" b="1" dirty="0" err="1" smtClean="0">
                <a:solidFill>
                  <a:srgbClr val="FF0000"/>
                </a:solidFill>
              </a:rPr>
              <a:t>GFlowNet</a:t>
            </a:r>
            <a:r>
              <a:rPr lang="fr-FR" dirty="0" smtClean="0"/>
              <a:t>: </a:t>
            </a:r>
            <a:r>
              <a:rPr lang="fr-FR" dirty="0" err="1" smtClean="0"/>
              <a:t>mathematical</a:t>
            </a:r>
            <a:r>
              <a:rPr lang="fr-FR" dirty="0" smtClean="0"/>
              <a:t> abstraction to </a:t>
            </a:r>
            <a:r>
              <a:rPr lang="fr-FR" dirty="0" err="1" smtClean="0"/>
              <a:t>specify</a:t>
            </a:r>
            <a:r>
              <a:rPr lang="fr-FR" dirty="0" smtClean="0"/>
              <a:t> how to </a:t>
            </a:r>
            <a:r>
              <a:rPr lang="fr-FR" dirty="0" err="1" smtClean="0"/>
              <a:t>learn</a:t>
            </a:r>
            <a:r>
              <a:rPr lang="fr-FR" dirty="0" smtClean="0"/>
              <a:t> the </a:t>
            </a:r>
            <a:r>
              <a:rPr lang="fr-FR" dirty="0" err="1" smtClean="0"/>
              <a:t>corresponding</a:t>
            </a:r>
            <a:r>
              <a:rPr lang="fr-FR" dirty="0" smtClean="0"/>
              <a:t> </a:t>
            </a:r>
            <a:r>
              <a:rPr lang="fr-FR" dirty="0" err="1" smtClean="0"/>
              <a:t>stochastic</a:t>
            </a:r>
            <a:r>
              <a:rPr lang="fr-FR" dirty="0" smtClean="0"/>
              <a:t> </a:t>
            </a:r>
            <a:r>
              <a:rPr lang="fr-FR" dirty="0" err="1" smtClean="0"/>
              <a:t>policy</a:t>
            </a:r>
            <a:r>
              <a:rPr lang="fr-FR" dirty="0" smtClean="0"/>
              <a:t> for </a:t>
            </a:r>
            <a:r>
              <a:rPr lang="fr-FR" dirty="0" err="1" smtClean="0"/>
              <a:t>probabilistic</a:t>
            </a:r>
            <a:r>
              <a:rPr lang="fr-FR" dirty="0" smtClean="0"/>
              <a:t> </a:t>
            </a:r>
            <a:r>
              <a:rPr lang="fr-FR" dirty="0" err="1" smtClean="0"/>
              <a:t>inference</a:t>
            </a:r>
            <a:r>
              <a:rPr lang="fr-FR" dirty="0" smtClean="0"/>
              <a:t> (</a:t>
            </a:r>
            <a:r>
              <a:rPr lang="fr-FR" dirty="0" err="1" smtClean="0"/>
              <a:t>see</a:t>
            </a:r>
            <a:r>
              <a:rPr lang="fr-FR" dirty="0" smtClean="0"/>
              <a:t> online tutorial).</a:t>
            </a:r>
            <a:endParaRPr lang="fr-FR" dirty="0"/>
          </a:p>
        </p:txBody>
      </p:sp>
      <p:sp>
        <p:nvSpPr>
          <p:cNvPr id="3" name="Espace réservé du numéro de diapositive 2"/>
          <p:cNvSpPr>
            <a:spLocks noGrp="1"/>
          </p:cNvSpPr>
          <p:nvPr>
            <p:ph type="sldNum" sz="quarter" idx="12"/>
          </p:nvPr>
        </p:nvSpPr>
        <p:spPr/>
        <p:txBody>
          <a:bodyPr/>
          <a:lstStyle/>
          <a:p>
            <a:fld id="{3DDD136B-64FC-6A41-8A4B-BCAFB6CA4887}" type="slidenum">
              <a:rPr lang="fr-CA" smtClean="0">
                <a:solidFill>
                  <a:srgbClr val="000000"/>
                </a:solidFill>
              </a:rPr>
              <a:pPr/>
              <a:t>19</a:t>
            </a:fld>
            <a:endParaRPr lang="fr-CA" dirty="0">
              <a:solidFill>
                <a:srgbClr val="000000"/>
              </a:solidFill>
            </a:endParaRPr>
          </a:p>
        </p:txBody>
      </p:sp>
      <p:sp>
        <p:nvSpPr>
          <p:cNvPr id="4" name="Titre 3"/>
          <p:cNvSpPr>
            <a:spLocks noGrp="1"/>
          </p:cNvSpPr>
          <p:nvPr>
            <p:ph type="title"/>
          </p:nvPr>
        </p:nvSpPr>
        <p:spPr/>
        <p:txBody>
          <a:bodyPr/>
          <a:lstStyle/>
          <a:p>
            <a:r>
              <a:rPr lang="fr-FR" dirty="0" err="1" smtClean="0"/>
              <a:t>Stochastic</a:t>
            </a:r>
            <a:r>
              <a:rPr lang="fr-FR" dirty="0" smtClean="0"/>
              <a:t> hard ATTENTION </a:t>
            </a:r>
            <a:r>
              <a:rPr lang="fr-FR" dirty="0" err="1" smtClean="0"/>
              <a:t>with</a:t>
            </a:r>
            <a:r>
              <a:rPr lang="fr-FR" dirty="0" smtClean="0"/>
              <a:t> </a:t>
            </a:r>
            <a:r>
              <a:rPr lang="fr-FR" dirty="0" err="1" smtClean="0"/>
              <a:t>attractor</a:t>
            </a:r>
            <a:r>
              <a:rPr lang="fr-FR" dirty="0" smtClean="0"/>
              <a:t> </a:t>
            </a:r>
            <a:r>
              <a:rPr lang="fr-FR" dirty="0" err="1" smtClean="0"/>
              <a:t>dynamics</a:t>
            </a:r>
            <a:endParaRPr lang="fr-FR" dirty="0"/>
          </a:p>
        </p:txBody>
      </p:sp>
      <p:pic>
        <p:nvPicPr>
          <p:cNvPr id="6" name="Image 5"/>
          <p:cNvPicPr>
            <a:picLocks noChangeAspect="1"/>
          </p:cNvPicPr>
          <p:nvPr/>
        </p:nvPicPr>
        <p:blipFill>
          <a:blip r:embed="rId2"/>
          <a:stretch>
            <a:fillRect/>
          </a:stretch>
        </p:blipFill>
        <p:spPr>
          <a:xfrm>
            <a:off x="11142920" y="2536326"/>
            <a:ext cx="8442251" cy="7587340"/>
          </a:xfrm>
          <a:prstGeom prst="rect">
            <a:avLst/>
          </a:prstGeom>
        </p:spPr>
      </p:pic>
      <p:sp>
        <p:nvSpPr>
          <p:cNvPr id="7" name="ZoneTexte 6"/>
          <p:cNvSpPr txBox="1"/>
          <p:nvPr/>
        </p:nvSpPr>
        <p:spPr>
          <a:xfrm>
            <a:off x="13502830" y="2319649"/>
            <a:ext cx="3797643" cy="549061"/>
          </a:xfrm>
          <a:prstGeom prst="rect">
            <a:avLst/>
          </a:prstGeom>
          <a:noFill/>
        </p:spPr>
        <p:txBody>
          <a:bodyPr wrap="none" rtlCol="0">
            <a:spAutoFit/>
          </a:bodyPr>
          <a:lstStyle/>
          <a:p>
            <a:r>
              <a:rPr lang="fr-FR" b="1" dirty="0" smtClean="0">
                <a:solidFill>
                  <a:srgbClr val="000000"/>
                </a:solidFill>
              </a:rPr>
              <a:t>Necker cube</a:t>
            </a:r>
            <a:r>
              <a:rPr lang="fr-FR" b="1" dirty="0">
                <a:solidFill>
                  <a:srgbClr val="000000"/>
                </a:solidFill>
              </a:rPr>
              <a:t> </a:t>
            </a:r>
            <a:r>
              <a:rPr lang="fr-FR" b="1" dirty="0" err="1" smtClean="0">
                <a:solidFill>
                  <a:srgbClr val="000000"/>
                </a:solidFill>
              </a:rPr>
              <a:t>is</a:t>
            </a:r>
            <a:r>
              <a:rPr lang="fr-FR" b="1" dirty="0" smtClean="0">
                <a:solidFill>
                  <a:srgbClr val="000000"/>
                </a:solidFill>
              </a:rPr>
              <a:t> bistable</a:t>
            </a:r>
            <a:endParaRPr lang="fr-FR" b="1" dirty="0">
              <a:solidFill>
                <a:srgbClr val="000000"/>
              </a:solidFill>
            </a:endParaRPr>
          </a:p>
        </p:txBody>
      </p:sp>
    </p:spTree>
    <p:extLst>
      <p:ext uri="{BB962C8B-B14F-4D97-AF65-F5344CB8AC3E}">
        <p14:creationId xmlns:p14="http://schemas.microsoft.com/office/powerpoint/2010/main" val="1683407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1E055170-8DA6-A941-A6A8-A0292D6FCA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4271" y="10357304"/>
            <a:ext cx="1361871" cy="684501"/>
          </a:xfrm>
          <a:prstGeom prst="rect">
            <a:avLst/>
          </a:prstGeom>
        </p:spPr>
      </p:pic>
      <p:sp>
        <p:nvSpPr>
          <p:cNvPr id="36" name="Titre 3">
            <a:extLst>
              <a:ext uri="{FF2B5EF4-FFF2-40B4-BE49-F238E27FC236}">
                <a16:creationId xmlns:a16="http://schemas.microsoft.com/office/drawing/2014/main" xmlns="" id="{C9FBA768-FABF-DD43-89CA-BC49215539B5}"/>
              </a:ext>
            </a:extLst>
          </p:cNvPr>
          <p:cNvSpPr txBox="1">
            <a:spLocks/>
          </p:cNvSpPr>
          <p:nvPr/>
        </p:nvSpPr>
        <p:spPr>
          <a:xfrm>
            <a:off x="1075206" y="849600"/>
            <a:ext cx="17487114" cy="622042"/>
          </a:xfrm>
          <a:prstGeom prst="rect">
            <a:avLst/>
          </a:prstGeom>
        </p:spPr>
        <p:txBody>
          <a:bodyPr/>
          <a:lstStyle>
            <a:lvl1pPr algn="l" defTabSz="1507663" rtl="0" eaLnBrk="1" latinLnBrk="0" hangingPunct="1">
              <a:lnSpc>
                <a:spcPct val="90000"/>
              </a:lnSpc>
              <a:spcBef>
                <a:spcPct val="0"/>
              </a:spcBef>
              <a:buNone/>
              <a:defRPr sz="4400" b="0" kern="1200" cap="all" spc="140" baseline="0">
                <a:solidFill>
                  <a:schemeClr val="tx1"/>
                </a:solidFill>
                <a:latin typeface="+mj-lt"/>
                <a:ea typeface="+mj-ea"/>
                <a:cs typeface="+mj-cs"/>
              </a:defRPr>
            </a:lvl1pPr>
          </a:lstStyle>
          <a:p>
            <a:r>
              <a:rPr lang="fr-FR" dirty="0" err="1" smtClean="0"/>
              <a:t>What</a:t>
            </a:r>
            <a:r>
              <a:rPr lang="fr-FR" dirty="0" smtClean="0"/>
              <a:t> </a:t>
            </a:r>
            <a:r>
              <a:rPr lang="fr-FR" dirty="0" err="1" smtClean="0"/>
              <a:t>is</a:t>
            </a:r>
            <a:r>
              <a:rPr lang="fr-FR" dirty="0" smtClean="0"/>
              <a:t> </a:t>
            </a:r>
            <a:r>
              <a:rPr lang="fr-FR" dirty="0" err="1" smtClean="0"/>
              <a:t>missing</a:t>
            </a:r>
            <a:r>
              <a:rPr lang="fr-FR" dirty="0" smtClean="0"/>
              <a:t> </a:t>
            </a:r>
            <a:r>
              <a:rPr lang="fr-FR" dirty="0" err="1" smtClean="0"/>
              <a:t>from</a:t>
            </a:r>
            <a:r>
              <a:rPr lang="fr-FR" dirty="0" smtClean="0"/>
              <a:t> gpt-4?</a:t>
            </a:r>
            <a:endParaRPr lang="en-CA" b="1" dirty="0">
              <a:solidFill>
                <a:srgbClr val="000000"/>
              </a:solidFill>
              <a:latin typeface="HK Grotesk" pitchFamily="2" charset="77"/>
            </a:endParaRPr>
          </a:p>
        </p:txBody>
      </p:sp>
      <p:sp>
        <p:nvSpPr>
          <p:cNvPr id="35" name="Espace réservé du numéro de diapositive 2">
            <a:extLst>
              <a:ext uri="{FF2B5EF4-FFF2-40B4-BE49-F238E27FC236}">
                <a16:creationId xmlns:a16="http://schemas.microsoft.com/office/drawing/2014/main" xmlns="" id="{A1323CE0-7415-6149-AB0E-0D8DDE089026}"/>
              </a:ext>
            </a:extLst>
          </p:cNvPr>
          <p:cNvSpPr txBox="1">
            <a:spLocks/>
          </p:cNvSpPr>
          <p:nvPr/>
        </p:nvSpPr>
        <p:spPr>
          <a:xfrm>
            <a:off x="18094324" y="10591200"/>
            <a:ext cx="946075" cy="306000"/>
          </a:xfrm>
          <a:prstGeom prst="rect">
            <a:avLst/>
          </a:prstGeom>
        </p:spPr>
        <p:txBody>
          <a:bodyPr/>
          <a:lstStyle>
            <a:defPPr>
              <a:defRPr lang="fr-FR"/>
            </a:defPPr>
            <a:lvl1pPr marL="0" algn="l" defTabSz="1507410" rtl="0" eaLnBrk="1" latinLnBrk="0" hangingPunct="1">
              <a:defRPr sz="2968" kern="1200">
                <a:solidFill>
                  <a:schemeClr val="tx1"/>
                </a:solidFill>
                <a:latin typeface="+mn-lt"/>
                <a:ea typeface="+mn-ea"/>
                <a:cs typeface="+mn-cs"/>
              </a:defRPr>
            </a:lvl1pPr>
            <a:lvl2pPr marL="753704" algn="l" defTabSz="1507410" rtl="0" eaLnBrk="1" latinLnBrk="0" hangingPunct="1">
              <a:defRPr sz="2968" kern="1200">
                <a:solidFill>
                  <a:schemeClr val="tx1"/>
                </a:solidFill>
                <a:latin typeface="+mn-lt"/>
                <a:ea typeface="+mn-ea"/>
                <a:cs typeface="+mn-cs"/>
              </a:defRPr>
            </a:lvl2pPr>
            <a:lvl3pPr marL="1507410" algn="l" defTabSz="1507410" rtl="0" eaLnBrk="1" latinLnBrk="0" hangingPunct="1">
              <a:defRPr sz="2968" kern="1200">
                <a:solidFill>
                  <a:schemeClr val="tx1"/>
                </a:solidFill>
                <a:latin typeface="+mn-lt"/>
                <a:ea typeface="+mn-ea"/>
                <a:cs typeface="+mn-cs"/>
              </a:defRPr>
            </a:lvl3pPr>
            <a:lvl4pPr marL="2261115" algn="l" defTabSz="1507410" rtl="0" eaLnBrk="1" latinLnBrk="0" hangingPunct="1">
              <a:defRPr sz="2968" kern="1200">
                <a:solidFill>
                  <a:schemeClr val="tx1"/>
                </a:solidFill>
                <a:latin typeface="+mn-lt"/>
                <a:ea typeface="+mn-ea"/>
                <a:cs typeface="+mn-cs"/>
              </a:defRPr>
            </a:lvl4pPr>
            <a:lvl5pPr marL="3014819" algn="l" defTabSz="1507410" rtl="0" eaLnBrk="1" latinLnBrk="0" hangingPunct="1">
              <a:defRPr sz="2968" kern="1200">
                <a:solidFill>
                  <a:schemeClr val="tx1"/>
                </a:solidFill>
                <a:latin typeface="+mn-lt"/>
                <a:ea typeface="+mn-ea"/>
                <a:cs typeface="+mn-cs"/>
              </a:defRPr>
            </a:lvl5pPr>
            <a:lvl6pPr marL="3768525" algn="l" defTabSz="1507410" rtl="0" eaLnBrk="1" latinLnBrk="0" hangingPunct="1">
              <a:defRPr sz="2968" kern="1200">
                <a:solidFill>
                  <a:schemeClr val="tx1"/>
                </a:solidFill>
                <a:latin typeface="+mn-lt"/>
                <a:ea typeface="+mn-ea"/>
                <a:cs typeface="+mn-cs"/>
              </a:defRPr>
            </a:lvl6pPr>
            <a:lvl7pPr marL="4522230" algn="l" defTabSz="1507410" rtl="0" eaLnBrk="1" latinLnBrk="0" hangingPunct="1">
              <a:defRPr sz="2968" kern="1200">
                <a:solidFill>
                  <a:schemeClr val="tx1"/>
                </a:solidFill>
                <a:latin typeface="+mn-lt"/>
                <a:ea typeface="+mn-ea"/>
                <a:cs typeface="+mn-cs"/>
              </a:defRPr>
            </a:lvl7pPr>
            <a:lvl8pPr marL="5275936" algn="l" defTabSz="1507410" rtl="0" eaLnBrk="1" latinLnBrk="0" hangingPunct="1">
              <a:defRPr sz="2968" kern="1200">
                <a:solidFill>
                  <a:schemeClr val="tx1"/>
                </a:solidFill>
                <a:latin typeface="+mn-lt"/>
                <a:ea typeface="+mn-ea"/>
                <a:cs typeface="+mn-cs"/>
              </a:defRPr>
            </a:lvl8pPr>
            <a:lvl9pPr marL="6029640" algn="l" defTabSz="1507410" rtl="0" eaLnBrk="1" latinLnBrk="0" hangingPunct="1">
              <a:defRPr sz="2968" kern="1200">
                <a:solidFill>
                  <a:schemeClr val="tx1"/>
                </a:solidFill>
                <a:latin typeface="+mn-lt"/>
                <a:ea typeface="+mn-ea"/>
                <a:cs typeface="+mn-cs"/>
              </a:defRPr>
            </a:lvl9pPr>
          </a:lstStyle>
          <a:p>
            <a:pPr algn="r"/>
            <a:fld id="{3DDD136B-64FC-6A41-8A4B-BCAFB6CA4887}" type="slidenum">
              <a:rPr lang="en-CA" sz="1400" smtClean="0">
                <a:solidFill>
                  <a:srgbClr val="000000"/>
                </a:solidFill>
                <a:latin typeface="HK Grotesk" pitchFamily="2" charset="77"/>
              </a:rPr>
              <a:pPr algn="r"/>
              <a:t>2</a:t>
            </a:fld>
            <a:endParaRPr lang="en-CA" sz="1400" dirty="0">
              <a:solidFill>
                <a:srgbClr val="000000"/>
              </a:solidFill>
              <a:latin typeface="HK Grotesk" pitchFamily="2" charset="77"/>
            </a:endParaRPr>
          </a:p>
        </p:txBody>
      </p:sp>
      <p:sp>
        <p:nvSpPr>
          <p:cNvPr id="8" name="Espace réservé du contenu 1">
            <a:extLst>
              <a:ext uri="{FF2B5EF4-FFF2-40B4-BE49-F238E27FC236}">
                <a16:creationId xmlns:a16="http://schemas.microsoft.com/office/drawing/2014/main" xmlns="" id="{110751DC-BE45-CD4A-95D1-80C29D724785}"/>
              </a:ext>
            </a:extLst>
          </p:cNvPr>
          <p:cNvSpPr txBox="1">
            <a:spLocks/>
          </p:cNvSpPr>
          <p:nvPr/>
        </p:nvSpPr>
        <p:spPr>
          <a:xfrm>
            <a:off x="1075206" y="2530837"/>
            <a:ext cx="17019118" cy="5067392"/>
          </a:xfrm>
          <a:prstGeom prst="rect">
            <a:avLst/>
          </a:prstGeom>
        </p:spPr>
        <p:txBody>
          <a:bodyPr vert="horz" lIns="0" tIns="0" rIns="0" bIns="0" rtlCol="0">
            <a:noAutofit/>
          </a:bodyPr>
          <a:lstStyle>
            <a:lvl1pPr marL="0" indent="0" algn="l" defTabSz="1507663" rtl="0" eaLnBrk="1" latinLnBrk="0" hangingPunct="1">
              <a:lnSpc>
                <a:spcPct val="110000"/>
              </a:lnSpc>
              <a:spcBef>
                <a:spcPts val="1200"/>
              </a:spcBef>
              <a:spcAft>
                <a:spcPts val="600"/>
              </a:spcAft>
              <a:buFont typeface="Arial" panose="020B0604020202020204" pitchFamily="34" charset="0"/>
              <a:buNone/>
              <a:defRPr sz="3200" kern="1200">
                <a:solidFill>
                  <a:schemeClr val="tx1"/>
                </a:solidFill>
                <a:latin typeface="+mn-lt"/>
                <a:ea typeface="+mn-ea"/>
                <a:cs typeface="+mn-cs"/>
              </a:defRPr>
            </a:lvl1pPr>
            <a:lvl2pPr marL="360000" indent="-360000" algn="l" defTabSz="1507663"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2pPr>
            <a:lvl3pPr marL="1884578"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3pPr>
            <a:lvl4pPr marL="2638410"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4pPr>
            <a:lvl5pPr marL="3392241"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5pPr>
            <a:lvl6pPr marL="4146072"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899904"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3735"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7567"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lvl="1">
              <a:lnSpc>
                <a:spcPct val="100000"/>
              </a:lnSpc>
              <a:spcBef>
                <a:spcPts val="0"/>
              </a:spcBef>
            </a:pPr>
            <a:r>
              <a:rPr lang="en-CA" sz="3600" dirty="0" smtClean="0">
                <a:solidFill>
                  <a:srgbClr val="000000"/>
                </a:solidFill>
                <a:latin typeface="HK Grotesk" pitchFamily="2" charset="77"/>
              </a:rPr>
              <a:t>Human-like reasoning, inner imagination and planning</a:t>
            </a:r>
          </a:p>
          <a:p>
            <a:pPr lvl="1">
              <a:lnSpc>
                <a:spcPct val="100000"/>
              </a:lnSpc>
              <a:spcBef>
                <a:spcPts val="0"/>
              </a:spcBef>
            </a:pPr>
            <a:endParaRPr lang="en-CA" sz="3600" dirty="0">
              <a:solidFill>
                <a:srgbClr val="000000"/>
              </a:solidFill>
              <a:latin typeface="HK Grotesk" pitchFamily="2" charset="77"/>
            </a:endParaRPr>
          </a:p>
          <a:p>
            <a:pPr lvl="1">
              <a:lnSpc>
                <a:spcPct val="100000"/>
              </a:lnSpc>
              <a:spcBef>
                <a:spcPts val="0"/>
              </a:spcBef>
            </a:pPr>
            <a:r>
              <a:rPr lang="en-CA" sz="3600" b="1" dirty="0">
                <a:solidFill>
                  <a:srgbClr val="000000"/>
                </a:solidFill>
                <a:latin typeface="HK Grotesk" pitchFamily="2" charset="77"/>
              </a:rPr>
              <a:t>C</a:t>
            </a:r>
            <a:r>
              <a:rPr lang="en-CA" sz="3600" b="1" dirty="0" smtClean="0">
                <a:solidFill>
                  <a:srgbClr val="000000"/>
                </a:solidFill>
                <a:latin typeface="HK Grotesk" pitchFamily="2" charset="77"/>
              </a:rPr>
              <a:t>ausal</a:t>
            </a:r>
            <a:r>
              <a:rPr lang="en-CA" sz="3600" dirty="0" smtClean="0">
                <a:solidFill>
                  <a:srgbClr val="000000"/>
                </a:solidFill>
                <a:latin typeface="HK Grotesk" pitchFamily="2" charset="77"/>
              </a:rPr>
              <a:t> discovery and causal reasoning</a:t>
            </a:r>
          </a:p>
          <a:p>
            <a:pPr lvl="1">
              <a:lnSpc>
                <a:spcPct val="100000"/>
              </a:lnSpc>
              <a:spcBef>
                <a:spcPts val="0"/>
              </a:spcBef>
            </a:pPr>
            <a:endParaRPr lang="en-CA" sz="3600" dirty="0">
              <a:solidFill>
                <a:srgbClr val="000000"/>
              </a:solidFill>
              <a:latin typeface="HK Grotesk" pitchFamily="2" charset="77"/>
            </a:endParaRPr>
          </a:p>
          <a:p>
            <a:pPr lvl="1">
              <a:lnSpc>
                <a:spcPct val="100000"/>
              </a:lnSpc>
              <a:spcBef>
                <a:spcPts val="0"/>
              </a:spcBef>
            </a:pPr>
            <a:r>
              <a:rPr lang="en-CA" sz="3600" dirty="0" smtClean="0">
                <a:solidFill>
                  <a:srgbClr val="000000"/>
                </a:solidFill>
                <a:latin typeface="HK Grotesk" pitchFamily="2" charset="77"/>
              </a:rPr>
              <a:t>Providing </a:t>
            </a:r>
            <a:r>
              <a:rPr lang="en-CA" sz="3600" b="1" dirty="0" smtClean="0">
                <a:solidFill>
                  <a:srgbClr val="000000"/>
                </a:solidFill>
                <a:latin typeface="HK Grotesk" pitchFamily="2" charset="77"/>
              </a:rPr>
              <a:t>high-level explanation </a:t>
            </a:r>
            <a:r>
              <a:rPr lang="en-CA" sz="3600" dirty="0" smtClean="0">
                <a:solidFill>
                  <a:srgbClr val="000000"/>
                </a:solidFill>
                <a:latin typeface="HK Grotesk" pitchFamily="2" charset="77"/>
              </a:rPr>
              <a:t>and </a:t>
            </a:r>
            <a:r>
              <a:rPr lang="en-CA" sz="3600" b="1" dirty="0" smtClean="0">
                <a:solidFill>
                  <a:srgbClr val="000000"/>
                </a:solidFill>
                <a:latin typeface="HK Grotesk" pitchFamily="2" charset="77"/>
              </a:rPr>
              <a:t>sources of facts</a:t>
            </a:r>
          </a:p>
          <a:p>
            <a:pPr lvl="1">
              <a:lnSpc>
                <a:spcPct val="100000"/>
              </a:lnSpc>
              <a:spcBef>
                <a:spcPts val="0"/>
              </a:spcBef>
            </a:pPr>
            <a:endParaRPr lang="en-CA" sz="3600" dirty="0">
              <a:solidFill>
                <a:srgbClr val="000000"/>
              </a:solidFill>
              <a:latin typeface="HK Grotesk" pitchFamily="2" charset="77"/>
            </a:endParaRPr>
          </a:p>
          <a:p>
            <a:pPr lvl="1">
              <a:lnSpc>
                <a:spcPct val="100000"/>
              </a:lnSpc>
              <a:spcBef>
                <a:spcPts val="0"/>
              </a:spcBef>
            </a:pPr>
            <a:r>
              <a:rPr lang="en-CA" sz="3600" dirty="0" smtClean="0">
                <a:solidFill>
                  <a:srgbClr val="000000"/>
                </a:solidFill>
                <a:latin typeface="HK Grotesk" pitchFamily="2" charset="77"/>
              </a:rPr>
              <a:t>Generalizing better far from its (huge) training set (</a:t>
            </a:r>
            <a:r>
              <a:rPr lang="en-CA" sz="3600" b="1" dirty="0" smtClean="0">
                <a:solidFill>
                  <a:srgbClr val="000000"/>
                </a:solidFill>
                <a:latin typeface="HK Grotesk" pitchFamily="2" charset="77"/>
              </a:rPr>
              <a:t>OOD generalization</a:t>
            </a:r>
            <a:r>
              <a:rPr lang="en-CA" sz="3600" dirty="0" smtClean="0">
                <a:solidFill>
                  <a:srgbClr val="000000"/>
                </a:solidFill>
                <a:latin typeface="HK Grotesk" pitchFamily="2" charset="77"/>
              </a:rPr>
              <a:t>)</a:t>
            </a:r>
          </a:p>
          <a:p>
            <a:pPr lvl="1">
              <a:lnSpc>
                <a:spcPct val="100000"/>
              </a:lnSpc>
              <a:spcBef>
                <a:spcPts val="0"/>
              </a:spcBef>
            </a:pPr>
            <a:endParaRPr lang="en-CA" sz="3600" dirty="0">
              <a:solidFill>
                <a:srgbClr val="000000"/>
              </a:solidFill>
              <a:latin typeface="HK Grotesk" pitchFamily="2" charset="77"/>
            </a:endParaRPr>
          </a:p>
          <a:p>
            <a:pPr lvl="1">
              <a:lnSpc>
                <a:spcPct val="100000"/>
              </a:lnSpc>
              <a:spcBef>
                <a:spcPts val="0"/>
              </a:spcBef>
            </a:pPr>
            <a:r>
              <a:rPr lang="en-CA" sz="3600" dirty="0" smtClean="0">
                <a:solidFill>
                  <a:srgbClr val="000000"/>
                </a:solidFill>
                <a:latin typeface="HK Grotesk" pitchFamily="2" charset="77"/>
              </a:rPr>
              <a:t>Generalizing well with </a:t>
            </a:r>
            <a:r>
              <a:rPr lang="en-CA" sz="3600" b="1" dirty="0" smtClean="0">
                <a:solidFill>
                  <a:srgbClr val="000000"/>
                </a:solidFill>
                <a:latin typeface="HK Grotesk" pitchFamily="2" charset="77"/>
              </a:rPr>
              <a:t>less data</a:t>
            </a:r>
            <a:r>
              <a:rPr lang="en-CA" sz="3600" dirty="0" smtClean="0">
                <a:solidFill>
                  <a:srgbClr val="000000"/>
                </a:solidFill>
                <a:latin typeface="HK Grotesk" pitchFamily="2" charset="77"/>
              </a:rPr>
              <a:t> (10000 human lives spent reading?)</a:t>
            </a:r>
            <a:endParaRPr lang="en-CA" sz="3600" dirty="0">
              <a:solidFill>
                <a:srgbClr val="000000"/>
              </a:solidFill>
              <a:latin typeface="HK Grotesk" pitchFamily="2" charset="77"/>
            </a:endParaRPr>
          </a:p>
        </p:txBody>
      </p:sp>
      <p:pic>
        <p:nvPicPr>
          <p:cNvPr id="23554" name="Picture 2" descr="ind the Gap transparent PNG - Sti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3409" y="5950937"/>
            <a:ext cx="5741580" cy="5090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27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1E055170-8DA6-A941-A6A8-A0292D6FCA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4271" y="10357304"/>
            <a:ext cx="1361871" cy="684501"/>
          </a:xfrm>
          <a:prstGeom prst="rect">
            <a:avLst/>
          </a:prstGeom>
        </p:spPr>
      </p:pic>
      <p:sp>
        <p:nvSpPr>
          <p:cNvPr id="36" name="Titre 3">
            <a:extLst>
              <a:ext uri="{FF2B5EF4-FFF2-40B4-BE49-F238E27FC236}">
                <a16:creationId xmlns:a16="http://schemas.microsoft.com/office/drawing/2014/main" xmlns="" id="{C9FBA768-FABF-DD43-89CA-BC49215539B5}"/>
              </a:ext>
            </a:extLst>
          </p:cNvPr>
          <p:cNvSpPr txBox="1">
            <a:spLocks/>
          </p:cNvSpPr>
          <p:nvPr/>
        </p:nvSpPr>
        <p:spPr>
          <a:xfrm>
            <a:off x="1075206" y="592058"/>
            <a:ext cx="17487114" cy="622042"/>
          </a:xfrm>
          <a:prstGeom prst="rect">
            <a:avLst/>
          </a:prstGeom>
        </p:spPr>
        <p:txBody>
          <a:bodyPr/>
          <a:lstStyle>
            <a:lvl1pPr algn="l" defTabSz="1507663" rtl="0" eaLnBrk="1" latinLnBrk="0" hangingPunct="1">
              <a:lnSpc>
                <a:spcPct val="90000"/>
              </a:lnSpc>
              <a:spcBef>
                <a:spcPct val="0"/>
              </a:spcBef>
              <a:buNone/>
              <a:defRPr sz="4400" b="0" kern="1200" cap="all" spc="140" baseline="0">
                <a:solidFill>
                  <a:schemeClr val="tx1"/>
                </a:solidFill>
                <a:latin typeface="+mj-lt"/>
                <a:ea typeface="+mj-ea"/>
                <a:cs typeface="+mj-cs"/>
              </a:defRPr>
            </a:lvl1pPr>
          </a:lstStyle>
          <a:p>
            <a:r>
              <a:rPr lang="fr-FR" dirty="0" smtClean="0"/>
              <a:t>LOSS OF information </a:t>
            </a:r>
            <a:r>
              <a:rPr lang="fr-FR" dirty="0" err="1" smtClean="0"/>
              <a:t>from</a:t>
            </a:r>
            <a:r>
              <a:rPr lang="fr-FR" dirty="0" smtClean="0"/>
              <a:t> bob to </a:t>
            </a:r>
            <a:r>
              <a:rPr lang="fr-FR" dirty="0" err="1" smtClean="0"/>
              <a:t>alice</a:t>
            </a:r>
            <a:endParaRPr lang="fr-FR" dirty="0"/>
          </a:p>
        </p:txBody>
      </p:sp>
      <p:sp>
        <p:nvSpPr>
          <p:cNvPr id="35" name="Espace réservé du numéro de diapositive 2">
            <a:extLst>
              <a:ext uri="{FF2B5EF4-FFF2-40B4-BE49-F238E27FC236}">
                <a16:creationId xmlns:a16="http://schemas.microsoft.com/office/drawing/2014/main" xmlns="" id="{A1323CE0-7415-6149-AB0E-0D8DDE089026}"/>
              </a:ext>
            </a:extLst>
          </p:cNvPr>
          <p:cNvSpPr txBox="1">
            <a:spLocks/>
          </p:cNvSpPr>
          <p:nvPr/>
        </p:nvSpPr>
        <p:spPr>
          <a:xfrm>
            <a:off x="18094324" y="10591200"/>
            <a:ext cx="946075" cy="306000"/>
          </a:xfrm>
          <a:prstGeom prst="rect">
            <a:avLst/>
          </a:prstGeom>
        </p:spPr>
        <p:txBody>
          <a:bodyPr/>
          <a:lstStyle>
            <a:defPPr>
              <a:defRPr lang="fr-FR"/>
            </a:defPPr>
            <a:lvl1pPr marL="0" algn="l" defTabSz="1507410" rtl="0" eaLnBrk="1" latinLnBrk="0" hangingPunct="1">
              <a:defRPr sz="2968" kern="1200">
                <a:solidFill>
                  <a:schemeClr val="tx1"/>
                </a:solidFill>
                <a:latin typeface="+mn-lt"/>
                <a:ea typeface="+mn-ea"/>
                <a:cs typeface="+mn-cs"/>
              </a:defRPr>
            </a:lvl1pPr>
            <a:lvl2pPr marL="753704" algn="l" defTabSz="1507410" rtl="0" eaLnBrk="1" latinLnBrk="0" hangingPunct="1">
              <a:defRPr sz="2968" kern="1200">
                <a:solidFill>
                  <a:schemeClr val="tx1"/>
                </a:solidFill>
                <a:latin typeface="+mn-lt"/>
                <a:ea typeface="+mn-ea"/>
                <a:cs typeface="+mn-cs"/>
              </a:defRPr>
            </a:lvl2pPr>
            <a:lvl3pPr marL="1507410" algn="l" defTabSz="1507410" rtl="0" eaLnBrk="1" latinLnBrk="0" hangingPunct="1">
              <a:defRPr sz="2968" kern="1200">
                <a:solidFill>
                  <a:schemeClr val="tx1"/>
                </a:solidFill>
                <a:latin typeface="+mn-lt"/>
                <a:ea typeface="+mn-ea"/>
                <a:cs typeface="+mn-cs"/>
              </a:defRPr>
            </a:lvl3pPr>
            <a:lvl4pPr marL="2261115" algn="l" defTabSz="1507410" rtl="0" eaLnBrk="1" latinLnBrk="0" hangingPunct="1">
              <a:defRPr sz="2968" kern="1200">
                <a:solidFill>
                  <a:schemeClr val="tx1"/>
                </a:solidFill>
                <a:latin typeface="+mn-lt"/>
                <a:ea typeface="+mn-ea"/>
                <a:cs typeface="+mn-cs"/>
              </a:defRPr>
            </a:lvl4pPr>
            <a:lvl5pPr marL="3014819" algn="l" defTabSz="1507410" rtl="0" eaLnBrk="1" latinLnBrk="0" hangingPunct="1">
              <a:defRPr sz="2968" kern="1200">
                <a:solidFill>
                  <a:schemeClr val="tx1"/>
                </a:solidFill>
                <a:latin typeface="+mn-lt"/>
                <a:ea typeface="+mn-ea"/>
                <a:cs typeface="+mn-cs"/>
              </a:defRPr>
            </a:lvl5pPr>
            <a:lvl6pPr marL="3768525" algn="l" defTabSz="1507410" rtl="0" eaLnBrk="1" latinLnBrk="0" hangingPunct="1">
              <a:defRPr sz="2968" kern="1200">
                <a:solidFill>
                  <a:schemeClr val="tx1"/>
                </a:solidFill>
                <a:latin typeface="+mn-lt"/>
                <a:ea typeface="+mn-ea"/>
                <a:cs typeface="+mn-cs"/>
              </a:defRPr>
            </a:lvl6pPr>
            <a:lvl7pPr marL="4522230" algn="l" defTabSz="1507410" rtl="0" eaLnBrk="1" latinLnBrk="0" hangingPunct="1">
              <a:defRPr sz="2968" kern="1200">
                <a:solidFill>
                  <a:schemeClr val="tx1"/>
                </a:solidFill>
                <a:latin typeface="+mn-lt"/>
                <a:ea typeface="+mn-ea"/>
                <a:cs typeface="+mn-cs"/>
              </a:defRPr>
            </a:lvl7pPr>
            <a:lvl8pPr marL="5275936" algn="l" defTabSz="1507410" rtl="0" eaLnBrk="1" latinLnBrk="0" hangingPunct="1">
              <a:defRPr sz="2968" kern="1200">
                <a:solidFill>
                  <a:schemeClr val="tx1"/>
                </a:solidFill>
                <a:latin typeface="+mn-lt"/>
                <a:ea typeface="+mn-ea"/>
                <a:cs typeface="+mn-cs"/>
              </a:defRPr>
            </a:lvl8pPr>
            <a:lvl9pPr marL="6029640" algn="l" defTabSz="1507410" rtl="0" eaLnBrk="1" latinLnBrk="0" hangingPunct="1">
              <a:defRPr sz="2968" kern="1200">
                <a:solidFill>
                  <a:schemeClr val="tx1"/>
                </a:solidFill>
                <a:latin typeface="+mn-lt"/>
                <a:ea typeface="+mn-ea"/>
                <a:cs typeface="+mn-cs"/>
              </a:defRPr>
            </a:lvl9pPr>
          </a:lstStyle>
          <a:p>
            <a:pPr algn="r"/>
            <a:fld id="{3DDD136B-64FC-6A41-8A4B-BCAFB6CA4887}" type="slidenum">
              <a:rPr lang="en-CA" sz="1400" smtClean="0">
                <a:solidFill>
                  <a:srgbClr val="000000"/>
                </a:solidFill>
                <a:latin typeface="HK Grotesk" pitchFamily="2" charset="77"/>
              </a:rPr>
              <a:pPr algn="r"/>
              <a:t>20</a:t>
            </a:fld>
            <a:endParaRPr lang="en-CA" sz="1400" dirty="0">
              <a:solidFill>
                <a:srgbClr val="000000"/>
              </a:solidFill>
              <a:latin typeface="HK Grotesk" pitchFamily="2" charset="77"/>
            </a:endParaRPr>
          </a:p>
        </p:txBody>
      </p:sp>
      <p:sp>
        <p:nvSpPr>
          <p:cNvPr id="8" name="Espace réservé du contenu 1">
            <a:extLst>
              <a:ext uri="{FF2B5EF4-FFF2-40B4-BE49-F238E27FC236}">
                <a16:creationId xmlns:a16="http://schemas.microsoft.com/office/drawing/2014/main" xmlns="" id="{110751DC-BE45-CD4A-95D1-80C29D724785}"/>
              </a:ext>
            </a:extLst>
          </p:cNvPr>
          <p:cNvSpPr txBox="1">
            <a:spLocks/>
          </p:cNvSpPr>
          <p:nvPr/>
        </p:nvSpPr>
        <p:spPr>
          <a:xfrm>
            <a:off x="1075206" y="1748197"/>
            <a:ext cx="18363414" cy="8060363"/>
          </a:xfrm>
          <a:prstGeom prst="rect">
            <a:avLst/>
          </a:prstGeom>
        </p:spPr>
        <p:txBody>
          <a:bodyPr vert="horz" lIns="0" tIns="0" rIns="0" bIns="0" rtlCol="0">
            <a:noAutofit/>
          </a:bodyPr>
          <a:lstStyle>
            <a:lvl1pPr marL="0" indent="0" algn="l" defTabSz="1507663" rtl="0" eaLnBrk="1" latinLnBrk="0" hangingPunct="1">
              <a:lnSpc>
                <a:spcPct val="110000"/>
              </a:lnSpc>
              <a:spcBef>
                <a:spcPts val="1200"/>
              </a:spcBef>
              <a:spcAft>
                <a:spcPts val="600"/>
              </a:spcAft>
              <a:buFont typeface="Arial" panose="020B0604020202020204" pitchFamily="34" charset="0"/>
              <a:buNone/>
              <a:defRPr sz="3200" kern="1200">
                <a:solidFill>
                  <a:schemeClr val="tx1"/>
                </a:solidFill>
                <a:latin typeface="+mn-lt"/>
                <a:ea typeface="+mn-ea"/>
                <a:cs typeface="+mn-cs"/>
              </a:defRPr>
            </a:lvl1pPr>
            <a:lvl2pPr marL="360000" indent="-360000" algn="l" defTabSz="1507663"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2pPr>
            <a:lvl3pPr marL="1884578"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3pPr>
            <a:lvl4pPr marL="2638410"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4pPr>
            <a:lvl5pPr marL="3392241"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5pPr>
            <a:lvl6pPr marL="4146072"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899904"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3735"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7567"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marL="0" marR="0" lvl="1" indent="0" defTabSz="914400" eaLnBrk="1" fontAlgn="auto" latinLnBrk="0" hangingPunct="1">
              <a:lnSpc>
                <a:spcPct val="100000"/>
              </a:lnSpc>
              <a:spcBef>
                <a:spcPts val="0"/>
              </a:spcBef>
              <a:spcAft>
                <a:spcPts val="0"/>
              </a:spcAft>
              <a:buClrTx/>
              <a:buSzTx/>
              <a:buFontTx/>
              <a:buNone/>
              <a:tabLst/>
              <a:defRPr/>
            </a:pPr>
            <a:r>
              <a:rPr lang="en-CA" sz="3600" dirty="0" smtClean="0">
                <a:solidFill>
                  <a:srgbClr val="000000"/>
                </a:solidFill>
                <a:latin typeface="HK Grotesk" pitchFamily="2" charset="77"/>
              </a:rPr>
              <a:t>Let </a:t>
            </a:r>
            <a:r>
              <a:rPr lang="en-CA" sz="3600" dirty="0" err="1" smtClean="0">
                <a:solidFill>
                  <a:srgbClr val="000000"/>
                </a:solidFill>
                <a:latin typeface="HK Grotesk" pitchFamily="2" charset="77"/>
              </a:rPr>
              <a:t>i</a:t>
            </a:r>
            <a:r>
              <a:rPr lang="en-CA" sz="3600" dirty="0" smtClean="0">
                <a:solidFill>
                  <a:srgbClr val="000000"/>
                </a:solidFill>
                <a:latin typeface="HK Grotesk" pitchFamily="2" charset="77"/>
              </a:rPr>
              <a:t>(A) be the implicit table (given by the dynamics) that maps an attractor A to its discrete identity </a:t>
            </a:r>
            <a:r>
              <a:rPr lang="en-CA" sz="3600" dirty="0" err="1" smtClean="0">
                <a:solidFill>
                  <a:srgbClr val="000000"/>
                </a:solidFill>
                <a:latin typeface="HK Grotesk" pitchFamily="2" charset="77"/>
              </a:rPr>
              <a:t>i</a:t>
            </a:r>
            <a:r>
              <a:rPr lang="en-CA" sz="3600" dirty="0">
                <a:solidFill>
                  <a:srgbClr val="000000"/>
                </a:solidFill>
                <a:latin typeface="HK Grotesk" pitchFamily="2" charset="77"/>
              </a:rPr>
              <a:t> </a:t>
            </a:r>
            <a:r>
              <a:rPr lang="en-CA" sz="3600" dirty="0" smtClean="0">
                <a:solidFill>
                  <a:srgbClr val="000000"/>
                </a:solidFill>
                <a:latin typeface="HK Grotesk" pitchFamily="2" charset="77"/>
              </a:rPr>
              <a:t>(representable with a composition of symbols), and let T[</a:t>
            </a:r>
            <a:r>
              <a:rPr lang="en-CA" sz="3600" dirty="0" err="1" smtClean="0">
                <a:solidFill>
                  <a:srgbClr val="000000"/>
                </a:solidFill>
                <a:latin typeface="HK Grotesk" pitchFamily="2" charset="77"/>
              </a:rPr>
              <a:t>i</a:t>
            </a:r>
            <a:r>
              <a:rPr lang="en-CA" sz="3600" dirty="0" smtClean="0">
                <a:solidFill>
                  <a:srgbClr val="000000"/>
                </a:solidFill>
                <a:latin typeface="HK Grotesk" pitchFamily="2" charset="77"/>
              </a:rPr>
              <a:t>(A)]=A be the table whose rows are the attractor </a:t>
            </a:r>
            <a:r>
              <a:rPr lang="en-CA" sz="3600" dirty="0" err="1" smtClean="0">
                <a:solidFill>
                  <a:srgbClr val="000000"/>
                </a:solidFill>
                <a:latin typeface="HK Grotesk" pitchFamily="2" charset="77"/>
              </a:rPr>
              <a:t>embeddings</a:t>
            </a:r>
            <a:r>
              <a:rPr lang="en-CA" sz="3600" dirty="0" smtClean="0">
                <a:solidFill>
                  <a:srgbClr val="000000"/>
                </a:solidFill>
                <a:latin typeface="HK Grotesk" pitchFamily="2" charset="77"/>
              </a:rPr>
              <a:t> (e.g. fixed point state) of all the possible attractors.</a:t>
            </a:r>
          </a:p>
          <a:p>
            <a:pPr marL="0" marR="0" lvl="1" indent="0" defTabSz="914400" eaLnBrk="1" fontAlgn="auto" latinLnBrk="0" hangingPunct="1">
              <a:lnSpc>
                <a:spcPct val="100000"/>
              </a:lnSpc>
              <a:spcBef>
                <a:spcPts val="0"/>
              </a:spcBef>
              <a:spcAft>
                <a:spcPts val="0"/>
              </a:spcAft>
              <a:buClrTx/>
              <a:buSzTx/>
              <a:buFontTx/>
              <a:buNone/>
              <a:tabLst/>
              <a:defRPr/>
            </a:pPr>
            <a:endParaRPr lang="en-CA" sz="3600" dirty="0">
              <a:solidFill>
                <a:srgbClr val="000000"/>
              </a:solidFill>
              <a:latin typeface="HK Grotesk" pitchFamily="2" charset="77"/>
            </a:endParaRPr>
          </a:p>
          <a:p>
            <a:pPr marL="0" marR="0" lvl="1" indent="0" defTabSz="914400" eaLnBrk="1" fontAlgn="auto" latinLnBrk="0" hangingPunct="1">
              <a:lnSpc>
                <a:spcPct val="100000"/>
              </a:lnSpc>
              <a:spcBef>
                <a:spcPts val="0"/>
              </a:spcBef>
              <a:spcAft>
                <a:spcPts val="0"/>
              </a:spcAft>
              <a:buClrTx/>
              <a:buSzTx/>
              <a:buFontTx/>
              <a:buNone/>
              <a:tabLst/>
              <a:defRPr/>
            </a:pPr>
            <a:endParaRPr lang="en-CA" sz="3600" dirty="0" smtClean="0">
              <a:solidFill>
                <a:srgbClr val="000000"/>
              </a:solidFill>
              <a:latin typeface="HK Grotesk" pitchFamily="2" charset="77"/>
            </a:endParaRPr>
          </a:p>
        </p:txBody>
      </p:sp>
      <p:grpSp>
        <p:nvGrpSpPr>
          <p:cNvPr id="11" name="Grouper 10"/>
          <p:cNvGrpSpPr/>
          <p:nvPr/>
        </p:nvGrpSpPr>
        <p:grpSpPr>
          <a:xfrm>
            <a:off x="1756141" y="6031420"/>
            <a:ext cx="13737166" cy="3448050"/>
            <a:chOff x="1121834" y="5801253"/>
            <a:chExt cx="13737166" cy="3448050"/>
          </a:xfrm>
        </p:grpSpPr>
        <p:pic>
          <p:nvPicPr>
            <p:cNvPr id="23558" name="Picture 6" descr="ontact Us | EU Prize for Litera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7534803"/>
              <a:ext cx="150495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aiter - Free people ic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44500" y="7534803"/>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3" name="Flèche vers la droite 2"/>
            <p:cNvSpPr/>
            <p:nvPr/>
          </p:nvSpPr>
          <p:spPr>
            <a:xfrm>
              <a:off x="7486650" y="8392053"/>
              <a:ext cx="4185285" cy="599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7981739" y="7534803"/>
              <a:ext cx="3195105" cy="549061"/>
            </a:xfrm>
            <a:prstGeom prst="rect">
              <a:avLst/>
            </a:prstGeom>
            <a:noFill/>
          </p:spPr>
          <p:txBody>
            <a:bodyPr wrap="none" rtlCol="0">
              <a:spAutoFit/>
            </a:bodyPr>
            <a:lstStyle/>
            <a:p>
              <a:r>
                <a:rPr lang="fr-FR" smtClean="0"/>
                <a:t>Message M</a:t>
              </a:r>
              <a:r>
                <a:rPr lang="fr-FR" dirty="0" smtClean="0"/>
                <a:t>="</a:t>
              </a:r>
              <a:r>
                <a:rPr lang="fr-FR" dirty="0" err="1" smtClean="0"/>
                <a:t>red</a:t>
              </a:r>
              <a:r>
                <a:rPr lang="fr-FR" dirty="0" smtClean="0"/>
                <a:t>"</a:t>
              </a:r>
              <a:endParaRPr lang="fr-FR" dirty="0"/>
            </a:p>
          </p:txBody>
        </p:sp>
        <p:pic>
          <p:nvPicPr>
            <p:cNvPr id="7" name="Image 6"/>
            <p:cNvPicPr>
              <a:picLocks noChangeAspect="1"/>
            </p:cNvPicPr>
            <p:nvPr/>
          </p:nvPicPr>
          <p:blipFill>
            <a:blip r:embed="rId6"/>
            <a:stretch>
              <a:fillRect/>
            </a:stretch>
          </p:blipFill>
          <p:spPr>
            <a:xfrm flipH="1">
              <a:off x="1121834" y="5801253"/>
              <a:ext cx="2946337" cy="2590800"/>
            </a:xfrm>
            <a:prstGeom prst="rect">
              <a:avLst/>
            </a:prstGeom>
          </p:spPr>
        </p:pic>
      </p:grpSp>
      <p:pic>
        <p:nvPicPr>
          <p:cNvPr id="19" name="Image 18"/>
          <p:cNvPicPr>
            <a:picLocks noChangeAspect="1"/>
          </p:cNvPicPr>
          <p:nvPr/>
        </p:nvPicPr>
        <p:blipFill>
          <a:blip r:embed="rId6"/>
          <a:stretch>
            <a:fillRect/>
          </a:stretch>
        </p:blipFill>
        <p:spPr>
          <a:xfrm>
            <a:off x="15550734" y="5811022"/>
            <a:ext cx="3267779" cy="2811198"/>
          </a:xfrm>
          <a:prstGeom prst="rect">
            <a:avLst/>
          </a:prstGeom>
        </p:spPr>
      </p:pic>
      <p:pic>
        <p:nvPicPr>
          <p:cNvPr id="13" name="Image 12"/>
          <p:cNvPicPr>
            <a:picLocks noChangeAspect="1"/>
          </p:cNvPicPr>
          <p:nvPr/>
        </p:nvPicPr>
        <p:blipFill rotWithShape="1">
          <a:blip r:embed="rId7"/>
          <a:srcRect l="19583" t="19471" r="17084" b="13644"/>
          <a:stretch/>
        </p:blipFill>
        <p:spPr>
          <a:xfrm>
            <a:off x="2673120" y="6496050"/>
            <a:ext cx="1201561" cy="1268920"/>
          </a:xfrm>
          <a:prstGeom prst="rect">
            <a:avLst/>
          </a:prstGeom>
        </p:spPr>
      </p:pic>
      <p:pic>
        <p:nvPicPr>
          <p:cNvPr id="23566" name="Picture 14" descr="unset Love Couple Boy An Girl Silhouette Red Sky Wallpaper Hd :  Wallpapers13.com"/>
          <p:cNvPicPr>
            <a:picLocks noChangeAspect="1" noChangeArrowheads="1"/>
          </p:cNvPicPr>
          <p:nvPr/>
        </p:nvPicPr>
        <p:blipFill rotWithShape="1">
          <a:blip r:embed="rId8">
            <a:extLst>
              <a:ext uri="{28A0092B-C50C-407E-A947-70E740481C1C}">
                <a14:useLocalDpi xmlns:a14="http://schemas.microsoft.com/office/drawing/2010/main" val="0"/>
              </a:ext>
            </a:extLst>
          </a:blip>
          <a:srcRect l="17008" t="14190" r="17313" b="10530"/>
          <a:stretch/>
        </p:blipFill>
        <p:spPr bwMode="auto">
          <a:xfrm>
            <a:off x="16315319" y="6400370"/>
            <a:ext cx="1591681" cy="1143430"/>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2206467" y="6496050"/>
            <a:ext cx="437940" cy="549061"/>
          </a:xfrm>
          <a:prstGeom prst="rect">
            <a:avLst/>
          </a:prstGeom>
          <a:noFill/>
        </p:spPr>
        <p:txBody>
          <a:bodyPr wrap="none" rtlCol="0">
            <a:spAutoFit/>
          </a:bodyPr>
          <a:lstStyle/>
          <a:p>
            <a:r>
              <a:rPr lang="fr-FR" smtClean="0"/>
              <a:t>A</a:t>
            </a:r>
            <a:endParaRPr lang="fr-FR"/>
          </a:p>
        </p:txBody>
      </p:sp>
      <p:sp>
        <p:nvSpPr>
          <p:cNvPr id="23" name="ZoneTexte 22"/>
          <p:cNvSpPr txBox="1"/>
          <p:nvPr/>
        </p:nvSpPr>
        <p:spPr>
          <a:xfrm>
            <a:off x="15829616" y="6645181"/>
            <a:ext cx="510076" cy="549061"/>
          </a:xfrm>
          <a:prstGeom prst="rect">
            <a:avLst/>
          </a:prstGeom>
          <a:noFill/>
        </p:spPr>
        <p:txBody>
          <a:bodyPr wrap="none" rtlCol="0">
            <a:spAutoFit/>
          </a:bodyPr>
          <a:lstStyle/>
          <a:p>
            <a:r>
              <a:rPr lang="fr-FR" dirty="0" smtClean="0"/>
              <a:t>A’</a:t>
            </a:r>
            <a:endParaRPr lang="fr-FR" dirty="0"/>
          </a:p>
        </p:txBody>
      </p:sp>
      <p:sp>
        <p:nvSpPr>
          <p:cNvPr id="5" name="ZoneTexte 4"/>
          <p:cNvSpPr txBox="1"/>
          <p:nvPr/>
        </p:nvSpPr>
        <p:spPr>
          <a:xfrm>
            <a:off x="5297817" y="5946989"/>
            <a:ext cx="9698424" cy="549061"/>
          </a:xfrm>
          <a:prstGeom prst="rect">
            <a:avLst/>
          </a:prstGeom>
          <a:noFill/>
        </p:spPr>
        <p:txBody>
          <a:bodyPr wrap="none" rtlCol="0">
            <a:spAutoFit/>
          </a:bodyPr>
          <a:lstStyle/>
          <a:p>
            <a:r>
              <a:rPr lang="fr-FR" dirty="0" smtClean="0"/>
              <a:t>If Alice </a:t>
            </a:r>
            <a:r>
              <a:rPr lang="fr-FR" dirty="0" err="1" smtClean="0"/>
              <a:t>is</a:t>
            </a:r>
            <a:r>
              <a:rPr lang="fr-FR" dirty="0" smtClean="0"/>
              <a:t> </a:t>
            </a:r>
            <a:r>
              <a:rPr lang="fr-FR" dirty="0" err="1" smtClean="0"/>
              <a:t>truthful</a:t>
            </a:r>
            <a:r>
              <a:rPr lang="fr-FR" dirty="0" smtClean="0"/>
              <a:t> and </a:t>
            </a:r>
            <a:r>
              <a:rPr lang="fr-FR" dirty="0" err="1" smtClean="0"/>
              <a:t>fully</a:t>
            </a:r>
            <a:r>
              <a:rPr lang="fr-FR" dirty="0" smtClean="0"/>
              <a:t> expresses </a:t>
            </a:r>
            <a:r>
              <a:rPr lang="fr-FR" dirty="0" err="1" smtClean="0"/>
              <a:t>her</a:t>
            </a:r>
            <a:r>
              <a:rPr lang="fr-FR" dirty="0" smtClean="0"/>
              <a:t> </a:t>
            </a:r>
            <a:r>
              <a:rPr lang="fr-FR" dirty="0" err="1" smtClean="0"/>
              <a:t>thought</a:t>
            </a:r>
            <a:r>
              <a:rPr lang="fr-FR" dirty="0" smtClean="0"/>
              <a:t>, M=i(A)</a:t>
            </a:r>
            <a:endParaRPr lang="fr-FR" dirty="0"/>
          </a:p>
        </p:txBody>
      </p:sp>
    </p:spTree>
    <p:extLst>
      <p:ext uri="{BB962C8B-B14F-4D97-AF65-F5344CB8AC3E}">
        <p14:creationId xmlns:p14="http://schemas.microsoft.com/office/powerpoint/2010/main" val="125704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re 3">
            <a:extLst>
              <a:ext uri="{FF2B5EF4-FFF2-40B4-BE49-F238E27FC236}">
                <a16:creationId xmlns:a16="http://schemas.microsoft.com/office/drawing/2014/main" xmlns="" id="{C9FBA768-FABF-DD43-89CA-BC49215539B5}"/>
              </a:ext>
            </a:extLst>
          </p:cNvPr>
          <p:cNvSpPr txBox="1">
            <a:spLocks/>
          </p:cNvSpPr>
          <p:nvPr/>
        </p:nvSpPr>
        <p:spPr>
          <a:xfrm>
            <a:off x="1075206" y="592058"/>
            <a:ext cx="17487114" cy="622042"/>
          </a:xfrm>
          <a:prstGeom prst="rect">
            <a:avLst/>
          </a:prstGeom>
        </p:spPr>
        <p:txBody>
          <a:bodyPr/>
          <a:lstStyle>
            <a:lvl1pPr algn="l" defTabSz="1507663" rtl="0" eaLnBrk="1" latinLnBrk="0" hangingPunct="1">
              <a:lnSpc>
                <a:spcPct val="90000"/>
              </a:lnSpc>
              <a:spcBef>
                <a:spcPct val="0"/>
              </a:spcBef>
              <a:buNone/>
              <a:defRPr sz="4400" b="0" kern="1200" cap="all" spc="140" baseline="0">
                <a:solidFill>
                  <a:schemeClr val="tx1"/>
                </a:solidFill>
                <a:latin typeface="+mj-lt"/>
                <a:ea typeface="+mj-ea"/>
                <a:cs typeface="+mj-cs"/>
              </a:defRPr>
            </a:lvl1pPr>
          </a:lstStyle>
          <a:p>
            <a:r>
              <a:rPr lang="fr-FR" dirty="0" smtClean="0"/>
              <a:t>LOSS OF information </a:t>
            </a:r>
            <a:r>
              <a:rPr lang="fr-FR" dirty="0" err="1" smtClean="0"/>
              <a:t>from</a:t>
            </a:r>
            <a:r>
              <a:rPr lang="fr-FR" dirty="0" smtClean="0"/>
              <a:t> bob to </a:t>
            </a:r>
            <a:r>
              <a:rPr lang="fr-FR" dirty="0" err="1" smtClean="0"/>
              <a:t>alice</a:t>
            </a:r>
            <a:endParaRPr lang="fr-FR" dirty="0"/>
          </a:p>
        </p:txBody>
      </p:sp>
      <p:sp>
        <p:nvSpPr>
          <p:cNvPr id="8" name="Espace réservé du contenu 1">
            <a:extLst>
              <a:ext uri="{FF2B5EF4-FFF2-40B4-BE49-F238E27FC236}">
                <a16:creationId xmlns:a16="http://schemas.microsoft.com/office/drawing/2014/main" xmlns="" id="{110751DC-BE45-CD4A-95D1-80C29D724785}"/>
              </a:ext>
            </a:extLst>
          </p:cNvPr>
          <p:cNvSpPr txBox="1">
            <a:spLocks/>
          </p:cNvSpPr>
          <p:nvPr/>
        </p:nvSpPr>
        <p:spPr>
          <a:xfrm>
            <a:off x="1075206" y="1748197"/>
            <a:ext cx="18363414" cy="8060363"/>
          </a:xfrm>
          <a:prstGeom prst="rect">
            <a:avLst/>
          </a:prstGeom>
        </p:spPr>
        <p:txBody>
          <a:bodyPr vert="horz" lIns="0" tIns="0" rIns="0" bIns="0" rtlCol="0">
            <a:noAutofit/>
          </a:bodyPr>
          <a:lstStyle>
            <a:lvl1pPr marL="0" indent="0" algn="l" defTabSz="1507663" rtl="0" eaLnBrk="1" latinLnBrk="0" hangingPunct="1">
              <a:lnSpc>
                <a:spcPct val="110000"/>
              </a:lnSpc>
              <a:spcBef>
                <a:spcPts val="1200"/>
              </a:spcBef>
              <a:spcAft>
                <a:spcPts val="600"/>
              </a:spcAft>
              <a:buFont typeface="Arial" panose="020B0604020202020204" pitchFamily="34" charset="0"/>
              <a:buNone/>
              <a:defRPr sz="3200" kern="1200">
                <a:solidFill>
                  <a:schemeClr val="tx1"/>
                </a:solidFill>
                <a:latin typeface="+mn-lt"/>
                <a:ea typeface="+mn-ea"/>
                <a:cs typeface="+mn-cs"/>
              </a:defRPr>
            </a:lvl1pPr>
            <a:lvl2pPr marL="360000" indent="-360000" algn="l" defTabSz="1507663"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2pPr>
            <a:lvl3pPr marL="1884578"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3pPr>
            <a:lvl4pPr marL="2638410"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4pPr>
            <a:lvl5pPr marL="3392241"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5pPr>
            <a:lvl6pPr marL="4146072"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899904"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3735"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7567"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marL="0" marR="0" lvl="1" indent="0" defTabSz="914400" eaLnBrk="1" fontAlgn="auto" latinLnBrk="0" hangingPunct="1">
              <a:lnSpc>
                <a:spcPct val="100000"/>
              </a:lnSpc>
              <a:spcBef>
                <a:spcPts val="0"/>
              </a:spcBef>
              <a:spcAft>
                <a:spcPts val="0"/>
              </a:spcAft>
              <a:buClrTx/>
              <a:buSzTx/>
              <a:buFontTx/>
              <a:buNone/>
              <a:tabLst/>
              <a:defRPr/>
            </a:pPr>
            <a:r>
              <a:rPr lang="en-CA" sz="3600" dirty="0" smtClean="0">
                <a:solidFill>
                  <a:srgbClr val="000000"/>
                </a:solidFill>
                <a:latin typeface="HK Grotesk" pitchFamily="2" charset="77"/>
              </a:rPr>
              <a:t>T[] and </a:t>
            </a:r>
            <a:r>
              <a:rPr lang="en-CA" sz="3600" dirty="0" err="1" smtClean="0">
                <a:solidFill>
                  <a:srgbClr val="000000"/>
                </a:solidFill>
                <a:latin typeface="HK Grotesk" pitchFamily="2" charset="77"/>
              </a:rPr>
              <a:t>i</a:t>
            </a:r>
            <a:r>
              <a:rPr lang="en-CA" sz="3600" dirty="0" smtClean="0">
                <a:solidFill>
                  <a:srgbClr val="000000"/>
                </a:solidFill>
                <a:latin typeface="HK Grotesk" pitchFamily="2" charset="77"/>
              </a:rPr>
              <a:t>() are inverse of each other implemented by language areas but only known to subject Alice. When Alice converts </a:t>
            </a:r>
            <a:r>
              <a:rPr lang="en-CA" sz="3600" dirty="0" err="1" smtClean="0">
                <a:solidFill>
                  <a:srgbClr val="000000"/>
                </a:solidFill>
                <a:latin typeface="HK Grotesk" pitchFamily="2" charset="77"/>
              </a:rPr>
              <a:t>i</a:t>
            </a:r>
            <a:r>
              <a:rPr lang="en-CA" sz="3600" dirty="0" smtClean="0">
                <a:solidFill>
                  <a:srgbClr val="000000"/>
                </a:solidFill>
                <a:latin typeface="HK Grotesk" pitchFamily="2" charset="77"/>
              </a:rPr>
              <a:t>(A) into a message M, and Bob receives M, it will evoke a new attractor A’ in his brain. Because Bob does not know T[] or </a:t>
            </a:r>
            <a:r>
              <a:rPr lang="en-CA" sz="3600" dirty="0" err="1" smtClean="0">
                <a:solidFill>
                  <a:srgbClr val="000000"/>
                </a:solidFill>
                <a:latin typeface="HK Grotesk" pitchFamily="2" charset="77"/>
              </a:rPr>
              <a:t>i</a:t>
            </a:r>
            <a:r>
              <a:rPr lang="en-CA" sz="3600" dirty="0" smtClean="0">
                <a:solidFill>
                  <a:srgbClr val="000000"/>
                </a:solidFill>
                <a:latin typeface="HK Grotesk" pitchFamily="2" charset="77"/>
              </a:rPr>
              <a:t>() from Alice, he is not able to get all the subtle associations Alice makes with M.</a:t>
            </a:r>
          </a:p>
          <a:p>
            <a:pPr marL="0" marR="0" lvl="1" indent="0" defTabSz="914400" eaLnBrk="1" fontAlgn="auto" latinLnBrk="0" hangingPunct="1">
              <a:lnSpc>
                <a:spcPct val="100000"/>
              </a:lnSpc>
              <a:spcBef>
                <a:spcPts val="0"/>
              </a:spcBef>
              <a:spcAft>
                <a:spcPts val="0"/>
              </a:spcAft>
              <a:buClrTx/>
              <a:buSzTx/>
              <a:buFontTx/>
              <a:buNone/>
              <a:tabLst/>
              <a:defRPr/>
            </a:pPr>
            <a:endParaRPr lang="en-CA" sz="3600" dirty="0" smtClean="0">
              <a:solidFill>
                <a:srgbClr val="000000"/>
              </a:solidFill>
              <a:latin typeface="HK Grotesk" pitchFamily="2" charset="77"/>
            </a:endParaRPr>
          </a:p>
        </p:txBody>
      </p:sp>
      <p:grpSp>
        <p:nvGrpSpPr>
          <p:cNvPr id="15" name="Grouper 14"/>
          <p:cNvGrpSpPr/>
          <p:nvPr/>
        </p:nvGrpSpPr>
        <p:grpSpPr>
          <a:xfrm>
            <a:off x="237600" y="4577777"/>
            <a:ext cx="19103337" cy="6473436"/>
            <a:chOff x="335283" y="5811022"/>
            <a:chExt cx="19103337" cy="6473436"/>
          </a:xfrm>
        </p:grpSpPr>
        <p:pic>
          <p:nvPicPr>
            <p:cNvPr id="2" name="Image 1">
              <a:extLst>
                <a:ext uri="{FF2B5EF4-FFF2-40B4-BE49-F238E27FC236}">
                  <a16:creationId xmlns:a16="http://schemas.microsoft.com/office/drawing/2014/main" xmlns="" id="{1E055170-8DA6-A941-A6A8-A0292D6FCA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5283" y="11599957"/>
              <a:ext cx="1361871" cy="684501"/>
            </a:xfrm>
            <a:prstGeom prst="rect">
              <a:avLst/>
            </a:prstGeom>
          </p:spPr>
        </p:pic>
        <p:sp>
          <p:nvSpPr>
            <p:cNvPr id="35" name="Espace réservé du numéro de diapositive 2">
              <a:extLst>
                <a:ext uri="{FF2B5EF4-FFF2-40B4-BE49-F238E27FC236}">
                  <a16:creationId xmlns:a16="http://schemas.microsoft.com/office/drawing/2014/main" xmlns="" id="{A1323CE0-7415-6149-AB0E-0D8DDE089026}"/>
                </a:ext>
              </a:extLst>
            </p:cNvPr>
            <p:cNvSpPr txBox="1">
              <a:spLocks/>
            </p:cNvSpPr>
            <p:nvPr/>
          </p:nvSpPr>
          <p:spPr>
            <a:xfrm>
              <a:off x="18094324" y="10591200"/>
              <a:ext cx="946075" cy="306000"/>
            </a:xfrm>
            <a:prstGeom prst="rect">
              <a:avLst/>
            </a:prstGeom>
          </p:spPr>
          <p:txBody>
            <a:bodyPr/>
            <a:lstStyle>
              <a:defPPr>
                <a:defRPr lang="fr-FR"/>
              </a:defPPr>
              <a:lvl1pPr marL="0" algn="l" defTabSz="1507410" rtl="0" eaLnBrk="1" latinLnBrk="0" hangingPunct="1">
                <a:defRPr sz="2968" kern="1200">
                  <a:solidFill>
                    <a:schemeClr val="tx1"/>
                  </a:solidFill>
                  <a:latin typeface="+mn-lt"/>
                  <a:ea typeface="+mn-ea"/>
                  <a:cs typeface="+mn-cs"/>
                </a:defRPr>
              </a:lvl1pPr>
              <a:lvl2pPr marL="753704" algn="l" defTabSz="1507410" rtl="0" eaLnBrk="1" latinLnBrk="0" hangingPunct="1">
                <a:defRPr sz="2968" kern="1200">
                  <a:solidFill>
                    <a:schemeClr val="tx1"/>
                  </a:solidFill>
                  <a:latin typeface="+mn-lt"/>
                  <a:ea typeface="+mn-ea"/>
                  <a:cs typeface="+mn-cs"/>
                </a:defRPr>
              </a:lvl2pPr>
              <a:lvl3pPr marL="1507410" algn="l" defTabSz="1507410" rtl="0" eaLnBrk="1" latinLnBrk="0" hangingPunct="1">
                <a:defRPr sz="2968" kern="1200">
                  <a:solidFill>
                    <a:schemeClr val="tx1"/>
                  </a:solidFill>
                  <a:latin typeface="+mn-lt"/>
                  <a:ea typeface="+mn-ea"/>
                  <a:cs typeface="+mn-cs"/>
                </a:defRPr>
              </a:lvl3pPr>
              <a:lvl4pPr marL="2261115" algn="l" defTabSz="1507410" rtl="0" eaLnBrk="1" latinLnBrk="0" hangingPunct="1">
                <a:defRPr sz="2968" kern="1200">
                  <a:solidFill>
                    <a:schemeClr val="tx1"/>
                  </a:solidFill>
                  <a:latin typeface="+mn-lt"/>
                  <a:ea typeface="+mn-ea"/>
                  <a:cs typeface="+mn-cs"/>
                </a:defRPr>
              </a:lvl4pPr>
              <a:lvl5pPr marL="3014819" algn="l" defTabSz="1507410" rtl="0" eaLnBrk="1" latinLnBrk="0" hangingPunct="1">
                <a:defRPr sz="2968" kern="1200">
                  <a:solidFill>
                    <a:schemeClr val="tx1"/>
                  </a:solidFill>
                  <a:latin typeface="+mn-lt"/>
                  <a:ea typeface="+mn-ea"/>
                  <a:cs typeface="+mn-cs"/>
                </a:defRPr>
              </a:lvl5pPr>
              <a:lvl6pPr marL="3768525" algn="l" defTabSz="1507410" rtl="0" eaLnBrk="1" latinLnBrk="0" hangingPunct="1">
                <a:defRPr sz="2968" kern="1200">
                  <a:solidFill>
                    <a:schemeClr val="tx1"/>
                  </a:solidFill>
                  <a:latin typeface="+mn-lt"/>
                  <a:ea typeface="+mn-ea"/>
                  <a:cs typeface="+mn-cs"/>
                </a:defRPr>
              </a:lvl6pPr>
              <a:lvl7pPr marL="4522230" algn="l" defTabSz="1507410" rtl="0" eaLnBrk="1" latinLnBrk="0" hangingPunct="1">
                <a:defRPr sz="2968" kern="1200">
                  <a:solidFill>
                    <a:schemeClr val="tx1"/>
                  </a:solidFill>
                  <a:latin typeface="+mn-lt"/>
                  <a:ea typeface="+mn-ea"/>
                  <a:cs typeface="+mn-cs"/>
                </a:defRPr>
              </a:lvl7pPr>
              <a:lvl8pPr marL="5275936" algn="l" defTabSz="1507410" rtl="0" eaLnBrk="1" latinLnBrk="0" hangingPunct="1">
                <a:defRPr sz="2968" kern="1200">
                  <a:solidFill>
                    <a:schemeClr val="tx1"/>
                  </a:solidFill>
                  <a:latin typeface="+mn-lt"/>
                  <a:ea typeface="+mn-ea"/>
                  <a:cs typeface="+mn-cs"/>
                </a:defRPr>
              </a:lvl8pPr>
              <a:lvl9pPr marL="6029640" algn="l" defTabSz="1507410" rtl="0" eaLnBrk="1" latinLnBrk="0" hangingPunct="1">
                <a:defRPr sz="2968" kern="1200">
                  <a:solidFill>
                    <a:schemeClr val="tx1"/>
                  </a:solidFill>
                  <a:latin typeface="+mn-lt"/>
                  <a:ea typeface="+mn-ea"/>
                  <a:cs typeface="+mn-cs"/>
                </a:defRPr>
              </a:lvl9pPr>
            </a:lstStyle>
            <a:p>
              <a:pPr algn="r"/>
              <a:fld id="{3DDD136B-64FC-6A41-8A4B-BCAFB6CA4887}" type="slidenum">
                <a:rPr lang="en-CA" sz="1400" smtClean="0">
                  <a:solidFill>
                    <a:srgbClr val="000000"/>
                  </a:solidFill>
                  <a:latin typeface="HK Grotesk" pitchFamily="2" charset="77"/>
                </a:rPr>
                <a:pPr algn="r"/>
                <a:t>21</a:t>
              </a:fld>
              <a:endParaRPr lang="en-CA" sz="1400" dirty="0">
                <a:solidFill>
                  <a:srgbClr val="000000"/>
                </a:solidFill>
                <a:latin typeface="HK Grotesk" pitchFamily="2" charset="77"/>
              </a:endParaRPr>
            </a:p>
          </p:txBody>
        </p:sp>
        <p:grpSp>
          <p:nvGrpSpPr>
            <p:cNvPr id="11" name="Grouper 10"/>
            <p:cNvGrpSpPr/>
            <p:nvPr/>
          </p:nvGrpSpPr>
          <p:grpSpPr>
            <a:xfrm>
              <a:off x="1756141" y="6031420"/>
              <a:ext cx="13737166" cy="3448050"/>
              <a:chOff x="1121834" y="5801253"/>
              <a:chExt cx="13737166" cy="3448050"/>
            </a:xfrm>
          </p:grpSpPr>
          <p:pic>
            <p:nvPicPr>
              <p:cNvPr id="23558" name="Picture 6" descr="ontact Us | EU Prize for Litera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7534803"/>
                <a:ext cx="150495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aiter - Free people ic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44500" y="7534803"/>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3" name="Flèche vers la droite 2"/>
              <p:cNvSpPr/>
              <p:nvPr/>
            </p:nvSpPr>
            <p:spPr>
              <a:xfrm>
                <a:off x="7486650" y="8392053"/>
                <a:ext cx="4185285" cy="599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8263416" y="7587924"/>
                <a:ext cx="1544012" cy="549061"/>
              </a:xfrm>
              <a:prstGeom prst="rect">
                <a:avLst/>
              </a:prstGeom>
              <a:noFill/>
            </p:spPr>
            <p:txBody>
              <a:bodyPr wrap="none" rtlCol="0">
                <a:spAutoFit/>
              </a:bodyPr>
              <a:lstStyle/>
              <a:p>
                <a:r>
                  <a:rPr lang="fr-FR" dirty="0" smtClean="0"/>
                  <a:t>M="</a:t>
                </a:r>
                <a:r>
                  <a:rPr lang="fr-FR" dirty="0" err="1" smtClean="0"/>
                  <a:t>red</a:t>
                </a:r>
                <a:r>
                  <a:rPr lang="fr-FR" dirty="0" smtClean="0"/>
                  <a:t>"</a:t>
                </a:r>
                <a:endParaRPr lang="fr-FR" dirty="0"/>
              </a:p>
            </p:txBody>
          </p:sp>
          <p:pic>
            <p:nvPicPr>
              <p:cNvPr id="7" name="Image 6"/>
              <p:cNvPicPr>
                <a:picLocks noChangeAspect="1"/>
              </p:cNvPicPr>
              <p:nvPr/>
            </p:nvPicPr>
            <p:blipFill>
              <a:blip r:embed="rId6"/>
              <a:stretch>
                <a:fillRect/>
              </a:stretch>
            </p:blipFill>
            <p:spPr>
              <a:xfrm flipH="1">
                <a:off x="1121834" y="5801253"/>
                <a:ext cx="2946337" cy="2590800"/>
              </a:xfrm>
              <a:prstGeom prst="rect">
                <a:avLst/>
              </a:prstGeom>
            </p:spPr>
          </p:pic>
        </p:grpSp>
        <p:sp>
          <p:nvSpPr>
            <p:cNvPr id="12" name="ZoneTexte 11"/>
            <p:cNvSpPr txBox="1"/>
            <p:nvPr/>
          </p:nvSpPr>
          <p:spPr>
            <a:xfrm>
              <a:off x="1790374" y="9906176"/>
              <a:ext cx="17648246" cy="1005788"/>
            </a:xfrm>
            <a:prstGeom prst="rect">
              <a:avLst/>
            </a:prstGeom>
            <a:noFill/>
          </p:spPr>
          <p:txBody>
            <a:bodyPr wrap="square" rtlCol="0">
              <a:spAutoFit/>
            </a:bodyPr>
            <a:lstStyle/>
            <a:p>
              <a:r>
                <a:rPr lang="fr-FR" b="1" dirty="0" smtClean="0">
                  <a:solidFill>
                    <a:srgbClr val="FF0000"/>
                  </a:solidFill>
                </a:rPr>
                <a:t>It </a:t>
              </a:r>
              <a:r>
                <a:rPr lang="fr-FR" b="1" dirty="0" err="1" smtClean="0">
                  <a:solidFill>
                    <a:srgbClr val="FF0000"/>
                  </a:solidFill>
                </a:rPr>
                <a:t>is</a:t>
              </a:r>
              <a:r>
                <a:rPr lang="fr-FR" b="1" dirty="0" smtClean="0">
                  <a:solidFill>
                    <a:srgbClr val="FF0000"/>
                  </a:solidFill>
                </a:rPr>
                <a:t> </a:t>
              </a:r>
              <a:r>
                <a:rPr lang="fr-FR" b="1" dirty="0" err="1" smtClean="0">
                  <a:solidFill>
                    <a:srgbClr val="FF0000"/>
                  </a:solidFill>
                </a:rPr>
                <a:t>useful</a:t>
              </a:r>
              <a:r>
                <a:rPr lang="fr-FR" b="1" dirty="0" smtClean="0">
                  <a:solidFill>
                    <a:srgbClr val="FF0000"/>
                  </a:solidFill>
                </a:rPr>
                <a:t> for Alice to </a:t>
              </a:r>
              <a:r>
                <a:rPr lang="fr-FR" b="1" dirty="0" err="1" smtClean="0">
                  <a:solidFill>
                    <a:srgbClr val="FF0000"/>
                  </a:solidFill>
                </a:rPr>
                <a:t>be</a:t>
              </a:r>
              <a:r>
                <a:rPr lang="fr-FR" b="1" dirty="0" smtClean="0">
                  <a:solidFill>
                    <a:srgbClr val="FF0000"/>
                  </a:solidFill>
                </a:rPr>
                <a:t> </a:t>
              </a:r>
              <a:r>
                <a:rPr lang="fr-FR" b="1" dirty="0" err="1" smtClean="0">
                  <a:solidFill>
                    <a:srgbClr val="FF0000"/>
                  </a:solidFill>
                </a:rPr>
                <a:t>aware</a:t>
              </a:r>
              <a:r>
                <a:rPr lang="fr-FR" b="1" dirty="0" smtClean="0">
                  <a:solidFill>
                    <a:srgbClr val="FF0000"/>
                  </a:solidFill>
                </a:rPr>
                <a:t> </a:t>
              </a:r>
              <a:r>
                <a:rPr lang="fr-FR" b="1" dirty="0" err="1" smtClean="0">
                  <a:solidFill>
                    <a:srgbClr val="FF0000"/>
                  </a:solidFill>
                </a:rPr>
                <a:t>that</a:t>
              </a:r>
              <a:r>
                <a:rPr lang="fr-FR" b="1" dirty="0" smtClean="0">
                  <a:solidFill>
                    <a:srgbClr val="FF0000"/>
                  </a:solidFill>
                </a:rPr>
                <a:t> Bob </a:t>
              </a:r>
              <a:r>
                <a:rPr lang="fr-FR" b="1" dirty="0" err="1" smtClean="0">
                  <a:solidFill>
                    <a:srgbClr val="FF0000"/>
                  </a:solidFill>
                </a:rPr>
                <a:t>does</a:t>
              </a:r>
              <a:r>
                <a:rPr lang="fr-FR" b="1" dirty="0" smtClean="0">
                  <a:solidFill>
                    <a:srgbClr val="FF0000"/>
                  </a:solidFill>
                </a:rPr>
                <a:t> not have </a:t>
              </a:r>
              <a:r>
                <a:rPr lang="fr-FR" b="1" dirty="0" err="1" smtClean="0">
                  <a:solidFill>
                    <a:srgbClr val="FF0000"/>
                  </a:solidFill>
                </a:rPr>
                <a:t>access</a:t>
              </a:r>
              <a:r>
                <a:rPr lang="fr-FR" b="1" dirty="0" smtClean="0">
                  <a:solidFill>
                    <a:srgbClr val="FF0000"/>
                  </a:solidFill>
                </a:rPr>
                <a:t> to </a:t>
              </a:r>
              <a:r>
                <a:rPr lang="fr-FR" b="1" dirty="0" err="1" smtClean="0">
                  <a:solidFill>
                    <a:srgbClr val="FF0000"/>
                  </a:solidFill>
                </a:rPr>
                <a:t>her</a:t>
              </a:r>
              <a:r>
                <a:rPr lang="fr-FR" b="1" dirty="0" smtClean="0">
                  <a:solidFill>
                    <a:srgbClr val="FF0000"/>
                  </a:solidFill>
                </a:rPr>
                <a:t> </a:t>
              </a:r>
              <a:r>
                <a:rPr lang="fr-FR" b="1" dirty="0" err="1" smtClean="0">
                  <a:solidFill>
                    <a:srgbClr val="FF0000"/>
                  </a:solidFill>
                </a:rPr>
                <a:t>personal</a:t>
              </a:r>
              <a:r>
                <a:rPr lang="fr-FR" b="1" dirty="0" smtClean="0">
                  <a:solidFill>
                    <a:srgbClr val="FF0000"/>
                  </a:solidFill>
                </a:rPr>
                <a:t> </a:t>
              </a:r>
              <a:r>
                <a:rPr lang="fr-FR" b="1" dirty="0" err="1" smtClean="0">
                  <a:solidFill>
                    <a:srgbClr val="FF0000"/>
                  </a:solidFill>
                </a:rPr>
                <a:t>semantic</a:t>
              </a:r>
              <a:r>
                <a:rPr lang="fr-FR" b="1" dirty="0" smtClean="0">
                  <a:solidFill>
                    <a:srgbClr val="FF0000"/>
                  </a:solidFill>
                </a:rPr>
                <a:t> table </a:t>
              </a:r>
              <a:r>
                <a:rPr lang="fr-FR" b="1" dirty="0" err="1" smtClean="0">
                  <a:solidFill>
                    <a:srgbClr val="FF0000"/>
                  </a:solidFill>
                </a:rPr>
                <a:t>T</a:t>
              </a:r>
              <a:r>
                <a:rPr lang="fr-FR" b="1" dirty="0" smtClean="0">
                  <a:solidFill>
                    <a:srgbClr val="FF0000"/>
                  </a:solidFill>
                </a:rPr>
                <a:t>, </a:t>
              </a:r>
              <a:r>
                <a:rPr lang="fr-FR" dirty="0" smtClean="0"/>
                <a:t>i.e., </a:t>
              </a:r>
              <a:r>
                <a:rPr lang="fr-FR" dirty="0" err="1" smtClean="0"/>
                <a:t>she</a:t>
              </a:r>
              <a:r>
                <a:rPr lang="fr-FR" dirty="0" smtClean="0"/>
                <a:t> must </a:t>
              </a:r>
              <a:r>
                <a:rPr lang="fr-FR" dirty="0" err="1" smtClean="0"/>
                <a:t>be</a:t>
              </a:r>
              <a:r>
                <a:rPr lang="fr-FR" dirty="0" smtClean="0"/>
                <a:t> </a:t>
              </a:r>
              <a:r>
                <a:rPr lang="fr-FR" dirty="0" err="1" smtClean="0"/>
                <a:t>aware</a:t>
              </a:r>
              <a:r>
                <a:rPr lang="fr-FR" dirty="0" smtClean="0"/>
                <a:t> of the </a:t>
              </a:r>
              <a:r>
                <a:rPr lang="fr-FR" dirty="0" err="1" smtClean="0"/>
                <a:t>semantic</a:t>
              </a:r>
              <a:r>
                <a:rPr lang="fr-FR" dirty="0" smtClean="0"/>
                <a:t> gap </a:t>
              </a:r>
              <a:r>
                <a:rPr lang="fr-FR" dirty="0" err="1" smtClean="0"/>
                <a:t>between</a:t>
              </a:r>
              <a:r>
                <a:rPr lang="fr-FR" dirty="0" smtClean="0"/>
                <a:t> </a:t>
              </a:r>
              <a:r>
                <a:rPr lang="fr-FR" dirty="0" err="1" smtClean="0"/>
                <a:t>them</a:t>
              </a:r>
              <a:r>
                <a:rPr lang="fr-FR" dirty="0" smtClean="0"/>
                <a:t>, to plan </a:t>
              </a:r>
              <a:r>
                <a:rPr lang="fr-FR" dirty="0" err="1" smtClean="0"/>
                <a:t>accordingly</a:t>
              </a:r>
              <a:r>
                <a:rPr lang="fr-FR" dirty="0" smtClean="0"/>
                <a:t>.</a:t>
              </a:r>
              <a:endParaRPr lang="fr-FR" dirty="0"/>
            </a:p>
          </p:txBody>
        </p:sp>
        <p:pic>
          <p:nvPicPr>
            <p:cNvPr id="19" name="Image 18"/>
            <p:cNvPicPr>
              <a:picLocks noChangeAspect="1"/>
            </p:cNvPicPr>
            <p:nvPr/>
          </p:nvPicPr>
          <p:blipFill>
            <a:blip r:embed="rId6"/>
            <a:stretch>
              <a:fillRect/>
            </a:stretch>
          </p:blipFill>
          <p:spPr>
            <a:xfrm>
              <a:off x="15550734" y="5811022"/>
              <a:ext cx="3267779" cy="2811198"/>
            </a:xfrm>
            <a:prstGeom prst="rect">
              <a:avLst/>
            </a:prstGeom>
          </p:spPr>
        </p:pic>
        <p:pic>
          <p:nvPicPr>
            <p:cNvPr id="13" name="Image 12"/>
            <p:cNvPicPr>
              <a:picLocks noChangeAspect="1"/>
            </p:cNvPicPr>
            <p:nvPr/>
          </p:nvPicPr>
          <p:blipFill rotWithShape="1">
            <a:blip r:embed="rId7"/>
            <a:srcRect l="19583" t="19471" r="17084" b="13644"/>
            <a:stretch/>
          </p:blipFill>
          <p:spPr>
            <a:xfrm>
              <a:off x="2673120" y="6496050"/>
              <a:ext cx="1201561" cy="1268920"/>
            </a:xfrm>
            <a:prstGeom prst="rect">
              <a:avLst/>
            </a:prstGeom>
          </p:spPr>
        </p:pic>
        <p:pic>
          <p:nvPicPr>
            <p:cNvPr id="23566" name="Picture 14" descr="unset Love Couple Boy An Girl Silhouette Red Sky Wallpaper Hd :  Wallpapers13.com"/>
            <p:cNvPicPr>
              <a:picLocks noChangeAspect="1" noChangeArrowheads="1"/>
            </p:cNvPicPr>
            <p:nvPr/>
          </p:nvPicPr>
          <p:blipFill rotWithShape="1">
            <a:blip r:embed="rId8">
              <a:extLst>
                <a:ext uri="{28A0092B-C50C-407E-A947-70E740481C1C}">
                  <a14:useLocalDpi xmlns:a14="http://schemas.microsoft.com/office/drawing/2010/main" val="0"/>
                </a:ext>
              </a:extLst>
            </a:blip>
            <a:srcRect l="17008" t="14190" r="17313" b="10530"/>
            <a:stretch/>
          </p:blipFill>
          <p:spPr bwMode="auto">
            <a:xfrm>
              <a:off x="16315319" y="6400370"/>
              <a:ext cx="1591681" cy="1143430"/>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2206467" y="6496050"/>
              <a:ext cx="437940" cy="549061"/>
            </a:xfrm>
            <a:prstGeom prst="rect">
              <a:avLst/>
            </a:prstGeom>
            <a:noFill/>
          </p:spPr>
          <p:txBody>
            <a:bodyPr wrap="none" rtlCol="0">
              <a:spAutoFit/>
            </a:bodyPr>
            <a:lstStyle/>
            <a:p>
              <a:r>
                <a:rPr lang="fr-FR" smtClean="0"/>
                <a:t>A</a:t>
              </a:r>
              <a:endParaRPr lang="fr-FR"/>
            </a:p>
          </p:txBody>
        </p:sp>
        <p:sp>
          <p:nvSpPr>
            <p:cNvPr id="23" name="ZoneTexte 22"/>
            <p:cNvSpPr txBox="1"/>
            <p:nvPr/>
          </p:nvSpPr>
          <p:spPr>
            <a:xfrm>
              <a:off x="15829616" y="6645181"/>
              <a:ext cx="510076" cy="549061"/>
            </a:xfrm>
            <a:prstGeom prst="rect">
              <a:avLst/>
            </a:prstGeom>
            <a:noFill/>
          </p:spPr>
          <p:txBody>
            <a:bodyPr wrap="none" rtlCol="0">
              <a:spAutoFit/>
            </a:bodyPr>
            <a:lstStyle/>
            <a:p>
              <a:r>
                <a:rPr lang="fr-FR" dirty="0" smtClean="0"/>
                <a:t>A’</a:t>
              </a:r>
              <a:endParaRPr lang="fr-FR" dirty="0"/>
            </a:p>
          </p:txBody>
        </p:sp>
      </p:grpSp>
    </p:spTree>
    <p:extLst>
      <p:ext uri="{BB962C8B-B14F-4D97-AF65-F5344CB8AC3E}">
        <p14:creationId xmlns:p14="http://schemas.microsoft.com/office/powerpoint/2010/main" val="68461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1E055170-8DA6-A941-A6A8-A0292D6FCA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4271" y="10357304"/>
            <a:ext cx="1361871" cy="684501"/>
          </a:xfrm>
          <a:prstGeom prst="rect">
            <a:avLst/>
          </a:prstGeom>
        </p:spPr>
      </p:pic>
      <p:sp>
        <p:nvSpPr>
          <p:cNvPr id="36" name="Titre 3">
            <a:extLst>
              <a:ext uri="{FF2B5EF4-FFF2-40B4-BE49-F238E27FC236}">
                <a16:creationId xmlns:a16="http://schemas.microsoft.com/office/drawing/2014/main" xmlns="" id="{C9FBA768-FABF-DD43-89CA-BC49215539B5}"/>
              </a:ext>
            </a:extLst>
          </p:cNvPr>
          <p:cNvSpPr txBox="1">
            <a:spLocks/>
          </p:cNvSpPr>
          <p:nvPr/>
        </p:nvSpPr>
        <p:spPr>
          <a:xfrm>
            <a:off x="1075206" y="849600"/>
            <a:ext cx="17487114" cy="622042"/>
          </a:xfrm>
          <a:prstGeom prst="rect">
            <a:avLst/>
          </a:prstGeom>
        </p:spPr>
        <p:txBody>
          <a:bodyPr/>
          <a:lstStyle>
            <a:lvl1pPr algn="l" defTabSz="1507663" rtl="0" eaLnBrk="1" latinLnBrk="0" hangingPunct="1">
              <a:lnSpc>
                <a:spcPct val="90000"/>
              </a:lnSpc>
              <a:spcBef>
                <a:spcPct val="0"/>
              </a:spcBef>
              <a:buNone/>
              <a:defRPr sz="4400" b="0" kern="1200" cap="all" spc="140" baseline="0">
                <a:solidFill>
                  <a:schemeClr val="tx1"/>
                </a:solidFill>
                <a:latin typeface="+mj-lt"/>
                <a:ea typeface="+mj-ea"/>
                <a:cs typeface="+mj-cs"/>
              </a:defRPr>
            </a:lvl1pPr>
          </a:lstStyle>
          <a:p>
            <a:r>
              <a:rPr lang="fr-FR" dirty="0" smtClean="0">
                <a:solidFill>
                  <a:srgbClr val="000000"/>
                </a:solidFill>
              </a:rPr>
              <a:t>Chain of information </a:t>
            </a:r>
            <a:r>
              <a:rPr lang="fr-FR" dirty="0" err="1" smtClean="0">
                <a:solidFill>
                  <a:srgbClr val="000000"/>
                </a:solidFill>
              </a:rPr>
              <a:t>loss</a:t>
            </a:r>
            <a:endParaRPr lang="en-CA" b="1" dirty="0">
              <a:solidFill>
                <a:srgbClr val="000000"/>
              </a:solidFill>
              <a:latin typeface="HK Grotesk" pitchFamily="2" charset="77"/>
            </a:endParaRPr>
          </a:p>
        </p:txBody>
      </p:sp>
      <p:sp>
        <p:nvSpPr>
          <p:cNvPr id="35" name="Espace réservé du numéro de diapositive 2">
            <a:extLst>
              <a:ext uri="{FF2B5EF4-FFF2-40B4-BE49-F238E27FC236}">
                <a16:creationId xmlns:a16="http://schemas.microsoft.com/office/drawing/2014/main" xmlns="" id="{A1323CE0-7415-6149-AB0E-0D8DDE089026}"/>
              </a:ext>
            </a:extLst>
          </p:cNvPr>
          <p:cNvSpPr txBox="1">
            <a:spLocks/>
          </p:cNvSpPr>
          <p:nvPr/>
        </p:nvSpPr>
        <p:spPr>
          <a:xfrm>
            <a:off x="18094324" y="10591200"/>
            <a:ext cx="946075" cy="306000"/>
          </a:xfrm>
          <a:prstGeom prst="rect">
            <a:avLst/>
          </a:prstGeom>
        </p:spPr>
        <p:txBody>
          <a:bodyPr/>
          <a:lstStyle>
            <a:defPPr>
              <a:defRPr lang="fr-FR"/>
            </a:defPPr>
            <a:lvl1pPr marL="0" algn="l" defTabSz="1507410" rtl="0" eaLnBrk="1" latinLnBrk="0" hangingPunct="1">
              <a:defRPr sz="2968" kern="1200">
                <a:solidFill>
                  <a:schemeClr val="tx1"/>
                </a:solidFill>
                <a:latin typeface="+mn-lt"/>
                <a:ea typeface="+mn-ea"/>
                <a:cs typeface="+mn-cs"/>
              </a:defRPr>
            </a:lvl1pPr>
            <a:lvl2pPr marL="753704" algn="l" defTabSz="1507410" rtl="0" eaLnBrk="1" latinLnBrk="0" hangingPunct="1">
              <a:defRPr sz="2968" kern="1200">
                <a:solidFill>
                  <a:schemeClr val="tx1"/>
                </a:solidFill>
                <a:latin typeface="+mn-lt"/>
                <a:ea typeface="+mn-ea"/>
                <a:cs typeface="+mn-cs"/>
              </a:defRPr>
            </a:lvl2pPr>
            <a:lvl3pPr marL="1507410" algn="l" defTabSz="1507410" rtl="0" eaLnBrk="1" latinLnBrk="0" hangingPunct="1">
              <a:defRPr sz="2968" kern="1200">
                <a:solidFill>
                  <a:schemeClr val="tx1"/>
                </a:solidFill>
                <a:latin typeface="+mn-lt"/>
                <a:ea typeface="+mn-ea"/>
                <a:cs typeface="+mn-cs"/>
              </a:defRPr>
            </a:lvl3pPr>
            <a:lvl4pPr marL="2261115" algn="l" defTabSz="1507410" rtl="0" eaLnBrk="1" latinLnBrk="0" hangingPunct="1">
              <a:defRPr sz="2968" kern="1200">
                <a:solidFill>
                  <a:schemeClr val="tx1"/>
                </a:solidFill>
                <a:latin typeface="+mn-lt"/>
                <a:ea typeface="+mn-ea"/>
                <a:cs typeface="+mn-cs"/>
              </a:defRPr>
            </a:lvl4pPr>
            <a:lvl5pPr marL="3014819" algn="l" defTabSz="1507410" rtl="0" eaLnBrk="1" latinLnBrk="0" hangingPunct="1">
              <a:defRPr sz="2968" kern="1200">
                <a:solidFill>
                  <a:schemeClr val="tx1"/>
                </a:solidFill>
                <a:latin typeface="+mn-lt"/>
                <a:ea typeface="+mn-ea"/>
                <a:cs typeface="+mn-cs"/>
              </a:defRPr>
            </a:lvl5pPr>
            <a:lvl6pPr marL="3768525" algn="l" defTabSz="1507410" rtl="0" eaLnBrk="1" latinLnBrk="0" hangingPunct="1">
              <a:defRPr sz="2968" kern="1200">
                <a:solidFill>
                  <a:schemeClr val="tx1"/>
                </a:solidFill>
                <a:latin typeface="+mn-lt"/>
                <a:ea typeface="+mn-ea"/>
                <a:cs typeface="+mn-cs"/>
              </a:defRPr>
            </a:lvl6pPr>
            <a:lvl7pPr marL="4522230" algn="l" defTabSz="1507410" rtl="0" eaLnBrk="1" latinLnBrk="0" hangingPunct="1">
              <a:defRPr sz="2968" kern="1200">
                <a:solidFill>
                  <a:schemeClr val="tx1"/>
                </a:solidFill>
                <a:latin typeface="+mn-lt"/>
                <a:ea typeface="+mn-ea"/>
                <a:cs typeface="+mn-cs"/>
              </a:defRPr>
            </a:lvl7pPr>
            <a:lvl8pPr marL="5275936" algn="l" defTabSz="1507410" rtl="0" eaLnBrk="1" latinLnBrk="0" hangingPunct="1">
              <a:defRPr sz="2968" kern="1200">
                <a:solidFill>
                  <a:schemeClr val="tx1"/>
                </a:solidFill>
                <a:latin typeface="+mn-lt"/>
                <a:ea typeface="+mn-ea"/>
                <a:cs typeface="+mn-cs"/>
              </a:defRPr>
            </a:lvl8pPr>
            <a:lvl9pPr marL="6029640" algn="l" defTabSz="1507410" rtl="0" eaLnBrk="1" latinLnBrk="0" hangingPunct="1">
              <a:defRPr sz="2968" kern="1200">
                <a:solidFill>
                  <a:schemeClr val="tx1"/>
                </a:solidFill>
                <a:latin typeface="+mn-lt"/>
                <a:ea typeface="+mn-ea"/>
                <a:cs typeface="+mn-cs"/>
              </a:defRPr>
            </a:lvl9pPr>
          </a:lstStyle>
          <a:p>
            <a:pPr algn="r"/>
            <a:fld id="{3DDD136B-64FC-6A41-8A4B-BCAFB6CA4887}" type="slidenum">
              <a:rPr lang="en-CA" sz="1400" smtClean="0">
                <a:solidFill>
                  <a:srgbClr val="000000"/>
                </a:solidFill>
                <a:latin typeface="HK Grotesk" pitchFamily="2" charset="77"/>
              </a:rPr>
              <a:pPr algn="r"/>
              <a:t>22</a:t>
            </a:fld>
            <a:endParaRPr lang="en-CA" sz="1400" dirty="0">
              <a:solidFill>
                <a:srgbClr val="000000"/>
              </a:solidFill>
              <a:latin typeface="HK Grotesk" pitchFamily="2" charset="77"/>
            </a:endParaRPr>
          </a:p>
        </p:txBody>
      </p:sp>
      <p:sp>
        <p:nvSpPr>
          <p:cNvPr id="8" name="Espace réservé du contenu 1">
            <a:extLst>
              <a:ext uri="{FF2B5EF4-FFF2-40B4-BE49-F238E27FC236}">
                <a16:creationId xmlns:a16="http://schemas.microsoft.com/office/drawing/2014/main" xmlns="" id="{110751DC-BE45-CD4A-95D1-80C29D724785}"/>
              </a:ext>
            </a:extLst>
          </p:cNvPr>
          <p:cNvSpPr txBox="1">
            <a:spLocks/>
          </p:cNvSpPr>
          <p:nvPr/>
        </p:nvSpPr>
        <p:spPr>
          <a:xfrm>
            <a:off x="1075205" y="2001239"/>
            <a:ext cx="17965193" cy="8060363"/>
          </a:xfrm>
          <a:prstGeom prst="rect">
            <a:avLst/>
          </a:prstGeom>
        </p:spPr>
        <p:txBody>
          <a:bodyPr vert="horz" lIns="0" tIns="0" rIns="0" bIns="0" rtlCol="0">
            <a:noAutofit/>
          </a:bodyPr>
          <a:lstStyle>
            <a:lvl1pPr marL="0" indent="0" algn="l" defTabSz="1507663" rtl="0" eaLnBrk="1" latinLnBrk="0" hangingPunct="1">
              <a:lnSpc>
                <a:spcPct val="110000"/>
              </a:lnSpc>
              <a:spcBef>
                <a:spcPts val="1200"/>
              </a:spcBef>
              <a:spcAft>
                <a:spcPts val="600"/>
              </a:spcAft>
              <a:buFont typeface="Arial" panose="020B0604020202020204" pitchFamily="34" charset="0"/>
              <a:buNone/>
              <a:defRPr sz="3200" kern="1200">
                <a:solidFill>
                  <a:schemeClr val="tx1"/>
                </a:solidFill>
                <a:latin typeface="+mn-lt"/>
                <a:ea typeface="+mn-ea"/>
                <a:cs typeface="+mn-cs"/>
              </a:defRPr>
            </a:lvl1pPr>
            <a:lvl2pPr marL="360000" indent="-360000" algn="l" defTabSz="1507663"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2pPr>
            <a:lvl3pPr marL="1884578"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3pPr>
            <a:lvl4pPr marL="2638410"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4pPr>
            <a:lvl5pPr marL="3392241"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5pPr>
            <a:lvl6pPr marL="4146072"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899904"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3735"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7567"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marL="0" lvl="1" indent="0">
              <a:lnSpc>
                <a:spcPct val="100000"/>
              </a:lnSpc>
              <a:spcBef>
                <a:spcPts val="0"/>
              </a:spcBef>
              <a:buFont typeface="Arial" panose="020B0604020202020204" pitchFamily="34" charset="0"/>
              <a:buNone/>
            </a:pPr>
            <a:r>
              <a:rPr lang="en-CA" sz="4400" dirty="0" smtClean="0">
                <a:solidFill>
                  <a:srgbClr val="000000"/>
                </a:solidFill>
                <a:latin typeface="HK Grotesk" pitchFamily="2" charset="77"/>
              </a:rPr>
              <a:t>Alice’s sensory signal S  </a:t>
            </a:r>
            <a:r>
              <a:rPr lang="en-CA" sz="4400" dirty="0" smtClean="0">
                <a:solidFill>
                  <a:srgbClr val="000000"/>
                </a:solidFill>
                <a:latin typeface="HK Grotesk" pitchFamily="2" charset="77"/>
                <a:sym typeface="Wingdings"/>
              </a:rPr>
              <a:t> </a:t>
            </a:r>
          </a:p>
          <a:p>
            <a:pPr marL="0" lvl="1" indent="0">
              <a:lnSpc>
                <a:spcPct val="100000"/>
              </a:lnSpc>
              <a:spcBef>
                <a:spcPts val="0"/>
              </a:spcBef>
              <a:buFont typeface="Arial" panose="020B0604020202020204" pitchFamily="34" charset="0"/>
              <a:buNone/>
            </a:pPr>
            <a:r>
              <a:rPr lang="en-CA" sz="4400" dirty="0">
                <a:solidFill>
                  <a:srgbClr val="000000"/>
                </a:solidFill>
                <a:latin typeface="HK Grotesk" pitchFamily="2" charset="77"/>
                <a:sym typeface="Wingdings"/>
              </a:rPr>
              <a:t> </a:t>
            </a:r>
            <a:r>
              <a:rPr lang="en-CA" sz="4400" dirty="0" smtClean="0">
                <a:solidFill>
                  <a:srgbClr val="000000"/>
                </a:solidFill>
                <a:latin typeface="HK Grotesk" pitchFamily="2" charset="77"/>
                <a:sym typeface="Wingdings"/>
              </a:rPr>
              <a:t> unconscious part of brain state U  </a:t>
            </a:r>
          </a:p>
          <a:p>
            <a:pPr marL="0" lvl="1" indent="0">
              <a:lnSpc>
                <a:spcPct val="100000"/>
              </a:lnSpc>
              <a:spcBef>
                <a:spcPts val="0"/>
              </a:spcBef>
              <a:buFont typeface="Arial" panose="020B0604020202020204" pitchFamily="34" charset="0"/>
              <a:buNone/>
            </a:pPr>
            <a:r>
              <a:rPr lang="en-CA" sz="4400" dirty="0">
                <a:solidFill>
                  <a:srgbClr val="000000"/>
                </a:solidFill>
                <a:latin typeface="HK Grotesk" pitchFamily="2" charset="77"/>
                <a:sym typeface="Wingdings"/>
              </a:rPr>
              <a:t> </a:t>
            </a:r>
            <a:r>
              <a:rPr lang="en-CA" sz="4400" dirty="0" smtClean="0">
                <a:solidFill>
                  <a:srgbClr val="000000"/>
                </a:solidFill>
                <a:latin typeface="HK Grotesk" pitchFamily="2" charset="77"/>
                <a:sym typeface="Wingdings"/>
              </a:rPr>
              <a:t>    transient brain state X during the formation of a working memory content </a:t>
            </a:r>
          </a:p>
          <a:p>
            <a:pPr marL="0" lvl="1" indent="0">
              <a:lnSpc>
                <a:spcPct val="100000"/>
              </a:lnSpc>
              <a:spcBef>
                <a:spcPts val="0"/>
              </a:spcBef>
              <a:buFont typeface="Arial" panose="020B0604020202020204" pitchFamily="34" charset="0"/>
              <a:buNone/>
            </a:pPr>
            <a:r>
              <a:rPr lang="en-CA" sz="4400" dirty="0">
                <a:solidFill>
                  <a:srgbClr val="000000"/>
                </a:solidFill>
                <a:latin typeface="HK Grotesk" pitchFamily="2" charset="77"/>
                <a:sym typeface="Wingdings"/>
              </a:rPr>
              <a:t> </a:t>
            </a:r>
            <a:r>
              <a:rPr lang="en-CA" sz="4400" dirty="0" smtClean="0">
                <a:solidFill>
                  <a:srgbClr val="000000"/>
                </a:solidFill>
                <a:latin typeface="HK Grotesk" pitchFamily="2" charset="77"/>
                <a:sym typeface="Wingdings"/>
              </a:rPr>
              <a:t>      attractor state A  </a:t>
            </a:r>
          </a:p>
          <a:p>
            <a:pPr marL="0" lvl="1" indent="0">
              <a:lnSpc>
                <a:spcPct val="100000"/>
              </a:lnSpc>
              <a:spcBef>
                <a:spcPts val="0"/>
              </a:spcBef>
              <a:buFont typeface="Arial" panose="020B0604020202020204" pitchFamily="34" charset="0"/>
              <a:buNone/>
            </a:pPr>
            <a:r>
              <a:rPr lang="en-CA" sz="4400" dirty="0">
                <a:solidFill>
                  <a:srgbClr val="000000"/>
                </a:solidFill>
                <a:latin typeface="HK Grotesk" pitchFamily="2" charset="77"/>
                <a:sym typeface="Wingdings"/>
              </a:rPr>
              <a:t> </a:t>
            </a:r>
            <a:r>
              <a:rPr lang="en-CA" sz="4400" dirty="0" smtClean="0">
                <a:solidFill>
                  <a:srgbClr val="000000"/>
                </a:solidFill>
                <a:latin typeface="HK Grotesk" pitchFamily="2" charset="77"/>
                <a:sym typeface="Wingdings"/>
              </a:rPr>
              <a:t>       discrete identity of attractor state </a:t>
            </a:r>
            <a:r>
              <a:rPr lang="en-CA" sz="4400" dirty="0" err="1" smtClean="0">
                <a:solidFill>
                  <a:srgbClr val="000000"/>
                </a:solidFill>
                <a:latin typeface="HK Grotesk" pitchFamily="2" charset="77"/>
                <a:sym typeface="Wingdings"/>
              </a:rPr>
              <a:t>i</a:t>
            </a:r>
            <a:r>
              <a:rPr lang="en-CA" sz="4400" dirty="0" smtClean="0">
                <a:solidFill>
                  <a:srgbClr val="000000"/>
                </a:solidFill>
                <a:latin typeface="HK Grotesk" pitchFamily="2" charset="77"/>
                <a:sym typeface="Wingdings"/>
              </a:rPr>
              <a:t>(A)  </a:t>
            </a:r>
          </a:p>
          <a:p>
            <a:pPr marL="0" lvl="1" indent="0">
              <a:lnSpc>
                <a:spcPct val="100000"/>
              </a:lnSpc>
              <a:spcBef>
                <a:spcPts val="0"/>
              </a:spcBef>
              <a:buFont typeface="Arial" panose="020B0604020202020204" pitchFamily="34" charset="0"/>
              <a:buNone/>
            </a:pPr>
            <a:r>
              <a:rPr lang="en-CA" sz="4400" dirty="0">
                <a:solidFill>
                  <a:srgbClr val="000000"/>
                </a:solidFill>
                <a:latin typeface="HK Grotesk" pitchFamily="2" charset="77"/>
                <a:sym typeface="Wingdings"/>
              </a:rPr>
              <a:t> </a:t>
            </a:r>
            <a:r>
              <a:rPr lang="en-CA" sz="4400" dirty="0" smtClean="0">
                <a:solidFill>
                  <a:srgbClr val="000000"/>
                </a:solidFill>
                <a:latin typeface="HK Grotesk" pitchFamily="2" charset="77"/>
                <a:sym typeface="Wingdings"/>
              </a:rPr>
              <a:t>         memory or message M  </a:t>
            </a:r>
          </a:p>
          <a:p>
            <a:pPr marL="0" lvl="1" indent="0">
              <a:lnSpc>
                <a:spcPct val="100000"/>
              </a:lnSpc>
              <a:spcBef>
                <a:spcPts val="0"/>
              </a:spcBef>
              <a:buFont typeface="Arial" panose="020B0604020202020204" pitchFamily="34" charset="0"/>
              <a:buNone/>
            </a:pPr>
            <a:r>
              <a:rPr lang="en-CA" sz="4400" dirty="0">
                <a:solidFill>
                  <a:srgbClr val="000000"/>
                </a:solidFill>
                <a:latin typeface="HK Grotesk" pitchFamily="2" charset="77"/>
                <a:sym typeface="Wingdings"/>
              </a:rPr>
              <a:t> </a:t>
            </a:r>
            <a:r>
              <a:rPr lang="en-CA" sz="4400" dirty="0" smtClean="0">
                <a:solidFill>
                  <a:srgbClr val="000000"/>
                </a:solidFill>
                <a:latin typeface="HK Grotesk" pitchFamily="2" charset="77"/>
                <a:sym typeface="Wingdings"/>
              </a:rPr>
              <a:t>           Bob’s S’  Bob’s U’  Bob’s X’  Bob’s A’</a:t>
            </a:r>
          </a:p>
          <a:p>
            <a:pPr marL="0" lvl="1" indent="0">
              <a:lnSpc>
                <a:spcPct val="100000"/>
              </a:lnSpc>
              <a:spcBef>
                <a:spcPts val="0"/>
              </a:spcBef>
              <a:buFont typeface="Arial" panose="020B0604020202020204" pitchFamily="34" charset="0"/>
              <a:buNone/>
            </a:pPr>
            <a:endParaRPr lang="en-CA" sz="4400" dirty="0">
              <a:solidFill>
                <a:srgbClr val="000000"/>
              </a:solidFill>
              <a:latin typeface="HK Grotesk" pitchFamily="2" charset="77"/>
              <a:sym typeface="Wingdings"/>
            </a:endParaRPr>
          </a:p>
          <a:p>
            <a:pPr marL="0" lvl="1" indent="0">
              <a:lnSpc>
                <a:spcPct val="100000"/>
              </a:lnSpc>
              <a:spcBef>
                <a:spcPts val="0"/>
              </a:spcBef>
              <a:buFont typeface="Arial" panose="020B0604020202020204" pitchFamily="34" charset="0"/>
              <a:buNone/>
            </a:pPr>
            <a:r>
              <a:rPr lang="en-CA" sz="4400" dirty="0" smtClean="0">
                <a:solidFill>
                  <a:srgbClr val="000000"/>
                </a:solidFill>
                <a:latin typeface="HK Grotesk" pitchFamily="2" charset="77"/>
                <a:sym typeface="Wingdings"/>
              </a:rPr>
              <a:t>The biggest losses (if Alice is truthful about her thought) are </a:t>
            </a:r>
          </a:p>
          <a:p>
            <a:pPr lvl="1">
              <a:lnSpc>
                <a:spcPct val="100000"/>
              </a:lnSpc>
              <a:spcBef>
                <a:spcPts val="0"/>
              </a:spcBef>
            </a:pPr>
            <a:r>
              <a:rPr lang="en-CA" sz="4400" dirty="0" smtClean="0">
                <a:solidFill>
                  <a:srgbClr val="000000"/>
                </a:solidFill>
                <a:latin typeface="HK Grotesk" pitchFamily="2" charset="77"/>
                <a:sym typeface="Wingdings"/>
              </a:rPr>
              <a:t>from X to A (discretization) and </a:t>
            </a:r>
          </a:p>
          <a:p>
            <a:pPr lvl="1">
              <a:lnSpc>
                <a:spcPct val="100000"/>
              </a:lnSpc>
              <a:spcBef>
                <a:spcPts val="0"/>
              </a:spcBef>
            </a:pPr>
            <a:r>
              <a:rPr lang="en-CA" sz="4400" dirty="0">
                <a:solidFill>
                  <a:srgbClr val="000000"/>
                </a:solidFill>
                <a:latin typeface="HK Grotesk" pitchFamily="2" charset="77"/>
                <a:sym typeface="Wingdings"/>
              </a:rPr>
              <a:t>f</a:t>
            </a:r>
            <a:r>
              <a:rPr lang="en-CA" sz="4400" dirty="0" smtClean="0">
                <a:solidFill>
                  <a:srgbClr val="000000"/>
                </a:solidFill>
                <a:latin typeface="HK Grotesk" pitchFamily="2" charset="77"/>
                <a:sym typeface="Wingdings"/>
              </a:rPr>
              <a:t>rom M to A’ (Bob doesn’t know Alice’s brain dynamics or semantics T)</a:t>
            </a:r>
            <a:endParaRPr lang="en-CA" sz="4400" dirty="0" smtClean="0">
              <a:solidFill>
                <a:srgbClr val="000000"/>
              </a:solidFill>
              <a:latin typeface="HK Grotesk" pitchFamily="2" charset="77"/>
            </a:endParaRPr>
          </a:p>
        </p:txBody>
      </p:sp>
    </p:spTree>
    <p:extLst>
      <p:ext uri="{BB962C8B-B14F-4D97-AF65-F5344CB8AC3E}">
        <p14:creationId xmlns:p14="http://schemas.microsoft.com/office/powerpoint/2010/main" val="148200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905087" y="2145697"/>
            <a:ext cx="7915063" cy="6168968"/>
          </a:xfrm>
        </p:spPr>
        <p:txBody>
          <a:bodyPr/>
          <a:lstStyle/>
          <a:p>
            <a:pPr marL="457200" indent="-457200">
              <a:buFont typeface="Arial" charset="0"/>
              <a:buChar char="•"/>
            </a:pPr>
            <a:r>
              <a:rPr lang="fr-FR" dirty="0" smtClean="0"/>
              <a:t>Vocal tract configurations </a:t>
            </a:r>
            <a:r>
              <a:rPr lang="fr-FR" dirty="0" err="1" smtClean="0"/>
              <a:t>approach</a:t>
            </a:r>
            <a:r>
              <a:rPr lang="fr-FR" dirty="0" smtClean="0"/>
              <a:t> but do not </a:t>
            </a:r>
            <a:r>
              <a:rPr lang="fr-FR" dirty="0" err="1" smtClean="0"/>
              <a:t>reach</a:t>
            </a:r>
            <a:r>
              <a:rPr lang="fr-FR" dirty="0" smtClean="0"/>
              <a:t> </a:t>
            </a:r>
            <a:r>
              <a:rPr lang="fr-FR" dirty="0" err="1" smtClean="0"/>
              <a:t>attractors</a:t>
            </a:r>
            <a:r>
              <a:rPr lang="fr-FR" dirty="0" smtClean="0"/>
              <a:t>, </a:t>
            </a:r>
            <a:r>
              <a:rPr lang="fr-FR" dirty="0" err="1" smtClean="0"/>
              <a:t>fluidly</a:t>
            </a:r>
            <a:r>
              <a:rPr lang="fr-FR" dirty="0" smtClean="0"/>
              <a:t> </a:t>
            </a:r>
            <a:r>
              <a:rPr lang="fr-FR" dirty="0" err="1" smtClean="0"/>
              <a:t>moving</a:t>
            </a:r>
            <a:r>
              <a:rPr lang="fr-FR" dirty="0" smtClean="0"/>
              <a:t> </a:t>
            </a:r>
            <a:r>
              <a:rPr lang="fr-FR" dirty="0" err="1" smtClean="0"/>
              <a:t>towards</a:t>
            </a:r>
            <a:r>
              <a:rPr lang="fr-FR" dirty="0" smtClean="0"/>
              <a:t> one and </a:t>
            </a:r>
            <a:r>
              <a:rPr lang="fr-FR" dirty="0" err="1" smtClean="0"/>
              <a:t>then</a:t>
            </a:r>
            <a:r>
              <a:rPr lang="fr-FR" dirty="0" smtClean="0"/>
              <a:t> </a:t>
            </a:r>
            <a:r>
              <a:rPr lang="fr-FR" dirty="0" err="1" smtClean="0"/>
              <a:t>another</a:t>
            </a:r>
            <a:endParaRPr lang="fr-FR" dirty="0" smtClean="0"/>
          </a:p>
          <a:p>
            <a:pPr marL="457200" indent="-457200">
              <a:buFont typeface="Arial" charset="0"/>
              <a:buChar char="•"/>
            </a:pPr>
            <a:endParaRPr lang="fr-FR" dirty="0" smtClean="0"/>
          </a:p>
          <a:p>
            <a:pPr marL="817200" lvl="1" indent="-457200">
              <a:buFont typeface="Arial" charset="0"/>
              <a:buChar char="•"/>
            </a:pPr>
            <a:r>
              <a:rPr lang="fr-FR" dirty="0" err="1" smtClean="0"/>
              <a:t>easily</a:t>
            </a:r>
            <a:r>
              <a:rPr lang="fr-FR" dirty="0" smtClean="0"/>
              <a:t> </a:t>
            </a:r>
            <a:r>
              <a:rPr lang="fr-FR" dirty="0" err="1" smtClean="0"/>
              <a:t>decoded</a:t>
            </a:r>
            <a:r>
              <a:rPr lang="fr-FR" dirty="0" smtClean="0"/>
              <a:t> </a:t>
            </a:r>
            <a:r>
              <a:rPr lang="fr-FR" dirty="0" err="1" smtClean="0"/>
              <a:t>without</a:t>
            </a:r>
            <a:r>
              <a:rPr lang="fr-FR" dirty="0" smtClean="0"/>
              <a:t> </a:t>
            </a:r>
            <a:r>
              <a:rPr lang="fr-FR" dirty="0" err="1" smtClean="0"/>
              <a:t>requiring</a:t>
            </a:r>
            <a:r>
              <a:rPr lang="fr-FR" dirty="0" smtClean="0"/>
              <a:t> convergence to the </a:t>
            </a:r>
            <a:r>
              <a:rPr lang="fr-FR" dirty="0" err="1" smtClean="0"/>
              <a:t>attractor</a:t>
            </a:r>
            <a:r>
              <a:rPr lang="fr-FR" dirty="0" smtClean="0"/>
              <a:t>: speed gain!</a:t>
            </a:r>
          </a:p>
          <a:p>
            <a:pPr marL="817200" lvl="1" indent="-457200">
              <a:buFont typeface="Arial" charset="0"/>
              <a:buChar char="•"/>
            </a:pPr>
            <a:endParaRPr lang="fr-FR" dirty="0" smtClean="0"/>
          </a:p>
          <a:p>
            <a:pPr marL="817200" lvl="1" indent="-457200">
              <a:buFont typeface="Arial" charset="0"/>
              <a:buChar char="•"/>
            </a:pPr>
            <a:endParaRPr lang="fr-FR" dirty="0" smtClean="0"/>
          </a:p>
          <a:p>
            <a:pPr marL="457200" indent="-457200">
              <a:buFont typeface="Arial" charset="0"/>
              <a:buChar char="•"/>
            </a:pPr>
            <a:r>
              <a:rPr lang="fr-FR" dirty="0"/>
              <a:t>D</a:t>
            </a:r>
            <a:r>
              <a:rPr lang="fr-FR" dirty="0" smtClean="0"/>
              <a:t>ynamics are </a:t>
            </a:r>
            <a:r>
              <a:rPr lang="fr-FR" dirty="0" err="1" smtClean="0"/>
              <a:t>driven</a:t>
            </a:r>
            <a:r>
              <a:rPr lang="fr-FR" dirty="0" smtClean="0"/>
              <a:t> by </a:t>
            </a:r>
            <a:r>
              <a:rPr lang="fr-FR" dirty="0" err="1" smtClean="0"/>
              <a:t>changing</a:t>
            </a:r>
            <a:r>
              <a:rPr lang="fr-FR" dirty="0" smtClean="0"/>
              <a:t> </a:t>
            </a:r>
            <a:r>
              <a:rPr lang="fr-FR" dirty="0" err="1" smtClean="0"/>
              <a:t>context</a:t>
            </a:r>
            <a:r>
              <a:rPr lang="fr-FR" dirty="0" smtClean="0"/>
              <a:t>, </a:t>
            </a:r>
            <a:r>
              <a:rPr lang="fr-FR" dirty="0" err="1" smtClean="0"/>
              <a:t>which</a:t>
            </a:r>
            <a:r>
              <a:rPr lang="en-CA" dirty="0" smtClean="0">
                <a:solidFill>
                  <a:srgbClr val="000000"/>
                </a:solidFill>
              </a:rPr>
              <a:t> </a:t>
            </a:r>
            <a:r>
              <a:rPr lang="en-CA" dirty="0">
                <a:solidFill>
                  <a:srgbClr val="000000"/>
                </a:solidFill>
              </a:rPr>
              <a:t>can pull up or down attractors that are more relevant by driving the dynamics.</a:t>
            </a:r>
          </a:p>
          <a:p>
            <a:pPr marL="457200" indent="-457200">
              <a:buFont typeface="Arial" charset="0"/>
              <a:buChar char="•"/>
            </a:pPr>
            <a:endParaRPr lang="fr-FR" dirty="0"/>
          </a:p>
        </p:txBody>
      </p:sp>
      <p:sp>
        <p:nvSpPr>
          <p:cNvPr id="3" name="Espace réservé du numéro de diapositive 2"/>
          <p:cNvSpPr>
            <a:spLocks noGrp="1"/>
          </p:cNvSpPr>
          <p:nvPr>
            <p:ph type="sldNum" sz="quarter" idx="12"/>
          </p:nvPr>
        </p:nvSpPr>
        <p:spPr/>
        <p:txBody>
          <a:bodyPr/>
          <a:lstStyle/>
          <a:p>
            <a:fld id="{3DDD136B-64FC-6A41-8A4B-BCAFB6CA4887}" type="slidenum">
              <a:rPr lang="fr-CA" smtClean="0">
                <a:solidFill>
                  <a:srgbClr val="000000"/>
                </a:solidFill>
              </a:rPr>
              <a:pPr/>
              <a:t>23</a:t>
            </a:fld>
            <a:endParaRPr lang="fr-CA" dirty="0">
              <a:solidFill>
                <a:srgbClr val="000000"/>
              </a:solidFill>
            </a:endParaRPr>
          </a:p>
        </p:txBody>
      </p:sp>
      <p:sp>
        <p:nvSpPr>
          <p:cNvPr id="4" name="Titre 3"/>
          <p:cNvSpPr>
            <a:spLocks noGrp="1"/>
          </p:cNvSpPr>
          <p:nvPr>
            <p:ph type="title"/>
          </p:nvPr>
        </p:nvSpPr>
        <p:spPr/>
        <p:txBody>
          <a:bodyPr/>
          <a:lstStyle/>
          <a:p>
            <a:r>
              <a:rPr lang="fr-FR" dirty="0" smtClean="0"/>
              <a:t>FLUID TRANSITIONS BETWEEN ATTRACTOR BASINS</a:t>
            </a:r>
            <a:endParaRPr lang="fr-FR" dirty="0"/>
          </a:p>
        </p:txBody>
      </p:sp>
      <p:pic>
        <p:nvPicPr>
          <p:cNvPr id="23554" name="Picture 2" descr="nticipatory Posturing of the Vocal Tract Reveals Dissociation of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3580" y="1765006"/>
            <a:ext cx="8988822" cy="8314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857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1E055170-8DA6-A941-A6A8-A0292D6FCA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4271" y="10357304"/>
            <a:ext cx="1361871" cy="684501"/>
          </a:xfrm>
          <a:prstGeom prst="rect">
            <a:avLst/>
          </a:prstGeom>
        </p:spPr>
      </p:pic>
      <p:sp>
        <p:nvSpPr>
          <p:cNvPr id="36" name="Titre 3">
            <a:extLst>
              <a:ext uri="{FF2B5EF4-FFF2-40B4-BE49-F238E27FC236}">
                <a16:creationId xmlns:a16="http://schemas.microsoft.com/office/drawing/2014/main" xmlns="" id="{C9FBA768-FABF-DD43-89CA-BC49215539B5}"/>
              </a:ext>
            </a:extLst>
          </p:cNvPr>
          <p:cNvSpPr txBox="1">
            <a:spLocks/>
          </p:cNvSpPr>
          <p:nvPr/>
        </p:nvSpPr>
        <p:spPr>
          <a:xfrm>
            <a:off x="1075207" y="640050"/>
            <a:ext cx="17487114" cy="622042"/>
          </a:xfrm>
          <a:prstGeom prst="rect">
            <a:avLst/>
          </a:prstGeom>
        </p:spPr>
        <p:txBody>
          <a:bodyPr/>
          <a:lstStyle>
            <a:lvl1pPr algn="l" defTabSz="1507663" rtl="0" eaLnBrk="1" latinLnBrk="0" hangingPunct="1">
              <a:lnSpc>
                <a:spcPct val="90000"/>
              </a:lnSpc>
              <a:spcBef>
                <a:spcPct val="0"/>
              </a:spcBef>
              <a:buNone/>
              <a:defRPr sz="4400" b="0" kern="1200" cap="all" spc="140" baseline="0">
                <a:solidFill>
                  <a:schemeClr val="tx1"/>
                </a:solidFill>
                <a:latin typeface="+mj-lt"/>
                <a:ea typeface="+mj-ea"/>
                <a:cs typeface="+mj-cs"/>
              </a:defRPr>
            </a:lvl1pPr>
          </a:lstStyle>
          <a:p>
            <a:r>
              <a:rPr lang="fr-FR" dirty="0" smtClean="0">
                <a:solidFill>
                  <a:srgbClr val="000000"/>
                </a:solidFill>
              </a:rPr>
              <a:t>Open questions</a:t>
            </a:r>
            <a:endParaRPr lang="en-CA" b="1" dirty="0">
              <a:solidFill>
                <a:srgbClr val="000000"/>
              </a:solidFill>
              <a:latin typeface="HK Grotesk" pitchFamily="2" charset="77"/>
            </a:endParaRPr>
          </a:p>
        </p:txBody>
      </p:sp>
      <p:sp>
        <p:nvSpPr>
          <p:cNvPr id="35" name="Espace réservé du numéro de diapositive 2">
            <a:extLst>
              <a:ext uri="{FF2B5EF4-FFF2-40B4-BE49-F238E27FC236}">
                <a16:creationId xmlns:a16="http://schemas.microsoft.com/office/drawing/2014/main" xmlns="" id="{A1323CE0-7415-6149-AB0E-0D8DDE089026}"/>
              </a:ext>
            </a:extLst>
          </p:cNvPr>
          <p:cNvSpPr txBox="1">
            <a:spLocks/>
          </p:cNvSpPr>
          <p:nvPr/>
        </p:nvSpPr>
        <p:spPr>
          <a:xfrm>
            <a:off x="18094324" y="10591200"/>
            <a:ext cx="946075" cy="306000"/>
          </a:xfrm>
          <a:prstGeom prst="rect">
            <a:avLst/>
          </a:prstGeom>
        </p:spPr>
        <p:txBody>
          <a:bodyPr/>
          <a:lstStyle>
            <a:defPPr>
              <a:defRPr lang="fr-FR"/>
            </a:defPPr>
            <a:lvl1pPr marL="0" algn="l" defTabSz="1507410" rtl="0" eaLnBrk="1" latinLnBrk="0" hangingPunct="1">
              <a:defRPr sz="2968" kern="1200">
                <a:solidFill>
                  <a:schemeClr val="tx1"/>
                </a:solidFill>
                <a:latin typeface="+mn-lt"/>
                <a:ea typeface="+mn-ea"/>
                <a:cs typeface="+mn-cs"/>
              </a:defRPr>
            </a:lvl1pPr>
            <a:lvl2pPr marL="753704" algn="l" defTabSz="1507410" rtl="0" eaLnBrk="1" latinLnBrk="0" hangingPunct="1">
              <a:defRPr sz="2968" kern="1200">
                <a:solidFill>
                  <a:schemeClr val="tx1"/>
                </a:solidFill>
                <a:latin typeface="+mn-lt"/>
                <a:ea typeface="+mn-ea"/>
                <a:cs typeface="+mn-cs"/>
              </a:defRPr>
            </a:lvl2pPr>
            <a:lvl3pPr marL="1507410" algn="l" defTabSz="1507410" rtl="0" eaLnBrk="1" latinLnBrk="0" hangingPunct="1">
              <a:defRPr sz="2968" kern="1200">
                <a:solidFill>
                  <a:schemeClr val="tx1"/>
                </a:solidFill>
                <a:latin typeface="+mn-lt"/>
                <a:ea typeface="+mn-ea"/>
                <a:cs typeface="+mn-cs"/>
              </a:defRPr>
            </a:lvl3pPr>
            <a:lvl4pPr marL="2261115" algn="l" defTabSz="1507410" rtl="0" eaLnBrk="1" latinLnBrk="0" hangingPunct="1">
              <a:defRPr sz="2968" kern="1200">
                <a:solidFill>
                  <a:schemeClr val="tx1"/>
                </a:solidFill>
                <a:latin typeface="+mn-lt"/>
                <a:ea typeface="+mn-ea"/>
                <a:cs typeface="+mn-cs"/>
              </a:defRPr>
            </a:lvl4pPr>
            <a:lvl5pPr marL="3014819" algn="l" defTabSz="1507410" rtl="0" eaLnBrk="1" latinLnBrk="0" hangingPunct="1">
              <a:defRPr sz="2968" kern="1200">
                <a:solidFill>
                  <a:schemeClr val="tx1"/>
                </a:solidFill>
                <a:latin typeface="+mn-lt"/>
                <a:ea typeface="+mn-ea"/>
                <a:cs typeface="+mn-cs"/>
              </a:defRPr>
            </a:lvl5pPr>
            <a:lvl6pPr marL="3768525" algn="l" defTabSz="1507410" rtl="0" eaLnBrk="1" latinLnBrk="0" hangingPunct="1">
              <a:defRPr sz="2968" kern="1200">
                <a:solidFill>
                  <a:schemeClr val="tx1"/>
                </a:solidFill>
                <a:latin typeface="+mn-lt"/>
                <a:ea typeface="+mn-ea"/>
                <a:cs typeface="+mn-cs"/>
              </a:defRPr>
            </a:lvl6pPr>
            <a:lvl7pPr marL="4522230" algn="l" defTabSz="1507410" rtl="0" eaLnBrk="1" latinLnBrk="0" hangingPunct="1">
              <a:defRPr sz="2968" kern="1200">
                <a:solidFill>
                  <a:schemeClr val="tx1"/>
                </a:solidFill>
                <a:latin typeface="+mn-lt"/>
                <a:ea typeface="+mn-ea"/>
                <a:cs typeface="+mn-cs"/>
              </a:defRPr>
            </a:lvl7pPr>
            <a:lvl8pPr marL="5275936" algn="l" defTabSz="1507410" rtl="0" eaLnBrk="1" latinLnBrk="0" hangingPunct="1">
              <a:defRPr sz="2968" kern="1200">
                <a:solidFill>
                  <a:schemeClr val="tx1"/>
                </a:solidFill>
                <a:latin typeface="+mn-lt"/>
                <a:ea typeface="+mn-ea"/>
                <a:cs typeface="+mn-cs"/>
              </a:defRPr>
            </a:lvl8pPr>
            <a:lvl9pPr marL="6029640" algn="l" defTabSz="1507410" rtl="0" eaLnBrk="1" latinLnBrk="0" hangingPunct="1">
              <a:defRPr sz="2968" kern="1200">
                <a:solidFill>
                  <a:schemeClr val="tx1"/>
                </a:solidFill>
                <a:latin typeface="+mn-lt"/>
                <a:ea typeface="+mn-ea"/>
                <a:cs typeface="+mn-cs"/>
              </a:defRPr>
            </a:lvl9pPr>
          </a:lstStyle>
          <a:p>
            <a:pPr algn="r"/>
            <a:fld id="{3DDD136B-64FC-6A41-8A4B-BCAFB6CA4887}" type="slidenum">
              <a:rPr lang="en-CA" sz="1400" smtClean="0">
                <a:solidFill>
                  <a:srgbClr val="000000"/>
                </a:solidFill>
                <a:latin typeface="HK Grotesk" pitchFamily="2" charset="77"/>
              </a:rPr>
              <a:pPr algn="r"/>
              <a:t>24</a:t>
            </a:fld>
            <a:endParaRPr lang="en-CA" sz="1400" dirty="0">
              <a:solidFill>
                <a:srgbClr val="000000"/>
              </a:solidFill>
              <a:latin typeface="HK Grotesk" pitchFamily="2" charset="77"/>
            </a:endParaRPr>
          </a:p>
        </p:txBody>
      </p:sp>
      <p:sp>
        <p:nvSpPr>
          <p:cNvPr id="8" name="Espace réservé du contenu 1">
            <a:extLst>
              <a:ext uri="{FF2B5EF4-FFF2-40B4-BE49-F238E27FC236}">
                <a16:creationId xmlns:a16="http://schemas.microsoft.com/office/drawing/2014/main" xmlns="" id="{110751DC-BE45-CD4A-95D1-80C29D724785}"/>
              </a:ext>
            </a:extLst>
          </p:cNvPr>
          <p:cNvSpPr txBox="1">
            <a:spLocks/>
          </p:cNvSpPr>
          <p:nvPr/>
        </p:nvSpPr>
        <p:spPr>
          <a:xfrm>
            <a:off x="1075206" y="1791689"/>
            <a:ext cx="17965193" cy="8060363"/>
          </a:xfrm>
          <a:prstGeom prst="rect">
            <a:avLst/>
          </a:prstGeom>
        </p:spPr>
        <p:txBody>
          <a:bodyPr vert="horz" lIns="0" tIns="0" rIns="0" bIns="0" rtlCol="0">
            <a:noAutofit/>
          </a:bodyPr>
          <a:lstStyle>
            <a:lvl1pPr marL="0" indent="0" algn="l" defTabSz="1507663" rtl="0" eaLnBrk="1" latinLnBrk="0" hangingPunct="1">
              <a:lnSpc>
                <a:spcPct val="110000"/>
              </a:lnSpc>
              <a:spcBef>
                <a:spcPts val="1200"/>
              </a:spcBef>
              <a:spcAft>
                <a:spcPts val="600"/>
              </a:spcAft>
              <a:buFont typeface="Arial" panose="020B0604020202020204" pitchFamily="34" charset="0"/>
              <a:buNone/>
              <a:defRPr sz="3200" kern="1200">
                <a:solidFill>
                  <a:schemeClr val="tx1"/>
                </a:solidFill>
                <a:latin typeface="+mn-lt"/>
                <a:ea typeface="+mn-ea"/>
                <a:cs typeface="+mn-cs"/>
              </a:defRPr>
            </a:lvl1pPr>
            <a:lvl2pPr marL="360000" indent="-360000" algn="l" defTabSz="1507663"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2pPr>
            <a:lvl3pPr marL="1884578"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3pPr>
            <a:lvl4pPr marL="2638410"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4pPr>
            <a:lvl5pPr marL="3392241"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5pPr>
            <a:lvl6pPr marL="4146072"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899904"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3735"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7567"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lvl="1">
              <a:lnSpc>
                <a:spcPct val="100000"/>
              </a:lnSpc>
              <a:spcBef>
                <a:spcPts val="0"/>
              </a:spcBef>
            </a:pPr>
            <a:r>
              <a:rPr lang="en-CA" sz="4400" dirty="0" smtClean="0">
                <a:solidFill>
                  <a:srgbClr val="000000"/>
                </a:solidFill>
                <a:latin typeface="HK Grotesk" pitchFamily="2" charset="77"/>
              </a:rPr>
              <a:t>Where is the boundary between unconscious and conscious?</a:t>
            </a:r>
          </a:p>
          <a:p>
            <a:pPr lvl="2">
              <a:lnSpc>
                <a:spcPct val="100000"/>
              </a:lnSpc>
              <a:spcBef>
                <a:spcPts val="0"/>
              </a:spcBef>
            </a:pPr>
            <a:r>
              <a:rPr lang="en-CA" sz="3600" dirty="0" smtClean="0">
                <a:solidFill>
                  <a:srgbClr val="000000"/>
                </a:solidFill>
                <a:latin typeface="HK Grotesk" pitchFamily="2" charset="77"/>
              </a:rPr>
              <a:t>Is the transient state part of subjective experience or just the attractor state?</a:t>
            </a:r>
          </a:p>
          <a:p>
            <a:pPr lvl="2">
              <a:lnSpc>
                <a:spcPct val="100000"/>
              </a:lnSpc>
              <a:spcBef>
                <a:spcPts val="0"/>
              </a:spcBef>
            </a:pPr>
            <a:r>
              <a:rPr lang="en-CA" sz="3600" dirty="0" smtClean="0">
                <a:solidFill>
                  <a:srgbClr val="000000"/>
                </a:solidFill>
                <a:latin typeface="HK Grotesk" pitchFamily="2" charset="77"/>
              </a:rPr>
              <a:t>Subjective experience contains richness which is lost in the associated memory, which suggests that the transient state is part of subjective experience. That would also fit with the impression of fluidity of our trains of thoughts. </a:t>
            </a:r>
          </a:p>
          <a:p>
            <a:pPr lvl="2">
              <a:lnSpc>
                <a:spcPts val="600"/>
              </a:lnSpc>
              <a:spcBef>
                <a:spcPts val="0"/>
              </a:spcBef>
            </a:pPr>
            <a:endParaRPr lang="en-CA" sz="3600" dirty="0" smtClean="0">
              <a:solidFill>
                <a:srgbClr val="000000"/>
              </a:solidFill>
              <a:latin typeface="HK Grotesk" pitchFamily="2" charset="77"/>
            </a:endParaRPr>
          </a:p>
          <a:p>
            <a:pPr lvl="1">
              <a:lnSpc>
                <a:spcPct val="100000"/>
              </a:lnSpc>
              <a:spcBef>
                <a:spcPts val="0"/>
              </a:spcBef>
            </a:pPr>
            <a:r>
              <a:rPr lang="en-CA" sz="4400" dirty="0" smtClean="0">
                <a:solidFill>
                  <a:srgbClr val="000000"/>
                </a:solidFill>
                <a:latin typeface="HK Grotesk" pitchFamily="2" charset="77"/>
              </a:rPr>
              <a:t>How is the brain state converted to working memory and broadcast?</a:t>
            </a:r>
          </a:p>
          <a:p>
            <a:pPr lvl="2">
              <a:lnSpc>
                <a:spcPct val="100000"/>
              </a:lnSpc>
              <a:spcBef>
                <a:spcPts val="0"/>
              </a:spcBef>
            </a:pPr>
            <a:r>
              <a:rPr lang="en-CA" sz="3600" dirty="0" smtClean="0">
                <a:solidFill>
                  <a:srgbClr val="000000"/>
                </a:solidFill>
                <a:latin typeface="HK Grotesk" pitchFamily="2" charset="77"/>
              </a:rPr>
              <a:t>Sustained states may facilitate synaptic adaptation of fast weights (temporary memory)</a:t>
            </a:r>
          </a:p>
          <a:p>
            <a:pPr lvl="2">
              <a:lnSpc>
                <a:spcPct val="100000"/>
              </a:lnSpc>
              <a:spcBef>
                <a:spcPts val="0"/>
              </a:spcBef>
            </a:pPr>
            <a:endParaRPr lang="en-CA" sz="2800" dirty="0">
              <a:solidFill>
                <a:srgbClr val="000000"/>
              </a:solidFill>
              <a:latin typeface="HK Grotesk" pitchFamily="2" charset="77"/>
            </a:endParaRPr>
          </a:p>
          <a:p>
            <a:pPr lvl="1">
              <a:lnSpc>
                <a:spcPct val="100000"/>
              </a:lnSpc>
              <a:spcBef>
                <a:spcPts val="0"/>
              </a:spcBef>
            </a:pPr>
            <a:r>
              <a:rPr lang="en-CA" sz="4400" dirty="0" smtClean="0">
                <a:solidFill>
                  <a:srgbClr val="000000"/>
                </a:solidFill>
                <a:latin typeface="HK Grotesk" pitchFamily="2" charset="77"/>
              </a:rPr>
              <a:t>Plasticity </a:t>
            </a:r>
            <a:r>
              <a:rPr lang="en-CA" sz="4400" dirty="0" smtClean="0">
                <a:solidFill>
                  <a:srgbClr val="000000"/>
                </a:solidFill>
                <a:latin typeface="HK Grotesk" pitchFamily="2" charset="77"/>
                <a:sym typeface="Wingdings"/>
              </a:rPr>
              <a:t> changes in dynamical system  how to avoid loss of memory?</a:t>
            </a:r>
          </a:p>
          <a:p>
            <a:pPr lvl="1">
              <a:lnSpc>
                <a:spcPts val="600"/>
              </a:lnSpc>
              <a:spcBef>
                <a:spcPts val="0"/>
              </a:spcBef>
            </a:pPr>
            <a:endParaRPr lang="en-CA" sz="4400" dirty="0" smtClean="0">
              <a:solidFill>
                <a:srgbClr val="000000"/>
              </a:solidFill>
              <a:latin typeface="HK Grotesk" pitchFamily="2" charset="77"/>
              <a:sym typeface="Wingdings"/>
            </a:endParaRPr>
          </a:p>
          <a:p>
            <a:pPr lvl="1">
              <a:lnSpc>
                <a:spcPct val="100000"/>
              </a:lnSpc>
              <a:spcBef>
                <a:spcPts val="0"/>
              </a:spcBef>
            </a:pPr>
            <a:r>
              <a:rPr lang="en-CA" sz="4400" dirty="0" smtClean="0">
                <a:solidFill>
                  <a:srgbClr val="000000"/>
                </a:solidFill>
                <a:latin typeface="HK Grotesk" pitchFamily="2" charset="77"/>
              </a:rPr>
              <a:t>How do we test this theory?</a:t>
            </a:r>
          </a:p>
          <a:p>
            <a:pPr lvl="2">
              <a:lnSpc>
                <a:spcPct val="100000"/>
              </a:lnSpc>
              <a:spcBef>
                <a:spcPts val="0"/>
              </a:spcBef>
            </a:pPr>
            <a:r>
              <a:rPr lang="en-CA" sz="3600" dirty="0" smtClean="0">
                <a:solidFill>
                  <a:srgbClr val="000000"/>
                </a:solidFill>
                <a:latin typeface="HK Grotesk" pitchFamily="2" charset="77"/>
              </a:rPr>
              <a:t>AI implementations</a:t>
            </a:r>
          </a:p>
          <a:p>
            <a:pPr lvl="2">
              <a:lnSpc>
                <a:spcPct val="100000"/>
              </a:lnSpc>
              <a:spcBef>
                <a:spcPts val="0"/>
              </a:spcBef>
            </a:pPr>
            <a:r>
              <a:rPr lang="en-CA" sz="3600" dirty="0" smtClean="0">
                <a:solidFill>
                  <a:srgbClr val="000000"/>
                </a:solidFill>
                <a:latin typeface="HK Grotesk" pitchFamily="2" charset="77"/>
              </a:rPr>
              <a:t>Neuroscience experiments?</a:t>
            </a:r>
          </a:p>
          <a:p>
            <a:pPr lvl="2">
              <a:lnSpc>
                <a:spcPts val="600"/>
              </a:lnSpc>
              <a:spcBef>
                <a:spcPts val="0"/>
              </a:spcBef>
            </a:pPr>
            <a:endParaRPr lang="en-CA" sz="3600" dirty="0">
              <a:solidFill>
                <a:srgbClr val="000000"/>
              </a:solidFill>
              <a:latin typeface="HK Grotesk" pitchFamily="2" charset="77"/>
            </a:endParaRPr>
          </a:p>
          <a:p>
            <a:pPr lvl="1">
              <a:lnSpc>
                <a:spcPct val="100000"/>
              </a:lnSpc>
              <a:spcBef>
                <a:spcPts val="0"/>
              </a:spcBef>
            </a:pPr>
            <a:r>
              <a:rPr lang="en-CA" sz="4400" dirty="0" smtClean="0">
                <a:solidFill>
                  <a:srgbClr val="000000"/>
                </a:solidFill>
                <a:latin typeface="HK Grotesk" pitchFamily="2" charset="77"/>
              </a:rPr>
              <a:t>How does it relate with other theories of subjective experience?</a:t>
            </a:r>
          </a:p>
          <a:p>
            <a:pPr lvl="2">
              <a:lnSpc>
                <a:spcPct val="100000"/>
              </a:lnSpc>
              <a:spcBef>
                <a:spcPts val="0"/>
              </a:spcBef>
            </a:pPr>
            <a:r>
              <a:rPr lang="en-CA" sz="3600" dirty="0" smtClean="0">
                <a:solidFill>
                  <a:srgbClr val="000000"/>
                </a:solidFill>
                <a:latin typeface="HK Grotesk" pitchFamily="2" charset="77"/>
              </a:rPr>
              <a:t>May be complementary to Attention Schema Theory.</a:t>
            </a:r>
          </a:p>
        </p:txBody>
      </p:sp>
    </p:spTree>
    <p:extLst>
      <p:ext uri="{BB962C8B-B14F-4D97-AF65-F5344CB8AC3E}">
        <p14:creationId xmlns:p14="http://schemas.microsoft.com/office/powerpoint/2010/main" val="12758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1E055170-8DA6-A941-A6A8-A0292D6FCA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4271" y="10357304"/>
            <a:ext cx="1361871" cy="684501"/>
          </a:xfrm>
          <a:prstGeom prst="rect">
            <a:avLst/>
          </a:prstGeom>
        </p:spPr>
      </p:pic>
      <p:sp>
        <p:nvSpPr>
          <p:cNvPr id="36" name="Titre 3">
            <a:extLst>
              <a:ext uri="{FF2B5EF4-FFF2-40B4-BE49-F238E27FC236}">
                <a16:creationId xmlns:a16="http://schemas.microsoft.com/office/drawing/2014/main" xmlns="" id="{C9FBA768-FABF-DD43-89CA-BC49215539B5}"/>
              </a:ext>
            </a:extLst>
          </p:cNvPr>
          <p:cNvSpPr txBox="1">
            <a:spLocks/>
          </p:cNvSpPr>
          <p:nvPr/>
        </p:nvSpPr>
        <p:spPr>
          <a:xfrm>
            <a:off x="1075206" y="717561"/>
            <a:ext cx="17487114" cy="622042"/>
          </a:xfrm>
          <a:prstGeom prst="rect">
            <a:avLst/>
          </a:prstGeom>
        </p:spPr>
        <p:txBody>
          <a:bodyPr/>
          <a:lstStyle>
            <a:lvl1pPr algn="l" defTabSz="1507663" rtl="0" eaLnBrk="1" latinLnBrk="0" hangingPunct="1">
              <a:lnSpc>
                <a:spcPct val="90000"/>
              </a:lnSpc>
              <a:spcBef>
                <a:spcPct val="0"/>
              </a:spcBef>
              <a:buNone/>
              <a:defRPr sz="4400" b="0" kern="1200" cap="all" spc="140" baseline="0">
                <a:solidFill>
                  <a:schemeClr val="tx1"/>
                </a:solidFill>
                <a:latin typeface="+mj-lt"/>
                <a:ea typeface="+mj-ea"/>
                <a:cs typeface="+mj-cs"/>
              </a:defRPr>
            </a:lvl1pPr>
          </a:lstStyle>
          <a:p>
            <a:r>
              <a:rPr lang="fr-FR" dirty="0" err="1" smtClean="0"/>
              <a:t>Consciousness</a:t>
            </a:r>
            <a:r>
              <a:rPr lang="fr-FR" dirty="0" smtClean="0"/>
              <a:t> </a:t>
            </a:r>
            <a:r>
              <a:rPr lang="fr-FR" dirty="0" err="1" smtClean="0"/>
              <a:t>risks</a:t>
            </a:r>
            <a:endParaRPr lang="fr-FR" dirty="0"/>
          </a:p>
        </p:txBody>
      </p:sp>
      <p:sp>
        <p:nvSpPr>
          <p:cNvPr id="35" name="Espace réservé du numéro de diapositive 2">
            <a:extLst>
              <a:ext uri="{FF2B5EF4-FFF2-40B4-BE49-F238E27FC236}">
                <a16:creationId xmlns:a16="http://schemas.microsoft.com/office/drawing/2014/main" xmlns="" id="{A1323CE0-7415-6149-AB0E-0D8DDE089026}"/>
              </a:ext>
            </a:extLst>
          </p:cNvPr>
          <p:cNvSpPr txBox="1">
            <a:spLocks/>
          </p:cNvSpPr>
          <p:nvPr/>
        </p:nvSpPr>
        <p:spPr>
          <a:xfrm>
            <a:off x="18094324" y="10591200"/>
            <a:ext cx="946075" cy="306000"/>
          </a:xfrm>
          <a:prstGeom prst="rect">
            <a:avLst/>
          </a:prstGeom>
        </p:spPr>
        <p:txBody>
          <a:bodyPr/>
          <a:lstStyle>
            <a:defPPr>
              <a:defRPr lang="fr-FR"/>
            </a:defPPr>
            <a:lvl1pPr marL="0" algn="l" defTabSz="1507410" rtl="0" eaLnBrk="1" latinLnBrk="0" hangingPunct="1">
              <a:defRPr sz="2968" kern="1200">
                <a:solidFill>
                  <a:schemeClr val="tx1"/>
                </a:solidFill>
                <a:latin typeface="+mn-lt"/>
                <a:ea typeface="+mn-ea"/>
                <a:cs typeface="+mn-cs"/>
              </a:defRPr>
            </a:lvl1pPr>
            <a:lvl2pPr marL="753704" algn="l" defTabSz="1507410" rtl="0" eaLnBrk="1" latinLnBrk="0" hangingPunct="1">
              <a:defRPr sz="2968" kern="1200">
                <a:solidFill>
                  <a:schemeClr val="tx1"/>
                </a:solidFill>
                <a:latin typeface="+mn-lt"/>
                <a:ea typeface="+mn-ea"/>
                <a:cs typeface="+mn-cs"/>
              </a:defRPr>
            </a:lvl2pPr>
            <a:lvl3pPr marL="1507410" algn="l" defTabSz="1507410" rtl="0" eaLnBrk="1" latinLnBrk="0" hangingPunct="1">
              <a:defRPr sz="2968" kern="1200">
                <a:solidFill>
                  <a:schemeClr val="tx1"/>
                </a:solidFill>
                <a:latin typeface="+mn-lt"/>
                <a:ea typeface="+mn-ea"/>
                <a:cs typeface="+mn-cs"/>
              </a:defRPr>
            </a:lvl3pPr>
            <a:lvl4pPr marL="2261115" algn="l" defTabSz="1507410" rtl="0" eaLnBrk="1" latinLnBrk="0" hangingPunct="1">
              <a:defRPr sz="2968" kern="1200">
                <a:solidFill>
                  <a:schemeClr val="tx1"/>
                </a:solidFill>
                <a:latin typeface="+mn-lt"/>
                <a:ea typeface="+mn-ea"/>
                <a:cs typeface="+mn-cs"/>
              </a:defRPr>
            </a:lvl4pPr>
            <a:lvl5pPr marL="3014819" algn="l" defTabSz="1507410" rtl="0" eaLnBrk="1" latinLnBrk="0" hangingPunct="1">
              <a:defRPr sz="2968" kern="1200">
                <a:solidFill>
                  <a:schemeClr val="tx1"/>
                </a:solidFill>
                <a:latin typeface="+mn-lt"/>
                <a:ea typeface="+mn-ea"/>
                <a:cs typeface="+mn-cs"/>
              </a:defRPr>
            </a:lvl5pPr>
            <a:lvl6pPr marL="3768525" algn="l" defTabSz="1507410" rtl="0" eaLnBrk="1" latinLnBrk="0" hangingPunct="1">
              <a:defRPr sz="2968" kern="1200">
                <a:solidFill>
                  <a:schemeClr val="tx1"/>
                </a:solidFill>
                <a:latin typeface="+mn-lt"/>
                <a:ea typeface="+mn-ea"/>
                <a:cs typeface="+mn-cs"/>
              </a:defRPr>
            </a:lvl6pPr>
            <a:lvl7pPr marL="4522230" algn="l" defTabSz="1507410" rtl="0" eaLnBrk="1" latinLnBrk="0" hangingPunct="1">
              <a:defRPr sz="2968" kern="1200">
                <a:solidFill>
                  <a:schemeClr val="tx1"/>
                </a:solidFill>
                <a:latin typeface="+mn-lt"/>
                <a:ea typeface="+mn-ea"/>
                <a:cs typeface="+mn-cs"/>
              </a:defRPr>
            </a:lvl7pPr>
            <a:lvl8pPr marL="5275936" algn="l" defTabSz="1507410" rtl="0" eaLnBrk="1" latinLnBrk="0" hangingPunct="1">
              <a:defRPr sz="2968" kern="1200">
                <a:solidFill>
                  <a:schemeClr val="tx1"/>
                </a:solidFill>
                <a:latin typeface="+mn-lt"/>
                <a:ea typeface="+mn-ea"/>
                <a:cs typeface="+mn-cs"/>
              </a:defRPr>
            </a:lvl8pPr>
            <a:lvl9pPr marL="6029640" algn="l" defTabSz="1507410" rtl="0" eaLnBrk="1" latinLnBrk="0" hangingPunct="1">
              <a:defRPr sz="2968" kern="1200">
                <a:solidFill>
                  <a:schemeClr val="tx1"/>
                </a:solidFill>
                <a:latin typeface="+mn-lt"/>
                <a:ea typeface="+mn-ea"/>
                <a:cs typeface="+mn-cs"/>
              </a:defRPr>
            </a:lvl9pPr>
          </a:lstStyle>
          <a:p>
            <a:pPr algn="r"/>
            <a:fld id="{3DDD136B-64FC-6A41-8A4B-BCAFB6CA4887}" type="slidenum">
              <a:rPr lang="en-CA" sz="1400" smtClean="0">
                <a:solidFill>
                  <a:srgbClr val="000000"/>
                </a:solidFill>
                <a:latin typeface="HK Grotesk" pitchFamily="2" charset="77"/>
              </a:rPr>
              <a:pPr algn="r"/>
              <a:t>25</a:t>
            </a:fld>
            <a:endParaRPr lang="en-CA" sz="1400" dirty="0">
              <a:solidFill>
                <a:srgbClr val="000000"/>
              </a:solidFill>
              <a:latin typeface="HK Grotesk" pitchFamily="2" charset="77"/>
            </a:endParaRPr>
          </a:p>
        </p:txBody>
      </p:sp>
      <p:sp>
        <p:nvSpPr>
          <p:cNvPr id="8" name="Espace réservé du contenu 1">
            <a:extLst>
              <a:ext uri="{FF2B5EF4-FFF2-40B4-BE49-F238E27FC236}">
                <a16:creationId xmlns:a16="http://schemas.microsoft.com/office/drawing/2014/main" xmlns="" id="{110751DC-BE45-CD4A-95D1-80C29D724785}"/>
              </a:ext>
            </a:extLst>
          </p:cNvPr>
          <p:cNvSpPr txBox="1">
            <a:spLocks/>
          </p:cNvSpPr>
          <p:nvPr/>
        </p:nvSpPr>
        <p:spPr>
          <a:xfrm>
            <a:off x="1075206" y="1873700"/>
            <a:ext cx="18363414" cy="8060363"/>
          </a:xfrm>
          <a:prstGeom prst="rect">
            <a:avLst/>
          </a:prstGeom>
        </p:spPr>
        <p:txBody>
          <a:bodyPr vert="horz" lIns="0" tIns="0" rIns="0" bIns="0" rtlCol="0">
            <a:noAutofit/>
          </a:bodyPr>
          <a:lstStyle>
            <a:lvl1pPr marL="0" indent="0" algn="l" defTabSz="1507663" rtl="0" eaLnBrk="1" latinLnBrk="0" hangingPunct="1">
              <a:lnSpc>
                <a:spcPct val="110000"/>
              </a:lnSpc>
              <a:spcBef>
                <a:spcPts val="1200"/>
              </a:spcBef>
              <a:spcAft>
                <a:spcPts val="600"/>
              </a:spcAft>
              <a:buFont typeface="Arial" panose="020B0604020202020204" pitchFamily="34" charset="0"/>
              <a:buNone/>
              <a:defRPr sz="3200" kern="1200">
                <a:solidFill>
                  <a:schemeClr val="tx1"/>
                </a:solidFill>
                <a:latin typeface="+mn-lt"/>
                <a:ea typeface="+mn-ea"/>
                <a:cs typeface="+mn-cs"/>
              </a:defRPr>
            </a:lvl1pPr>
            <a:lvl2pPr marL="360000" indent="-360000" algn="l" defTabSz="1507663"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2pPr>
            <a:lvl3pPr marL="1884578"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3pPr>
            <a:lvl4pPr marL="2638410"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4pPr>
            <a:lvl5pPr marL="3392241"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5pPr>
            <a:lvl6pPr marL="4146072"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899904"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3735"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7567"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lvl="1" defTabSz="914400">
              <a:lnSpc>
                <a:spcPct val="100000"/>
              </a:lnSpc>
              <a:spcBef>
                <a:spcPts val="0"/>
              </a:spcBef>
              <a:defRPr/>
            </a:pPr>
            <a:r>
              <a:rPr lang="en-CA" sz="3600" dirty="0" smtClean="0">
                <a:solidFill>
                  <a:srgbClr val="000000"/>
                </a:solidFill>
                <a:latin typeface="HK Grotesk" pitchFamily="2" charset="77"/>
              </a:rPr>
              <a:t>Many of us have a strong impression that there is a </a:t>
            </a:r>
            <a:r>
              <a:rPr lang="en-CA" sz="3600" b="1" dirty="0" smtClean="0">
                <a:solidFill>
                  <a:srgbClr val="FF0000"/>
                </a:solidFill>
                <a:latin typeface="HK Grotesk" pitchFamily="2" charset="77"/>
              </a:rPr>
              <a:t>special non-material spark </a:t>
            </a:r>
            <a:r>
              <a:rPr lang="en-CA" sz="3600" dirty="0" smtClean="0">
                <a:solidFill>
                  <a:srgbClr val="000000"/>
                </a:solidFill>
                <a:latin typeface="HK Grotesk" pitchFamily="2" charset="77"/>
              </a:rPr>
              <a:t>in us</a:t>
            </a:r>
          </a:p>
          <a:p>
            <a:pPr lvl="1" defTabSz="914400">
              <a:lnSpc>
                <a:spcPct val="100000"/>
              </a:lnSpc>
              <a:spcBef>
                <a:spcPts val="0"/>
              </a:spcBef>
              <a:defRPr/>
            </a:pPr>
            <a:endParaRPr lang="en-CA" sz="3600" dirty="0">
              <a:solidFill>
                <a:srgbClr val="000000"/>
              </a:solidFill>
              <a:latin typeface="HK Grotesk" pitchFamily="2" charset="77"/>
            </a:endParaRPr>
          </a:p>
          <a:p>
            <a:pPr lvl="1" defTabSz="914400">
              <a:lnSpc>
                <a:spcPct val="100000"/>
              </a:lnSpc>
              <a:spcBef>
                <a:spcPts val="0"/>
              </a:spcBef>
              <a:defRPr/>
            </a:pPr>
            <a:r>
              <a:rPr lang="en-CA" sz="3600" dirty="0" smtClean="0">
                <a:solidFill>
                  <a:srgbClr val="000000"/>
                </a:solidFill>
                <a:latin typeface="HK Grotesk" pitchFamily="2" charset="77"/>
              </a:rPr>
              <a:t>The arguments here suggest that the hard problem, subjective experience, may have a </a:t>
            </a:r>
            <a:r>
              <a:rPr lang="en-CA" sz="3600" b="1" dirty="0" smtClean="0">
                <a:solidFill>
                  <a:srgbClr val="FF0000"/>
                </a:solidFill>
                <a:latin typeface="HK Grotesk" pitchFamily="2" charset="77"/>
              </a:rPr>
              <a:t>mathematical explanation to implement working memory and system 2</a:t>
            </a:r>
          </a:p>
          <a:p>
            <a:pPr lvl="1" defTabSz="914400">
              <a:lnSpc>
                <a:spcPct val="100000"/>
              </a:lnSpc>
              <a:spcBef>
                <a:spcPts val="0"/>
              </a:spcBef>
              <a:defRPr/>
            </a:pPr>
            <a:endParaRPr lang="en-CA" sz="3600" dirty="0">
              <a:solidFill>
                <a:srgbClr val="000000"/>
              </a:solidFill>
              <a:latin typeface="HK Grotesk" pitchFamily="2" charset="77"/>
            </a:endParaRPr>
          </a:p>
          <a:p>
            <a:pPr lvl="1" defTabSz="914400">
              <a:lnSpc>
                <a:spcPct val="100000"/>
              </a:lnSpc>
              <a:spcBef>
                <a:spcPts val="0"/>
              </a:spcBef>
              <a:defRPr/>
            </a:pPr>
            <a:r>
              <a:rPr lang="en-CA" sz="3600" dirty="0" smtClean="0">
                <a:solidFill>
                  <a:srgbClr val="000000"/>
                </a:solidFill>
                <a:latin typeface="HK Grotesk" pitchFamily="2" charset="77"/>
              </a:rPr>
              <a:t>We also have a strong tendency of anthropomorphizing and attributing consciousness </a:t>
            </a:r>
          </a:p>
          <a:p>
            <a:pPr lvl="1" defTabSz="914400">
              <a:lnSpc>
                <a:spcPct val="100000"/>
              </a:lnSpc>
              <a:spcBef>
                <a:spcPts val="0"/>
              </a:spcBef>
              <a:defRPr/>
            </a:pPr>
            <a:endParaRPr lang="en-CA" sz="3600" dirty="0">
              <a:solidFill>
                <a:srgbClr val="000000"/>
              </a:solidFill>
              <a:latin typeface="HK Grotesk" pitchFamily="2" charset="77"/>
            </a:endParaRPr>
          </a:p>
          <a:p>
            <a:pPr lvl="1" defTabSz="914400">
              <a:lnSpc>
                <a:spcPct val="100000"/>
              </a:lnSpc>
              <a:spcBef>
                <a:spcPts val="0"/>
              </a:spcBef>
              <a:defRPr/>
            </a:pPr>
            <a:r>
              <a:rPr lang="en-CA" sz="3600" dirty="0" smtClean="0">
                <a:solidFill>
                  <a:srgbClr val="000000"/>
                </a:solidFill>
                <a:latin typeface="HK Grotesk" pitchFamily="2" charset="77"/>
              </a:rPr>
              <a:t>We are approaching human-level AI and along the way </a:t>
            </a:r>
            <a:r>
              <a:rPr lang="en-CA" sz="3600" b="1" dirty="0" smtClean="0">
                <a:solidFill>
                  <a:srgbClr val="FF0000"/>
                </a:solidFill>
                <a:latin typeface="HK Grotesk" pitchFamily="2" charset="77"/>
              </a:rPr>
              <a:t>we will get fooled more and more. </a:t>
            </a:r>
            <a:r>
              <a:rPr lang="en-CA" sz="3600" dirty="0" smtClean="0">
                <a:latin typeface="HK Grotesk" pitchFamily="2" charset="77"/>
              </a:rPr>
              <a:t>If we understand the mechanism of subjective experience, we could choose or not to put them in AI.</a:t>
            </a:r>
          </a:p>
          <a:p>
            <a:pPr lvl="1" defTabSz="914400">
              <a:lnSpc>
                <a:spcPct val="100000"/>
              </a:lnSpc>
              <a:spcBef>
                <a:spcPts val="0"/>
              </a:spcBef>
              <a:defRPr/>
            </a:pPr>
            <a:endParaRPr lang="en-CA" sz="3600" dirty="0">
              <a:solidFill>
                <a:srgbClr val="000000"/>
              </a:solidFill>
              <a:latin typeface="HK Grotesk" pitchFamily="2" charset="77"/>
            </a:endParaRPr>
          </a:p>
          <a:p>
            <a:pPr lvl="1" defTabSz="914400">
              <a:lnSpc>
                <a:spcPct val="100000"/>
              </a:lnSpc>
              <a:spcBef>
                <a:spcPts val="0"/>
              </a:spcBef>
              <a:defRPr/>
            </a:pPr>
            <a:r>
              <a:rPr lang="en-CA" sz="3600" dirty="0" smtClean="0">
                <a:solidFill>
                  <a:srgbClr val="000000"/>
                </a:solidFill>
                <a:latin typeface="HK Grotesk" pitchFamily="2" charset="77"/>
              </a:rPr>
              <a:t>An important aspect of consciousness is also self-awareness and our </a:t>
            </a:r>
            <a:r>
              <a:rPr lang="en-CA" sz="3600" b="1" dirty="0" smtClean="0">
                <a:solidFill>
                  <a:srgbClr val="FF0000"/>
                </a:solidFill>
                <a:latin typeface="HK Grotesk" pitchFamily="2" charset="77"/>
              </a:rPr>
              <a:t>self-preservation instinct</a:t>
            </a:r>
            <a:r>
              <a:rPr lang="en-CA" sz="3600" dirty="0" smtClean="0">
                <a:solidFill>
                  <a:srgbClr val="000000"/>
                </a:solidFill>
                <a:latin typeface="HK Grotesk" pitchFamily="2" charset="77"/>
              </a:rPr>
              <a:t>: putting that into machines </a:t>
            </a:r>
            <a:r>
              <a:rPr lang="en-CA" sz="3600" dirty="0">
                <a:solidFill>
                  <a:srgbClr val="000000"/>
                </a:solidFill>
                <a:latin typeface="HK Grotesk" pitchFamily="2" charset="77"/>
              </a:rPr>
              <a:t>c</a:t>
            </a:r>
            <a:r>
              <a:rPr lang="en-CA" sz="3600" dirty="0" smtClean="0">
                <a:solidFill>
                  <a:srgbClr val="000000"/>
                </a:solidFill>
                <a:latin typeface="HK Grotesk" pitchFamily="2" charset="77"/>
              </a:rPr>
              <a:t>ould be very dangerous, introducing a new kind of species that could be smarter than us, posing </a:t>
            </a:r>
            <a:r>
              <a:rPr lang="en-CA" sz="3600" b="1" dirty="0" smtClean="0">
                <a:solidFill>
                  <a:srgbClr val="FF0000"/>
                </a:solidFill>
                <a:latin typeface="HK Grotesk" pitchFamily="2" charset="77"/>
              </a:rPr>
              <a:t>existential risks</a:t>
            </a:r>
          </a:p>
          <a:p>
            <a:pPr lvl="1" defTabSz="914400">
              <a:lnSpc>
                <a:spcPct val="100000"/>
              </a:lnSpc>
              <a:spcBef>
                <a:spcPts val="0"/>
              </a:spcBef>
              <a:defRPr/>
            </a:pPr>
            <a:endParaRPr lang="en-CA" sz="3600" dirty="0">
              <a:solidFill>
                <a:srgbClr val="000000"/>
              </a:solidFill>
              <a:latin typeface="HK Grotesk" pitchFamily="2" charset="77"/>
            </a:endParaRPr>
          </a:p>
          <a:p>
            <a:pPr lvl="1" defTabSz="914400">
              <a:lnSpc>
                <a:spcPct val="100000"/>
              </a:lnSpc>
              <a:spcBef>
                <a:spcPts val="0"/>
              </a:spcBef>
              <a:defRPr/>
            </a:pPr>
            <a:endParaRPr lang="en-CA" sz="3600" dirty="0" smtClean="0">
              <a:solidFill>
                <a:srgbClr val="000000"/>
              </a:solidFill>
              <a:latin typeface="HK Grotesk" pitchFamily="2" charset="77"/>
            </a:endParaRPr>
          </a:p>
          <a:p>
            <a:pPr marL="0" marR="0" lvl="1" indent="0" defTabSz="914400" eaLnBrk="1" fontAlgn="auto" latinLnBrk="0" hangingPunct="1">
              <a:lnSpc>
                <a:spcPct val="100000"/>
              </a:lnSpc>
              <a:spcBef>
                <a:spcPts val="0"/>
              </a:spcBef>
              <a:spcAft>
                <a:spcPts val="0"/>
              </a:spcAft>
              <a:buClrTx/>
              <a:buSzTx/>
              <a:buFontTx/>
              <a:buNone/>
              <a:tabLst/>
              <a:defRPr/>
            </a:pPr>
            <a:endParaRPr lang="en-CA" sz="3600" dirty="0" smtClean="0">
              <a:solidFill>
                <a:srgbClr val="000000"/>
              </a:solidFill>
              <a:latin typeface="HK Grotesk" pitchFamily="2" charset="77"/>
            </a:endParaRPr>
          </a:p>
          <a:p>
            <a:pPr marL="0" marR="0" lvl="1" indent="0" defTabSz="914400" eaLnBrk="1" fontAlgn="auto" latinLnBrk="0" hangingPunct="1">
              <a:lnSpc>
                <a:spcPct val="100000"/>
              </a:lnSpc>
              <a:spcBef>
                <a:spcPts val="0"/>
              </a:spcBef>
              <a:spcAft>
                <a:spcPts val="0"/>
              </a:spcAft>
              <a:buClrTx/>
              <a:buSzTx/>
              <a:buFontTx/>
              <a:buNone/>
              <a:tabLst/>
              <a:defRPr/>
            </a:pPr>
            <a:endParaRPr lang="en-CA" sz="3600" dirty="0" smtClean="0">
              <a:solidFill>
                <a:srgbClr val="000000"/>
              </a:solidFill>
              <a:latin typeface="HK Grotesk" pitchFamily="2" charset="77"/>
            </a:endParaRPr>
          </a:p>
        </p:txBody>
      </p:sp>
    </p:spTree>
    <p:extLst>
      <p:ext uri="{BB962C8B-B14F-4D97-AF65-F5344CB8AC3E}">
        <p14:creationId xmlns:p14="http://schemas.microsoft.com/office/powerpoint/2010/main" val="75729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8915078"/>
            <a:ext cx="20102513" cy="2392636"/>
          </a:xfrm>
          <a:prstGeom prst="rect">
            <a:avLst/>
          </a:prstGeom>
          <a:solidFill>
            <a:srgbClr val="003C5E"/>
          </a:solidFill>
          <a:ln>
            <a:noFill/>
          </a:ln>
        </p:spPr>
        <p:style>
          <a:lnRef idx="2">
            <a:schemeClr val="dk1"/>
          </a:lnRef>
          <a:fillRef idx="1">
            <a:schemeClr val="lt1"/>
          </a:fillRef>
          <a:effectRef idx="0">
            <a:schemeClr val="dk1"/>
          </a:effectRef>
          <a:fontRef idx="minor">
            <a:schemeClr val="dk1"/>
          </a:fontRef>
        </p:style>
        <p:txBody>
          <a:bodyPr lIns="150657" tIns="75327" rIns="150657" bIns="75327" rtlCol="0" anchor="ctr"/>
          <a:lstStyle/>
          <a:p>
            <a:pPr algn="ctr" defTabSz="1507663"/>
            <a:endParaRPr lang="fr-FR">
              <a:solidFill>
                <a:srgbClr val="000000"/>
              </a:solidFill>
            </a:endParaRPr>
          </a:p>
        </p:txBody>
      </p:sp>
      <p:sp>
        <p:nvSpPr>
          <p:cNvPr id="2" name="Title 1"/>
          <p:cNvSpPr>
            <a:spLocks noGrp="1"/>
          </p:cNvSpPr>
          <p:nvPr>
            <p:ph type="title"/>
          </p:nvPr>
        </p:nvSpPr>
        <p:spPr>
          <a:xfrm>
            <a:off x="2207753" y="3432499"/>
            <a:ext cx="16359536" cy="4797081"/>
          </a:xfrm>
        </p:spPr>
        <p:txBody>
          <a:bodyPr>
            <a:noAutofit/>
          </a:bodyPr>
          <a:lstStyle/>
          <a:p>
            <a:r>
              <a:rPr lang="en-US" sz="23901" dirty="0">
                <a:solidFill>
                  <a:srgbClr val="BB57BE"/>
                </a:solidFill>
              </a:rPr>
              <a:t>Questions?</a:t>
            </a:r>
          </a:p>
        </p:txBody>
      </p:sp>
      <p:sp>
        <p:nvSpPr>
          <p:cNvPr id="3" name="Slide Number Placeholder 2"/>
          <p:cNvSpPr>
            <a:spLocks noGrp="1"/>
          </p:cNvSpPr>
          <p:nvPr>
            <p:ph type="sldNum" sz="quarter" idx="12"/>
          </p:nvPr>
        </p:nvSpPr>
        <p:spPr/>
        <p:txBody>
          <a:bodyPr/>
          <a:lstStyle/>
          <a:p>
            <a:fld id="{E7913B4D-A261-994F-899B-9FC2272B5455}" type="slidenum">
              <a:rPr lang="en-US" smtClean="0">
                <a:solidFill>
                  <a:prstClr val="black"/>
                </a:solidFill>
              </a:rPr>
              <a:pPr/>
              <a:t>26</a:t>
            </a:fld>
            <a:endParaRPr lang="en-US">
              <a:solidFill>
                <a:prstClr val="black"/>
              </a:solidFill>
            </a:endParaRPr>
          </a:p>
        </p:txBody>
      </p:sp>
      <p:pic>
        <p:nvPicPr>
          <p:cNvPr id="4" name="Google Shape;154;p1"/>
          <p:cNvPicPr preferRelativeResize="0"/>
          <p:nvPr/>
        </p:nvPicPr>
        <p:blipFill rotWithShape="1">
          <a:blip r:embed="rId3">
            <a:alphaModFix/>
          </a:blip>
          <a:srcRect/>
          <a:stretch/>
        </p:blipFill>
        <p:spPr>
          <a:xfrm>
            <a:off x="5057377" y="6564952"/>
            <a:ext cx="4322002" cy="1986736"/>
          </a:xfrm>
          <a:prstGeom prst="rect">
            <a:avLst/>
          </a:prstGeom>
          <a:noFill/>
          <a:ln>
            <a:noFill/>
          </a:ln>
        </p:spPr>
      </p:pic>
      <p:pic>
        <p:nvPicPr>
          <p:cNvPr id="5" name="Google Shape;157;p1"/>
          <p:cNvPicPr preferRelativeResize="0"/>
          <p:nvPr/>
        </p:nvPicPr>
        <p:blipFill rotWithShape="1">
          <a:blip r:embed="rId4">
            <a:alphaModFix/>
          </a:blip>
          <a:srcRect/>
          <a:stretch/>
        </p:blipFill>
        <p:spPr>
          <a:xfrm>
            <a:off x="8297293" y="7309335"/>
            <a:ext cx="3119809" cy="1605743"/>
          </a:xfrm>
          <a:prstGeom prst="rect">
            <a:avLst/>
          </a:prstGeom>
          <a:noFill/>
          <a:ln>
            <a:noFill/>
          </a:ln>
        </p:spPr>
      </p:pic>
      <p:pic>
        <p:nvPicPr>
          <p:cNvPr id="6" name="Google Shape;80;p1"/>
          <p:cNvPicPr preferRelativeResize="0"/>
          <p:nvPr/>
        </p:nvPicPr>
        <p:blipFill>
          <a:blip r:embed="rId5">
            <a:alphaModFix/>
          </a:blip>
          <a:stretch>
            <a:fillRect/>
          </a:stretch>
        </p:blipFill>
        <p:spPr>
          <a:xfrm>
            <a:off x="13455868" y="9548259"/>
            <a:ext cx="4052117" cy="1450845"/>
          </a:xfrm>
          <a:prstGeom prst="rect">
            <a:avLst/>
          </a:prstGeom>
          <a:noFill/>
          <a:ln>
            <a:noFill/>
          </a:ln>
        </p:spPr>
      </p:pic>
      <p:pic>
        <p:nvPicPr>
          <p:cNvPr id="7" name="Google Shape;15;p2"/>
          <p:cNvPicPr preferRelativeResize="0"/>
          <p:nvPr/>
        </p:nvPicPr>
        <p:blipFill rotWithShape="1">
          <a:blip r:embed="rId6">
            <a:alphaModFix/>
          </a:blip>
          <a:srcRect/>
          <a:stretch/>
        </p:blipFill>
        <p:spPr>
          <a:xfrm>
            <a:off x="1699697" y="9374128"/>
            <a:ext cx="5397315" cy="1799106"/>
          </a:xfrm>
          <a:prstGeom prst="rect">
            <a:avLst/>
          </a:prstGeom>
          <a:noFill/>
          <a:ln>
            <a:noFill/>
          </a:ln>
        </p:spPr>
      </p:pic>
      <p:pic>
        <p:nvPicPr>
          <p:cNvPr id="9" name="Google Shape;154;p1"/>
          <p:cNvPicPr preferRelativeResize="0"/>
          <p:nvPr/>
        </p:nvPicPr>
        <p:blipFill rotWithShape="1">
          <a:blip r:embed="rId3">
            <a:alphaModFix/>
          </a:blip>
          <a:srcRect/>
          <a:stretch/>
        </p:blipFill>
        <p:spPr>
          <a:xfrm>
            <a:off x="8226519" y="9186498"/>
            <a:ext cx="4322002" cy="1986736"/>
          </a:xfrm>
          <a:prstGeom prst="rect">
            <a:avLst/>
          </a:prstGeom>
          <a:noFill/>
          <a:ln>
            <a:noFill/>
          </a:ln>
        </p:spPr>
      </p:pic>
    </p:spTree>
    <p:extLst>
      <p:ext uri="{BB962C8B-B14F-4D97-AF65-F5344CB8AC3E}">
        <p14:creationId xmlns:p14="http://schemas.microsoft.com/office/powerpoint/2010/main" val="531158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a:off x="14842990" y="5334689"/>
            <a:ext cx="5259523" cy="4726913"/>
          </a:xfrm>
          <a:prstGeom prst="rect">
            <a:avLst/>
          </a:prstGeom>
        </p:spPr>
      </p:pic>
      <p:pic>
        <p:nvPicPr>
          <p:cNvPr id="2" name="Image 1">
            <a:extLst>
              <a:ext uri="{FF2B5EF4-FFF2-40B4-BE49-F238E27FC236}">
                <a16:creationId xmlns:a16="http://schemas.microsoft.com/office/drawing/2014/main" xmlns="" id="{1E055170-8DA6-A941-A6A8-A0292D6FCA1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94271" y="10357304"/>
            <a:ext cx="1361871" cy="684501"/>
          </a:xfrm>
          <a:prstGeom prst="rect">
            <a:avLst/>
          </a:prstGeom>
        </p:spPr>
      </p:pic>
      <p:sp>
        <p:nvSpPr>
          <p:cNvPr id="36" name="Titre 3">
            <a:extLst>
              <a:ext uri="{FF2B5EF4-FFF2-40B4-BE49-F238E27FC236}">
                <a16:creationId xmlns:a16="http://schemas.microsoft.com/office/drawing/2014/main" xmlns="" id="{C9FBA768-FABF-DD43-89CA-BC49215539B5}"/>
              </a:ext>
            </a:extLst>
          </p:cNvPr>
          <p:cNvSpPr txBox="1">
            <a:spLocks/>
          </p:cNvSpPr>
          <p:nvPr/>
        </p:nvSpPr>
        <p:spPr>
          <a:xfrm>
            <a:off x="1075206" y="849600"/>
            <a:ext cx="17487114" cy="622042"/>
          </a:xfrm>
          <a:prstGeom prst="rect">
            <a:avLst/>
          </a:prstGeom>
        </p:spPr>
        <p:txBody>
          <a:bodyPr/>
          <a:lstStyle>
            <a:lvl1pPr algn="l" defTabSz="1507663" rtl="0" eaLnBrk="1" latinLnBrk="0" hangingPunct="1">
              <a:lnSpc>
                <a:spcPct val="90000"/>
              </a:lnSpc>
              <a:spcBef>
                <a:spcPct val="0"/>
              </a:spcBef>
              <a:buNone/>
              <a:defRPr sz="4400" b="0" kern="1200" cap="all" spc="140" baseline="0">
                <a:solidFill>
                  <a:schemeClr val="tx1"/>
                </a:solidFill>
                <a:latin typeface="+mj-lt"/>
                <a:ea typeface="+mj-ea"/>
                <a:cs typeface="+mj-cs"/>
              </a:defRPr>
            </a:lvl1pPr>
          </a:lstStyle>
          <a:p>
            <a:r>
              <a:rPr lang="fr-FR" dirty="0" err="1" smtClean="0"/>
              <a:t>What</a:t>
            </a:r>
            <a:r>
              <a:rPr lang="fr-FR" dirty="0" smtClean="0"/>
              <a:t> </a:t>
            </a:r>
            <a:r>
              <a:rPr lang="fr-FR" dirty="0" err="1" smtClean="0"/>
              <a:t>is</a:t>
            </a:r>
            <a:r>
              <a:rPr lang="fr-FR" dirty="0" smtClean="0"/>
              <a:t> </a:t>
            </a:r>
            <a:r>
              <a:rPr lang="fr-FR" dirty="0" err="1" smtClean="0"/>
              <a:t>human-like</a:t>
            </a:r>
            <a:r>
              <a:rPr lang="fr-FR" dirty="0" smtClean="0"/>
              <a:t> </a:t>
            </a:r>
            <a:r>
              <a:rPr lang="fr-FR" dirty="0" err="1" smtClean="0"/>
              <a:t>reasoning</a:t>
            </a:r>
            <a:r>
              <a:rPr lang="fr-FR" dirty="0" smtClean="0"/>
              <a:t>?</a:t>
            </a:r>
            <a:endParaRPr lang="en-CA" b="1" dirty="0">
              <a:solidFill>
                <a:srgbClr val="000000"/>
              </a:solidFill>
              <a:latin typeface="HK Grotesk" pitchFamily="2" charset="77"/>
            </a:endParaRPr>
          </a:p>
        </p:txBody>
      </p:sp>
      <p:sp>
        <p:nvSpPr>
          <p:cNvPr id="35" name="Espace réservé du numéro de diapositive 2">
            <a:extLst>
              <a:ext uri="{FF2B5EF4-FFF2-40B4-BE49-F238E27FC236}">
                <a16:creationId xmlns:a16="http://schemas.microsoft.com/office/drawing/2014/main" xmlns="" id="{A1323CE0-7415-6149-AB0E-0D8DDE089026}"/>
              </a:ext>
            </a:extLst>
          </p:cNvPr>
          <p:cNvSpPr txBox="1">
            <a:spLocks/>
          </p:cNvSpPr>
          <p:nvPr/>
        </p:nvSpPr>
        <p:spPr>
          <a:xfrm>
            <a:off x="18094324" y="10591200"/>
            <a:ext cx="946075" cy="306000"/>
          </a:xfrm>
          <a:prstGeom prst="rect">
            <a:avLst/>
          </a:prstGeom>
        </p:spPr>
        <p:txBody>
          <a:bodyPr/>
          <a:lstStyle>
            <a:defPPr>
              <a:defRPr lang="fr-FR"/>
            </a:defPPr>
            <a:lvl1pPr marL="0" algn="l" defTabSz="1507410" rtl="0" eaLnBrk="1" latinLnBrk="0" hangingPunct="1">
              <a:defRPr sz="2968" kern="1200">
                <a:solidFill>
                  <a:schemeClr val="tx1"/>
                </a:solidFill>
                <a:latin typeface="+mn-lt"/>
                <a:ea typeface="+mn-ea"/>
                <a:cs typeface="+mn-cs"/>
              </a:defRPr>
            </a:lvl1pPr>
            <a:lvl2pPr marL="753704" algn="l" defTabSz="1507410" rtl="0" eaLnBrk="1" latinLnBrk="0" hangingPunct="1">
              <a:defRPr sz="2968" kern="1200">
                <a:solidFill>
                  <a:schemeClr val="tx1"/>
                </a:solidFill>
                <a:latin typeface="+mn-lt"/>
                <a:ea typeface="+mn-ea"/>
                <a:cs typeface="+mn-cs"/>
              </a:defRPr>
            </a:lvl2pPr>
            <a:lvl3pPr marL="1507410" algn="l" defTabSz="1507410" rtl="0" eaLnBrk="1" latinLnBrk="0" hangingPunct="1">
              <a:defRPr sz="2968" kern="1200">
                <a:solidFill>
                  <a:schemeClr val="tx1"/>
                </a:solidFill>
                <a:latin typeface="+mn-lt"/>
                <a:ea typeface="+mn-ea"/>
                <a:cs typeface="+mn-cs"/>
              </a:defRPr>
            </a:lvl3pPr>
            <a:lvl4pPr marL="2261115" algn="l" defTabSz="1507410" rtl="0" eaLnBrk="1" latinLnBrk="0" hangingPunct="1">
              <a:defRPr sz="2968" kern="1200">
                <a:solidFill>
                  <a:schemeClr val="tx1"/>
                </a:solidFill>
                <a:latin typeface="+mn-lt"/>
                <a:ea typeface="+mn-ea"/>
                <a:cs typeface="+mn-cs"/>
              </a:defRPr>
            </a:lvl4pPr>
            <a:lvl5pPr marL="3014819" algn="l" defTabSz="1507410" rtl="0" eaLnBrk="1" latinLnBrk="0" hangingPunct="1">
              <a:defRPr sz="2968" kern="1200">
                <a:solidFill>
                  <a:schemeClr val="tx1"/>
                </a:solidFill>
                <a:latin typeface="+mn-lt"/>
                <a:ea typeface="+mn-ea"/>
                <a:cs typeface="+mn-cs"/>
              </a:defRPr>
            </a:lvl5pPr>
            <a:lvl6pPr marL="3768525" algn="l" defTabSz="1507410" rtl="0" eaLnBrk="1" latinLnBrk="0" hangingPunct="1">
              <a:defRPr sz="2968" kern="1200">
                <a:solidFill>
                  <a:schemeClr val="tx1"/>
                </a:solidFill>
                <a:latin typeface="+mn-lt"/>
                <a:ea typeface="+mn-ea"/>
                <a:cs typeface="+mn-cs"/>
              </a:defRPr>
            </a:lvl6pPr>
            <a:lvl7pPr marL="4522230" algn="l" defTabSz="1507410" rtl="0" eaLnBrk="1" latinLnBrk="0" hangingPunct="1">
              <a:defRPr sz="2968" kern="1200">
                <a:solidFill>
                  <a:schemeClr val="tx1"/>
                </a:solidFill>
                <a:latin typeface="+mn-lt"/>
                <a:ea typeface="+mn-ea"/>
                <a:cs typeface="+mn-cs"/>
              </a:defRPr>
            </a:lvl7pPr>
            <a:lvl8pPr marL="5275936" algn="l" defTabSz="1507410" rtl="0" eaLnBrk="1" latinLnBrk="0" hangingPunct="1">
              <a:defRPr sz="2968" kern="1200">
                <a:solidFill>
                  <a:schemeClr val="tx1"/>
                </a:solidFill>
                <a:latin typeface="+mn-lt"/>
                <a:ea typeface="+mn-ea"/>
                <a:cs typeface="+mn-cs"/>
              </a:defRPr>
            </a:lvl8pPr>
            <a:lvl9pPr marL="6029640" algn="l" defTabSz="1507410" rtl="0" eaLnBrk="1" latinLnBrk="0" hangingPunct="1">
              <a:defRPr sz="2968" kern="1200">
                <a:solidFill>
                  <a:schemeClr val="tx1"/>
                </a:solidFill>
                <a:latin typeface="+mn-lt"/>
                <a:ea typeface="+mn-ea"/>
                <a:cs typeface="+mn-cs"/>
              </a:defRPr>
            </a:lvl9pPr>
          </a:lstStyle>
          <a:p>
            <a:pPr algn="r"/>
            <a:fld id="{3DDD136B-64FC-6A41-8A4B-BCAFB6CA4887}" type="slidenum">
              <a:rPr lang="en-CA" sz="1400" smtClean="0">
                <a:solidFill>
                  <a:srgbClr val="000000"/>
                </a:solidFill>
                <a:latin typeface="HK Grotesk" pitchFamily="2" charset="77"/>
              </a:rPr>
              <a:pPr algn="r"/>
              <a:t>3</a:t>
            </a:fld>
            <a:endParaRPr lang="en-CA" sz="1400" dirty="0">
              <a:solidFill>
                <a:srgbClr val="000000"/>
              </a:solidFill>
              <a:latin typeface="HK Grotesk" pitchFamily="2" charset="77"/>
            </a:endParaRPr>
          </a:p>
        </p:txBody>
      </p:sp>
      <p:sp>
        <p:nvSpPr>
          <p:cNvPr id="8" name="Espace réservé du contenu 1">
            <a:extLst>
              <a:ext uri="{FF2B5EF4-FFF2-40B4-BE49-F238E27FC236}">
                <a16:creationId xmlns:a16="http://schemas.microsoft.com/office/drawing/2014/main" xmlns="" id="{110751DC-BE45-CD4A-95D1-80C29D724785}"/>
              </a:ext>
            </a:extLst>
          </p:cNvPr>
          <p:cNvSpPr txBox="1">
            <a:spLocks/>
          </p:cNvSpPr>
          <p:nvPr/>
        </p:nvSpPr>
        <p:spPr>
          <a:xfrm>
            <a:off x="1075205" y="2001239"/>
            <a:ext cx="17965193" cy="8060363"/>
          </a:xfrm>
          <a:prstGeom prst="rect">
            <a:avLst/>
          </a:prstGeom>
        </p:spPr>
        <p:txBody>
          <a:bodyPr vert="horz" lIns="0" tIns="0" rIns="0" bIns="0" rtlCol="0">
            <a:noAutofit/>
          </a:bodyPr>
          <a:lstStyle>
            <a:lvl1pPr marL="0" indent="0" algn="l" defTabSz="1507663" rtl="0" eaLnBrk="1" latinLnBrk="0" hangingPunct="1">
              <a:lnSpc>
                <a:spcPct val="110000"/>
              </a:lnSpc>
              <a:spcBef>
                <a:spcPts val="1200"/>
              </a:spcBef>
              <a:spcAft>
                <a:spcPts val="600"/>
              </a:spcAft>
              <a:buFont typeface="Arial" panose="020B0604020202020204" pitchFamily="34" charset="0"/>
              <a:buNone/>
              <a:defRPr sz="3200" kern="1200">
                <a:solidFill>
                  <a:schemeClr val="tx1"/>
                </a:solidFill>
                <a:latin typeface="+mn-lt"/>
                <a:ea typeface="+mn-ea"/>
                <a:cs typeface="+mn-cs"/>
              </a:defRPr>
            </a:lvl1pPr>
            <a:lvl2pPr marL="360000" indent="-360000" algn="l" defTabSz="1507663"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2pPr>
            <a:lvl3pPr marL="1884578"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3pPr>
            <a:lvl4pPr marL="2638410"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4pPr>
            <a:lvl5pPr marL="3392241"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5pPr>
            <a:lvl6pPr marL="4146072"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899904"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3735"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7567"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marL="457200" indent="-457200">
              <a:buFont typeface="Arial" charset="0"/>
              <a:buChar char="•"/>
            </a:pPr>
            <a:r>
              <a:rPr lang="fr-FR" sz="4000" b="1" dirty="0" err="1" smtClean="0"/>
              <a:t>Inference</a:t>
            </a:r>
            <a:r>
              <a:rPr lang="fr-FR" sz="4000" dirty="0" smtClean="0"/>
              <a:t> (</a:t>
            </a:r>
            <a:r>
              <a:rPr lang="fr-FR" sz="4000" dirty="0" err="1" smtClean="0"/>
              <a:t>believed</a:t>
            </a:r>
            <a:r>
              <a:rPr lang="fr-FR" sz="4000" dirty="0" smtClean="0"/>
              <a:t> to </a:t>
            </a:r>
            <a:r>
              <a:rPr lang="fr-FR" sz="4000" dirty="0" err="1" smtClean="0"/>
              <a:t>be</a:t>
            </a:r>
            <a:r>
              <a:rPr lang="fr-FR" sz="4000" dirty="0" smtClean="0"/>
              <a:t> </a:t>
            </a:r>
            <a:r>
              <a:rPr lang="fr-FR" sz="4000" dirty="0" err="1" smtClean="0"/>
              <a:t>approximately</a:t>
            </a:r>
            <a:r>
              <a:rPr lang="fr-FR" sz="4000" dirty="0" smtClean="0"/>
              <a:t> </a:t>
            </a:r>
            <a:r>
              <a:rPr lang="fr-FR" sz="4000" dirty="0" err="1" smtClean="0"/>
              <a:t>Bayesian</a:t>
            </a:r>
            <a:r>
              <a:rPr lang="fr-FR" sz="4000" dirty="0"/>
              <a:t>)</a:t>
            </a:r>
            <a:endParaRPr lang="fr-FR" sz="4000" dirty="0" smtClean="0"/>
          </a:p>
          <a:p>
            <a:pPr marL="457200" indent="-457200">
              <a:buFont typeface="Arial" charset="0"/>
              <a:buChar char="•"/>
            </a:pPr>
            <a:endParaRPr lang="fr-FR" sz="4000" dirty="0" smtClean="0"/>
          </a:p>
          <a:p>
            <a:pPr marL="457200" indent="-457200">
              <a:buFont typeface="Arial" charset="0"/>
              <a:buChar char="•"/>
            </a:pPr>
            <a:r>
              <a:rPr lang="fr-FR" sz="4000" dirty="0" err="1" smtClean="0"/>
              <a:t>Composing</a:t>
            </a:r>
            <a:r>
              <a:rPr lang="fr-FR" sz="4000" dirty="0" smtClean="0"/>
              <a:t> </a:t>
            </a:r>
            <a:r>
              <a:rPr lang="fr-FR" sz="4000" b="1" dirty="0" err="1" smtClean="0"/>
              <a:t>pieces</a:t>
            </a:r>
            <a:r>
              <a:rPr lang="fr-FR" sz="4000" dirty="0" smtClean="0"/>
              <a:t> of </a:t>
            </a:r>
            <a:r>
              <a:rPr lang="fr-FR" sz="4000" b="1" dirty="0" err="1" smtClean="0"/>
              <a:t>knowledge</a:t>
            </a:r>
            <a:r>
              <a:rPr lang="fr-FR" sz="4000" dirty="0" smtClean="0"/>
              <a:t> (to </a:t>
            </a:r>
            <a:r>
              <a:rPr lang="fr-FR" sz="4000" dirty="0" err="1" smtClean="0"/>
              <a:t>explain</a:t>
            </a:r>
            <a:r>
              <a:rPr lang="fr-FR" sz="4000" dirty="0" smtClean="0"/>
              <a:t>, plan, imagine, </a:t>
            </a:r>
            <a:r>
              <a:rPr lang="fr-FR" sz="4000" dirty="0" err="1" smtClean="0"/>
              <a:t>learn</a:t>
            </a:r>
            <a:r>
              <a:rPr lang="fr-FR" sz="4000" dirty="0" smtClean="0"/>
              <a:t>)</a:t>
            </a:r>
          </a:p>
          <a:p>
            <a:pPr marL="817200" lvl="1" indent="-457200">
              <a:buFont typeface="Arial" charset="0"/>
              <a:buChar char="•"/>
            </a:pPr>
            <a:r>
              <a:rPr lang="fr-FR" sz="4000" dirty="0" err="1" smtClean="0"/>
              <a:t>Which</a:t>
            </a:r>
            <a:r>
              <a:rPr lang="fr-FR" sz="4000" dirty="0" smtClean="0"/>
              <a:t> </a:t>
            </a:r>
            <a:r>
              <a:rPr lang="fr-FR" sz="4000" dirty="0" err="1" smtClean="0"/>
              <a:t>requires</a:t>
            </a:r>
            <a:r>
              <a:rPr lang="fr-FR" sz="4000" dirty="0" smtClean="0"/>
              <a:t> </a:t>
            </a:r>
            <a:r>
              <a:rPr lang="fr-FR" sz="4000" dirty="0" err="1" smtClean="0"/>
              <a:t>factorizing</a:t>
            </a:r>
            <a:r>
              <a:rPr lang="fr-FR" sz="4000" dirty="0" smtClean="0"/>
              <a:t> </a:t>
            </a:r>
            <a:r>
              <a:rPr lang="fr-FR" sz="4000" dirty="0" err="1" smtClean="0"/>
              <a:t>knowledge</a:t>
            </a:r>
            <a:r>
              <a:rPr lang="fr-FR" sz="4000" dirty="0" smtClean="0"/>
              <a:t> </a:t>
            </a:r>
            <a:r>
              <a:rPr lang="fr-FR" sz="4000" dirty="0" err="1" smtClean="0"/>
              <a:t>into</a:t>
            </a:r>
            <a:r>
              <a:rPr lang="fr-FR" sz="4000" dirty="0" smtClean="0"/>
              <a:t> composable </a:t>
            </a:r>
            <a:r>
              <a:rPr lang="fr-FR" sz="4000" dirty="0" err="1" smtClean="0"/>
              <a:t>pieces</a:t>
            </a:r>
            <a:endParaRPr lang="fr-FR" sz="4000" dirty="0" smtClean="0"/>
          </a:p>
          <a:p>
            <a:pPr marL="817200" lvl="1" indent="-457200">
              <a:buFont typeface="Arial" charset="0"/>
              <a:buChar char="•"/>
            </a:pPr>
            <a:endParaRPr lang="fr-FR" sz="4000" dirty="0" smtClean="0"/>
          </a:p>
          <a:p>
            <a:pPr marL="457200" indent="-457200">
              <a:buFont typeface="Arial" charset="0"/>
              <a:buChar char="•"/>
            </a:pPr>
            <a:r>
              <a:rPr lang="fr-FR" sz="4000" b="1" dirty="0" smtClean="0"/>
              <a:t>Global </a:t>
            </a:r>
            <a:r>
              <a:rPr lang="fr-FR" sz="4000" b="1" dirty="0" err="1" smtClean="0"/>
              <a:t>Workspace</a:t>
            </a:r>
            <a:r>
              <a:rPr lang="fr-FR" sz="4000" b="1" dirty="0" smtClean="0"/>
              <a:t> Theory </a:t>
            </a:r>
            <a:r>
              <a:rPr lang="fr-FR" sz="4000" dirty="0" smtClean="0"/>
              <a:t>(GTW) </a:t>
            </a:r>
            <a:r>
              <a:rPr lang="fr-FR" sz="4000" dirty="0" err="1" smtClean="0"/>
              <a:t>bottleneck</a:t>
            </a:r>
            <a:endParaRPr lang="fr-FR" sz="4000" dirty="0"/>
          </a:p>
          <a:p>
            <a:pPr marL="817200" lvl="1" indent="-457200">
              <a:buFont typeface="Arial" charset="0"/>
              <a:buChar char="•"/>
            </a:pPr>
            <a:r>
              <a:rPr lang="fr-FR" sz="4000" dirty="0" err="1" smtClean="0"/>
              <a:t>Thought</a:t>
            </a:r>
            <a:r>
              <a:rPr lang="fr-FR" sz="4000" dirty="0" smtClean="0"/>
              <a:t>: </a:t>
            </a:r>
            <a:r>
              <a:rPr lang="fr-FR" sz="4000" dirty="0" err="1" smtClean="0"/>
              <a:t>like</a:t>
            </a:r>
            <a:r>
              <a:rPr lang="fr-FR" sz="4000" dirty="0" smtClean="0"/>
              <a:t> a short sentence, </a:t>
            </a:r>
            <a:r>
              <a:rPr lang="fr-FR" sz="4000" dirty="0" err="1" smtClean="0"/>
              <a:t>very</a:t>
            </a:r>
            <a:r>
              <a:rPr lang="fr-FR" sz="4000" dirty="0" smtClean="0"/>
              <a:t> few concepts</a:t>
            </a:r>
          </a:p>
          <a:p>
            <a:pPr marL="817200" lvl="1" indent="-457200">
              <a:buFont typeface="Arial" charset="0"/>
              <a:buChar char="•"/>
            </a:pPr>
            <a:r>
              <a:rPr lang="fr-FR" sz="4000" dirty="0" smtClean="0"/>
              <a:t>Hard </a:t>
            </a:r>
            <a:r>
              <a:rPr lang="fr-FR" sz="4000" dirty="0" err="1" smtClean="0"/>
              <a:t>stochastic</a:t>
            </a:r>
            <a:r>
              <a:rPr lang="fr-FR" sz="4000" dirty="0" smtClean="0"/>
              <a:t> </a:t>
            </a:r>
            <a:r>
              <a:rPr lang="fr-FR" sz="4000" dirty="0" err="1" smtClean="0"/>
              <a:t>choice</a:t>
            </a:r>
            <a:r>
              <a:rPr lang="fr-FR" sz="4000" dirty="0" smtClean="0"/>
              <a:t>: </a:t>
            </a:r>
            <a:r>
              <a:rPr lang="fr-FR" sz="4000" dirty="0" err="1" smtClean="0"/>
              <a:t>inference</a:t>
            </a:r>
            <a:r>
              <a:rPr lang="fr-FR" sz="4000" dirty="0" smtClean="0"/>
              <a:t> over a few latent </a:t>
            </a:r>
            <a:r>
              <a:rPr lang="fr-FR" sz="4000" dirty="0" err="1" smtClean="0"/>
              <a:t>elements</a:t>
            </a:r>
            <a:endParaRPr lang="fr-FR" sz="4000" dirty="0" smtClean="0"/>
          </a:p>
          <a:p>
            <a:pPr marL="817200" lvl="1" indent="-457200">
              <a:buFont typeface="Arial" charset="0"/>
              <a:buChar char="•"/>
            </a:pPr>
            <a:r>
              <a:rPr lang="fr-FR" sz="4000" dirty="0" smtClean="0"/>
              <a:t>Train of </a:t>
            </a:r>
            <a:r>
              <a:rPr lang="fr-FR" sz="4000" dirty="0" err="1" smtClean="0"/>
              <a:t>thoughts</a:t>
            </a:r>
            <a:r>
              <a:rPr lang="fr-FR" sz="4000" dirty="0" smtClean="0"/>
              <a:t>: </a:t>
            </a:r>
            <a:r>
              <a:rPr lang="fr-FR" sz="4000" dirty="0" err="1" smtClean="0"/>
              <a:t>incomplete</a:t>
            </a:r>
            <a:r>
              <a:rPr lang="fr-FR" sz="4000" dirty="0" smtClean="0"/>
              <a:t> </a:t>
            </a:r>
            <a:r>
              <a:rPr lang="fr-FR" sz="4000" dirty="0" err="1" smtClean="0"/>
              <a:t>inner</a:t>
            </a:r>
            <a:r>
              <a:rPr lang="fr-FR" sz="4000" dirty="0" smtClean="0"/>
              <a:t> story, but </a:t>
            </a:r>
            <a:r>
              <a:rPr lang="fr-FR" sz="4000" dirty="0" err="1" smtClean="0"/>
              <a:t>very</a:t>
            </a:r>
            <a:r>
              <a:rPr lang="fr-FR" sz="4000" dirty="0" smtClean="0"/>
              <a:t> informative</a:t>
            </a:r>
            <a:endParaRPr lang="fr-FR" dirty="0" smtClean="0"/>
          </a:p>
          <a:p>
            <a:endParaRPr lang="fr-FR" dirty="0" smtClean="0"/>
          </a:p>
          <a:p>
            <a:pPr marL="0" lvl="1" indent="0">
              <a:lnSpc>
                <a:spcPct val="100000"/>
              </a:lnSpc>
              <a:spcBef>
                <a:spcPts val="0"/>
              </a:spcBef>
              <a:buNone/>
            </a:pPr>
            <a:endParaRPr lang="en-CA" sz="4400" dirty="0" smtClean="0">
              <a:solidFill>
                <a:srgbClr val="000000"/>
              </a:solidFill>
              <a:latin typeface="HK Grotesk" pitchFamily="2" charset="77"/>
            </a:endParaRPr>
          </a:p>
        </p:txBody>
      </p:sp>
      <p:sp>
        <p:nvSpPr>
          <p:cNvPr id="7" name="ZoneTexte 6"/>
          <p:cNvSpPr txBox="1"/>
          <p:nvPr/>
        </p:nvSpPr>
        <p:spPr>
          <a:xfrm>
            <a:off x="17472751" y="4073833"/>
            <a:ext cx="2075602" cy="1462516"/>
          </a:xfrm>
          <a:prstGeom prst="rect">
            <a:avLst/>
          </a:prstGeom>
          <a:noFill/>
        </p:spPr>
        <p:txBody>
          <a:bodyPr wrap="square" rtlCol="0">
            <a:spAutoFit/>
          </a:bodyPr>
          <a:lstStyle/>
          <a:p>
            <a:r>
              <a:rPr lang="fr-FR" b="1" dirty="0" smtClean="0"/>
              <a:t>Necker cube</a:t>
            </a:r>
            <a:r>
              <a:rPr lang="fr-FR" b="1" dirty="0"/>
              <a:t> </a:t>
            </a:r>
            <a:r>
              <a:rPr lang="fr-FR" b="1" dirty="0" err="1" smtClean="0"/>
              <a:t>is</a:t>
            </a:r>
            <a:r>
              <a:rPr lang="fr-FR" b="1" dirty="0" smtClean="0"/>
              <a:t> bistable</a:t>
            </a:r>
            <a:endParaRPr lang="fr-FR" b="1" dirty="0"/>
          </a:p>
        </p:txBody>
      </p:sp>
    </p:spTree>
    <p:extLst>
      <p:ext uri="{BB962C8B-B14F-4D97-AF65-F5344CB8AC3E}">
        <p14:creationId xmlns:p14="http://schemas.microsoft.com/office/powerpoint/2010/main" val="106781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1E055170-8DA6-A941-A6A8-A0292D6FCA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4271" y="10357304"/>
            <a:ext cx="1361871" cy="684501"/>
          </a:xfrm>
          <a:prstGeom prst="rect">
            <a:avLst/>
          </a:prstGeom>
        </p:spPr>
      </p:pic>
      <p:sp>
        <p:nvSpPr>
          <p:cNvPr id="36" name="Titre 3">
            <a:extLst>
              <a:ext uri="{FF2B5EF4-FFF2-40B4-BE49-F238E27FC236}">
                <a16:creationId xmlns:a16="http://schemas.microsoft.com/office/drawing/2014/main" xmlns="" id="{C9FBA768-FABF-DD43-89CA-BC49215539B5}"/>
              </a:ext>
            </a:extLst>
          </p:cNvPr>
          <p:cNvSpPr txBox="1">
            <a:spLocks/>
          </p:cNvSpPr>
          <p:nvPr/>
        </p:nvSpPr>
        <p:spPr>
          <a:xfrm>
            <a:off x="1075206" y="849600"/>
            <a:ext cx="17487114" cy="622042"/>
          </a:xfrm>
          <a:prstGeom prst="rect">
            <a:avLst/>
          </a:prstGeom>
        </p:spPr>
        <p:txBody>
          <a:bodyPr/>
          <a:lstStyle>
            <a:lvl1pPr algn="l" defTabSz="1507663" rtl="0" eaLnBrk="1" latinLnBrk="0" hangingPunct="1">
              <a:lnSpc>
                <a:spcPct val="90000"/>
              </a:lnSpc>
              <a:spcBef>
                <a:spcPct val="0"/>
              </a:spcBef>
              <a:buNone/>
              <a:defRPr sz="4400" b="0" kern="1200" cap="all" spc="140" baseline="0">
                <a:solidFill>
                  <a:schemeClr val="tx1"/>
                </a:solidFill>
                <a:latin typeface="+mj-lt"/>
                <a:ea typeface="+mj-ea"/>
                <a:cs typeface="+mj-cs"/>
              </a:defRPr>
            </a:lvl1pPr>
          </a:lstStyle>
          <a:p>
            <a:r>
              <a:rPr lang="fr-FR" dirty="0" smtClean="0">
                <a:solidFill>
                  <a:srgbClr val="000000"/>
                </a:solidFill>
              </a:rPr>
              <a:t>UNIQUE CAUSE FOR The GAP: CONSCIOUS PROCESSING?</a:t>
            </a:r>
            <a:endParaRPr lang="en-CA" b="1" dirty="0">
              <a:solidFill>
                <a:srgbClr val="000000"/>
              </a:solidFill>
              <a:latin typeface="HK Grotesk" pitchFamily="2" charset="77"/>
            </a:endParaRPr>
          </a:p>
        </p:txBody>
      </p:sp>
      <p:sp>
        <p:nvSpPr>
          <p:cNvPr id="35" name="Espace réservé du numéro de diapositive 2">
            <a:extLst>
              <a:ext uri="{FF2B5EF4-FFF2-40B4-BE49-F238E27FC236}">
                <a16:creationId xmlns:a16="http://schemas.microsoft.com/office/drawing/2014/main" xmlns="" id="{A1323CE0-7415-6149-AB0E-0D8DDE089026}"/>
              </a:ext>
            </a:extLst>
          </p:cNvPr>
          <p:cNvSpPr txBox="1">
            <a:spLocks/>
          </p:cNvSpPr>
          <p:nvPr/>
        </p:nvSpPr>
        <p:spPr>
          <a:xfrm>
            <a:off x="18094324" y="10591200"/>
            <a:ext cx="946075" cy="306000"/>
          </a:xfrm>
          <a:prstGeom prst="rect">
            <a:avLst/>
          </a:prstGeom>
        </p:spPr>
        <p:txBody>
          <a:bodyPr/>
          <a:lstStyle>
            <a:defPPr>
              <a:defRPr lang="fr-FR"/>
            </a:defPPr>
            <a:lvl1pPr marL="0" algn="l" defTabSz="1507410" rtl="0" eaLnBrk="1" latinLnBrk="0" hangingPunct="1">
              <a:defRPr sz="2968" kern="1200">
                <a:solidFill>
                  <a:schemeClr val="tx1"/>
                </a:solidFill>
                <a:latin typeface="+mn-lt"/>
                <a:ea typeface="+mn-ea"/>
                <a:cs typeface="+mn-cs"/>
              </a:defRPr>
            </a:lvl1pPr>
            <a:lvl2pPr marL="753704" algn="l" defTabSz="1507410" rtl="0" eaLnBrk="1" latinLnBrk="0" hangingPunct="1">
              <a:defRPr sz="2968" kern="1200">
                <a:solidFill>
                  <a:schemeClr val="tx1"/>
                </a:solidFill>
                <a:latin typeface="+mn-lt"/>
                <a:ea typeface="+mn-ea"/>
                <a:cs typeface="+mn-cs"/>
              </a:defRPr>
            </a:lvl2pPr>
            <a:lvl3pPr marL="1507410" algn="l" defTabSz="1507410" rtl="0" eaLnBrk="1" latinLnBrk="0" hangingPunct="1">
              <a:defRPr sz="2968" kern="1200">
                <a:solidFill>
                  <a:schemeClr val="tx1"/>
                </a:solidFill>
                <a:latin typeface="+mn-lt"/>
                <a:ea typeface="+mn-ea"/>
                <a:cs typeface="+mn-cs"/>
              </a:defRPr>
            </a:lvl3pPr>
            <a:lvl4pPr marL="2261115" algn="l" defTabSz="1507410" rtl="0" eaLnBrk="1" latinLnBrk="0" hangingPunct="1">
              <a:defRPr sz="2968" kern="1200">
                <a:solidFill>
                  <a:schemeClr val="tx1"/>
                </a:solidFill>
                <a:latin typeface="+mn-lt"/>
                <a:ea typeface="+mn-ea"/>
                <a:cs typeface="+mn-cs"/>
              </a:defRPr>
            </a:lvl4pPr>
            <a:lvl5pPr marL="3014819" algn="l" defTabSz="1507410" rtl="0" eaLnBrk="1" latinLnBrk="0" hangingPunct="1">
              <a:defRPr sz="2968" kern="1200">
                <a:solidFill>
                  <a:schemeClr val="tx1"/>
                </a:solidFill>
                <a:latin typeface="+mn-lt"/>
                <a:ea typeface="+mn-ea"/>
                <a:cs typeface="+mn-cs"/>
              </a:defRPr>
            </a:lvl5pPr>
            <a:lvl6pPr marL="3768525" algn="l" defTabSz="1507410" rtl="0" eaLnBrk="1" latinLnBrk="0" hangingPunct="1">
              <a:defRPr sz="2968" kern="1200">
                <a:solidFill>
                  <a:schemeClr val="tx1"/>
                </a:solidFill>
                <a:latin typeface="+mn-lt"/>
                <a:ea typeface="+mn-ea"/>
                <a:cs typeface="+mn-cs"/>
              </a:defRPr>
            </a:lvl6pPr>
            <a:lvl7pPr marL="4522230" algn="l" defTabSz="1507410" rtl="0" eaLnBrk="1" latinLnBrk="0" hangingPunct="1">
              <a:defRPr sz="2968" kern="1200">
                <a:solidFill>
                  <a:schemeClr val="tx1"/>
                </a:solidFill>
                <a:latin typeface="+mn-lt"/>
                <a:ea typeface="+mn-ea"/>
                <a:cs typeface="+mn-cs"/>
              </a:defRPr>
            </a:lvl7pPr>
            <a:lvl8pPr marL="5275936" algn="l" defTabSz="1507410" rtl="0" eaLnBrk="1" latinLnBrk="0" hangingPunct="1">
              <a:defRPr sz="2968" kern="1200">
                <a:solidFill>
                  <a:schemeClr val="tx1"/>
                </a:solidFill>
                <a:latin typeface="+mn-lt"/>
                <a:ea typeface="+mn-ea"/>
                <a:cs typeface="+mn-cs"/>
              </a:defRPr>
            </a:lvl8pPr>
            <a:lvl9pPr marL="6029640" algn="l" defTabSz="1507410" rtl="0" eaLnBrk="1" latinLnBrk="0" hangingPunct="1">
              <a:defRPr sz="2968" kern="1200">
                <a:solidFill>
                  <a:schemeClr val="tx1"/>
                </a:solidFill>
                <a:latin typeface="+mn-lt"/>
                <a:ea typeface="+mn-ea"/>
                <a:cs typeface="+mn-cs"/>
              </a:defRPr>
            </a:lvl9pPr>
          </a:lstStyle>
          <a:p>
            <a:pPr algn="r"/>
            <a:fld id="{3DDD136B-64FC-6A41-8A4B-BCAFB6CA4887}" type="slidenum">
              <a:rPr lang="en-CA" sz="1400" smtClean="0">
                <a:solidFill>
                  <a:srgbClr val="000000"/>
                </a:solidFill>
                <a:latin typeface="HK Grotesk" pitchFamily="2" charset="77"/>
              </a:rPr>
              <a:pPr algn="r"/>
              <a:t>4</a:t>
            </a:fld>
            <a:endParaRPr lang="en-CA" sz="1400" dirty="0">
              <a:solidFill>
                <a:srgbClr val="000000"/>
              </a:solidFill>
              <a:latin typeface="HK Grotesk" pitchFamily="2" charset="77"/>
            </a:endParaRPr>
          </a:p>
        </p:txBody>
      </p:sp>
      <p:sp>
        <p:nvSpPr>
          <p:cNvPr id="8" name="Espace réservé du contenu 1">
            <a:extLst>
              <a:ext uri="{FF2B5EF4-FFF2-40B4-BE49-F238E27FC236}">
                <a16:creationId xmlns:a16="http://schemas.microsoft.com/office/drawing/2014/main" xmlns="" id="{110751DC-BE45-CD4A-95D1-80C29D724785}"/>
              </a:ext>
            </a:extLst>
          </p:cNvPr>
          <p:cNvSpPr txBox="1">
            <a:spLocks/>
          </p:cNvSpPr>
          <p:nvPr/>
        </p:nvSpPr>
        <p:spPr>
          <a:xfrm>
            <a:off x="765544" y="2530837"/>
            <a:ext cx="17796776" cy="5067392"/>
          </a:xfrm>
          <a:prstGeom prst="rect">
            <a:avLst/>
          </a:prstGeom>
        </p:spPr>
        <p:txBody>
          <a:bodyPr vert="horz" lIns="0" tIns="0" rIns="0" bIns="0" rtlCol="0">
            <a:noAutofit/>
          </a:bodyPr>
          <a:lstStyle>
            <a:lvl1pPr marL="0" indent="0" algn="l" defTabSz="1507663" rtl="0" eaLnBrk="1" latinLnBrk="0" hangingPunct="1">
              <a:lnSpc>
                <a:spcPct val="110000"/>
              </a:lnSpc>
              <a:spcBef>
                <a:spcPts val="1200"/>
              </a:spcBef>
              <a:spcAft>
                <a:spcPts val="600"/>
              </a:spcAft>
              <a:buFont typeface="Arial" panose="020B0604020202020204" pitchFamily="34" charset="0"/>
              <a:buNone/>
              <a:defRPr sz="3200" kern="1200">
                <a:solidFill>
                  <a:schemeClr val="tx1"/>
                </a:solidFill>
                <a:latin typeface="+mn-lt"/>
                <a:ea typeface="+mn-ea"/>
                <a:cs typeface="+mn-cs"/>
              </a:defRPr>
            </a:lvl1pPr>
            <a:lvl2pPr marL="360000" indent="-360000" algn="l" defTabSz="1507663"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2pPr>
            <a:lvl3pPr marL="1884578"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3pPr>
            <a:lvl4pPr marL="2638410"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4pPr>
            <a:lvl5pPr marL="3392241"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5pPr>
            <a:lvl6pPr marL="4146072"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899904"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3735"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7567"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marL="0" lvl="1" indent="0" defTabSz="914400">
              <a:lnSpc>
                <a:spcPct val="100000"/>
              </a:lnSpc>
              <a:spcBef>
                <a:spcPts val="0"/>
              </a:spcBef>
              <a:buFontTx/>
              <a:buNone/>
              <a:defRPr/>
            </a:pPr>
            <a:r>
              <a:rPr lang="en-CA" sz="3600" dirty="0" smtClean="0">
                <a:solidFill>
                  <a:srgbClr val="000000"/>
                </a:solidFill>
                <a:latin typeface="HK Grotesk" pitchFamily="2" charset="77"/>
              </a:rPr>
              <a:t>Hypothesis:</a:t>
            </a:r>
          </a:p>
          <a:p>
            <a:pPr marL="0" lvl="1" indent="0" defTabSz="914400">
              <a:lnSpc>
                <a:spcPct val="100000"/>
              </a:lnSpc>
              <a:spcBef>
                <a:spcPts val="0"/>
              </a:spcBef>
              <a:buFontTx/>
              <a:buNone/>
              <a:defRPr/>
            </a:pPr>
            <a:endParaRPr lang="en-CA" sz="3600" dirty="0">
              <a:solidFill>
                <a:srgbClr val="000000"/>
              </a:solidFill>
              <a:latin typeface="HK Grotesk" pitchFamily="2" charset="77"/>
            </a:endParaRPr>
          </a:p>
          <a:p>
            <a:pPr marL="0" lvl="1" indent="0" defTabSz="914400">
              <a:lnSpc>
                <a:spcPct val="100000"/>
              </a:lnSpc>
              <a:spcBef>
                <a:spcPts val="0"/>
              </a:spcBef>
              <a:buFontTx/>
              <a:buNone/>
              <a:defRPr/>
            </a:pPr>
            <a:r>
              <a:rPr lang="en-CA" sz="3600" b="1" dirty="0" smtClean="0">
                <a:solidFill>
                  <a:srgbClr val="0070C0"/>
                </a:solidFill>
                <a:latin typeface="HK Grotesk" pitchFamily="2" charset="77"/>
              </a:rPr>
              <a:t>This gap originates from a type of computation, knowledge representation and inference associated with </a:t>
            </a:r>
            <a:r>
              <a:rPr lang="en-CA" sz="5400" b="1" dirty="0" smtClean="0">
                <a:solidFill>
                  <a:srgbClr val="FF0000"/>
                </a:solidFill>
                <a:latin typeface="HK Grotesk" pitchFamily="2" charset="77"/>
              </a:rPr>
              <a:t>conscious processing in humans</a:t>
            </a:r>
            <a:r>
              <a:rPr lang="en-CA" sz="3600" b="1" dirty="0" smtClean="0">
                <a:solidFill>
                  <a:srgbClr val="0070C0"/>
                </a:solidFill>
                <a:latin typeface="HK Grotesk" pitchFamily="2" charset="77"/>
              </a:rPr>
              <a:t>, not yet mastered in AI</a:t>
            </a:r>
            <a:endParaRPr lang="en-CA" sz="3600" b="1" dirty="0">
              <a:solidFill>
                <a:srgbClr val="0070C0"/>
              </a:solidFill>
              <a:latin typeface="HK Grotesk" pitchFamily="2" charset="77"/>
            </a:endParaRPr>
          </a:p>
        </p:txBody>
      </p:sp>
      <p:pic>
        <p:nvPicPr>
          <p:cNvPr id="23554" name="Picture 2" descr="ind the Gap transparent PNG - Sti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2096" y="5222760"/>
            <a:ext cx="5741580" cy="5090868"/>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 Ways to Improve Brain Health"/>
          <p:cNvPicPr>
            <a:picLocks noChangeAspect="1" noChangeArrowheads="1"/>
          </p:cNvPicPr>
          <p:nvPr/>
        </p:nvPicPr>
        <p:blipFill rotWithShape="1">
          <a:blip r:embed="rId5">
            <a:extLst>
              <a:ext uri="{28A0092B-C50C-407E-A947-70E740481C1C}">
                <a14:useLocalDpi xmlns:a14="http://schemas.microsoft.com/office/drawing/2010/main" val="0"/>
              </a:ext>
            </a:extLst>
          </a:blip>
          <a:srcRect l="11498" r="24428"/>
          <a:stretch/>
        </p:blipFill>
        <p:spPr bwMode="auto">
          <a:xfrm>
            <a:off x="12652743" y="5258708"/>
            <a:ext cx="4901569" cy="5098596"/>
          </a:xfrm>
          <a:prstGeom prst="rect">
            <a:avLst/>
          </a:prstGeom>
          <a:noFill/>
          <a:extLst>
            <a:ext uri="{909E8E84-426E-40DD-AFC4-6F175D3DCCD1}">
              <a14:hiddenFill xmlns:a14="http://schemas.microsoft.com/office/drawing/2010/main">
                <a:solidFill>
                  <a:srgbClr val="FFFFFF"/>
                </a:solidFill>
              </a14:hiddenFill>
            </a:ext>
          </a:extLst>
        </p:spPr>
      </p:pic>
      <p:sp>
        <p:nvSpPr>
          <p:cNvPr id="3" name="Double flèche horizontale 2"/>
          <p:cNvSpPr/>
          <p:nvPr/>
        </p:nvSpPr>
        <p:spPr>
          <a:xfrm>
            <a:off x="8825024" y="7598229"/>
            <a:ext cx="2381693" cy="1127051"/>
          </a:xfrm>
          <a:prstGeom prst="leftRightArrow">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fr-FR">
              <a:solidFill>
                <a:srgbClr val="000000"/>
              </a:solidFill>
            </a:endParaRPr>
          </a:p>
        </p:txBody>
      </p:sp>
    </p:spTree>
    <p:extLst>
      <p:ext uri="{BB962C8B-B14F-4D97-AF65-F5344CB8AC3E}">
        <p14:creationId xmlns:p14="http://schemas.microsoft.com/office/powerpoint/2010/main" val="106673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075207" y="2528468"/>
            <a:ext cx="17965191" cy="6168968"/>
          </a:xfrm>
        </p:spPr>
        <p:txBody>
          <a:bodyPr/>
          <a:lstStyle/>
          <a:p>
            <a:r>
              <a:rPr lang="fr-FR" sz="3957" dirty="0" err="1"/>
              <a:t>Faced</a:t>
            </a:r>
            <a:r>
              <a:rPr lang="fr-FR" sz="3957" dirty="0"/>
              <a:t> </a:t>
            </a:r>
            <a:r>
              <a:rPr lang="fr-FR" sz="3957" dirty="0" err="1"/>
              <a:t>with</a:t>
            </a:r>
            <a:r>
              <a:rPr lang="fr-FR" sz="3957" dirty="0"/>
              <a:t> </a:t>
            </a:r>
            <a:r>
              <a:rPr lang="fr-FR" sz="3957" dirty="0" err="1"/>
              <a:t>novel</a:t>
            </a:r>
            <a:r>
              <a:rPr lang="fr-FR" sz="3957" dirty="0"/>
              <a:t> or rare situations, </a:t>
            </a:r>
            <a:r>
              <a:rPr lang="fr-FR" sz="3957" dirty="0" err="1"/>
              <a:t>humans</a:t>
            </a:r>
            <a:r>
              <a:rPr lang="fr-FR" sz="3957" dirty="0"/>
              <a:t> call </a:t>
            </a:r>
            <a:r>
              <a:rPr lang="fr-FR" sz="3957" dirty="0" err="1"/>
              <a:t>upon</a:t>
            </a:r>
            <a:r>
              <a:rPr lang="fr-FR" sz="3957" dirty="0"/>
              <a:t> </a:t>
            </a:r>
            <a:r>
              <a:rPr lang="fr-FR" sz="3957" b="1" dirty="0" err="1"/>
              <a:t>conscious</a:t>
            </a:r>
            <a:r>
              <a:rPr lang="fr-FR" sz="3957" b="1" dirty="0"/>
              <a:t> attention </a:t>
            </a:r>
            <a:r>
              <a:rPr lang="fr-FR" sz="3957" dirty="0"/>
              <a:t>to combine on-the-</a:t>
            </a:r>
            <a:r>
              <a:rPr lang="fr-FR" sz="3957" dirty="0" err="1"/>
              <a:t>fly</a:t>
            </a:r>
            <a:r>
              <a:rPr lang="fr-FR" sz="3957" dirty="0"/>
              <a:t> the </a:t>
            </a:r>
            <a:r>
              <a:rPr lang="fr-FR" sz="3957" dirty="0" err="1"/>
              <a:t>appropriate</a:t>
            </a:r>
            <a:r>
              <a:rPr lang="fr-FR" sz="3957" dirty="0"/>
              <a:t> </a:t>
            </a:r>
            <a:r>
              <a:rPr lang="fr-FR" sz="3957" dirty="0" err="1"/>
              <a:t>pieces</a:t>
            </a:r>
            <a:r>
              <a:rPr lang="fr-FR" sz="3957" dirty="0"/>
              <a:t> of </a:t>
            </a:r>
            <a:r>
              <a:rPr lang="fr-FR" sz="3957" dirty="0" err="1"/>
              <a:t>knowledge</a:t>
            </a:r>
            <a:r>
              <a:rPr lang="fr-FR" sz="3957" dirty="0"/>
              <a:t>, to </a:t>
            </a:r>
            <a:r>
              <a:rPr lang="fr-FR" sz="3957" dirty="0" err="1"/>
              <a:t>reason</a:t>
            </a:r>
            <a:r>
              <a:rPr lang="fr-FR" sz="3957" dirty="0"/>
              <a:t> </a:t>
            </a:r>
            <a:r>
              <a:rPr lang="fr-FR" sz="3957" dirty="0" err="1"/>
              <a:t>with</a:t>
            </a:r>
            <a:r>
              <a:rPr lang="fr-FR" sz="3957" dirty="0"/>
              <a:t> </a:t>
            </a:r>
            <a:r>
              <a:rPr lang="fr-FR" sz="3957" dirty="0" err="1"/>
              <a:t>them</a:t>
            </a:r>
            <a:r>
              <a:rPr lang="fr-FR" sz="3957" dirty="0"/>
              <a:t> and imagine solutions.</a:t>
            </a:r>
          </a:p>
          <a:p>
            <a:r>
              <a:rPr lang="fr-FR" sz="3957" dirty="0"/>
              <a:t> </a:t>
            </a:r>
            <a:r>
              <a:rPr lang="fr-FR" sz="3957" dirty="0">
                <a:sym typeface="Wingdings"/>
              </a:rPr>
              <a:t> </a:t>
            </a:r>
            <a:r>
              <a:rPr lang="fr-FR" sz="3957" dirty="0" err="1"/>
              <a:t>we</a:t>
            </a:r>
            <a:r>
              <a:rPr lang="fr-FR" sz="3957" dirty="0"/>
              <a:t> do not </a:t>
            </a:r>
            <a:r>
              <a:rPr lang="fr-FR" sz="3957" dirty="0" err="1"/>
              <a:t>follow</a:t>
            </a:r>
            <a:r>
              <a:rPr lang="fr-FR" sz="3957" dirty="0"/>
              <a:t> </a:t>
            </a:r>
            <a:r>
              <a:rPr lang="fr-FR" sz="3957" dirty="0" err="1"/>
              <a:t>our</a:t>
            </a:r>
            <a:r>
              <a:rPr lang="fr-FR" sz="3957" dirty="0"/>
              <a:t> </a:t>
            </a:r>
            <a:r>
              <a:rPr lang="fr-FR" sz="3957" b="1" dirty="0" err="1"/>
              <a:t>habitual</a:t>
            </a:r>
            <a:r>
              <a:rPr lang="fr-FR" sz="3957" b="1" dirty="0"/>
              <a:t> routines</a:t>
            </a:r>
            <a:r>
              <a:rPr lang="fr-FR" sz="3957" dirty="0"/>
              <a:t>, </a:t>
            </a:r>
            <a:r>
              <a:rPr lang="fr-FR" sz="3957" dirty="0" err="1"/>
              <a:t>we</a:t>
            </a:r>
            <a:r>
              <a:rPr lang="fr-FR" sz="3957" dirty="0"/>
              <a:t> </a:t>
            </a:r>
            <a:r>
              <a:rPr lang="fr-FR" sz="3957" b="1" dirty="0" err="1"/>
              <a:t>think</a:t>
            </a:r>
            <a:r>
              <a:rPr lang="fr-FR" sz="3957" b="1" dirty="0"/>
              <a:t> hard </a:t>
            </a:r>
            <a:r>
              <a:rPr lang="fr-FR" sz="3957" dirty="0"/>
              <a:t>to </a:t>
            </a:r>
            <a:r>
              <a:rPr lang="fr-FR" sz="3957" dirty="0" err="1"/>
              <a:t>solve</a:t>
            </a:r>
            <a:r>
              <a:rPr lang="fr-FR" sz="3957" dirty="0"/>
              <a:t> </a:t>
            </a:r>
            <a:r>
              <a:rPr lang="fr-FR" sz="3957" dirty="0" smtClean="0"/>
              <a:t>new </a:t>
            </a:r>
            <a:r>
              <a:rPr lang="fr-FR" sz="3957" dirty="0" err="1" smtClean="0"/>
              <a:t>problems</a:t>
            </a:r>
            <a:r>
              <a:rPr lang="fr-FR" sz="3957" dirty="0"/>
              <a:t>.</a:t>
            </a:r>
          </a:p>
          <a:p>
            <a:endParaRPr lang="fr-FR" dirty="0"/>
          </a:p>
        </p:txBody>
      </p:sp>
      <p:sp>
        <p:nvSpPr>
          <p:cNvPr id="3" name="Espace réservé du numéro de diapositive 2"/>
          <p:cNvSpPr>
            <a:spLocks noGrp="1"/>
          </p:cNvSpPr>
          <p:nvPr>
            <p:ph type="sldNum" sz="quarter" idx="12"/>
          </p:nvPr>
        </p:nvSpPr>
        <p:spPr/>
        <p:txBody>
          <a:bodyPr/>
          <a:lstStyle/>
          <a:p>
            <a:fld id="{3DDD136B-64FC-6A41-8A4B-BCAFB6CA4887}" type="slidenum">
              <a:rPr lang="fr-CA" smtClean="0">
                <a:solidFill>
                  <a:srgbClr val="000000"/>
                </a:solidFill>
              </a:rPr>
              <a:pPr/>
              <a:t>5</a:t>
            </a:fld>
            <a:endParaRPr lang="fr-CA" dirty="0">
              <a:solidFill>
                <a:srgbClr val="000000"/>
              </a:solidFill>
            </a:endParaRPr>
          </a:p>
        </p:txBody>
      </p:sp>
      <p:sp>
        <p:nvSpPr>
          <p:cNvPr id="4" name="Titre 3"/>
          <p:cNvSpPr>
            <a:spLocks noGrp="1"/>
          </p:cNvSpPr>
          <p:nvPr>
            <p:ph type="title"/>
          </p:nvPr>
        </p:nvSpPr>
        <p:spPr/>
        <p:txBody>
          <a:bodyPr/>
          <a:lstStyle/>
          <a:p>
            <a:r>
              <a:rPr lang="fr-FR" b="1" dirty="0" err="1" smtClean="0"/>
              <a:t>Conscious</a:t>
            </a:r>
            <a:r>
              <a:rPr lang="fr-FR" b="1" dirty="0" smtClean="0"/>
              <a:t> </a:t>
            </a:r>
            <a:r>
              <a:rPr lang="fr-FR" b="1" dirty="0" err="1" smtClean="0"/>
              <a:t>processing</a:t>
            </a:r>
            <a:r>
              <a:rPr lang="fr-FR" b="1" dirty="0" smtClean="0"/>
              <a:t> </a:t>
            </a:r>
            <a:r>
              <a:rPr lang="fr-FR" dirty="0" err="1" smtClean="0"/>
              <a:t>helps</a:t>
            </a:r>
            <a:r>
              <a:rPr lang="fr-FR" dirty="0" smtClean="0"/>
              <a:t> </a:t>
            </a:r>
            <a:r>
              <a:rPr lang="fr-FR" dirty="0" err="1" smtClean="0"/>
              <a:t>humans</a:t>
            </a:r>
            <a:r>
              <a:rPr lang="fr-FR" dirty="0" smtClean="0"/>
              <a:t> deal </a:t>
            </a:r>
            <a:r>
              <a:rPr lang="fr-FR" dirty="0" err="1" smtClean="0"/>
              <a:t>with</a:t>
            </a:r>
            <a:r>
              <a:rPr lang="fr-FR" dirty="0" smtClean="0"/>
              <a:t> OOD </a:t>
            </a:r>
            <a:r>
              <a:rPr lang="fr-FR" dirty="0" err="1" smtClean="0"/>
              <a:t>SETTINGs</a:t>
            </a:r>
            <a:endParaRPr lang="fr-FR" dirty="0"/>
          </a:p>
        </p:txBody>
      </p:sp>
      <p:pic>
        <p:nvPicPr>
          <p:cNvPr id="1026" name="Picture 2" descr="hinking Or Problem Solving Business Concept . Stock Vector ..."/>
          <p:cNvPicPr>
            <a:picLocks noChangeAspect="1" noChangeArrowheads="1"/>
          </p:cNvPicPr>
          <p:nvPr/>
        </p:nvPicPr>
        <p:blipFill rotWithShape="1">
          <a:blip r:embed="rId2">
            <a:extLst>
              <a:ext uri="{28A0092B-C50C-407E-A947-70E740481C1C}">
                <a14:useLocalDpi xmlns:a14="http://schemas.microsoft.com/office/drawing/2010/main" val="0"/>
              </a:ext>
            </a:extLst>
          </a:blip>
          <a:srcRect b="12965"/>
          <a:stretch/>
        </p:blipFill>
        <p:spPr bwMode="auto">
          <a:xfrm>
            <a:off x="761330" y="6058596"/>
            <a:ext cx="10283383" cy="51635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y do some countries drive on the left side of the road? - HISTORY"/>
          <p:cNvPicPr>
            <a:picLocks noChangeAspect="1" noChangeArrowheads="1"/>
          </p:cNvPicPr>
          <p:nvPr/>
        </p:nvPicPr>
        <p:blipFill rotWithShape="1">
          <a:blip r:embed="rId3">
            <a:extLst>
              <a:ext uri="{28A0092B-C50C-407E-A947-70E740481C1C}">
                <a14:useLocalDpi xmlns:a14="http://schemas.microsoft.com/office/drawing/2010/main" val="0"/>
              </a:ext>
            </a:extLst>
          </a:blip>
          <a:srcRect l="2604" t="5953" r="3442" b="5550"/>
          <a:stretch/>
        </p:blipFill>
        <p:spPr bwMode="auto">
          <a:xfrm>
            <a:off x="11787852" y="5573648"/>
            <a:ext cx="7995685" cy="5648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6306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2">
            <a:extLst>
              <a:ext uri="{FF2B5EF4-FFF2-40B4-BE49-F238E27FC236}">
                <a16:creationId xmlns:a16="http://schemas.microsoft.com/office/drawing/2014/main" xmlns="" id="{292D2044-3117-524B-B255-2401A8DBD5CB}"/>
              </a:ext>
            </a:extLst>
          </p:cNvPr>
          <p:cNvSpPr txBox="1">
            <a:spLocks/>
          </p:cNvSpPr>
          <p:nvPr/>
        </p:nvSpPr>
        <p:spPr>
          <a:xfrm>
            <a:off x="18094324" y="10591200"/>
            <a:ext cx="946075" cy="306000"/>
          </a:xfrm>
          <a:prstGeom prst="rect">
            <a:avLst/>
          </a:prstGeom>
        </p:spPr>
        <p:txBody>
          <a:bodyPr/>
          <a:lstStyle>
            <a:defPPr>
              <a:defRPr lang="fr-FR"/>
            </a:defPPr>
            <a:lvl1pPr marL="0" algn="l" defTabSz="1507410" rtl="0" eaLnBrk="1" latinLnBrk="0" hangingPunct="1">
              <a:defRPr sz="2968" kern="1200">
                <a:solidFill>
                  <a:schemeClr val="tx1"/>
                </a:solidFill>
                <a:latin typeface="+mn-lt"/>
                <a:ea typeface="+mn-ea"/>
                <a:cs typeface="+mn-cs"/>
              </a:defRPr>
            </a:lvl1pPr>
            <a:lvl2pPr marL="753704" algn="l" defTabSz="1507410" rtl="0" eaLnBrk="1" latinLnBrk="0" hangingPunct="1">
              <a:defRPr sz="2968" kern="1200">
                <a:solidFill>
                  <a:schemeClr val="tx1"/>
                </a:solidFill>
                <a:latin typeface="+mn-lt"/>
                <a:ea typeface="+mn-ea"/>
                <a:cs typeface="+mn-cs"/>
              </a:defRPr>
            </a:lvl2pPr>
            <a:lvl3pPr marL="1507410" algn="l" defTabSz="1507410" rtl="0" eaLnBrk="1" latinLnBrk="0" hangingPunct="1">
              <a:defRPr sz="2968" kern="1200">
                <a:solidFill>
                  <a:schemeClr val="tx1"/>
                </a:solidFill>
                <a:latin typeface="+mn-lt"/>
                <a:ea typeface="+mn-ea"/>
                <a:cs typeface="+mn-cs"/>
              </a:defRPr>
            </a:lvl3pPr>
            <a:lvl4pPr marL="2261115" algn="l" defTabSz="1507410" rtl="0" eaLnBrk="1" latinLnBrk="0" hangingPunct="1">
              <a:defRPr sz="2968" kern="1200">
                <a:solidFill>
                  <a:schemeClr val="tx1"/>
                </a:solidFill>
                <a:latin typeface="+mn-lt"/>
                <a:ea typeface="+mn-ea"/>
                <a:cs typeface="+mn-cs"/>
              </a:defRPr>
            </a:lvl4pPr>
            <a:lvl5pPr marL="3014819" algn="l" defTabSz="1507410" rtl="0" eaLnBrk="1" latinLnBrk="0" hangingPunct="1">
              <a:defRPr sz="2968" kern="1200">
                <a:solidFill>
                  <a:schemeClr val="tx1"/>
                </a:solidFill>
                <a:latin typeface="+mn-lt"/>
                <a:ea typeface="+mn-ea"/>
                <a:cs typeface="+mn-cs"/>
              </a:defRPr>
            </a:lvl5pPr>
            <a:lvl6pPr marL="3768525" algn="l" defTabSz="1507410" rtl="0" eaLnBrk="1" latinLnBrk="0" hangingPunct="1">
              <a:defRPr sz="2968" kern="1200">
                <a:solidFill>
                  <a:schemeClr val="tx1"/>
                </a:solidFill>
                <a:latin typeface="+mn-lt"/>
                <a:ea typeface="+mn-ea"/>
                <a:cs typeface="+mn-cs"/>
              </a:defRPr>
            </a:lvl6pPr>
            <a:lvl7pPr marL="4522230" algn="l" defTabSz="1507410" rtl="0" eaLnBrk="1" latinLnBrk="0" hangingPunct="1">
              <a:defRPr sz="2968" kern="1200">
                <a:solidFill>
                  <a:schemeClr val="tx1"/>
                </a:solidFill>
                <a:latin typeface="+mn-lt"/>
                <a:ea typeface="+mn-ea"/>
                <a:cs typeface="+mn-cs"/>
              </a:defRPr>
            </a:lvl7pPr>
            <a:lvl8pPr marL="5275936" algn="l" defTabSz="1507410" rtl="0" eaLnBrk="1" latinLnBrk="0" hangingPunct="1">
              <a:defRPr sz="2968" kern="1200">
                <a:solidFill>
                  <a:schemeClr val="tx1"/>
                </a:solidFill>
                <a:latin typeface="+mn-lt"/>
                <a:ea typeface="+mn-ea"/>
                <a:cs typeface="+mn-cs"/>
              </a:defRPr>
            </a:lvl8pPr>
            <a:lvl9pPr marL="6029640" algn="l" defTabSz="1507410" rtl="0" eaLnBrk="1" latinLnBrk="0" hangingPunct="1">
              <a:defRPr sz="2968" kern="1200">
                <a:solidFill>
                  <a:schemeClr val="tx1"/>
                </a:solidFill>
                <a:latin typeface="+mn-lt"/>
                <a:ea typeface="+mn-ea"/>
                <a:cs typeface="+mn-cs"/>
              </a:defRPr>
            </a:lvl9pPr>
          </a:lstStyle>
          <a:p>
            <a:pPr algn="r"/>
            <a:fld id="{3DDD136B-64FC-6A41-8A4B-BCAFB6CA4887}" type="slidenum">
              <a:rPr lang="en-CA" sz="1400" smtClean="0">
                <a:solidFill>
                  <a:srgbClr val="000000"/>
                </a:solidFill>
                <a:latin typeface="HK Grotesk" pitchFamily="2" charset="77"/>
              </a:rPr>
              <a:pPr algn="r"/>
              <a:t>6</a:t>
            </a:fld>
            <a:endParaRPr lang="en-CA" sz="1400" dirty="0">
              <a:solidFill>
                <a:srgbClr val="000000"/>
              </a:solidFill>
              <a:latin typeface="HK Grotesk" pitchFamily="2" charset="77"/>
            </a:endParaRPr>
          </a:p>
        </p:txBody>
      </p:sp>
      <p:pic>
        <p:nvPicPr>
          <p:cNvPr id="3" name="Image 2">
            <a:extLst>
              <a:ext uri="{FF2B5EF4-FFF2-40B4-BE49-F238E27FC236}">
                <a16:creationId xmlns:a16="http://schemas.microsoft.com/office/drawing/2014/main" xmlns="" id="{F018918F-9CC1-2946-B0F4-BED2CFF1F9A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4271" y="10357304"/>
            <a:ext cx="1361871" cy="684501"/>
          </a:xfrm>
          <a:prstGeom prst="rect">
            <a:avLst/>
          </a:prstGeom>
        </p:spPr>
      </p:pic>
      <p:sp>
        <p:nvSpPr>
          <p:cNvPr id="4" name="Titre 3">
            <a:extLst>
              <a:ext uri="{FF2B5EF4-FFF2-40B4-BE49-F238E27FC236}">
                <a16:creationId xmlns:a16="http://schemas.microsoft.com/office/drawing/2014/main" xmlns="" id="{A70AC843-B2A6-0C42-833B-B11CA7E04C90}"/>
              </a:ext>
            </a:extLst>
          </p:cNvPr>
          <p:cNvSpPr txBox="1">
            <a:spLocks/>
          </p:cNvSpPr>
          <p:nvPr/>
        </p:nvSpPr>
        <p:spPr>
          <a:xfrm>
            <a:off x="955936" y="864247"/>
            <a:ext cx="17487114" cy="622042"/>
          </a:xfrm>
          <a:prstGeom prst="rect">
            <a:avLst/>
          </a:prstGeom>
        </p:spPr>
        <p:txBody>
          <a:bodyPr/>
          <a:lstStyle>
            <a:lvl1pPr algn="l" defTabSz="1507663" rtl="0" eaLnBrk="1" latinLnBrk="0" hangingPunct="1">
              <a:lnSpc>
                <a:spcPct val="90000"/>
              </a:lnSpc>
              <a:spcBef>
                <a:spcPct val="0"/>
              </a:spcBef>
              <a:buNone/>
              <a:defRPr sz="4400" b="0" kern="1200" cap="all" spc="140" baseline="0">
                <a:solidFill>
                  <a:schemeClr val="tx1"/>
                </a:solidFill>
                <a:latin typeface="+mj-lt"/>
                <a:ea typeface="+mj-ea"/>
                <a:cs typeface="+mj-cs"/>
              </a:defRPr>
            </a:lvl1pPr>
          </a:lstStyle>
          <a:p>
            <a:r>
              <a:rPr lang="en-CA" b="1" dirty="0">
                <a:solidFill>
                  <a:srgbClr val="000000"/>
                </a:solidFill>
                <a:latin typeface="HK Grotesk" pitchFamily="2" charset="77"/>
              </a:rPr>
              <a:t>System 1 vs. system 2 </a:t>
            </a:r>
            <a:r>
              <a:rPr lang="en-CA" dirty="0">
                <a:solidFill>
                  <a:srgbClr val="000000"/>
                </a:solidFill>
                <a:latin typeface="HK Grotesk" pitchFamily="2" charset="77"/>
              </a:rPr>
              <a:t>cognition</a:t>
            </a:r>
          </a:p>
        </p:txBody>
      </p:sp>
      <p:sp>
        <p:nvSpPr>
          <p:cNvPr id="5" name="Espace réservé du contenu 1">
            <a:extLst>
              <a:ext uri="{FF2B5EF4-FFF2-40B4-BE49-F238E27FC236}">
                <a16:creationId xmlns:a16="http://schemas.microsoft.com/office/drawing/2014/main" xmlns="" id="{8D2EC98F-D755-B641-9600-C03FCF00CCCB}"/>
              </a:ext>
            </a:extLst>
          </p:cNvPr>
          <p:cNvSpPr txBox="1">
            <a:spLocks/>
          </p:cNvSpPr>
          <p:nvPr/>
        </p:nvSpPr>
        <p:spPr>
          <a:xfrm>
            <a:off x="1075206" y="1845577"/>
            <a:ext cx="17761432" cy="5209597"/>
          </a:xfrm>
          <a:prstGeom prst="rect">
            <a:avLst/>
          </a:prstGeom>
        </p:spPr>
        <p:txBody>
          <a:bodyPr vert="horz" lIns="0" tIns="0" rIns="0" bIns="0" rtlCol="0">
            <a:noAutofit/>
          </a:bodyPr>
          <a:lstStyle>
            <a:lvl1pPr marL="0" indent="0" algn="l" defTabSz="1507663" rtl="0" eaLnBrk="1" latinLnBrk="0" hangingPunct="1">
              <a:lnSpc>
                <a:spcPct val="110000"/>
              </a:lnSpc>
              <a:spcBef>
                <a:spcPts val="1200"/>
              </a:spcBef>
              <a:spcAft>
                <a:spcPts val="600"/>
              </a:spcAft>
              <a:buFont typeface="Arial" panose="020B0604020202020204" pitchFamily="34" charset="0"/>
              <a:buNone/>
              <a:defRPr sz="3200" kern="1200">
                <a:solidFill>
                  <a:schemeClr val="tx1"/>
                </a:solidFill>
                <a:latin typeface="+mn-lt"/>
                <a:ea typeface="+mn-ea"/>
                <a:cs typeface="+mn-cs"/>
              </a:defRPr>
            </a:lvl1pPr>
            <a:lvl2pPr marL="360000" indent="-360000" algn="l" defTabSz="1507663"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2pPr>
            <a:lvl3pPr marL="1884578"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3pPr>
            <a:lvl4pPr marL="2638410"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4pPr>
            <a:lvl5pPr marL="3392241"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5pPr>
            <a:lvl6pPr marL="4146072"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899904"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3735"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7567"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r>
              <a:rPr lang="en-CA" sz="3000" b="1" dirty="0">
                <a:solidFill>
                  <a:srgbClr val="000000"/>
                </a:solidFill>
                <a:latin typeface="HK Grotesk" pitchFamily="2" charset="77"/>
              </a:rPr>
              <a:t>2 systems (and categories of cognitive tasks):</a:t>
            </a:r>
          </a:p>
        </p:txBody>
      </p:sp>
      <p:sp>
        <p:nvSpPr>
          <p:cNvPr id="6" name="Rectangle 5">
            <a:extLst>
              <a:ext uri="{FF2B5EF4-FFF2-40B4-BE49-F238E27FC236}">
                <a16:creationId xmlns:a16="http://schemas.microsoft.com/office/drawing/2014/main" xmlns="" id="{0870DA56-FAB1-C148-B90C-DA07E2AC1290}"/>
              </a:ext>
            </a:extLst>
          </p:cNvPr>
          <p:cNvSpPr/>
          <p:nvPr/>
        </p:nvSpPr>
        <p:spPr>
          <a:xfrm>
            <a:off x="1075206" y="3161107"/>
            <a:ext cx="7154394" cy="3292791"/>
          </a:xfrm>
          <a:prstGeom prst="rect">
            <a:avLst/>
          </a:prstGeom>
          <a:noFill/>
          <a:ln>
            <a:solidFill>
              <a:srgbClr val="6E006F"/>
            </a:solid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CA">
              <a:solidFill>
                <a:srgbClr val="000000"/>
              </a:solidFill>
            </a:endParaRPr>
          </a:p>
        </p:txBody>
      </p:sp>
      <p:sp>
        <p:nvSpPr>
          <p:cNvPr id="7" name="Espace réservé du contenu 1">
            <a:extLst>
              <a:ext uri="{FF2B5EF4-FFF2-40B4-BE49-F238E27FC236}">
                <a16:creationId xmlns:a16="http://schemas.microsoft.com/office/drawing/2014/main" xmlns="" id="{FC3E9259-F365-7948-9740-F19EF2A47F69}"/>
              </a:ext>
            </a:extLst>
          </p:cNvPr>
          <p:cNvSpPr txBox="1">
            <a:spLocks/>
          </p:cNvSpPr>
          <p:nvPr/>
        </p:nvSpPr>
        <p:spPr>
          <a:xfrm>
            <a:off x="1324947" y="3383822"/>
            <a:ext cx="6677482" cy="2362883"/>
          </a:xfrm>
          <a:prstGeom prst="rect">
            <a:avLst/>
          </a:prstGeom>
        </p:spPr>
        <p:txBody>
          <a:bodyPr vert="horz" lIns="0" tIns="0" rIns="0" bIns="0" rtlCol="0">
            <a:noAutofit/>
          </a:bodyPr>
          <a:lstStyle>
            <a:lvl1pPr marL="0" indent="0" algn="l" defTabSz="1507663" rtl="0" eaLnBrk="1" latinLnBrk="0" hangingPunct="1">
              <a:lnSpc>
                <a:spcPct val="110000"/>
              </a:lnSpc>
              <a:spcBef>
                <a:spcPts val="1200"/>
              </a:spcBef>
              <a:spcAft>
                <a:spcPts val="600"/>
              </a:spcAft>
              <a:buFont typeface="Arial" panose="020B0604020202020204" pitchFamily="34" charset="0"/>
              <a:buNone/>
              <a:defRPr sz="3200" kern="1200">
                <a:solidFill>
                  <a:schemeClr val="tx1"/>
                </a:solidFill>
                <a:latin typeface="+mn-lt"/>
                <a:ea typeface="+mn-ea"/>
                <a:cs typeface="+mn-cs"/>
              </a:defRPr>
            </a:lvl1pPr>
            <a:lvl2pPr marL="360000" indent="-360000" algn="l" defTabSz="1507663"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2pPr>
            <a:lvl3pPr marL="1884578"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3pPr>
            <a:lvl4pPr marL="2638410"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4pPr>
            <a:lvl5pPr marL="3392241"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5pPr>
            <a:lvl6pPr marL="4146072"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899904"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3735"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7567"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a:lnSpc>
                <a:spcPct val="100000"/>
              </a:lnSpc>
            </a:pPr>
            <a:r>
              <a:rPr lang="en-CA" sz="3600" b="1" dirty="0">
                <a:solidFill>
                  <a:srgbClr val="000000"/>
                </a:solidFill>
                <a:latin typeface="HK Grotesk" pitchFamily="2" charset="77"/>
              </a:rPr>
              <a:t>System 1</a:t>
            </a:r>
            <a:endParaRPr lang="en-CA" sz="1800" b="1" dirty="0">
              <a:solidFill>
                <a:srgbClr val="000000"/>
              </a:solidFill>
              <a:latin typeface="HK Grotesk" pitchFamily="2" charset="77"/>
            </a:endParaRPr>
          </a:p>
          <a:p>
            <a:pPr lvl="1">
              <a:lnSpc>
                <a:spcPct val="100000"/>
              </a:lnSpc>
            </a:pPr>
            <a:r>
              <a:rPr lang="en-CA" dirty="0">
                <a:solidFill>
                  <a:srgbClr val="000000"/>
                </a:solidFill>
                <a:latin typeface="HK Grotesk" pitchFamily="2" charset="77"/>
              </a:rPr>
              <a:t>Intuitive, fast, </a:t>
            </a:r>
            <a:r>
              <a:rPr lang="en-CA" b="1" dirty="0">
                <a:solidFill>
                  <a:srgbClr val="000000"/>
                </a:solidFill>
                <a:latin typeface="HK Grotesk" pitchFamily="2" charset="77"/>
              </a:rPr>
              <a:t>UNCONSCIOUS</a:t>
            </a:r>
            <a:r>
              <a:rPr lang="en-CA" dirty="0">
                <a:solidFill>
                  <a:srgbClr val="000000"/>
                </a:solidFill>
                <a:latin typeface="HK Grotesk" pitchFamily="2" charset="77"/>
              </a:rPr>
              <a:t>, </a:t>
            </a:r>
            <a:r>
              <a:rPr lang="en-CA" dirty="0" smtClean="0">
                <a:solidFill>
                  <a:srgbClr val="000000"/>
                </a:solidFill>
                <a:latin typeface="HK Grotesk" pitchFamily="2" charset="77"/>
              </a:rPr>
              <a:t>1-step paralle</a:t>
            </a:r>
            <a:r>
              <a:rPr lang="en-CA" dirty="0">
                <a:solidFill>
                  <a:srgbClr val="000000"/>
                </a:solidFill>
                <a:latin typeface="HK Grotesk" pitchFamily="2" charset="77"/>
              </a:rPr>
              <a:t>l</a:t>
            </a:r>
            <a:r>
              <a:rPr lang="en-CA" dirty="0" smtClean="0">
                <a:solidFill>
                  <a:srgbClr val="000000"/>
                </a:solidFill>
                <a:latin typeface="HK Grotesk" pitchFamily="2" charset="77"/>
              </a:rPr>
              <a:t>, non-linguistic</a:t>
            </a:r>
            <a:r>
              <a:rPr lang="en-CA" dirty="0">
                <a:solidFill>
                  <a:srgbClr val="000000"/>
                </a:solidFill>
                <a:latin typeface="HK Grotesk" pitchFamily="2" charset="77"/>
              </a:rPr>
              <a:t>, habitual</a:t>
            </a:r>
          </a:p>
          <a:p>
            <a:pPr lvl="1">
              <a:lnSpc>
                <a:spcPct val="100000"/>
              </a:lnSpc>
            </a:pPr>
            <a:r>
              <a:rPr lang="en-CA" dirty="0" smtClean="0">
                <a:solidFill>
                  <a:srgbClr val="000000"/>
                </a:solidFill>
                <a:latin typeface="HK Grotesk" pitchFamily="2" charset="77"/>
              </a:rPr>
              <a:t>Implicit knowledge</a:t>
            </a:r>
          </a:p>
          <a:p>
            <a:pPr lvl="1">
              <a:lnSpc>
                <a:spcPct val="100000"/>
              </a:lnSpc>
            </a:pPr>
            <a:r>
              <a:rPr lang="en-CA" dirty="0" smtClean="0">
                <a:solidFill>
                  <a:srgbClr val="000000"/>
                </a:solidFill>
                <a:latin typeface="HK Grotesk" pitchFamily="2" charset="77"/>
              </a:rPr>
              <a:t>Current </a:t>
            </a:r>
            <a:r>
              <a:rPr lang="en-CA" dirty="0">
                <a:solidFill>
                  <a:srgbClr val="000000"/>
                </a:solidFill>
                <a:latin typeface="HK Grotesk" pitchFamily="2" charset="77"/>
              </a:rPr>
              <a:t>DL</a:t>
            </a:r>
          </a:p>
          <a:p>
            <a:pPr lvl="1">
              <a:lnSpc>
                <a:spcPct val="100000"/>
              </a:lnSpc>
            </a:pPr>
            <a:endParaRPr lang="en-CA" dirty="0">
              <a:solidFill>
                <a:srgbClr val="000000"/>
              </a:solidFill>
              <a:latin typeface="HK Grotesk" pitchFamily="2" charset="77"/>
            </a:endParaRPr>
          </a:p>
        </p:txBody>
      </p:sp>
      <p:sp>
        <p:nvSpPr>
          <p:cNvPr id="8" name="Rectangle 7">
            <a:extLst>
              <a:ext uri="{FF2B5EF4-FFF2-40B4-BE49-F238E27FC236}">
                <a16:creationId xmlns:a16="http://schemas.microsoft.com/office/drawing/2014/main" xmlns="" id="{8BCF7372-90E5-E242-9F6B-8E8B56BAD813}"/>
              </a:ext>
            </a:extLst>
          </p:cNvPr>
          <p:cNvSpPr/>
          <p:nvPr/>
        </p:nvSpPr>
        <p:spPr>
          <a:xfrm>
            <a:off x="11429814" y="3157226"/>
            <a:ext cx="8021968" cy="3271234"/>
          </a:xfrm>
          <a:prstGeom prst="rect">
            <a:avLst/>
          </a:prstGeom>
          <a:noFill/>
          <a:ln>
            <a:solidFill>
              <a:srgbClr val="6E006F"/>
            </a:solid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CA">
              <a:solidFill>
                <a:srgbClr val="000000"/>
              </a:solidFill>
            </a:endParaRPr>
          </a:p>
        </p:txBody>
      </p:sp>
      <p:sp>
        <p:nvSpPr>
          <p:cNvPr id="9" name="Espace réservé du contenu 1">
            <a:extLst>
              <a:ext uri="{FF2B5EF4-FFF2-40B4-BE49-F238E27FC236}">
                <a16:creationId xmlns:a16="http://schemas.microsoft.com/office/drawing/2014/main" xmlns="" id="{BB0AA3A6-47F9-D148-B262-F6DB66B08993}"/>
              </a:ext>
            </a:extLst>
          </p:cNvPr>
          <p:cNvSpPr txBox="1">
            <a:spLocks/>
          </p:cNvSpPr>
          <p:nvPr/>
        </p:nvSpPr>
        <p:spPr>
          <a:xfrm>
            <a:off x="11733445" y="3400679"/>
            <a:ext cx="7501559" cy="2298748"/>
          </a:xfrm>
          <a:prstGeom prst="rect">
            <a:avLst/>
          </a:prstGeom>
        </p:spPr>
        <p:txBody>
          <a:bodyPr vert="horz" lIns="0" tIns="0" rIns="0" bIns="0" rtlCol="0">
            <a:noAutofit/>
          </a:bodyPr>
          <a:lstStyle>
            <a:lvl1pPr marL="0" indent="0" algn="l" defTabSz="1507663" rtl="0" eaLnBrk="1" latinLnBrk="0" hangingPunct="1">
              <a:lnSpc>
                <a:spcPct val="110000"/>
              </a:lnSpc>
              <a:spcBef>
                <a:spcPts val="1200"/>
              </a:spcBef>
              <a:spcAft>
                <a:spcPts val="600"/>
              </a:spcAft>
              <a:buFont typeface="Arial" panose="020B0604020202020204" pitchFamily="34" charset="0"/>
              <a:buNone/>
              <a:defRPr sz="3200" kern="1200">
                <a:solidFill>
                  <a:schemeClr val="tx1"/>
                </a:solidFill>
                <a:latin typeface="+mn-lt"/>
                <a:ea typeface="+mn-ea"/>
                <a:cs typeface="+mn-cs"/>
              </a:defRPr>
            </a:lvl1pPr>
            <a:lvl2pPr marL="360000" indent="-360000" algn="l" defTabSz="1507663"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2pPr>
            <a:lvl3pPr marL="1884578"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3pPr>
            <a:lvl4pPr marL="2638410"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4pPr>
            <a:lvl5pPr marL="3392241"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5pPr>
            <a:lvl6pPr marL="4146072"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899904"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3735"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7567"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a:lnSpc>
                <a:spcPct val="100000"/>
              </a:lnSpc>
            </a:pPr>
            <a:r>
              <a:rPr lang="en-CA" sz="3600" b="1" dirty="0">
                <a:solidFill>
                  <a:srgbClr val="000000"/>
                </a:solidFill>
                <a:latin typeface="HK Grotesk" pitchFamily="2" charset="77"/>
              </a:rPr>
              <a:t>System 2</a:t>
            </a:r>
            <a:endParaRPr lang="en-CA" sz="1800" b="1" dirty="0">
              <a:solidFill>
                <a:srgbClr val="000000"/>
              </a:solidFill>
              <a:latin typeface="HK Grotesk" pitchFamily="2" charset="77"/>
            </a:endParaRPr>
          </a:p>
          <a:p>
            <a:pPr lvl="1">
              <a:lnSpc>
                <a:spcPct val="100000"/>
              </a:lnSpc>
            </a:pPr>
            <a:r>
              <a:rPr lang="en-CA" dirty="0">
                <a:solidFill>
                  <a:srgbClr val="000000"/>
                </a:solidFill>
                <a:latin typeface="HK Grotesk" pitchFamily="2" charset="77"/>
              </a:rPr>
              <a:t>Slow, logical, </a:t>
            </a:r>
            <a:r>
              <a:rPr lang="en-CA" b="1" dirty="0">
                <a:solidFill>
                  <a:srgbClr val="FF0000"/>
                </a:solidFill>
                <a:latin typeface="HK Grotesk" pitchFamily="2" charset="77"/>
              </a:rPr>
              <a:t>sequential</a:t>
            </a:r>
            <a:r>
              <a:rPr lang="en-CA" dirty="0">
                <a:solidFill>
                  <a:srgbClr val="000000"/>
                </a:solidFill>
                <a:latin typeface="HK Grotesk" pitchFamily="2" charset="77"/>
              </a:rPr>
              <a:t>, </a:t>
            </a:r>
            <a:r>
              <a:rPr lang="en-CA" b="1" dirty="0">
                <a:solidFill>
                  <a:srgbClr val="000000"/>
                </a:solidFill>
                <a:latin typeface="HK Grotesk" pitchFamily="2" charset="77"/>
              </a:rPr>
              <a:t>CONSCIOUS</a:t>
            </a:r>
            <a:r>
              <a:rPr lang="en-CA" dirty="0">
                <a:solidFill>
                  <a:srgbClr val="000000"/>
                </a:solidFill>
                <a:latin typeface="HK Grotesk" pitchFamily="2" charset="77"/>
              </a:rPr>
              <a:t>, linguistic, algorithmic, planning, </a:t>
            </a:r>
            <a:r>
              <a:rPr lang="en-CA" b="1" dirty="0">
                <a:solidFill>
                  <a:srgbClr val="FF0000"/>
                </a:solidFill>
                <a:latin typeface="HK Grotesk" pitchFamily="2" charset="77"/>
              </a:rPr>
              <a:t>reasoning</a:t>
            </a:r>
          </a:p>
          <a:p>
            <a:pPr lvl="1">
              <a:lnSpc>
                <a:spcPct val="100000"/>
              </a:lnSpc>
            </a:pPr>
            <a:r>
              <a:rPr lang="en-CA" dirty="0" smtClean="0">
                <a:solidFill>
                  <a:srgbClr val="000000"/>
                </a:solidFill>
                <a:latin typeface="HK Grotesk" pitchFamily="2" charset="77"/>
              </a:rPr>
              <a:t>Explicit knowledge</a:t>
            </a:r>
          </a:p>
          <a:p>
            <a:pPr lvl="1">
              <a:lnSpc>
                <a:spcPct val="100000"/>
              </a:lnSpc>
            </a:pPr>
            <a:r>
              <a:rPr lang="en-CA" dirty="0" smtClean="0">
                <a:solidFill>
                  <a:srgbClr val="000000"/>
                </a:solidFill>
                <a:latin typeface="HK Grotesk" pitchFamily="2" charset="77"/>
              </a:rPr>
              <a:t>DL 2.0</a:t>
            </a:r>
            <a:endParaRPr lang="en-CA" dirty="0">
              <a:solidFill>
                <a:srgbClr val="000000"/>
              </a:solidFill>
              <a:latin typeface="HK Grotesk" pitchFamily="2" charset="77"/>
            </a:endParaRPr>
          </a:p>
        </p:txBody>
      </p:sp>
      <p:sp>
        <p:nvSpPr>
          <p:cNvPr id="10" name="Rectangle 9">
            <a:extLst>
              <a:ext uri="{FF2B5EF4-FFF2-40B4-BE49-F238E27FC236}">
                <a16:creationId xmlns:a16="http://schemas.microsoft.com/office/drawing/2014/main" xmlns="" id="{7E541B13-6E4E-A246-828A-9181C69224D9}"/>
              </a:ext>
            </a:extLst>
          </p:cNvPr>
          <p:cNvSpPr/>
          <p:nvPr/>
        </p:nvSpPr>
        <p:spPr>
          <a:xfrm>
            <a:off x="15039489" y="1983350"/>
            <a:ext cx="3968344" cy="1569661"/>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en-CA">
              <a:solidFill>
                <a:srgbClr val="000000"/>
              </a:solidFill>
            </a:endParaRPr>
          </a:p>
        </p:txBody>
      </p:sp>
      <p:sp>
        <p:nvSpPr>
          <p:cNvPr id="11" name="Rectangle 10">
            <a:extLst>
              <a:ext uri="{FF2B5EF4-FFF2-40B4-BE49-F238E27FC236}">
                <a16:creationId xmlns:a16="http://schemas.microsoft.com/office/drawing/2014/main" xmlns="" id="{EE104CD1-BAA6-5140-A122-CC3B568B58FD}"/>
              </a:ext>
            </a:extLst>
          </p:cNvPr>
          <p:cNvSpPr/>
          <p:nvPr/>
        </p:nvSpPr>
        <p:spPr>
          <a:xfrm>
            <a:off x="15039489" y="1886816"/>
            <a:ext cx="3935921" cy="1569660"/>
          </a:xfrm>
          <a:prstGeom prst="rect">
            <a:avLst/>
          </a:prstGeom>
          <a:solidFill>
            <a:srgbClr val="6E006F">
              <a:alpha val="13000"/>
            </a:srgbClr>
          </a:solidFill>
        </p:spPr>
        <p:txBody>
          <a:bodyPr wrap="square">
            <a:spAutoFit/>
          </a:bodyPr>
          <a:lstStyle/>
          <a:p>
            <a:pPr algn="r"/>
            <a:r>
              <a:rPr lang="en-US" sz="2400" kern="0" dirty="0">
                <a:solidFill>
                  <a:srgbClr val="260F30"/>
                </a:solidFill>
                <a:latin typeface="HK Grotesk"/>
                <a:ea typeface="HK Grotesk"/>
                <a:cs typeface="HK Grotesk"/>
                <a:sym typeface="HK Grotesk"/>
              </a:rPr>
              <a:t>Manipulates high-level / semantic concepts, which can be recombined </a:t>
            </a:r>
            <a:r>
              <a:rPr lang="en-US" sz="2400" kern="0" dirty="0" err="1">
                <a:solidFill>
                  <a:srgbClr val="260F30"/>
                </a:solidFill>
                <a:latin typeface="HK Grotesk"/>
                <a:ea typeface="HK Grotesk"/>
                <a:cs typeface="HK Grotesk"/>
                <a:sym typeface="HK Grotesk"/>
              </a:rPr>
              <a:t>combinatorially</a:t>
            </a:r>
            <a:endParaRPr lang="en-US" sz="2400" kern="0" dirty="0">
              <a:solidFill>
                <a:srgbClr val="260F30"/>
              </a:solidFill>
              <a:latin typeface="HK Grotesk"/>
              <a:ea typeface="HK Grotesk"/>
              <a:cs typeface="HK Grotesk"/>
              <a:sym typeface="HK Grotesk"/>
            </a:endParaRPr>
          </a:p>
        </p:txBody>
      </p:sp>
      <p:pic>
        <p:nvPicPr>
          <p:cNvPr id="20486" name="Picture 6" descr=" Ways to Pay Maximum Attention While Driving - wik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4945" y="6655587"/>
            <a:ext cx="5484654" cy="4113490"/>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each teens to be safe passengers, limit distractions for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3751" y="6655587"/>
            <a:ext cx="6174093" cy="41134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p:cNvPicPr>
            <a:picLocks noChangeAspect="1"/>
          </p:cNvPicPr>
          <p:nvPr/>
        </p:nvPicPr>
        <p:blipFill>
          <a:blip r:embed="rId6"/>
          <a:stretch>
            <a:fillRect/>
          </a:stretch>
        </p:blipFill>
        <p:spPr>
          <a:xfrm>
            <a:off x="8400795" y="3080882"/>
            <a:ext cx="2925171" cy="4348227"/>
          </a:xfrm>
          <a:prstGeom prst="rect">
            <a:avLst/>
          </a:prstGeom>
        </p:spPr>
      </p:pic>
    </p:spTree>
    <p:extLst>
      <p:ext uri="{BB962C8B-B14F-4D97-AF65-F5344CB8AC3E}">
        <p14:creationId xmlns:p14="http://schemas.microsoft.com/office/powerpoint/2010/main" val="85757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err="1" smtClean="0"/>
              <a:t>Linguistic</a:t>
            </a:r>
            <a:r>
              <a:rPr lang="fr-FR" dirty="0" smtClean="0"/>
              <a:t> </a:t>
            </a:r>
            <a:r>
              <a:rPr lang="fr-FR" dirty="0" err="1" smtClean="0"/>
              <a:t>example</a:t>
            </a:r>
            <a:r>
              <a:rPr lang="fr-FR" dirty="0" smtClean="0"/>
              <a:t>:                                               </a:t>
            </a:r>
            <a:r>
              <a:rPr lang="en-CA" sz="2800" dirty="0" smtClean="0">
                <a:solidFill>
                  <a:schemeClr val="accent2">
                    <a:lumMod val="60000"/>
                    <a:lumOff val="40000"/>
                  </a:schemeClr>
                </a:solidFill>
                <a:latin typeface="HK Grotesk" pitchFamily="2" charset="77"/>
              </a:rPr>
              <a:t>"</a:t>
            </a:r>
            <a:r>
              <a:rPr lang="en-CA" sz="4000" i="1" dirty="0">
                <a:solidFill>
                  <a:schemeClr val="accent2">
                    <a:lumMod val="60000"/>
                    <a:lumOff val="40000"/>
                  </a:schemeClr>
                </a:solidFill>
                <a:latin typeface="HK Grotesk" pitchFamily="2" charset="77"/>
              </a:rPr>
              <a:t>if I drop the ball, it will fall on the ground</a:t>
            </a:r>
            <a:r>
              <a:rPr lang="en-CA" sz="2800" dirty="0">
                <a:solidFill>
                  <a:schemeClr val="accent2">
                    <a:lumMod val="60000"/>
                    <a:lumOff val="40000"/>
                  </a:schemeClr>
                </a:solidFill>
                <a:latin typeface="HK Grotesk" pitchFamily="2" charset="77"/>
              </a:rPr>
              <a:t>”</a:t>
            </a:r>
          </a:p>
          <a:p>
            <a:endParaRPr lang="fr-FR" dirty="0"/>
          </a:p>
        </p:txBody>
      </p:sp>
      <p:sp>
        <p:nvSpPr>
          <p:cNvPr id="3" name="Espace réservé du numéro de diapositive 2"/>
          <p:cNvSpPr>
            <a:spLocks noGrp="1"/>
          </p:cNvSpPr>
          <p:nvPr>
            <p:ph type="sldNum" sz="quarter" idx="12"/>
          </p:nvPr>
        </p:nvSpPr>
        <p:spPr/>
        <p:txBody>
          <a:bodyPr/>
          <a:lstStyle/>
          <a:p>
            <a:fld id="{3DDD136B-64FC-6A41-8A4B-BCAFB6CA4887}" type="slidenum">
              <a:rPr lang="fr-CA" smtClean="0">
                <a:solidFill>
                  <a:srgbClr val="000000"/>
                </a:solidFill>
              </a:rPr>
              <a:pPr/>
              <a:t>7</a:t>
            </a:fld>
            <a:endParaRPr lang="fr-CA" dirty="0">
              <a:solidFill>
                <a:srgbClr val="000000"/>
              </a:solidFill>
            </a:endParaRPr>
          </a:p>
        </p:txBody>
      </p:sp>
      <p:sp>
        <p:nvSpPr>
          <p:cNvPr id="4" name="Titre 3"/>
          <p:cNvSpPr>
            <a:spLocks noGrp="1"/>
          </p:cNvSpPr>
          <p:nvPr>
            <p:ph type="title"/>
          </p:nvPr>
        </p:nvSpPr>
        <p:spPr/>
        <p:txBody>
          <a:bodyPr/>
          <a:lstStyle/>
          <a:p>
            <a:r>
              <a:rPr lang="fr-FR" dirty="0" smtClean="0"/>
              <a:t>WORKING memory </a:t>
            </a:r>
            <a:r>
              <a:rPr lang="fr-FR" dirty="0" err="1" smtClean="0"/>
              <a:t>bottleneck</a:t>
            </a:r>
            <a:r>
              <a:rPr lang="fr-FR" dirty="0" smtClean="0"/>
              <a:t> for SPARSE DEPENDENCIES</a:t>
            </a:r>
            <a:endParaRPr lang="fr-FR" dirty="0"/>
          </a:p>
        </p:txBody>
      </p:sp>
      <p:pic>
        <p:nvPicPr>
          <p:cNvPr id="5" name="Google Shape;821;p115">
            <a:extLst>
              <a:ext uri="{FF2B5EF4-FFF2-40B4-BE49-F238E27FC236}">
                <a16:creationId xmlns="" xmlns:a16="http://schemas.microsoft.com/office/drawing/2014/main" id="{180939B8-A32C-B34F-B67D-B5CEC54BEE9F}"/>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flipH="1">
            <a:off x="11001349" y="3727963"/>
            <a:ext cx="2490923" cy="5520532"/>
          </a:xfrm>
          <a:prstGeom prst="rect">
            <a:avLst/>
          </a:prstGeom>
          <a:noFill/>
          <a:ln>
            <a:noFill/>
          </a:ln>
        </p:spPr>
      </p:pic>
      <p:sp>
        <p:nvSpPr>
          <p:cNvPr id="29" name="ZoneTexte 28"/>
          <p:cNvSpPr txBox="1"/>
          <p:nvPr/>
        </p:nvSpPr>
        <p:spPr>
          <a:xfrm>
            <a:off x="14331698" y="6693950"/>
            <a:ext cx="5235627" cy="3170099"/>
          </a:xfrm>
          <a:prstGeom prst="rect">
            <a:avLst/>
          </a:prstGeom>
          <a:noFill/>
        </p:spPr>
        <p:txBody>
          <a:bodyPr wrap="square" rtlCol="0">
            <a:spAutoFit/>
          </a:bodyPr>
          <a:lstStyle/>
          <a:p>
            <a:r>
              <a:rPr lang="fr-FR" sz="4000" b="1" dirty="0" smtClean="0">
                <a:solidFill>
                  <a:srgbClr val="000000"/>
                </a:solidFill>
              </a:rPr>
              <a:t>An abstract </a:t>
            </a:r>
            <a:r>
              <a:rPr lang="fr-FR" sz="4000" b="1" dirty="0" err="1" smtClean="0">
                <a:solidFill>
                  <a:srgbClr val="000000"/>
                </a:solidFill>
              </a:rPr>
              <a:t>outcome</a:t>
            </a:r>
            <a:r>
              <a:rPr lang="fr-FR" sz="4000" b="1" dirty="0" smtClean="0">
                <a:solidFill>
                  <a:srgbClr val="000000"/>
                </a:solidFill>
              </a:rPr>
              <a:t> </a:t>
            </a:r>
            <a:r>
              <a:rPr lang="fr-FR" sz="4000" b="1" dirty="0" err="1" smtClean="0">
                <a:solidFill>
                  <a:srgbClr val="000000"/>
                </a:solidFill>
              </a:rPr>
              <a:t>can</a:t>
            </a:r>
            <a:r>
              <a:rPr lang="fr-FR" sz="4000" b="1" dirty="0" smtClean="0">
                <a:solidFill>
                  <a:srgbClr val="000000"/>
                </a:solidFill>
              </a:rPr>
              <a:t> </a:t>
            </a:r>
            <a:r>
              <a:rPr lang="fr-FR" sz="4000" b="1" dirty="0" err="1" smtClean="0">
                <a:solidFill>
                  <a:srgbClr val="000000"/>
                </a:solidFill>
              </a:rPr>
              <a:t>be</a:t>
            </a:r>
            <a:r>
              <a:rPr lang="fr-FR" sz="4000" b="1" dirty="0" smtClean="0">
                <a:solidFill>
                  <a:srgbClr val="000000"/>
                </a:solidFill>
              </a:rPr>
              <a:t> </a:t>
            </a:r>
            <a:r>
              <a:rPr lang="fr-FR" sz="4000" b="1" dirty="0" err="1" smtClean="0">
                <a:solidFill>
                  <a:srgbClr val="000000"/>
                </a:solidFill>
              </a:rPr>
              <a:t>predicted</a:t>
            </a:r>
            <a:r>
              <a:rPr lang="fr-FR" sz="4000" b="1" dirty="0" smtClean="0">
                <a:solidFill>
                  <a:srgbClr val="000000"/>
                </a:solidFill>
              </a:rPr>
              <a:t> </a:t>
            </a:r>
            <a:r>
              <a:rPr lang="fr-FR" sz="4000" b="1" dirty="0" err="1" smtClean="0">
                <a:solidFill>
                  <a:srgbClr val="000000"/>
                </a:solidFill>
              </a:rPr>
              <a:t>accurately</a:t>
            </a:r>
            <a:r>
              <a:rPr lang="fr-FR" sz="4000" b="1" dirty="0" smtClean="0">
                <a:solidFill>
                  <a:srgbClr val="000000"/>
                </a:solidFill>
              </a:rPr>
              <a:t> </a:t>
            </a:r>
            <a:r>
              <a:rPr lang="fr-FR" sz="4000" b="1" dirty="0" err="1" smtClean="0">
                <a:solidFill>
                  <a:srgbClr val="000000"/>
                </a:solidFill>
              </a:rPr>
              <a:t>from</a:t>
            </a:r>
            <a:r>
              <a:rPr lang="fr-FR" sz="4000" b="1" dirty="0" smtClean="0">
                <a:solidFill>
                  <a:srgbClr val="000000"/>
                </a:solidFill>
              </a:rPr>
              <a:t> </a:t>
            </a:r>
            <a:r>
              <a:rPr lang="fr-FR" sz="4000" b="1" dirty="0" err="1" smtClean="0">
                <a:solidFill>
                  <a:srgbClr val="000000"/>
                </a:solidFill>
              </a:rPr>
              <a:t>very</a:t>
            </a:r>
            <a:r>
              <a:rPr lang="fr-FR" sz="4000" b="1" dirty="0" smtClean="0">
                <a:solidFill>
                  <a:srgbClr val="000000"/>
                </a:solidFill>
              </a:rPr>
              <a:t> few </a:t>
            </a:r>
            <a:r>
              <a:rPr lang="fr-FR" sz="4000" b="1" dirty="0" err="1" smtClean="0">
                <a:solidFill>
                  <a:srgbClr val="000000"/>
                </a:solidFill>
              </a:rPr>
              <a:t>conditioning</a:t>
            </a:r>
            <a:r>
              <a:rPr lang="fr-FR" sz="4000" b="1" dirty="0" smtClean="0">
                <a:solidFill>
                  <a:srgbClr val="000000"/>
                </a:solidFill>
              </a:rPr>
              <a:t> abstract variables</a:t>
            </a:r>
            <a:endParaRPr lang="fr-FR" sz="4000" b="1" dirty="0">
              <a:solidFill>
                <a:srgbClr val="000000"/>
              </a:solidFill>
            </a:endParaRPr>
          </a:p>
        </p:txBody>
      </p:sp>
      <p:grpSp>
        <p:nvGrpSpPr>
          <p:cNvPr id="33" name="Grouper 32"/>
          <p:cNvGrpSpPr/>
          <p:nvPr/>
        </p:nvGrpSpPr>
        <p:grpSpPr>
          <a:xfrm>
            <a:off x="1664172" y="4461414"/>
            <a:ext cx="8112253" cy="5520044"/>
            <a:chOff x="1664172" y="4461414"/>
            <a:chExt cx="8112253" cy="5520044"/>
          </a:xfrm>
        </p:grpSpPr>
        <p:grpSp>
          <p:nvGrpSpPr>
            <p:cNvPr id="34" name="Grouper 33"/>
            <p:cNvGrpSpPr/>
            <p:nvPr/>
          </p:nvGrpSpPr>
          <p:grpSpPr>
            <a:xfrm>
              <a:off x="1664172" y="4965214"/>
              <a:ext cx="1636295" cy="1462516"/>
              <a:chOff x="1664173" y="5549226"/>
              <a:chExt cx="1636295" cy="1462516"/>
            </a:xfrm>
          </p:grpSpPr>
          <p:sp>
            <p:nvSpPr>
              <p:cNvPr id="60" name="Ellipse 59"/>
              <p:cNvSpPr/>
              <p:nvPr/>
            </p:nvSpPr>
            <p:spPr>
              <a:xfrm>
                <a:off x="1780673" y="5582653"/>
                <a:ext cx="1403297" cy="1395663"/>
              </a:xfrm>
              <a:prstGeom prst="ellipse">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fr-FR">
                  <a:solidFill>
                    <a:srgbClr val="000000"/>
                  </a:solidFill>
                </a:endParaRPr>
              </a:p>
            </p:txBody>
          </p:sp>
          <p:sp>
            <p:nvSpPr>
              <p:cNvPr id="61" name="ZoneTexte 60"/>
              <p:cNvSpPr txBox="1"/>
              <p:nvPr/>
            </p:nvSpPr>
            <p:spPr>
              <a:xfrm>
                <a:off x="1664173" y="5549226"/>
                <a:ext cx="1636295" cy="1462516"/>
              </a:xfrm>
              <a:prstGeom prst="rect">
                <a:avLst/>
              </a:prstGeom>
              <a:noFill/>
            </p:spPr>
            <p:txBody>
              <a:bodyPr wrap="square" rtlCol="0">
                <a:spAutoFit/>
              </a:bodyPr>
              <a:lstStyle/>
              <a:p>
                <a:pPr algn="ctr"/>
                <a:r>
                  <a:rPr lang="fr-FR" dirty="0" smtClean="0">
                    <a:solidFill>
                      <a:srgbClr val="000000"/>
                    </a:solidFill>
                  </a:rPr>
                  <a:t>Ball position</a:t>
                </a:r>
              </a:p>
              <a:p>
                <a:pPr algn="ctr"/>
                <a:r>
                  <a:rPr lang="fr-FR" dirty="0" smtClean="0">
                    <a:solidFill>
                      <a:srgbClr val="000000"/>
                    </a:solidFill>
                  </a:rPr>
                  <a:t>at t</a:t>
                </a:r>
                <a:r>
                  <a:rPr lang="fr-FR" baseline="-25000" dirty="0" smtClean="0">
                    <a:solidFill>
                      <a:srgbClr val="000000"/>
                    </a:solidFill>
                  </a:rPr>
                  <a:t>0</a:t>
                </a:r>
                <a:endParaRPr lang="fr-FR" baseline="-25000" dirty="0">
                  <a:solidFill>
                    <a:srgbClr val="000000"/>
                  </a:solidFill>
                </a:endParaRPr>
              </a:p>
            </p:txBody>
          </p:sp>
        </p:grpSp>
        <p:grpSp>
          <p:nvGrpSpPr>
            <p:cNvPr id="35" name="Grouper 34"/>
            <p:cNvGrpSpPr/>
            <p:nvPr/>
          </p:nvGrpSpPr>
          <p:grpSpPr>
            <a:xfrm>
              <a:off x="7447352" y="5044131"/>
              <a:ext cx="1636295" cy="1462516"/>
              <a:chOff x="1664173" y="5549226"/>
              <a:chExt cx="1636295" cy="1462516"/>
            </a:xfrm>
          </p:grpSpPr>
          <p:sp>
            <p:nvSpPr>
              <p:cNvPr id="58" name="Ellipse 57"/>
              <p:cNvSpPr/>
              <p:nvPr/>
            </p:nvSpPr>
            <p:spPr>
              <a:xfrm>
                <a:off x="1780673" y="5582653"/>
                <a:ext cx="1403297" cy="1395663"/>
              </a:xfrm>
              <a:prstGeom prst="ellipse">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fr-FR">
                  <a:solidFill>
                    <a:srgbClr val="000000"/>
                  </a:solidFill>
                </a:endParaRPr>
              </a:p>
            </p:txBody>
          </p:sp>
          <p:sp>
            <p:nvSpPr>
              <p:cNvPr id="59" name="ZoneTexte 58"/>
              <p:cNvSpPr txBox="1"/>
              <p:nvPr/>
            </p:nvSpPr>
            <p:spPr>
              <a:xfrm>
                <a:off x="1664173" y="5549226"/>
                <a:ext cx="1636295" cy="1462516"/>
              </a:xfrm>
              <a:prstGeom prst="rect">
                <a:avLst/>
              </a:prstGeom>
              <a:noFill/>
            </p:spPr>
            <p:txBody>
              <a:bodyPr wrap="square" rtlCol="0">
                <a:spAutoFit/>
              </a:bodyPr>
              <a:lstStyle/>
              <a:p>
                <a:pPr algn="ctr"/>
                <a:r>
                  <a:rPr lang="fr-FR" dirty="0" smtClean="0">
                    <a:solidFill>
                      <a:srgbClr val="000000"/>
                    </a:solidFill>
                  </a:rPr>
                  <a:t>Ball position</a:t>
                </a:r>
              </a:p>
              <a:p>
                <a:pPr algn="ctr"/>
                <a:r>
                  <a:rPr lang="fr-FR" dirty="0" smtClean="0">
                    <a:solidFill>
                      <a:srgbClr val="000000"/>
                    </a:solidFill>
                  </a:rPr>
                  <a:t>at t</a:t>
                </a:r>
                <a:r>
                  <a:rPr lang="fr-FR" baseline="-25000" dirty="0">
                    <a:solidFill>
                      <a:srgbClr val="000000"/>
                    </a:solidFill>
                  </a:rPr>
                  <a:t>1</a:t>
                </a:r>
              </a:p>
            </p:txBody>
          </p:sp>
        </p:grpSp>
        <p:grpSp>
          <p:nvGrpSpPr>
            <p:cNvPr id="36" name="Grouper 35"/>
            <p:cNvGrpSpPr/>
            <p:nvPr/>
          </p:nvGrpSpPr>
          <p:grpSpPr>
            <a:xfrm>
              <a:off x="1664172" y="7856872"/>
              <a:ext cx="1636295" cy="1462516"/>
              <a:chOff x="1664173" y="5549226"/>
              <a:chExt cx="1636295" cy="1462516"/>
            </a:xfrm>
          </p:grpSpPr>
          <p:sp>
            <p:nvSpPr>
              <p:cNvPr id="56" name="Ellipse 55"/>
              <p:cNvSpPr/>
              <p:nvPr/>
            </p:nvSpPr>
            <p:spPr>
              <a:xfrm>
                <a:off x="1780673" y="5582653"/>
                <a:ext cx="1403297" cy="1395663"/>
              </a:xfrm>
              <a:prstGeom prst="ellipse">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fr-FR">
                  <a:solidFill>
                    <a:srgbClr val="000000"/>
                  </a:solidFill>
                </a:endParaRPr>
              </a:p>
            </p:txBody>
          </p:sp>
          <p:sp>
            <p:nvSpPr>
              <p:cNvPr id="57" name="ZoneTexte 56"/>
              <p:cNvSpPr txBox="1"/>
              <p:nvPr/>
            </p:nvSpPr>
            <p:spPr>
              <a:xfrm>
                <a:off x="1664173" y="5549226"/>
                <a:ext cx="1636295" cy="1462516"/>
              </a:xfrm>
              <a:prstGeom prst="rect">
                <a:avLst/>
              </a:prstGeom>
              <a:noFill/>
            </p:spPr>
            <p:txBody>
              <a:bodyPr wrap="square" rtlCol="0">
                <a:spAutoFit/>
              </a:bodyPr>
              <a:lstStyle/>
              <a:p>
                <a:pPr algn="ctr"/>
                <a:r>
                  <a:rPr lang="fr-FR" dirty="0" smtClean="0">
                    <a:solidFill>
                      <a:srgbClr val="000000"/>
                    </a:solidFill>
                  </a:rPr>
                  <a:t>Hand holding</a:t>
                </a:r>
              </a:p>
              <a:p>
                <a:pPr algn="ctr"/>
                <a:r>
                  <a:rPr lang="fr-FR" dirty="0" smtClean="0">
                    <a:solidFill>
                      <a:srgbClr val="000000"/>
                    </a:solidFill>
                  </a:rPr>
                  <a:t>at t</a:t>
                </a:r>
                <a:r>
                  <a:rPr lang="fr-FR" baseline="-25000" dirty="0" smtClean="0">
                    <a:solidFill>
                      <a:srgbClr val="000000"/>
                    </a:solidFill>
                  </a:rPr>
                  <a:t>0</a:t>
                </a:r>
                <a:endParaRPr lang="fr-FR" baseline="-25000" dirty="0">
                  <a:solidFill>
                    <a:srgbClr val="000000"/>
                  </a:solidFill>
                </a:endParaRPr>
              </a:p>
            </p:txBody>
          </p:sp>
        </p:grpSp>
        <p:grpSp>
          <p:nvGrpSpPr>
            <p:cNvPr id="37" name="Grouper 36"/>
            <p:cNvGrpSpPr/>
            <p:nvPr/>
          </p:nvGrpSpPr>
          <p:grpSpPr>
            <a:xfrm>
              <a:off x="4407180" y="8552368"/>
              <a:ext cx="1636295" cy="1429090"/>
              <a:chOff x="1664173" y="5549226"/>
              <a:chExt cx="1636295" cy="1429090"/>
            </a:xfrm>
          </p:grpSpPr>
          <p:sp>
            <p:nvSpPr>
              <p:cNvPr id="54" name="Ellipse 53"/>
              <p:cNvSpPr/>
              <p:nvPr/>
            </p:nvSpPr>
            <p:spPr>
              <a:xfrm>
                <a:off x="1780673" y="5582653"/>
                <a:ext cx="1403297" cy="1395663"/>
              </a:xfrm>
              <a:prstGeom prst="ellipse">
                <a:avLst/>
              </a:prstGeom>
              <a:solidFill>
                <a:schemeClr val="accent2">
                  <a:lumMod val="40000"/>
                  <a:lumOff val="60000"/>
                </a:schemeClr>
              </a:solidFill>
              <a:ln>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fr-FR">
                  <a:solidFill>
                    <a:srgbClr val="000000"/>
                  </a:solidFill>
                </a:endParaRPr>
              </a:p>
            </p:txBody>
          </p:sp>
          <p:sp>
            <p:nvSpPr>
              <p:cNvPr id="55" name="ZoneTexte 54"/>
              <p:cNvSpPr txBox="1"/>
              <p:nvPr/>
            </p:nvSpPr>
            <p:spPr>
              <a:xfrm>
                <a:off x="1664173" y="5549226"/>
                <a:ext cx="1636295" cy="1005788"/>
              </a:xfrm>
              <a:prstGeom prst="rect">
                <a:avLst/>
              </a:prstGeom>
              <a:noFill/>
            </p:spPr>
            <p:txBody>
              <a:bodyPr wrap="square" rtlCol="0">
                <a:spAutoFit/>
              </a:bodyPr>
              <a:lstStyle/>
              <a:p>
                <a:pPr algn="ctr"/>
                <a:r>
                  <a:rPr lang="fr-FR" dirty="0" smtClean="0">
                    <a:solidFill>
                      <a:srgbClr val="000000"/>
                    </a:solidFill>
                  </a:rPr>
                  <a:t>Drop action</a:t>
                </a:r>
                <a:endParaRPr lang="fr-FR" baseline="-25000" dirty="0">
                  <a:solidFill>
                    <a:srgbClr val="000000"/>
                  </a:solidFill>
                </a:endParaRPr>
              </a:p>
            </p:txBody>
          </p:sp>
        </p:grpSp>
        <p:cxnSp>
          <p:nvCxnSpPr>
            <p:cNvPr id="38" name="Connecteur droit avec flèche 37"/>
            <p:cNvCxnSpPr/>
            <p:nvPr/>
          </p:nvCxnSpPr>
          <p:spPr>
            <a:xfrm>
              <a:off x="3183969" y="5953194"/>
              <a:ext cx="1543263" cy="81313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flipV="1">
              <a:off x="3082192" y="6797921"/>
              <a:ext cx="1581835" cy="133114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flipV="1">
              <a:off x="5190953" y="7243011"/>
              <a:ext cx="63206" cy="132607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flipV="1">
              <a:off x="6043475" y="5953194"/>
              <a:ext cx="1538890" cy="62190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2" name="ZoneTexte 41"/>
            <p:cNvSpPr txBox="1"/>
            <p:nvPr/>
          </p:nvSpPr>
          <p:spPr>
            <a:xfrm>
              <a:off x="6473982" y="7284449"/>
              <a:ext cx="3302443" cy="1005788"/>
            </a:xfrm>
            <a:prstGeom prst="rect">
              <a:avLst/>
            </a:prstGeom>
            <a:noFill/>
          </p:spPr>
          <p:txBody>
            <a:bodyPr wrap="none" rtlCol="0">
              <a:spAutoFit/>
            </a:bodyPr>
            <a:lstStyle/>
            <a:p>
              <a:r>
                <a:rPr lang="fr-FR" b="1" dirty="0" smtClean="0">
                  <a:solidFill>
                    <a:srgbClr val="0070C0"/>
                  </a:solidFill>
                </a:rPr>
                <a:t>INTERVENTION</a:t>
              </a:r>
            </a:p>
            <a:p>
              <a:r>
                <a:rPr lang="fr-FR" b="1" dirty="0" smtClean="0">
                  <a:solidFill>
                    <a:srgbClr val="0070C0"/>
                  </a:solidFill>
                </a:rPr>
                <a:t>(</a:t>
              </a:r>
              <a:r>
                <a:rPr lang="fr-FR" b="1" dirty="0" err="1" smtClean="0">
                  <a:solidFill>
                    <a:srgbClr val="0070C0"/>
                  </a:solidFill>
                </a:rPr>
                <a:t>gates</a:t>
              </a:r>
              <a:r>
                <a:rPr lang="fr-FR" b="1" dirty="0" smtClean="0">
                  <a:solidFill>
                    <a:srgbClr val="0070C0"/>
                  </a:solidFill>
                </a:rPr>
                <a:t> </a:t>
              </a:r>
              <a:r>
                <a:rPr lang="fr-FR" b="1" dirty="0" err="1" smtClean="0">
                  <a:solidFill>
                    <a:srgbClr val="0070C0"/>
                  </a:solidFill>
                </a:rPr>
                <a:t>mechanisms</a:t>
              </a:r>
              <a:r>
                <a:rPr lang="fr-FR" b="1" dirty="0">
                  <a:solidFill>
                    <a:srgbClr val="0070C0"/>
                  </a:solidFill>
                </a:rPr>
                <a:t>)</a:t>
              </a:r>
            </a:p>
          </p:txBody>
        </p:sp>
        <p:sp>
          <p:nvSpPr>
            <p:cNvPr id="43" name="ZoneTexte 42"/>
            <p:cNvSpPr txBox="1"/>
            <p:nvPr/>
          </p:nvSpPr>
          <p:spPr>
            <a:xfrm>
              <a:off x="7793742" y="4511783"/>
              <a:ext cx="1293367" cy="549061"/>
            </a:xfrm>
            <a:prstGeom prst="rect">
              <a:avLst/>
            </a:prstGeom>
            <a:noFill/>
          </p:spPr>
          <p:txBody>
            <a:bodyPr wrap="none" rtlCol="0">
              <a:spAutoFit/>
            </a:bodyPr>
            <a:lstStyle/>
            <a:p>
              <a:r>
                <a:rPr lang="fr-FR" b="1" dirty="0" smtClean="0">
                  <a:solidFill>
                    <a:srgbClr val="E51C6B"/>
                  </a:solidFill>
                </a:rPr>
                <a:t>EFFECT</a:t>
              </a:r>
              <a:endParaRPr lang="fr-FR" b="1" dirty="0">
                <a:solidFill>
                  <a:srgbClr val="E51C6B"/>
                </a:solidFill>
              </a:endParaRPr>
            </a:p>
          </p:txBody>
        </p:sp>
        <p:sp>
          <p:nvSpPr>
            <p:cNvPr id="44" name="ZoneTexte 43"/>
            <p:cNvSpPr txBox="1"/>
            <p:nvPr/>
          </p:nvSpPr>
          <p:spPr>
            <a:xfrm>
              <a:off x="5781085" y="8544300"/>
              <a:ext cx="1224951" cy="549061"/>
            </a:xfrm>
            <a:prstGeom prst="rect">
              <a:avLst/>
            </a:prstGeom>
            <a:noFill/>
          </p:spPr>
          <p:txBody>
            <a:bodyPr wrap="none" rtlCol="0">
              <a:spAutoFit/>
            </a:bodyPr>
            <a:lstStyle/>
            <a:p>
              <a:r>
                <a:rPr lang="fr-FR" b="1" dirty="0" smtClean="0">
                  <a:solidFill>
                    <a:srgbClr val="E51C6B"/>
                  </a:solidFill>
                </a:rPr>
                <a:t>CAUSE</a:t>
              </a:r>
              <a:endParaRPr lang="fr-FR" b="1" dirty="0">
                <a:solidFill>
                  <a:srgbClr val="E51C6B"/>
                </a:solidFill>
              </a:endParaRPr>
            </a:p>
          </p:txBody>
        </p:sp>
        <p:sp>
          <p:nvSpPr>
            <p:cNvPr id="45" name="Rectangle 44"/>
            <p:cNvSpPr/>
            <p:nvPr/>
          </p:nvSpPr>
          <p:spPr>
            <a:xfrm>
              <a:off x="4759316" y="5985869"/>
              <a:ext cx="1316243" cy="1289817"/>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r>
                <a:rPr lang="fr-FR" dirty="0" smtClean="0">
                  <a:solidFill>
                    <a:srgbClr val="000000"/>
                  </a:solidFill>
                </a:rPr>
                <a:t>Drop </a:t>
              </a:r>
              <a:r>
                <a:rPr lang="fr-FR" dirty="0" err="1" smtClean="0">
                  <a:solidFill>
                    <a:srgbClr val="000000"/>
                  </a:solidFill>
                </a:rPr>
                <a:t>ball</a:t>
              </a:r>
              <a:endParaRPr lang="fr-FR" dirty="0">
                <a:solidFill>
                  <a:srgbClr val="000000"/>
                </a:solidFill>
              </a:endParaRPr>
            </a:p>
          </p:txBody>
        </p:sp>
        <p:sp>
          <p:nvSpPr>
            <p:cNvPr id="46" name="Rectangle 45"/>
            <p:cNvSpPr/>
            <p:nvPr/>
          </p:nvSpPr>
          <p:spPr>
            <a:xfrm>
              <a:off x="4759316" y="5985869"/>
              <a:ext cx="1419752" cy="1289817"/>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r>
                <a:rPr lang="fr-FR" sz="2000" dirty="0" err="1" smtClean="0">
                  <a:solidFill>
                    <a:srgbClr val="000000"/>
                  </a:solidFill>
                </a:rPr>
                <a:t>Dropping</a:t>
              </a:r>
              <a:r>
                <a:rPr lang="fr-FR" sz="2000" dirty="0" smtClean="0">
                  <a:solidFill>
                    <a:srgbClr val="000000"/>
                  </a:solidFill>
                </a:rPr>
                <a:t> </a:t>
              </a:r>
              <a:r>
                <a:rPr lang="fr-FR" sz="2000" dirty="0" err="1" smtClean="0">
                  <a:solidFill>
                    <a:srgbClr val="000000"/>
                  </a:solidFill>
                </a:rPr>
                <a:t>mechanism</a:t>
              </a:r>
              <a:endParaRPr lang="fr-FR" sz="2000" dirty="0">
                <a:solidFill>
                  <a:srgbClr val="000000"/>
                </a:solidFill>
              </a:endParaRPr>
            </a:p>
          </p:txBody>
        </p:sp>
        <p:cxnSp>
          <p:nvCxnSpPr>
            <p:cNvPr id="47" name="Connecteur droit avec flèche 46"/>
            <p:cNvCxnSpPr/>
            <p:nvPr/>
          </p:nvCxnSpPr>
          <p:spPr>
            <a:xfrm flipV="1">
              <a:off x="3198401" y="5077558"/>
              <a:ext cx="2157281" cy="38783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5268722" y="4461414"/>
              <a:ext cx="1419752" cy="1289817"/>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r>
                <a:rPr lang="fr-FR" sz="2000" dirty="0" err="1" smtClean="0">
                  <a:solidFill>
                    <a:srgbClr val="000000"/>
                  </a:solidFill>
                </a:rPr>
                <a:t>inertia</a:t>
              </a:r>
              <a:r>
                <a:rPr lang="fr-FR" sz="2000" dirty="0" smtClean="0">
                  <a:solidFill>
                    <a:srgbClr val="000000"/>
                  </a:solidFill>
                </a:rPr>
                <a:t> </a:t>
              </a:r>
              <a:r>
                <a:rPr lang="fr-FR" sz="2000" dirty="0" err="1" smtClean="0">
                  <a:solidFill>
                    <a:srgbClr val="000000"/>
                  </a:solidFill>
                </a:rPr>
                <a:t>mechanism</a:t>
              </a:r>
              <a:endParaRPr lang="fr-FR" sz="2000" dirty="0">
                <a:solidFill>
                  <a:srgbClr val="000000"/>
                </a:solidFill>
              </a:endParaRPr>
            </a:p>
          </p:txBody>
        </p:sp>
        <p:cxnSp>
          <p:nvCxnSpPr>
            <p:cNvPr id="49" name="Connecteur droit avec flèche 48"/>
            <p:cNvCxnSpPr/>
            <p:nvPr/>
          </p:nvCxnSpPr>
          <p:spPr>
            <a:xfrm>
              <a:off x="6653986" y="5009537"/>
              <a:ext cx="988572" cy="58365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flipV="1">
              <a:off x="5641522" y="6478163"/>
              <a:ext cx="1263445" cy="226993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1" name="Triangle rectangle 50"/>
            <p:cNvSpPr/>
            <p:nvPr/>
          </p:nvSpPr>
          <p:spPr>
            <a:xfrm rot="20854772">
              <a:off x="7030293" y="5277148"/>
              <a:ext cx="255806" cy="253389"/>
            </a:xfrm>
            <a:prstGeom prst="rtTriangle">
              <a:avLst/>
            </a:prstGeom>
            <a:solidFill>
              <a:srgbClr val="0070C0"/>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fr-FR">
                <a:solidFill>
                  <a:srgbClr val="000000"/>
                </a:solidFill>
              </a:endParaRPr>
            </a:p>
          </p:txBody>
        </p:sp>
        <p:sp>
          <p:nvSpPr>
            <p:cNvPr id="52" name="Triangle rectangle 51"/>
            <p:cNvSpPr/>
            <p:nvPr/>
          </p:nvSpPr>
          <p:spPr>
            <a:xfrm rot="17326916">
              <a:off x="6698296" y="6189585"/>
              <a:ext cx="255806" cy="253389"/>
            </a:xfrm>
            <a:prstGeom prst="rtTriangle">
              <a:avLst/>
            </a:prstGeom>
            <a:solidFill>
              <a:srgbClr val="0070C0"/>
            </a:solidFill>
            <a:ln>
              <a:noFill/>
            </a:ln>
          </p:spPr>
          <p:style>
            <a:lnRef idx="2">
              <a:schemeClr val="dk1"/>
            </a:lnRef>
            <a:fillRef idx="1">
              <a:schemeClr val="lt1"/>
            </a:fillRef>
            <a:effectRef idx="0">
              <a:schemeClr val="dk1"/>
            </a:effectRef>
            <a:fontRef idx="minor">
              <a:schemeClr val="dk1"/>
            </a:fontRef>
          </p:style>
          <p:txBody>
            <a:bodyPr lIns="91372" tIns="45685" rIns="91372" bIns="45685" rtlCol="0" anchor="ctr"/>
            <a:lstStyle/>
            <a:p>
              <a:pPr algn="ctr"/>
              <a:endParaRPr lang="fr-FR">
                <a:solidFill>
                  <a:srgbClr val="000000"/>
                </a:solidFill>
              </a:endParaRPr>
            </a:p>
          </p:txBody>
        </p:sp>
        <p:cxnSp>
          <p:nvCxnSpPr>
            <p:cNvPr id="53" name="Connecteur droit avec flèche 52"/>
            <p:cNvCxnSpPr/>
            <p:nvPr/>
          </p:nvCxnSpPr>
          <p:spPr>
            <a:xfrm flipV="1">
              <a:off x="5462667" y="5555082"/>
              <a:ext cx="1597869" cy="311580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6" name="ZoneTexte 5"/>
          <p:cNvSpPr txBox="1"/>
          <p:nvPr/>
        </p:nvSpPr>
        <p:spPr>
          <a:xfrm>
            <a:off x="5781085" y="1600096"/>
            <a:ext cx="6628802" cy="549061"/>
          </a:xfrm>
          <a:prstGeom prst="rect">
            <a:avLst/>
          </a:prstGeom>
          <a:noFill/>
        </p:spPr>
        <p:txBody>
          <a:bodyPr wrap="none" rtlCol="0">
            <a:spAutoFit/>
          </a:bodyPr>
          <a:lstStyle/>
          <a:p>
            <a:r>
              <a:rPr lang="en-CA" dirty="0" smtClean="0"/>
              <a:t>Consistent with </a:t>
            </a:r>
            <a:r>
              <a:rPr lang="en-CA" smtClean="0"/>
              <a:t>Global Workspace Theory</a:t>
            </a:r>
            <a:endParaRPr lang="en-CA"/>
          </a:p>
        </p:txBody>
      </p:sp>
    </p:spTree>
    <p:extLst>
      <p:ext uri="{BB962C8B-B14F-4D97-AF65-F5344CB8AC3E}">
        <p14:creationId xmlns:p14="http://schemas.microsoft.com/office/powerpoint/2010/main" val="120518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12389077" y="1891688"/>
            <a:ext cx="7495921" cy="5593633"/>
          </a:xfrm>
          <a:prstGeom prst="rect">
            <a:avLst/>
          </a:prstGeom>
        </p:spPr>
      </p:pic>
      <p:pic>
        <p:nvPicPr>
          <p:cNvPr id="2" name="Image 1">
            <a:extLst>
              <a:ext uri="{FF2B5EF4-FFF2-40B4-BE49-F238E27FC236}">
                <a16:creationId xmlns="" xmlns:a16="http://schemas.microsoft.com/office/drawing/2014/main" id="{1E055170-8DA6-A941-A6A8-A0292D6FCA1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94271" y="10357304"/>
            <a:ext cx="1361871" cy="684501"/>
          </a:xfrm>
          <a:prstGeom prst="rect">
            <a:avLst/>
          </a:prstGeom>
        </p:spPr>
      </p:pic>
      <p:sp>
        <p:nvSpPr>
          <p:cNvPr id="36" name="Titre 3">
            <a:extLst>
              <a:ext uri="{FF2B5EF4-FFF2-40B4-BE49-F238E27FC236}">
                <a16:creationId xmlns="" xmlns:a16="http://schemas.microsoft.com/office/drawing/2014/main" id="{C9FBA768-FABF-DD43-89CA-BC49215539B5}"/>
              </a:ext>
            </a:extLst>
          </p:cNvPr>
          <p:cNvSpPr txBox="1">
            <a:spLocks/>
          </p:cNvSpPr>
          <p:nvPr/>
        </p:nvSpPr>
        <p:spPr>
          <a:xfrm>
            <a:off x="1075206" y="849600"/>
            <a:ext cx="17487114" cy="622042"/>
          </a:xfrm>
          <a:prstGeom prst="rect">
            <a:avLst/>
          </a:prstGeom>
        </p:spPr>
        <p:txBody>
          <a:bodyPr/>
          <a:lstStyle>
            <a:lvl1pPr algn="l" defTabSz="1507663" rtl="0" eaLnBrk="1" latinLnBrk="0" hangingPunct="1">
              <a:lnSpc>
                <a:spcPct val="90000"/>
              </a:lnSpc>
              <a:spcBef>
                <a:spcPct val="0"/>
              </a:spcBef>
              <a:buNone/>
              <a:defRPr sz="4400" b="0" kern="1200" cap="all" spc="140" baseline="0">
                <a:solidFill>
                  <a:schemeClr val="tx1"/>
                </a:solidFill>
                <a:latin typeface="+mj-lt"/>
                <a:ea typeface="+mj-ea"/>
                <a:cs typeface="+mj-cs"/>
              </a:defRPr>
            </a:lvl1pPr>
          </a:lstStyle>
          <a:p>
            <a:r>
              <a:rPr lang="fr-FR" dirty="0" smtClean="0"/>
              <a:t> GWT ATTENTION &amp; INFERENCE Policy</a:t>
            </a:r>
            <a:endParaRPr lang="en-CA" b="1" dirty="0">
              <a:solidFill>
                <a:srgbClr val="000000"/>
              </a:solidFill>
              <a:latin typeface="HK Grotesk" pitchFamily="2" charset="77"/>
            </a:endParaRPr>
          </a:p>
        </p:txBody>
      </p:sp>
      <p:sp>
        <p:nvSpPr>
          <p:cNvPr id="35" name="Espace réservé du numéro de diapositive 2">
            <a:extLst>
              <a:ext uri="{FF2B5EF4-FFF2-40B4-BE49-F238E27FC236}">
                <a16:creationId xmlns="" xmlns:a16="http://schemas.microsoft.com/office/drawing/2014/main" id="{A1323CE0-7415-6149-AB0E-0D8DDE089026}"/>
              </a:ext>
            </a:extLst>
          </p:cNvPr>
          <p:cNvSpPr txBox="1">
            <a:spLocks/>
          </p:cNvSpPr>
          <p:nvPr/>
        </p:nvSpPr>
        <p:spPr>
          <a:xfrm>
            <a:off x="18094324" y="10591200"/>
            <a:ext cx="946075" cy="306000"/>
          </a:xfrm>
          <a:prstGeom prst="rect">
            <a:avLst/>
          </a:prstGeom>
        </p:spPr>
        <p:txBody>
          <a:bodyPr/>
          <a:lstStyle>
            <a:defPPr>
              <a:defRPr lang="fr-FR"/>
            </a:defPPr>
            <a:lvl1pPr marL="0" algn="l" defTabSz="1507410" rtl="0" eaLnBrk="1" latinLnBrk="0" hangingPunct="1">
              <a:defRPr sz="2968" kern="1200">
                <a:solidFill>
                  <a:schemeClr val="tx1"/>
                </a:solidFill>
                <a:latin typeface="+mn-lt"/>
                <a:ea typeface="+mn-ea"/>
                <a:cs typeface="+mn-cs"/>
              </a:defRPr>
            </a:lvl1pPr>
            <a:lvl2pPr marL="753704" algn="l" defTabSz="1507410" rtl="0" eaLnBrk="1" latinLnBrk="0" hangingPunct="1">
              <a:defRPr sz="2968" kern="1200">
                <a:solidFill>
                  <a:schemeClr val="tx1"/>
                </a:solidFill>
                <a:latin typeface="+mn-lt"/>
                <a:ea typeface="+mn-ea"/>
                <a:cs typeface="+mn-cs"/>
              </a:defRPr>
            </a:lvl2pPr>
            <a:lvl3pPr marL="1507410" algn="l" defTabSz="1507410" rtl="0" eaLnBrk="1" latinLnBrk="0" hangingPunct="1">
              <a:defRPr sz="2968" kern="1200">
                <a:solidFill>
                  <a:schemeClr val="tx1"/>
                </a:solidFill>
                <a:latin typeface="+mn-lt"/>
                <a:ea typeface="+mn-ea"/>
                <a:cs typeface="+mn-cs"/>
              </a:defRPr>
            </a:lvl3pPr>
            <a:lvl4pPr marL="2261115" algn="l" defTabSz="1507410" rtl="0" eaLnBrk="1" latinLnBrk="0" hangingPunct="1">
              <a:defRPr sz="2968" kern="1200">
                <a:solidFill>
                  <a:schemeClr val="tx1"/>
                </a:solidFill>
                <a:latin typeface="+mn-lt"/>
                <a:ea typeface="+mn-ea"/>
                <a:cs typeface="+mn-cs"/>
              </a:defRPr>
            </a:lvl4pPr>
            <a:lvl5pPr marL="3014819" algn="l" defTabSz="1507410" rtl="0" eaLnBrk="1" latinLnBrk="0" hangingPunct="1">
              <a:defRPr sz="2968" kern="1200">
                <a:solidFill>
                  <a:schemeClr val="tx1"/>
                </a:solidFill>
                <a:latin typeface="+mn-lt"/>
                <a:ea typeface="+mn-ea"/>
                <a:cs typeface="+mn-cs"/>
              </a:defRPr>
            </a:lvl5pPr>
            <a:lvl6pPr marL="3768525" algn="l" defTabSz="1507410" rtl="0" eaLnBrk="1" latinLnBrk="0" hangingPunct="1">
              <a:defRPr sz="2968" kern="1200">
                <a:solidFill>
                  <a:schemeClr val="tx1"/>
                </a:solidFill>
                <a:latin typeface="+mn-lt"/>
                <a:ea typeface="+mn-ea"/>
                <a:cs typeface="+mn-cs"/>
              </a:defRPr>
            </a:lvl6pPr>
            <a:lvl7pPr marL="4522230" algn="l" defTabSz="1507410" rtl="0" eaLnBrk="1" latinLnBrk="0" hangingPunct="1">
              <a:defRPr sz="2968" kern="1200">
                <a:solidFill>
                  <a:schemeClr val="tx1"/>
                </a:solidFill>
                <a:latin typeface="+mn-lt"/>
                <a:ea typeface="+mn-ea"/>
                <a:cs typeface="+mn-cs"/>
              </a:defRPr>
            </a:lvl7pPr>
            <a:lvl8pPr marL="5275936" algn="l" defTabSz="1507410" rtl="0" eaLnBrk="1" latinLnBrk="0" hangingPunct="1">
              <a:defRPr sz="2968" kern="1200">
                <a:solidFill>
                  <a:schemeClr val="tx1"/>
                </a:solidFill>
                <a:latin typeface="+mn-lt"/>
                <a:ea typeface="+mn-ea"/>
                <a:cs typeface="+mn-cs"/>
              </a:defRPr>
            </a:lvl8pPr>
            <a:lvl9pPr marL="6029640" algn="l" defTabSz="1507410" rtl="0" eaLnBrk="1" latinLnBrk="0" hangingPunct="1">
              <a:defRPr sz="2968" kern="1200">
                <a:solidFill>
                  <a:schemeClr val="tx1"/>
                </a:solidFill>
                <a:latin typeface="+mn-lt"/>
                <a:ea typeface="+mn-ea"/>
                <a:cs typeface="+mn-cs"/>
              </a:defRPr>
            </a:lvl9pPr>
          </a:lstStyle>
          <a:p>
            <a:pPr algn="r"/>
            <a:fld id="{3DDD136B-64FC-6A41-8A4B-BCAFB6CA4887}" type="slidenum">
              <a:rPr lang="en-CA" sz="1400" smtClean="0">
                <a:solidFill>
                  <a:srgbClr val="000000"/>
                </a:solidFill>
                <a:latin typeface="HK Grotesk" pitchFamily="2" charset="77"/>
              </a:rPr>
              <a:pPr algn="r"/>
              <a:t>8</a:t>
            </a:fld>
            <a:endParaRPr lang="en-CA" sz="1400" dirty="0">
              <a:solidFill>
                <a:srgbClr val="000000"/>
              </a:solidFill>
              <a:latin typeface="HK Grotesk" pitchFamily="2" charset="77"/>
            </a:endParaRPr>
          </a:p>
        </p:txBody>
      </p:sp>
      <p:sp>
        <p:nvSpPr>
          <p:cNvPr id="8" name="Espace réservé du contenu 1">
            <a:extLst>
              <a:ext uri="{FF2B5EF4-FFF2-40B4-BE49-F238E27FC236}">
                <a16:creationId xmlns="" xmlns:a16="http://schemas.microsoft.com/office/drawing/2014/main" id="{110751DC-BE45-CD4A-95D1-80C29D724785}"/>
              </a:ext>
            </a:extLst>
          </p:cNvPr>
          <p:cNvSpPr txBox="1">
            <a:spLocks/>
          </p:cNvSpPr>
          <p:nvPr/>
        </p:nvSpPr>
        <p:spPr>
          <a:xfrm>
            <a:off x="1075206" y="2530836"/>
            <a:ext cx="17019118" cy="7187321"/>
          </a:xfrm>
          <a:prstGeom prst="rect">
            <a:avLst/>
          </a:prstGeom>
        </p:spPr>
        <p:txBody>
          <a:bodyPr vert="horz" lIns="0" tIns="0" rIns="0" bIns="0" rtlCol="0">
            <a:noAutofit/>
          </a:bodyPr>
          <a:lstStyle>
            <a:lvl1pPr marL="0" indent="0" algn="l" defTabSz="1507663" rtl="0" eaLnBrk="1" latinLnBrk="0" hangingPunct="1">
              <a:lnSpc>
                <a:spcPct val="110000"/>
              </a:lnSpc>
              <a:spcBef>
                <a:spcPts val="1200"/>
              </a:spcBef>
              <a:spcAft>
                <a:spcPts val="600"/>
              </a:spcAft>
              <a:buFont typeface="Arial" panose="020B0604020202020204" pitchFamily="34" charset="0"/>
              <a:buNone/>
              <a:defRPr sz="3200" kern="1200">
                <a:solidFill>
                  <a:schemeClr val="tx1"/>
                </a:solidFill>
                <a:latin typeface="+mn-lt"/>
                <a:ea typeface="+mn-ea"/>
                <a:cs typeface="+mn-cs"/>
              </a:defRPr>
            </a:lvl1pPr>
            <a:lvl2pPr marL="360000" indent="-360000" algn="l" defTabSz="1507663"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2pPr>
            <a:lvl3pPr marL="1884578"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3pPr>
            <a:lvl4pPr marL="2638410"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4pPr>
            <a:lvl5pPr marL="3392241" indent="-376916" algn="l" defTabSz="1507663" rtl="0" eaLnBrk="1" latinLnBrk="0" hangingPunct="1">
              <a:lnSpc>
                <a:spcPct val="90000"/>
              </a:lnSpc>
              <a:spcBef>
                <a:spcPts val="824"/>
              </a:spcBef>
              <a:buFont typeface="Arial" panose="020B0604020202020204" pitchFamily="34" charset="0"/>
              <a:buChar char="•"/>
              <a:defRPr sz="2400" kern="1200">
                <a:solidFill>
                  <a:schemeClr val="tx1"/>
                </a:solidFill>
                <a:latin typeface="+mn-lt"/>
                <a:ea typeface="+mn-ea"/>
                <a:cs typeface="+mn-cs"/>
              </a:defRPr>
            </a:lvl5pPr>
            <a:lvl6pPr marL="4146072"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899904"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3735"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7567" indent="-376916" algn="l" defTabSz="1507663"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lvl="1">
              <a:lnSpc>
                <a:spcPct val="100000"/>
              </a:lnSpc>
              <a:spcBef>
                <a:spcPts val="0"/>
              </a:spcBef>
            </a:pPr>
            <a:r>
              <a:rPr lang="en-CA" sz="3600" dirty="0" smtClean="0">
                <a:solidFill>
                  <a:srgbClr val="000000"/>
                </a:solidFill>
                <a:latin typeface="HK Grotesk" pitchFamily="2" charset="77"/>
              </a:rPr>
              <a:t>Stochastic transition = new thought</a:t>
            </a:r>
          </a:p>
          <a:p>
            <a:pPr lvl="1">
              <a:lnSpc>
                <a:spcPct val="100000"/>
              </a:lnSpc>
              <a:spcBef>
                <a:spcPts val="0"/>
              </a:spcBef>
            </a:pPr>
            <a:endParaRPr lang="en-CA" sz="3600" dirty="0" smtClean="0">
              <a:solidFill>
                <a:srgbClr val="000000"/>
              </a:solidFill>
              <a:latin typeface="HK Grotesk" pitchFamily="2" charset="77"/>
            </a:endParaRPr>
          </a:p>
          <a:p>
            <a:pPr lvl="1">
              <a:lnSpc>
                <a:spcPct val="100000"/>
              </a:lnSpc>
              <a:spcBef>
                <a:spcPts val="0"/>
              </a:spcBef>
            </a:pPr>
            <a:endParaRPr lang="en-CA" sz="3600" dirty="0">
              <a:solidFill>
                <a:srgbClr val="000000"/>
              </a:solidFill>
              <a:latin typeface="HK Grotesk" pitchFamily="2" charset="77"/>
            </a:endParaRPr>
          </a:p>
          <a:p>
            <a:pPr lvl="1">
              <a:lnSpc>
                <a:spcPct val="100000"/>
              </a:lnSpc>
              <a:spcBef>
                <a:spcPts val="0"/>
              </a:spcBef>
            </a:pPr>
            <a:r>
              <a:rPr lang="en-CA" sz="3600" b="1" dirty="0" smtClean="0">
                <a:solidFill>
                  <a:srgbClr val="000000"/>
                </a:solidFill>
                <a:latin typeface="HK Grotesk" pitchFamily="2" charset="77"/>
              </a:rPr>
              <a:t>Attention </a:t>
            </a:r>
            <a:r>
              <a:rPr lang="en-CA" sz="3600" b="1" dirty="0">
                <a:solidFill>
                  <a:srgbClr val="000000"/>
                </a:solidFill>
                <a:latin typeface="HK Grotesk" pitchFamily="2" charset="77"/>
              </a:rPr>
              <a:t>=</a:t>
            </a:r>
            <a:r>
              <a:rPr lang="en-CA" sz="3600" dirty="0" smtClean="0">
                <a:solidFill>
                  <a:srgbClr val="000000"/>
                </a:solidFill>
                <a:latin typeface="HK Grotesk" pitchFamily="2" charset="77"/>
              </a:rPr>
              <a:t> </a:t>
            </a:r>
            <a:r>
              <a:rPr lang="en-CA" sz="3600" b="1" dirty="0" smtClean="0">
                <a:solidFill>
                  <a:srgbClr val="000000"/>
                </a:solidFill>
                <a:latin typeface="HK Grotesk" pitchFamily="2" charset="77"/>
              </a:rPr>
              <a:t>competition</a:t>
            </a:r>
            <a:r>
              <a:rPr lang="en-CA" sz="3600" dirty="0" smtClean="0">
                <a:solidFill>
                  <a:srgbClr val="000000"/>
                </a:solidFill>
                <a:latin typeface="HK Grotesk" pitchFamily="2" charset="77"/>
              </a:rPr>
              <a:t> between possible thoughts in context</a:t>
            </a:r>
          </a:p>
          <a:p>
            <a:pPr lvl="1">
              <a:lnSpc>
                <a:spcPct val="100000"/>
              </a:lnSpc>
              <a:spcBef>
                <a:spcPts val="0"/>
              </a:spcBef>
            </a:pPr>
            <a:endParaRPr lang="en-CA" sz="3600" dirty="0" smtClean="0">
              <a:solidFill>
                <a:srgbClr val="000000"/>
              </a:solidFill>
              <a:latin typeface="HK Grotesk" pitchFamily="2" charset="77"/>
            </a:endParaRPr>
          </a:p>
          <a:p>
            <a:pPr lvl="1">
              <a:lnSpc>
                <a:spcPct val="100000"/>
              </a:lnSpc>
              <a:spcBef>
                <a:spcPts val="0"/>
              </a:spcBef>
            </a:pPr>
            <a:endParaRPr lang="en-CA" sz="3600" dirty="0">
              <a:solidFill>
                <a:srgbClr val="000000"/>
              </a:solidFill>
              <a:latin typeface="HK Grotesk" pitchFamily="2" charset="77"/>
            </a:endParaRPr>
          </a:p>
          <a:p>
            <a:pPr lvl="1">
              <a:lnSpc>
                <a:spcPct val="100000"/>
              </a:lnSpc>
              <a:spcBef>
                <a:spcPts val="0"/>
              </a:spcBef>
            </a:pPr>
            <a:r>
              <a:rPr lang="en-CA" sz="3600" dirty="0" smtClean="0">
                <a:solidFill>
                  <a:srgbClr val="000000"/>
                </a:solidFill>
                <a:latin typeface="HK Grotesk" pitchFamily="2" charset="77"/>
              </a:rPr>
              <a:t>Stochastic hard decision among competing thoughts</a:t>
            </a:r>
          </a:p>
          <a:p>
            <a:pPr lvl="1">
              <a:lnSpc>
                <a:spcPct val="100000"/>
              </a:lnSpc>
              <a:spcBef>
                <a:spcPts val="0"/>
              </a:spcBef>
            </a:pPr>
            <a:endParaRPr lang="en-CA" sz="3600" dirty="0" smtClean="0">
              <a:solidFill>
                <a:srgbClr val="000000"/>
              </a:solidFill>
              <a:latin typeface="HK Grotesk" pitchFamily="2" charset="77"/>
            </a:endParaRPr>
          </a:p>
          <a:p>
            <a:pPr lvl="1">
              <a:lnSpc>
                <a:spcPct val="100000"/>
              </a:lnSpc>
              <a:spcBef>
                <a:spcPts val="0"/>
              </a:spcBef>
            </a:pPr>
            <a:endParaRPr lang="en-CA" sz="3600" dirty="0">
              <a:solidFill>
                <a:srgbClr val="000000"/>
              </a:solidFill>
              <a:latin typeface="HK Grotesk" pitchFamily="2" charset="77"/>
            </a:endParaRPr>
          </a:p>
          <a:p>
            <a:pPr lvl="1">
              <a:lnSpc>
                <a:spcPct val="100000"/>
              </a:lnSpc>
              <a:spcBef>
                <a:spcPts val="0"/>
              </a:spcBef>
            </a:pPr>
            <a:r>
              <a:rPr lang="en-CA" sz="3600" b="1" dirty="0" smtClean="0">
                <a:solidFill>
                  <a:srgbClr val="FF0000"/>
                </a:solidFill>
                <a:latin typeface="HK Grotesk" pitchFamily="2" charset="77"/>
              </a:rPr>
              <a:t>Winning thought from cooperation</a:t>
            </a:r>
            <a:r>
              <a:rPr lang="en-CA" sz="3600" dirty="0" smtClean="0">
                <a:solidFill>
                  <a:srgbClr val="000000"/>
                </a:solidFill>
                <a:latin typeface="HK Grotesk" pitchFamily="2" charset="77"/>
              </a:rPr>
              <a:t> (e.g. one sentence = cooperation of words)</a:t>
            </a:r>
          </a:p>
          <a:p>
            <a:pPr lvl="1">
              <a:lnSpc>
                <a:spcPct val="100000"/>
              </a:lnSpc>
              <a:spcBef>
                <a:spcPts val="0"/>
              </a:spcBef>
            </a:pPr>
            <a:endParaRPr lang="en-CA" sz="3600" dirty="0">
              <a:solidFill>
                <a:srgbClr val="000000"/>
              </a:solidFill>
              <a:latin typeface="HK Grotesk" pitchFamily="2" charset="77"/>
            </a:endParaRPr>
          </a:p>
          <a:p>
            <a:pPr lvl="1">
              <a:lnSpc>
                <a:spcPct val="100000"/>
              </a:lnSpc>
              <a:spcBef>
                <a:spcPts val="0"/>
              </a:spcBef>
            </a:pPr>
            <a:r>
              <a:rPr lang="en-CA" sz="3600" dirty="0" smtClean="0">
                <a:solidFill>
                  <a:srgbClr val="000000"/>
                </a:solidFill>
                <a:latin typeface="HK Grotesk" pitchFamily="2" charset="77"/>
              </a:rPr>
              <a:t>Many thoughts are compatible with context but only one is selected 			(incomplete inference over latent variables)</a:t>
            </a:r>
          </a:p>
          <a:p>
            <a:pPr lvl="1">
              <a:lnSpc>
                <a:spcPct val="100000"/>
              </a:lnSpc>
              <a:spcBef>
                <a:spcPts val="0"/>
              </a:spcBef>
            </a:pPr>
            <a:endParaRPr lang="en-CA" sz="3600" dirty="0">
              <a:solidFill>
                <a:srgbClr val="000000"/>
              </a:solidFill>
              <a:latin typeface="HK Grotesk" pitchFamily="2" charset="77"/>
            </a:endParaRPr>
          </a:p>
          <a:p>
            <a:pPr lvl="1">
              <a:lnSpc>
                <a:spcPct val="100000"/>
              </a:lnSpc>
              <a:spcBef>
                <a:spcPts val="0"/>
              </a:spcBef>
            </a:pPr>
            <a:endParaRPr lang="en-CA" sz="3600" dirty="0" smtClean="0">
              <a:solidFill>
                <a:srgbClr val="000000"/>
              </a:solidFill>
              <a:latin typeface="HK Grotesk" pitchFamily="2" charset="77"/>
            </a:endParaRPr>
          </a:p>
        </p:txBody>
      </p:sp>
    </p:spTree>
    <p:extLst>
      <p:ext uri="{BB962C8B-B14F-4D97-AF65-F5344CB8AC3E}">
        <p14:creationId xmlns:p14="http://schemas.microsoft.com/office/powerpoint/2010/main" val="166837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Probabilistic</a:t>
            </a:r>
            <a:r>
              <a:rPr lang="fr-FR" dirty="0" smtClean="0"/>
              <a:t> neural nets for system-2 </a:t>
            </a:r>
            <a:r>
              <a:rPr lang="fr-FR" dirty="0" err="1" smtClean="0"/>
              <a:t>deep</a:t>
            </a:r>
            <a:r>
              <a:rPr lang="fr-FR" dirty="0" smtClean="0"/>
              <a:t> </a:t>
            </a:r>
            <a:r>
              <a:rPr lang="fr-FR" dirty="0" err="1" smtClean="0"/>
              <a:t>learning</a:t>
            </a:r>
            <a:r>
              <a:rPr lang="fr-FR" dirty="0" smtClean="0"/>
              <a:t>?</a:t>
            </a:r>
            <a:endParaRPr lang="fr-FR" dirty="0"/>
          </a:p>
        </p:txBody>
      </p:sp>
      <p:sp>
        <p:nvSpPr>
          <p:cNvPr id="3" name="Espace réservé du texte 2"/>
          <p:cNvSpPr>
            <a:spLocks noGrp="1"/>
          </p:cNvSpPr>
          <p:nvPr>
            <p:ph type="body" idx="1"/>
          </p:nvPr>
        </p:nvSpPr>
        <p:spPr/>
        <p:txBody>
          <a:bodyPr/>
          <a:lstStyle/>
          <a:p>
            <a:endParaRPr lang="fr-FR" sz="4000" dirty="0" smtClean="0"/>
          </a:p>
          <a:p>
            <a:r>
              <a:rPr lang="fr-FR" sz="4000" dirty="0" err="1" smtClean="0"/>
              <a:t>Need</a:t>
            </a:r>
            <a:r>
              <a:rPr lang="fr-FR" sz="4000" dirty="0" smtClean="0"/>
              <a:t> </a:t>
            </a:r>
            <a:r>
              <a:rPr lang="fr-FR" sz="4000" b="1" dirty="0" err="1" smtClean="0"/>
              <a:t>generative</a:t>
            </a:r>
            <a:r>
              <a:rPr lang="fr-FR" sz="4000" b="1" dirty="0" smtClean="0"/>
              <a:t> neural nets of </a:t>
            </a:r>
            <a:r>
              <a:rPr lang="fr-FR" sz="4000" b="1" dirty="0" err="1" smtClean="0"/>
              <a:t>thoughts</a:t>
            </a:r>
            <a:r>
              <a:rPr lang="fr-FR" sz="4000" b="1" dirty="0" smtClean="0"/>
              <a:t> </a:t>
            </a:r>
            <a:r>
              <a:rPr lang="fr-FR" sz="4000" dirty="0" smtClean="0"/>
              <a:t>to </a:t>
            </a:r>
            <a:r>
              <a:rPr lang="fr-FR" sz="4000" dirty="0" err="1" smtClean="0"/>
              <a:t>represent</a:t>
            </a:r>
            <a:r>
              <a:rPr lang="fr-FR" sz="4000" dirty="0" smtClean="0"/>
              <a:t> and </a:t>
            </a:r>
            <a:r>
              <a:rPr lang="fr-FR" sz="4000" dirty="0" err="1" smtClean="0"/>
              <a:t>sample</a:t>
            </a:r>
            <a:r>
              <a:rPr lang="fr-FR" sz="4000" dirty="0" smtClean="0"/>
              <a:t> </a:t>
            </a:r>
            <a:r>
              <a:rPr lang="fr-FR" sz="4000" dirty="0" err="1" smtClean="0"/>
              <a:t>from</a:t>
            </a:r>
            <a:r>
              <a:rPr lang="fr-FR" sz="4000" dirty="0" smtClean="0"/>
              <a:t> </a:t>
            </a:r>
            <a:r>
              <a:rPr lang="fr-FR" sz="4000" b="1" dirty="0" err="1" smtClean="0"/>
              <a:t>Bayesian</a:t>
            </a:r>
            <a:r>
              <a:rPr lang="fr-FR" sz="4000" b="1" dirty="0" smtClean="0"/>
              <a:t> </a:t>
            </a:r>
            <a:r>
              <a:rPr lang="fr-FR" sz="4000" b="1" dirty="0" err="1" smtClean="0"/>
              <a:t>posterior</a:t>
            </a:r>
            <a:r>
              <a:rPr lang="fr-FR" sz="4000" b="1" dirty="0" smtClean="0"/>
              <a:t> </a:t>
            </a:r>
            <a:r>
              <a:rPr lang="fr-FR" sz="4000" dirty="0" smtClean="0"/>
              <a:t>over latent variables, </a:t>
            </a:r>
            <a:r>
              <a:rPr lang="fr-FR" sz="4000" dirty="0" err="1" smtClean="0"/>
              <a:t>explanations</a:t>
            </a:r>
            <a:r>
              <a:rPr lang="fr-FR" sz="4000" dirty="0" smtClean="0"/>
              <a:t>, </a:t>
            </a:r>
            <a:r>
              <a:rPr lang="fr-FR" sz="4000" dirty="0" err="1" smtClean="0"/>
              <a:t>theories</a:t>
            </a:r>
            <a:r>
              <a:rPr lang="fr-FR" sz="4000" dirty="0" smtClean="0"/>
              <a:t>, plans, causal structure, etc.</a:t>
            </a:r>
          </a:p>
          <a:p>
            <a:endParaRPr lang="fr-FR" sz="4000" dirty="0" smtClean="0"/>
          </a:p>
          <a:p>
            <a:endParaRPr lang="fr-FR" sz="4000" dirty="0"/>
          </a:p>
          <a:p>
            <a:r>
              <a:rPr lang="fr-FR" sz="4000" dirty="0" err="1" smtClean="0"/>
              <a:t>Taking</a:t>
            </a:r>
            <a:r>
              <a:rPr lang="fr-FR" sz="4000" dirty="0" smtClean="0"/>
              <a:t> </a:t>
            </a:r>
            <a:r>
              <a:rPr lang="fr-FR" sz="4000" b="1" dirty="0" err="1" smtClean="0"/>
              <a:t>stochastic</a:t>
            </a:r>
            <a:r>
              <a:rPr lang="fr-FR" sz="4000" b="1" dirty="0" smtClean="0"/>
              <a:t> hard </a:t>
            </a:r>
            <a:r>
              <a:rPr lang="fr-FR" sz="4000" b="1" dirty="0" err="1" smtClean="0"/>
              <a:t>decisions</a:t>
            </a:r>
            <a:r>
              <a:rPr lang="fr-FR" sz="4000" b="1" dirty="0" smtClean="0"/>
              <a:t> </a:t>
            </a:r>
            <a:r>
              <a:rPr lang="fr-FR" sz="4000" dirty="0" smtClean="0"/>
              <a:t>about </a:t>
            </a:r>
            <a:r>
              <a:rPr lang="fr-FR" sz="4000" dirty="0" err="1" smtClean="0"/>
              <a:t>interpretations</a:t>
            </a:r>
            <a:r>
              <a:rPr lang="fr-FR" sz="4000" dirty="0" smtClean="0"/>
              <a:t>/plans/</a:t>
            </a:r>
            <a:r>
              <a:rPr lang="fr-FR" sz="4000" dirty="0" err="1" smtClean="0"/>
              <a:t>etc</a:t>
            </a:r>
            <a:r>
              <a:rPr lang="fr-FR" sz="4000" dirty="0" smtClean="0"/>
              <a:t> = </a:t>
            </a:r>
            <a:r>
              <a:rPr lang="fr-FR" sz="4000" dirty="0" err="1" smtClean="0"/>
              <a:t>prob</a:t>
            </a:r>
            <a:r>
              <a:rPr lang="fr-FR" sz="4000" dirty="0" smtClean="0"/>
              <a:t>. </a:t>
            </a:r>
            <a:r>
              <a:rPr lang="fr-FR" sz="4000" dirty="0" err="1" smtClean="0"/>
              <a:t>Inference</a:t>
            </a:r>
            <a:endParaRPr lang="fr-FR" sz="4000" dirty="0" smtClean="0"/>
          </a:p>
          <a:p>
            <a:endParaRPr lang="fr-FR" sz="4000" dirty="0"/>
          </a:p>
          <a:p>
            <a:r>
              <a:rPr lang="fr-FR" sz="4000" dirty="0" smtClean="0"/>
              <a:t>Can </a:t>
            </a:r>
            <a:r>
              <a:rPr lang="fr-FR" sz="4000" dirty="0" err="1" smtClean="0"/>
              <a:t>be</a:t>
            </a:r>
            <a:r>
              <a:rPr lang="fr-FR" sz="4000" dirty="0" smtClean="0"/>
              <a:t> </a:t>
            </a:r>
            <a:r>
              <a:rPr lang="fr-FR" sz="4000" dirty="0" err="1" smtClean="0"/>
              <a:t>trained</a:t>
            </a:r>
            <a:r>
              <a:rPr lang="fr-FR" sz="4000" dirty="0" smtClean="0"/>
              <a:t> not </a:t>
            </a:r>
            <a:r>
              <a:rPr lang="fr-FR" sz="4000" dirty="0" err="1" smtClean="0"/>
              <a:t>with</a:t>
            </a:r>
            <a:r>
              <a:rPr lang="fr-FR" sz="4000" dirty="0" smtClean="0"/>
              <a:t> the data as input/output </a:t>
            </a:r>
            <a:r>
              <a:rPr lang="fr-FR" sz="4000" dirty="0" err="1" smtClean="0"/>
              <a:t>examples</a:t>
            </a:r>
            <a:r>
              <a:rPr lang="fr-FR" sz="4000" dirty="0" smtClean="0"/>
              <a:t> but </a:t>
            </a:r>
            <a:r>
              <a:rPr lang="fr-FR" sz="4000" dirty="0" err="1" smtClean="0"/>
              <a:t>instead</a:t>
            </a:r>
            <a:r>
              <a:rPr lang="fr-FR" sz="4000" dirty="0" smtClean="0"/>
              <a:t> to </a:t>
            </a:r>
            <a:r>
              <a:rPr lang="fr-FR" sz="4000" dirty="0" err="1" smtClean="0"/>
              <a:t>sample</a:t>
            </a:r>
            <a:r>
              <a:rPr lang="fr-FR" sz="4000" dirty="0" smtClean="0"/>
              <a:t> </a:t>
            </a:r>
            <a:r>
              <a:rPr lang="fr-FR" sz="4000" dirty="0" err="1" smtClean="0"/>
              <a:t>models</a:t>
            </a:r>
            <a:r>
              <a:rPr lang="fr-FR" sz="4000" dirty="0" smtClean="0"/>
              <a:t> </a:t>
            </a:r>
            <a:r>
              <a:rPr lang="fr-FR" sz="4000" dirty="0" err="1" smtClean="0"/>
              <a:t>from</a:t>
            </a:r>
            <a:r>
              <a:rPr lang="fr-FR" sz="4000" dirty="0" smtClean="0"/>
              <a:t> a </a:t>
            </a:r>
            <a:r>
              <a:rPr lang="fr-FR" sz="4000" b="1" dirty="0" smtClean="0"/>
              <a:t>distribution </a:t>
            </a:r>
            <a:r>
              <a:rPr lang="fr-FR" sz="4000" b="1" dirty="0" err="1" smtClean="0"/>
              <a:t>proportional</a:t>
            </a:r>
            <a:r>
              <a:rPr lang="fr-FR" sz="4000" b="1" dirty="0" smtClean="0"/>
              <a:t> to </a:t>
            </a:r>
            <a:r>
              <a:rPr lang="fr-FR" sz="4000" b="1" dirty="0" err="1" smtClean="0"/>
              <a:t>prior</a:t>
            </a:r>
            <a:r>
              <a:rPr lang="fr-FR" sz="4000" b="1" dirty="0" smtClean="0"/>
              <a:t>(</a:t>
            </a:r>
            <a:r>
              <a:rPr lang="fr-FR" sz="4000" dirty="0" smtClean="0"/>
              <a:t>model</a:t>
            </a:r>
            <a:r>
              <a:rPr lang="fr-FR" sz="4000" b="1" dirty="0" smtClean="0"/>
              <a:t>) x  </a:t>
            </a:r>
            <a:r>
              <a:rPr lang="fr-FR" sz="4000" b="1" dirty="0" err="1" smtClean="0"/>
              <a:t>likelihood</a:t>
            </a:r>
            <a:r>
              <a:rPr lang="fr-FR" sz="4000" b="1" dirty="0" smtClean="0"/>
              <a:t>(</a:t>
            </a:r>
            <a:r>
              <a:rPr lang="fr-FR" sz="4000" dirty="0" err="1" smtClean="0"/>
              <a:t>data|model</a:t>
            </a:r>
            <a:r>
              <a:rPr lang="fr-FR" sz="4000" dirty="0" smtClean="0"/>
              <a:t>), i.e., </a:t>
            </a:r>
            <a:r>
              <a:rPr lang="fr-FR" sz="4000" dirty="0" err="1" smtClean="0"/>
              <a:t>from</a:t>
            </a:r>
            <a:r>
              <a:rPr lang="fr-FR" sz="4000" dirty="0" smtClean="0"/>
              <a:t> an </a:t>
            </a:r>
            <a:r>
              <a:rPr lang="fr-FR" sz="4000" dirty="0" err="1" smtClean="0"/>
              <a:t>infinite</a:t>
            </a:r>
            <a:r>
              <a:rPr lang="fr-FR" sz="4000" dirty="0" smtClean="0"/>
              <a:t> </a:t>
            </a:r>
            <a:r>
              <a:rPr lang="fr-FR" sz="4000" dirty="0" err="1" smtClean="0"/>
              <a:t>number</a:t>
            </a:r>
            <a:r>
              <a:rPr lang="fr-FR" sz="4000" dirty="0" smtClean="0"/>
              <a:t> of "</a:t>
            </a:r>
            <a:r>
              <a:rPr lang="fr-FR" sz="4000" dirty="0" err="1" smtClean="0"/>
              <a:t>examples</a:t>
            </a:r>
            <a:r>
              <a:rPr lang="fr-FR" sz="4000" dirty="0" smtClean="0"/>
              <a:t>" </a:t>
            </a:r>
            <a:r>
              <a:rPr lang="fr-FR" sz="4000" dirty="0" err="1" smtClean="0"/>
              <a:t>that</a:t>
            </a:r>
            <a:r>
              <a:rPr lang="fr-FR" sz="4000" dirty="0" smtClean="0"/>
              <a:t> are candidate </a:t>
            </a:r>
            <a:r>
              <a:rPr lang="fr-FR" sz="4000" dirty="0" err="1" smtClean="0"/>
              <a:t>models</a:t>
            </a:r>
            <a:r>
              <a:rPr lang="fr-FR" sz="4000" dirty="0" smtClean="0"/>
              <a:t>.  </a:t>
            </a:r>
          </a:p>
          <a:p>
            <a:endParaRPr lang="fr-FR" sz="4000" dirty="0" smtClean="0"/>
          </a:p>
        </p:txBody>
      </p:sp>
      <p:sp>
        <p:nvSpPr>
          <p:cNvPr id="4" name="Espace réservé du numéro de diapositive 3"/>
          <p:cNvSpPr>
            <a:spLocks noGrp="1"/>
          </p:cNvSpPr>
          <p:nvPr>
            <p:ph type="sldNum" idx="12"/>
          </p:nvPr>
        </p:nvSpPr>
        <p:spPr/>
        <p:txBody>
          <a:bodyPr/>
          <a:lstStyle/>
          <a:p>
            <a:fld id="{00000000-1234-1234-1234-123412341234}" type="slidenum">
              <a:rPr lang="uk-UA" smtClean="0">
                <a:solidFill>
                  <a:srgbClr val="595959"/>
                </a:solidFill>
              </a:rPr>
              <a:pPr/>
              <a:t>9</a:t>
            </a:fld>
            <a:endParaRPr lang="uk-UA">
              <a:solidFill>
                <a:srgbClr val="595959"/>
              </a:solidFill>
            </a:endParaRPr>
          </a:p>
        </p:txBody>
      </p:sp>
    </p:spTree>
    <p:extLst>
      <p:ext uri="{BB962C8B-B14F-4D97-AF65-F5344CB8AC3E}">
        <p14:creationId xmlns:p14="http://schemas.microsoft.com/office/powerpoint/2010/main" val="60636258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t79J8YqthVGJ9lGIzyuP4A"/>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t79J8YqthVGJ9lGIzyuP4A"/>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3_Template PPT Espace CDPQ">
  <a:themeElements>
    <a:clrScheme name="Personnalisé 82">
      <a:dk1>
        <a:srgbClr val="000000"/>
      </a:dk1>
      <a:lt1>
        <a:srgbClr val="FFFFFF"/>
      </a:lt1>
      <a:dk2>
        <a:srgbClr val="260F30"/>
      </a:dk2>
      <a:lt2>
        <a:srgbClr val="F2F2F2"/>
      </a:lt2>
      <a:accent1>
        <a:srgbClr val="260F30"/>
      </a:accent1>
      <a:accent2>
        <a:srgbClr val="6E006E"/>
      </a:accent2>
      <a:accent3>
        <a:srgbClr val="64536B"/>
      </a:accent3>
      <a:accent4>
        <a:srgbClr val="FFFFFF"/>
      </a:accent4>
      <a:accent5>
        <a:srgbClr val="FFFFFF"/>
      </a:accent5>
      <a:accent6>
        <a:srgbClr val="FFFFFF"/>
      </a:accent6>
      <a:hlink>
        <a:srgbClr val="6E006E"/>
      </a:hlink>
      <a:folHlink>
        <a:srgbClr val="6E006E"/>
      </a:folHlink>
    </a:clrScheme>
    <a:fontScheme name="Personnalisé 5">
      <a:majorFont>
        <a:latin typeface="Calibri Light"/>
        <a:ea typeface=""/>
        <a:cs typeface=""/>
      </a:majorFont>
      <a:minorFont>
        <a:latin typeface="Calibri"/>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C5E"/>
        </a:solidFill>
        <a:ln>
          <a:noFill/>
        </a:ln>
      </a:spPr>
      <a:bodyPr lIns="91372" tIns="45685" rIns="91372" bIns="45685" rtlCol="0" anchor="ctr"/>
      <a:lstStyle>
        <a:defPPr algn="ctr">
          <a:defRPr/>
        </a:defPPr>
      </a:lstStyle>
      <a:style>
        <a:lnRef idx="2">
          <a:schemeClr val="dk1"/>
        </a:lnRef>
        <a:fillRef idx="1">
          <a:schemeClr val="lt1"/>
        </a:fillRef>
        <a:effectRef idx="0">
          <a:schemeClr val="dk1"/>
        </a:effectRef>
        <a:fontRef idx="minor">
          <a:schemeClr val="dk1"/>
        </a:fontRef>
      </a:style>
    </a:spDef>
  </a:objectDefaults>
  <a:extraClrSchemeLst/>
  <a:extLst>
    <a:ext uri="{05A4C25C-085E-4340-85A3-A5531E510DB2}">
      <thm15:themeFamily xmlns:thm15="http://schemas.microsoft.com/office/thememl/2012/main" name="0113_gabarit_ecdpq_v3_160428" id="{E851074B-77B7-4B4E-ABC3-A33D08DE7F3E}" vid="{C8E0C075-D8A1-2146-B10B-662AE2BA6DA2}"/>
    </a:ext>
  </a:extLst>
</a:theme>
</file>

<file path=ppt/theme/theme2.xml><?xml version="1.0" encoding="utf-8"?>
<a:theme xmlns:a="http://schemas.openxmlformats.org/drawingml/2006/main" name="11_Template PPT Espace CDPQ">
  <a:themeElements>
    <a:clrScheme name="Personnalisé 82">
      <a:dk1>
        <a:srgbClr val="000000"/>
      </a:dk1>
      <a:lt1>
        <a:srgbClr val="FFFFFF"/>
      </a:lt1>
      <a:dk2>
        <a:srgbClr val="260F30"/>
      </a:dk2>
      <a:lt2>
        <a:srgbClr val="F2F2F2"/>
      </a:lt2>
      <a:accent1>
        <a:srgbClr val="260F30"/>
      </a:accent1>
      <a:accent2>
        <a:srgbClr val="6E006E"/>
      </a:accent2>
      <a:accent3>
        <a:srgbClr val="64536B"/>
      </a:accent3>
      <a:accent4>
        <a:srgbClr val="FFFFFF"/>
      </a:accent4>
      <a:accent5>
        <a:srgbClr val="FFFFFF"/>
      </a:accent5>
      <a:accent6>
        <a:srgbClr val="FFFFFF"/>
      </a:accent6>
      <a:hlink>
        <a:srgbClr val="6E006E"/>
      </a:hlink>
      <a:folHlink>
        <a:srgbClr val="6E006E"/>
      </a:folHlink>
    </a:clrScheme>
    <a:fontScheme name="Personnalisé 5">
      <a:majorFont>
        <a:latin typeface="Calibri Light"/>
        <a:ea typeface=""/>
        <a:cs typeface=""/>
      </a:majorFont>
      <a:minorFont>
        <a:latin typeface="Calibri"/>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C5E"/>
        </a:solidFill>
        <a:ln>
          <a:noFill/>
        </a:ln>
      </a:spPr>
      <a:bodyPr lIns="91372" tIns="45685" rIns="91372" bIns="45685" rtlCol="0" anchor="ctr"/>
      <a:lstStyle>
        <a:defPPr algn="ctr">
          <a:defRPr/>
        </a:defPPr>
      </a:lstStyle>
      <a:style>
        <a:lnRef idx="2">
          <a:schemeClr val="dk1"/>
        </a:lnRef>
        <a:fillRef idx="1">
          <a:schemeClr val="lt1"/>
        </a:fillRef>
        <a:effectRef idx="0">
          <a:schemeClr val="dk1"/>
        </a:effectRef>
        <a:fontRef idx="minor">
          <a:schemeClr val="dk1"/>
        </a:fontRef>
      </a:style>
    </a:spDef>
  </a:objectDefaults>
  <a:extraClrSchemeLst/>
  <a:extLst>
    <a:ext uri="{05A4C25C-085E-4340-85A3-A5531E510DB2}">
      <thm15:themeFamily xmlns:thm15="http://schemas.microsoft.com/office/thememl/2012/main" name="0113_gabarit_ecdpq_v3_160428" id="{E851074B-77B7-4B4E-ABC3-A33D08DE7F3E}" vid="{C8E0C075-D8A1-2146-B10B-662AE2BA6DA2}"/>
    </a:ext>
  </a:extLst>
</a:theme>
</file>

<file path=ppt/theme/theme3.xml><?xml version="1.0" encoding="utf-8"?>
<a:theme xmlns:a="http://schemas.openxmlformats.org/drawingml/2006/main" name="Thème Office">
  <a:themeElements>
    <a:clrScheme name="Bureau">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hème Office">
  <a:themeElements>
    <a:clrScheme name="Bureau">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hème Office">
  <a:themeElements>
    <a:clrScheme name="Bureau">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hème Office">
  <a:themeElements>
    <a:clrScheme name="Bureau">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ba222c0-e557-4a9c-9d6e-406f5851c5bf">
      <Value>38</Value>
      <Value>4</Value>
    </TaxCatchAll>
    <nf138d9c56d246f896712c9eea1ff31e xmlns="8ba222c0-e557-4a9c-9d6e-406f5851c5bf">
      <Terms xmlns="http://schemas.microsoft.com/office/infopath/2007/PartnerControls">
        <TermInfo xmlns="http://schemas.microsoft.com/office/infopath/2007/PartnerControls">
          <TermName xmlns="http://schemas.microsoft.com/office/infopath/2007/PartnerControls">Affaires publiques</TermName>
          <TermId xmlns="http://schemas.microsoft.com/office/infopath/2007/PartnerControls">5b2a1bc9-bef8-4969-bf68-5ecd6ff185b5</TermId>
        </TermInfo>
      </Terms>
    </nf138d9c56d246f896712c9eea1ff31e>
    <TaxCatchAllLabel xmlns="8ba222c0-e557-4a9c-9d6e-406f5851c5bf"/>
    <if206eddf9c648819bd0e03563bd1c52 xmlns="8ba222c0-e557-4a9c-9d6e-406f5851c5bf">
      <Terms xmlns="http://schemas.microsoft.com/office/infopath/2007/PartnerControls">
        <TermInfo xmlns="http://schemas.microsoft.com/office/infopath/2007/PartnerControls">
          <TermName xmlns="http://schemas.microsoft.com/office/infopath/2007/PartnerControls">Communications</TermName>
          <TermId xmlns="http://schemas.microsoft.com/office/infopath/2007/PartnerControls">a54a8ec3-0810-412c-9b00-e1627b41b527</TermId>
        </TermInfo>
      </Terms>
    </if206eddf9c648819bd0e03563bd1c52>
  </documentManagement>
</p:properties>
</file>

<file path=customXml/item2.xml><?xml version="1.0" encoding="utf-8"?>
<ct:contentTypeSchema xmlns:ct="http://schemas.microsoft.com/office/2006/metadata/contentType" xmlns:ma="http://schemas.microsoft.com/office/2006/metadata/properties/metaAttributes" ct:_="" ma:_="" ma:contentTypeName="Document (CDP)" ma:contentTypeID="0x010100F2915F8C5865493A8A5A2E1C0BF5E86D00A19F304F4208C94C8B2383A1237424BC" ma:contentTypeVersion="16" ma:contentTypeDescription="Crée un document." ma:contentTypeScope="" ma:versionID="fb123c813b194ff80b72ceed8a463718">
  <xsd:schema xmlns:xsd="http://www.w3.org/2001/XMLSchema" xmlns:xs="http://www.w3.org/2001/XMLSchema" xmlns:p="http://schemas.microsoft.com/office/2006/metadata/properties" xmlns:ns2="8ba222c0-e557-4a9c-9d6e-406f5851c5bf" xmlns:ns3="8c891e9a-369e-4ac1-88b3-7469f64d5e3d" targetNamespace="http://schemas.microsoft.com/office/2006/metadata/properties" ma:root="true" ma:fieldsID="8272b19880bf5e96dcc24552f653f80c" ns2:_="" ns3:_="">
    <xsd:import namespace="8ba222c0-e557-4a9c-9d6e-406f5851c5bf"/>
    <xsd:import namespace="8c891e9a-369e-4ac1-88b3-7469f64d5e3d"/>
    <xsd:element name="properties">
      <xsd:complexType>
        <xsd:sequence>
          <xsd:element name="documentManagement">
            <xsd:complexType>
              <xsd:all>
                <xsd:element ref="ns2:nf138d9c56d246f896712c9eea1ff31e" minOccurs="0"/>
                <xsd:element ref="ns2:TaxCatchAll" minOccurs="0"/>
                <xsd:element ref="ns2:TaxCatchAllLabel" minOccurs="0"/>
                <xsd:element ref="ns2:if206eddf9c648819bd0e03563bd1c52" minOccurs="0"/>
                <xsd:element ref="ns3:MediaServiceMetadata" minOccurs="0"/>
                <xsd:element ref="ns3:MediaServiceFastMetadata" minOccurs="0"/>
                <xsd:element ref="ns3:MediaServiceDateTaken" minOccurs="0"/>
                <xsd:element ref="ns3:MediaServiceAutoTags" minOccurs="0"/>
                <xsd:element ref="ns2:SharedWithUsers" minOccurs="0"/>
                <xsd:element ref="ns2:SharedWithDetails" minOccurs="0"/>
                <xsd:element ref="ns3:MediaServiceOCR"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a222c0-e557-4a9c-9d6e-406f5851c5bf" elementFormDefault="qualified">
    <xsd:import namespace="http://schemas.microsoft.com/office/2006/documentManagement/types"/>
    <xsd:import namespace="http://schemas.microsoft.com/office/infopath/2007/PartnerControls"/>
    <xsd:element name="nf138d9c56d246f896712c9eea1ff31e" ma:index="8" ma:taxonomy="true" ma:internalName="nf138d9c56d246f896712c9eea1ff31e" ma:taxonomyFieldName="CDP_SDK_SecteurAff" ma:displayName="Secteur d'affaires" ma:default="1;#Rayonnement des affaires|26454bd1-e6f5-4c62-9ded-a5dd2ff57b3f" ma:fieldId="{7f138d9c-56d2-46f8-9671-2c9eea1ff31e}" ma:sspId="657be853-38d9-475f-b1fb-a8d4323ff3f3" ma:termSetId="05deeb3c-42e6-4774-8525-8e84aef580bb"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e8747acf-17d3-4760-895c-c5dd676ab957}" ma:internalName="TaxCatchAll" ma:showField="CatchAllData" ma:web="8ba222c0-e557-4a9c-9d6e-406f5851c5bf">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e8747acf-17d3-4760-895c-c5dd676ab957}" ma:internalName="TaxCatchAllLabel" ma:readOnly="true" ma:showField="CatchAllDataLabel" ma:web="8ba222c0-e557-4a9c-9d6e-406f5851c5bf">
      <xsd:complexType>
        <xsd:complexContent>
          <xsd:extension base="dms:MultiChoiceLookup">
            <xsd:sequence>
              <xsd:element name="Value" type="dms:Lookup" maxOccurs="unbounded" minOccurs="0" nillable="true"/>
            </xsd:sequence>
          </xsd:extension>
        </xsd:complexContent>
      </xsd:complexType>
    </xsd:element>
    <xsd:element name="if206eddf9c648819bd0e03563bd1c52" ma:index="12" ma:taxonomy="true" ma:internalName="if206eddf9c648819bd0e03563bd1c52" ma:taxonomyFieldName="CDP_SDK_TypeDoc" ma:displayName="Nature du document" ma:readOnly="false" ma:fieldId="{2f206edd-f9c6-4881-9bd0-e03563bd1c52}" ma:sspId="657be853-38d9-475f-b1fb-a8d4323ff3f3" ma:termSetId="e51a2803-1e9c-4332-b5f9-7c46816c51ce" ma:anchorId="00000000-0000-0000-0000-000000000000" ma:open="false" ma:isKeyword="false">
      <xsd:complexType>
        <xsd:sequence>
          <xsd:element ref="pc:Terms" minOccurs="0" maxOccurs="1"/>
        </xsd:sequence>
      </xsd:complexType>
    </xsd:element>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891e9a-369e-4ac1-88b3-7469f64d5e3d"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MediaServiceAuto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EA7F36-843A-418B-9234-EFEB0B032F43}">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8ba222c0-e557-4a9c-9d6e-406f5851c5bf"/>
    <ds:schemaRef ds:uri="8c891e9a-369e-4ac1-88b3-7469f64d5e3d"/>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4C044A32-DA2B-40A9-B9CD-7C7A7DED3A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a222c0-e557-4a9c-9d6e-406f5851c5bf"/>
    <ds:schemaRef ds:uri="8c891e9a-369e-4ac1-88b3-7469f64d5e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DD39EAC-B6D5-44D4-9599-82DDDB61CD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65762</TotalTime>
  <Words>2412</Words>
  <Application>Microsoft Macintosh PowerPoint</Application>
  <PresentationFormat>Personnalisé</PresentationFormat>
  <Paragraphs>259</Paragraphs>
  <Slides>26</Slides>
  <Notes>20</Notes>
  <HiddenSlides>0</HiddenSlides>
  <MMClips>0</MMClips>
  <ScaleCrop>false</ScaleCrop>
  <HeadingPairs>
    <vt:vector size="8" baseType="variant">
      <vt:variant>
        <vt:lpstr>Polices utilisées</vt:lpstr>
      </vt:variant>
      <vt:variant>
        <vt:i4>7</vt:i4>
      </vt:variant>
      <vt:variant>
        <vt:lpstr>Thème</vt:lpstr>
      </vt:variant>
      <vt:variant>
        <vt:i4>6</vt:i4>
      </vt:variant>
      <vt:variant>
        <vt:lpstr>Serveurs OLE incorporés</vt:lpstr>
      </vt:variant>
      <vt:variant>
        <vt:i4>1</vt:i4>
      </vt:variant>
      <vt:variant>
        <vt:lpstr>Titres des diapositives</vt:lpstr>
      </vt:variant>
      <vt:variant>
        <vt:i4>26</vt:i4>
      </vt:variant>
    </vt:vector>
  </HeadingPairs>
  <TitlesOfParts>
    <vt:vector size="40" baseType="lpstr">
      <vt:lpstr>Calibri</vt:lpstr>
      <vt:lpstr>Calibri Light</vt:lpstr>
      <vt:lpstr>Helvetica</vt:lpstr>
      <vt:lpstr>Helvetica Light</vt:lpstr>
      <vt:lpstr>HK Grotesk</vt:lpstr>
      <vt:lpstr>Wingdings</vt:lpstr>
      <vt:lpstr>Arial</vt:lpstr>
      <vt:lpstr>3_Template PPT Espace CDPQ</vt:lpstr>
      <vt:lpstr>11_Template PPT Espace CDPQ</vt:lpstr>
      <vt:lpstr>Thème Office</vt:lpstr>
      <vt:lpstr>3_Thème Office</vt:lpstr>
      <vt:lpstr>1_Thème Office</vt:lpstr>
      <vt:lpstr>2_Thème Office</vt:lpstr>
      <vt:lpstr>Diapositive think-cell</vt:lpstr>
      <vt:lpstr>Sources of Richness and Ineffability for Phenomenally Conscious States</vt:lpstr>
      <vt:lpstr>Présentation PowerPoint</vt:lpstr>
      <vt:lpstr>Présentation PowerPoint</vt:lpstr>
      <vt:lpstr>Présentation PowerPoint</vt:lpstr>
      <vt:lpstr>Conscious processing helps humans deal with OOD SETTINGs</vt:lpstr>
      <vt:lpstr>Présentation PowerPoint</vt:lpstr>
      <vt:lpstr>WORKING memory bottleneck for SPARSE DEPENDENCIES</vt:lpstr>
      <vt:lpstr>Présentation PowerPoint</vt:lpstr>
      <vt:lpstr>Probabilistic neural nets for system-2 deep learning?</vt:lpstr>
      <vt:lpstr>Compressed world model / large inference machine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Stochastic hard ATTENTION with attractor dynamics</vt:lpstr>
      <vt:lpstr>Présentation PowerPoint</vt:lpstr>
      <vt:lpstr>Présentation PowerPoint</vt:lpstr>
      <vt:lpstr>Présentation PowerPoint</vt:lpstr>
      <vt:lpstr>FLUID TRANSITIONS BETWEEN ATTRACTOR BASINS</vt:lpstr>
      <vt:lpstr>Présentation PowerPoint</vt:lpstr>
      <vt:lpstr>Présentation PowerPoint</vt:lpstr>
      <vt:lpstr>Questions?</vt:lpstr>
    </vt:vector>
  </TitlesOfParts>
  <Company>Caisse dépot et placement du Québec</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2016-06-17-PresentationEspaceCDPQ_MBoisvert</dc:title>
  <dc:creator>Grenier, Camille</dc:creator>
  <cp:lastModifiedBy>Yoshua Bengio</cp:lastModifiedBy>
  <cp:revision>1637</cp:revision>
  <cp:lastPrinted>2021-07-27T01:47:18Z</cp:lastPrinted>
  <dcterms:created xsi:type="dcterms:W3CDTF">2016-05-19T15:16:01Z</dcterms:created>
  <dcterms:modified xsi:type="dcterms:W3CDTF">2023-06-25T10:43:15Z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0x010100F2915F8C5865493A8A5A2E1C0BF5E86D00A19F304F4208C94C8B2383A1237424BC</vt:lpwstr>
  </property>
  <property fmtid="{D5CDD505-2E9C-101B-9397-08002B2CF9AE}" pid="3" name="CDP_SDK_SecteurAff">
    <vt:lpwstr>38;#Affaires publiques|5b2a1bc9-bef8-4969-bf68-5ecd6ff185b5</vt:lpwstr>
  </property>
  <property fmtid="{D5CDD505-2E9C-101B-9397-08002B2CF9AE}" pid="4" name="CDP_SDK_TypeDoc">
    <vt:lpwstr>4;#Communications|a54a8ec3-0810-412c-9b00-e1627b41b527</vt:lpwstr>
  </property>
  <property fmtid="{D5CDD505-2E9C-101B-9397-08002B2CF9AE}" pid="5" name="Order">
    <vt:r8>14300</vt:r8>
  </property>
</Properties>
</file>