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805" r:id="rId3"/>
    <p:sldMasterId id="2147483858" r:id="rId4"/>
    <p:sldMasterId id="2147483864" r:id="rId5"/>
    <p:sldMasterId id="2147483991" r:id="rId6"/>
    <p:sldMasterId id="2147483996" r:id="rId7"/>
    <p:sldMasterId id="2147484012" r:id="rId8"/>
    <p:sldMasterId id="2147484038" r:id="rId9"/>
  </p:sldMasterIdLst>
  <p:notesMasterIdLst>
    <p:notesMasterId r:id="rId42"/>
  </p:notesMasterIdLst>
  <p:handoutMasterIdLst>
    <p:handoutMasterId r:id="rId43"/>
  </p:handoutMasterIdLst>
  <p:sldIdLst>
    <p:sldId id="308" r:id="rId10"/>
    <p:sldId id="1624" r:id="rId11"/>
    <p:sldId id="1626" r:id="rId12"/>
    <p:sldId id="1625" r:id="rId13"/>
    <p:sldId id="1627" r:id="rId14"/>
    <p:sldId id="1628" r:id="rId15"/>
    <p:sldId id="1629" r:id="rId16"/>
    <p:sldId id="1630" r:id="rId17"/>
    <p:sldId id="1631" r:id="rId18"/>
    <p:sldId id="1632" r:id="rId19"/>
    <p:sldId id="1635" r:id="rId20"/>
    <p:sldId id="1636" r:id="rId21"/>
    <p:sldId id="1637" r:id="rId22"/>
    <p:sldId id="1633" r:id="rId23"/>
    <p:sldId id="1614" r:id="rId24"/>
    <p:sldId id="373" r:id="rId25"/>
    <p:sldId id="1634" r:id="rId26"/>
    <p:sldId id="1615" r:id="rId27"/>
    <p:sldId id="1621" r:id="rId28"/>
    <p:sldId id="1616" r:id="rId29"/>
    <p:sldId id="1622" r:id="rId30"/>
    <p:sldId id="1612" r:id="rId31"/>
    <p:sldId id="1617" r:id="rId32"/>
    <p:sldId id="309" r:id="rId33"/>
    <p:sldId id="1639" r:id="rId34"/>
    <p:sldId id="1642" r:id="rId35"/>
    <p:sldId id="1643" r:id="rId36"/>
    <p:sldId id="1644" r:id="rId37"/>
    <p:sldId id="1640" r:id="rId38"/>
    <p:sldId id="1641" r:id="rId39"/>
    <p:sldId id="1595" r:id="rId40"/>
    <p:sldId id="297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99AEC019-3003-4FF1-901A-4E10A76854F9}">
          <p14:sldIdLst/>
        </p14:section>
        <p14:section name="★ PPT_Template" id="{E8CA9A6E-77A3-4C02-BF48-34064082923A}">
          <p14:sldIdLst>
            <p14:sldId id="308"/>
            <p14:sldId id="1624"/>
            <p14:sldId id="1626"/>
            <p14:sldId id="1625"/>
            <p14:sldId id="1627"/>
            <p14:sldId id="1628"/>
            <p14:sldId id="1629"/>
            <p14:sldId id="1630"/>
            <p14:sldId id="1631"/>
            <p14:sldId id="1632"/>
            <p14:sldId id="1635"/>
            <p14:sldId id="1636"/>
            <p14:sldId id="1637"/>
            <p14:sldId id="1633"/>
            <p14:sldId id="1614"/>
            <p14:sldId id="373"/>
            <p14:sldId id="1634"/>
            <p14:sldId id="1615"/>
            <p14:sldId id="1621"/>
            <p14:sldId id="1616"/>
            <p14:sldId id="1622"/>
            <p14:sldId id="1612"/>
            <p14:sldId id="1617"/>
            <p14:sldId id="309"/>
            <p14:sldId id="1639"/>
            <p14:sldId id="1642"/>
            <p14:sldId id="1643"/>
            <p14:sldId id="1644"/>
            <p14:sldId id="1640"/>
            <p14:sldId id="1641"/>
            <p14:sldId id="1595"/>
            <p14:sldId id="297"/>
          </p14:sldIdLst>
        </p14:section>
        <p14:section name="Screen_Layout (Reference)" id="{E77577F3-B540-43D1-84DD-B0221DF28DC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C51"/>
    <a:srgbClr val="B747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1" autoAdjust="0"/>
    <p:restoredTop sz="95361"/>
  </p:normalViewPr>
  <p:slideViewPr>
    <p:cSldViewPr snapToGrid="0">
      <p:cViewPr>
        <p:scale>
          <a:sx n="100" d="100"/>
          <a:sy n="100" d="100"/>
        </p:scale>
        <p:origin x="96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4EA05F37-138B-D056-3D7E-3225CC64FF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781137D-6B30-AEAE-9558-E3E9813243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DAA95-AE8A-1C40-BFF0-0B6FCB9BD86E}" type="datetimeFigureOut">
              <a:rPr lang="en-CA" smtClean="0"/>
              <a:t>2023-12-08</a:t>
            </a:fld>
            <a:endParaRPr lang="en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2BD40C6-0998-AFA1-2E27-41B45319B5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C5654A9-1C27-A059-5ED7-92695A91B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1EABD-035E-5C45-8EB0-11515C76E8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989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914D-5899-C941-922D-01306A6F8DCF}" type="datetimeFigureOut">
              <a:rPr lang="fr-FR" smtClean="0"/>
              <a:t>08/12/2023</a:t>
            </a:fld>
            <a:endParaRPr lang="fr-FR" dirty="0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3BF6-DD12-0046-BD1A-B591D996A6C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17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Relationship Id="rId3" Type="http://schemas.openxmlformats.org/officeDocument/2006/relationships/hyperlink" Target="https://tinyurl.com/gflownet-tutorial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8" name="Google Shape;1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CA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45min</a:t>
            </a:r>
            <a:r>
              <a:rPr lang="fr-CA" b="0" i="0" baseline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b="0" i="0" baseline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+ 15 min </a:t>
            </a:r>
            <a:r>
              <a:rPr lang="fr-CA" b="0" i="0" baseline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q&amp;a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50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Include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baseline="0" dirty="0"/>
              <a:t> a </a:t>
            </a:r>
            <a:r>
              <a:rPr lang="fr-FR" baseline="0" dirty="0" err="1"/>
              <a:t>list</a:t>
            </a:r>
            <a:r>
              <a:rPr lang="fr-FR" baseline="0" dirty="0"/>
              <a:t> at the </a:t>
            </a:r>
            <a:r>
              <a:rPr lang="fr-FR" baseline="0" dirty="0" err="1"/>
              <a:t>beginning</a:t>
            </a:r>
            <a:r>
              <a:rPr lang="fr-FR" baseline="0" dirty="0"/>
              <a:t> and as </a:t>
            </a:r>
            <a:r>
              <a:rPr lang="fr-FR" baseline="0" dirty="0" err="1"/>
              <a:t>reminder</a:t>
            </a:r>
            <a:r>
              <a:rPr lang="fr-FR" baseline="0" dirty="0"/>
              <a:t> </a:t>
            </a:r>
            <a:r>
              <a:rPr lang="fr-FR" baseline="0" dirty="0" err="1"/>
              <a:t>along</a:t>
            </a:r>
            <a:r>
              <a:rPr lang="fr-FR" baseline="0" dirty="0"/>
              <a:t> the </a:t>
            </a:r>
            <a:r>
              <a:rPr lang="fr-FR" baseline="0" dirty="0" err="1"/>
              <a:t>way</a:t>
            </a:r>
            <a:r>
              <a:rPr lang="fr-FR" baseline="0" dirty="0"/>
              <a:t>, roadmap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58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hlinkClick r:id="rId3"/>
              </a:rPr>
              <a:t>https://tinyurl.com/gflownet-tutorial</a:t>
            </a:r>
            <a:endParaRPr lang="fr-FR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761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34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8cd0144fb2_1_2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g28cd0144fb2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59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283b4fd5ca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283b4fd5ca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70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283b4fd5ca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283b4fd5ca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07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283b4fd5ca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283b4fd5ca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67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029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60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65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e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microsoft.com/office/2007/relationships/hdphoto" Target="../media/hdphoto1.wdp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849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texte 2">
  <p:cSld name="Image et texte 2">
    <p:bg>
      <p:bgPr>
        <a:solidFill>
          <a:srgbClr val="F3B69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/>
          <p:nvPr/>
        </p:nvSpPr>
        <p:spPr>
          <a:xfrm>
            <a:off x="5169600" y="0"/>
            <a:ext cx="7029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26400" cy="1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8"/>
          <p:cNvSpPr txBox="1">
            <a:spLocks noGrp="1"/>
          </p:cNvSpPr>
          <p:nvPr>
            <p:ph type="body" idx="1"/>
          </p:nvPr>
        </p:nvSpPr>
        <p:spPr>
          <a:xfrm>
            <a:off x="5640000" y="3220433"/>
            <a:ext cx="51936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8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239" name="Google Shape;239;p8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0" name="Google Shape;240;p8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1" name="Google Shape;241;p8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242" name="Google Shape;242;p8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287" name="Google Shape;287;p8"/>
          <p:cNvSpPr txBox="1">
            <a:spLocks noGrp="1"/>
          </p:cNvSpPr>
          <p:nvPr>
            <p:ph type="subTitle" idx="2"/>
          </p:nvPr>
        </p:nvSpPr>
        <p:spPr>
          <a:xfrm>
            <a:off x="5640000" y="1792833"/>
            <a:ext cx="6038400" cy="1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8" name="Google Shape;288;p8"/>
          <p:cNvSpPr>
            <a:spLocks noGrp="1"/>
          </p:cNvSpPr>
          <p:nvPr>
            <p:ph type="pic" idx="3"/>
          </p:nvPr>
        </p:nvSpPr>
        <p:spPr>
          <a:xfrm>
            <a:off x="1272000" y="2001633"/>
            <a:ext cx="3316800" cy="3316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946">
          <p15:clr>
            <a:srgbClr val="E46962"/>
          </p15:clr>
        </p15:guide>
        <p15:guide id="4" pos="2665">
          <p15:clr>
            <a:srgbClr val="E46962"/>
          </p15:clr>
        </p15:guide>
        <p15:guide id="5" pos="5517">
          <p15:clr>
            <a:srgbClr val="E46962"/>
          </p15:clr>
        </p15:guide>
        <p15:guide id="6" orient="horz" pos="1521">
          <p15:clr>
            <a:srgbClr val="E46962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colonne 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Espace réservé pour une image  12"/>
          <p:cNvSpPr>
            <a:spLocks noGrp="1"/>
          </p:cNvSpPr>
          <p:nvPr>
            <p:ph type="pic" idx="21"/>
          </p:nvPr>
        </p:nvSpPr>
        <p:spPr>
          <a:xfrm>
            <a:off x="6362603" y="-1588"/>
            <a:ext cx="5829397" cy="68754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22960" y="1825625"/>
            <a:ext cx="5181602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05" name="Connecteur droit 8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106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Connecteur droit 10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2961" y="1825625"/>
            <a:ext cx="3235769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colonn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2961" y="4301654"/>
            <a:ext cx="2377440" cy="187531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26" name="Espace réservé pour une image  14"/>
          <p:cNvSpPr>
            <a:spLocks noGrp="1"/>
          </p:cNvSpPr>
          <p:nvPr>
            <p:ph type="pic" sz="quarter" idx="21"/>
          </p:nvPr>
        </p:nvSpPr>
        <p:spPr>
          <a:xfrm>
            <a:off x="838200" y="1789113"/>
            <a:ext cx="2377440" cy="23774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Espace réservé pour une image  14"/>
          <p:cNvSpPr>
            <a:spLocks noGrp="1"/>
          </p:cNvSpPr>
          <p:nvPr>
            <p:ph type="pic" sz="quarter" idx="22"/>
          </p:nvPr>
        </p:nvSpPr>
        <p:spPr>
          <a:xfrm>
            <a:off x="3535681" y="1789113"/>
            <a:ext cx="2377443" cy="23774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Espace réservé pour une image  14"/>
          <p:cNvSpPr>
            <a:spLocks noGrp="1"/>
          </p:cNvSpPr>
          <p:nvPr>
            <p:ph type="pic" sz="quarter" idx="23"/>
          </p:nvPr>
        </p:nvSpPr>
        <p:spPr>
          <a:xfrm>
            <a:off x="6248401" y="1789113"/>
            <a:ext cx="2377443" cy="23774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Espace réservé pour une image  14"/>
          <p:cNvSpPr>
            <a:spLocks noGrp="1"/>
          </p:cNvSpPr>
          <p:nvPr>
            <p:ph type="pic" sz="quarter" idx="24"/>
          </p:nvPr>
        </p:nvSpPr>
        <p:spPr>
          <a:xfrm>
            <a:off x="8961118" y="1789113"/>
            <a:ext cx="2377443" cy="23774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 colonnes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3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53438" y="2675820"/>
            <a:ext cx="1934310" cy="35011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255953" indent="-255953">
              <a:defRPr sz="1600"/>
            </a:lvl3pPr>
            <a:lvl4pPr marL="515449" indent="-285261">
              <a:defRPr sz="1600"/>
            </a:lvl4pPr>
            <a:lvl5pPr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ités 1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052079" y="1982253"/>
            <a:ext cx="1441869" cy="1114308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  <a:lvl2pPr>
              <a:defRPr sz="1300"/>
            </a:lvl2pPr>
            <a:lvl3pPr marL="193108" indent="-193108">
              <a:defRPr sz="1300"/>
            </a:lvl3pPr>
            <a:lvl4pPr marL="445407" indent="-215219">
              <a:defRPr sz="1300"/>
            </a:lvl4pPr>
            <a:lvl5pPr>
              <a:defRPr sz="13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48" name="Espace réservé pour une image  15"/>
          <p:cNvSpPr>
            <a:spLocks noGrp="1"/>
          </p:cNvSpPr>
          <p:nvPr>
            <p:ph type="pic" sz="quarter" idx="21"/>
          </p:nvPr>
        </p:nvSpPr>
        <p:spPr>
          <a:xfrm>
            <a:off x="822960" y="1885700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Espace réservé pour une image  15"/>
          <p:cNvSpPr>
            <a:spLocks noGrp="1"/>
          </p:cNvSpPr>
          <p:nvPr>
            <p:ph type="pic" sz="quarter" idx="22"/>
          </p:nvPr>
        </p:nvSpPr>
        <p:spPr>
          <a:xfrm>
            <a:off x="3544894" y="1885700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6266829" y="1885700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Espace réservé pour une image  15"/>
          <p:cNvSpPr>
            <a:spLocks noGrp="1"/>
          </p:cNvSpPr>
          <p:nvPr>
            <p:ph type="pic" sz="quarter" idx="24"/>
          </p:nvPr>
        </p:nvSpPr>
        <p:spPr>
          <a:xfrm>
            <a:off x="8988762" y="1885700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Espace réservé pour une image  15"/>
          <p:cNvSpPr>
            <a:spLocks noGrp="1"/>
          </p:cNvSpPr>
          <p:nvPr>
            <p:ph type="pic" sz="quarter" idx="25"/>
          </p:nvPr>
        </p:nvSpPr>
        <p:spPr>
          <a:xfrm>
            <a:off x="822960" y="3225407"/>
            <a:ext cx="1114311" cy="11143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Espace réservé pour une image  15"/>
          <p:cNvSpPr>
            <a:spLocks noGrp="1"/>
          </p:cNvSpPr>
          <p:nvPr>
            <p:ph type="pic" sz="quarter" idx="26"/>
          </p:nvPr>
        </p:nvSpPr>
        <p:spPr>
          <a:xfrm>
            <a:off x="3544894" y="3225407"/>
            <a:ext cx="1114311" cy="11143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Espace réservé pour une image  15"/>
          <p:cNvSpPr>
            <a:spLocks noGrp="1"/>
          </p:cNvSpPr>
          <p:nvPr>
            <p:ph type="pic" sz="quarter" idx="27"/>
          </p:nvPr>
        </p:nvSpPr>
        <p:spPr>
          <a:xfrm>
            <a:off x="6266829" y="3225407"/>
            <a:ext cx="1114311" cy="11143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Espace réservé pour une image  15"/>
          <p:cNvSpPr>
            <a:spLocks noGrp="1"/>
          </p:cNvSpPr>
          <p:nvPr>
            <p:ph type="pic" sz="quarter" idx="28"/>
          </p:nvPr>
        </p:nvSpPr>
        <p:spPr>
          <a:xfrm>
            <a:off x="8988762" y="3225407"/>
            <a:ext cx="1114311" cy="11143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Espace réservé pour une image  15"/>
          <p:cNvSpPr>
            <a:spLocks noGrp="1"/>
          </p:cNvSpPr>
          <p:nvPr>
            <p:ph type="pic" sz="quarter" idx="29"/>
          </p:nvPr>
        </p:nvSpPr>
        <p:spPr>
          <a:xfrm>
            <a:off x="822960" y="4554482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Espace réservé pour une image  15"/>
          <p:cNvSpPr>
            <a:spLocks noGrp="1"/>
          </p:cNvSpPr>
          <p:nvPr>
            <p:ph type="pic" sz="quarter" idx="30"/>
          </p:nvPr>
        </p:nvSpPr>
        <p:spPr>
          <a:xfrm>
            <a:off x="3544894" y="4554482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Espace réservé pour une image  15"/>
          <p:cNvSpPr>
            <a:spLocks noGrp="1"/>
          </p:cNvSpPr>
          <p:nvPr>
            <p:ph type="pic" sz="quarter" idx="31"/>
          </p:nvPr>
        </p:nvSpPr>
        <p:spPr>
          <a:xfrm>
            <a:off x="6266829" y="4554482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Espace réservé pour une image  15"/>
          <p:cNvSpPr>
            <a:spLocks noGrp="1"/>
          </p:cNvSpPr>
          <p:nvPr>
            <p:ph type="pic" sz="quarter" idx="32"/>
          </p:nvPr>
        </p:nvSpPr>
        <p:spPr>
          <a:xfrm>
            <a:off x="8988762" y="4554482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# comite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6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968369" y="2339168"/>
            <a:ext cx="2901340" cy="1257743"/>
          </a:xfrm>
          <a:prstGeom prst="rect">
            <a:avLst/>
          </a:prstGeom>
        </p:spPr>
        <p:txBody>
          <a:bodyPr anchor="b"/>
          <a:lstStyle>
            <a:lvl1pPr algn="ctr">
              <a:defRPr sz="5000">
                <a:solidFill>
                  <a:schemeClr val="accent1"/>
                </a:solidFill>
              </a:defRPr>
            </a:lvl1pPr>
            <a:lvl2pPr algn="ctr">
              <a:defRPr sz="5000">
                <a:solidFill>
                  <a:schemeClr val="accent1"/>
                </a:solidFill>
              </a:defRPr>
            </a:lvl2pPr>
            <a:lvl3pPr marL="0" indent="0" algn="ctr">
              <a:buSzTx/>
              <a:buNone/>
              <a:defRPr sz="5000">
                <a:solidFill>
                  <a:schemeClr val="accent1"/>
                </a:solidFill>
              </a:defRPr>
            </a:lvl3pPr>
            <a:lvl4pPr marL="874005" indent="-643818" algn="ctr">
              <a:defRPr sz="5000">
                <a:solidFill>
                  <a:schemeClr val="accent1"/>
                </a:solidFill>
              </a:defRPr>
            </a:lvl4pPr>
            <a:lvl5pPr algn="ctr">
              <a:defRPr sz="5000"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69" name="Ellipse 4"/>
          <p:cNvSpPr/>
          <p:nvPr/>
        </p:nvSpPr>
        <p:spPr>
          <a:xfrm>
            <a:off x="1873703" y="2191267"/>
            <a:ext cx="3090677" cy="3093115"/>
          </a:xfrm>
          <a:prstGeom prst="ellips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 latinLnBrk="0" hangingPunct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Connecteur droit 31"/>
          <p:cNvSpPr/>
          <p:nvPr/>
        </p:nvSpPr>
        <p:spPr>
          <a:xfrm>
            <a:off x="8266189" y="3679919"/>
            <a:ext cx="1023340" cy="3"/>
          </a:xfrm>
          <a:prstGeom prst="line">
            <a:avLst/>
          </a:prstGeom>
          <a:ln w="635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171" name="Ellipse 32"/>
          <p:cNvSpPr/>
          <p:nvPr/>
        </p:nvSpPr>
        <p:spPr>
          <a:xfrm>
            <a:off x="7231177" y="2191267"/>
            <a:ext cx="3090677" cy="3093115"/>
          </a:xfrm>
          <a:prstGeom prst="ellips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 latinLnBrk="0" hangingPunct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Ellipse 28"/>
          <p:cNvSpPr/>
          <p:nvPr/>
        </p:nvSpPr>
        <p:spPr>
          <a:xfrm>
            <a:off x="4594616" y="2191266"/>
            <a:ext cx="3090677" cy="3090677"/>
          </a:xfrm>
          <a:prstGeom prst="ellips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 latinLnBrk="0" hangingPunct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Connecteur droit 27"/>
          <p:cNvSpPr/>
          <p:nvPr/>
        </p:nvSpPr>
        <p:spPr>
          <a:xfrm>
            <a:off x="5533616" y="3679919"/>
            <a:ext cx="1023340" cy="3"/>
          </a:xfrm>
          <a:prstGeom prst="line">
            <a:avLst/>
          </a:prstGeom>
          <a:ln w="635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174" name="Connecteur droit 15"/>
          <p:cNvSpPr/>
          <p:nvPr/>
        </p:nvSpPr>
        <p:spPr>
          <a:xfrm>
            <a:off x="2907370" y="3679919"/>
            <a:ext cx="1023340" cy="3"/>
          </a:xfrm>
          <a:prstGeom prst="line">
            <a:avLst/>
          </a:prstGeom>
          <a:ln w="635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1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# Comite 10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8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43938" y="1702735"/>
            <a:ext cx="1835363" cy="953689"/>
          </a:xfrm>
          <a:prstGeom prst="rect">
            <a:avLst/>
          </a:prstGeom>
        </p:spPr>
        <p:txBody>
          <a:bodyPr anchor="b"/>
          <a:lstStyle>
            <a:lvl1pPr algn="ctr">
              <a:defRPr sz="5000">
                <a:solidFill>
                  <a:schemeClr val="accent1"/>
                </a:solidFill>
              </a:defRPr>
            </a:lvl1pPr>
            <a:lvl2pPr algn="ctr">
              <a:defRPr sz="5000">
                <a:solidFill>
                  <a:schemeClr val="accent1"/>
                </a:solidFill>
              </a:defRPr>
            </a:lvl2pPr>
            <a:lvl3pPr marL="0" indent="0" algn="ctr">
              <a:buSzTx/>
              <a:buNone/>
              <a:defRPr sz="5000">
                <a:solidFill>
                  <a:schemeClr val="accent1"/>
                </a:solidFill>
              </a:defRPr>
            </a:lvl3pPr>
            <a:lvl4pPr marL="874005" indent="-643818" algn="ctr">
              <a:defRPr sz="5000">
                <a:solidFill>
                  <a:schemeClr val="accent1"/>
                </a:solidFill>
              </a:defRPr>
            </a:lvl4pPr>
            <a:lvl5pPr algn="ctr">
              <a:defRPr sz="5000">
                <a:solidFill>
                  <a:schemeClr val="accent1"/>
                </a:solidFill>
              </a:defRPr>
            </a:lvl5pPr>
          </a:lstStyle>
          <a:p>
            <a:r>
              <a:t>###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re comit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 15" descr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67" y="1786269"/>
            <a:ext cx="11361133" cy="4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9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08018" y="2820959"/>
            <a:ext cx="2292382" cy="187862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50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5000">
                <a:solidFill>
                  <a:schemeClr val="accent1"/>
                </a:solidFill>
              </a:defRPr>
            </a:lvl2pPr>
            <a:lvl3pPr marL="799856" indent="-799856">
              <a:spcBef>
                <a:spcPts val="0"/>
              </a:spcBef>
              <a:defRPr sz="5000">
                <a:solidFill>
                  <a:schemeClr val="accent1"/>
                </a:solidFill>
              </a:defRPr>
            </a:lvl3pPr>
            <a:lvl4pPr marL="954483" indent="-724296">
              <a:spcBef>
                <a:spcPts val="0"/>
              </a:spcBef>
              <a:defRPr sz="50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 sz="5000">
                <a:solidFill>
                  <a:schemeClr val="accent1"/>
                </a:solidFill>
              </a:defRPr>
            </a:lvl5pPr>
          </a:lstStyle>
          <a:p>
            <a:r>
              <a:t>000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4" name="Connecteur droit 6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195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Connecteur droit 8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19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re comite mau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 10" descr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15" descr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59" y="1786269"/>
            <a:ext cx="11324347" cy="4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0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08018" y="2820959"/>
            <a:ext cx="2292382" cy="187862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50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 sz="5000">
                <a:solidFill>
                  <a:schemeClr val="accent2"/>
                </a:solidFill>
              </a:defRPr>
            </a:lvl2pPr>
            <a:lvl3pPr marL="799856" indent="-799856">
              <a:spcBef>
                <a:spcPts val="0"/>
              </a:spcBef>
              <a:defRPr sz="5000">
                <a:solidFill>
                  <a:schemeClr val="accent2"/>
                </a:solidFill>
              </a:defRPr>
            </a:lvl3pPr>
            <a:lvl4pPr marL="954483" indent="-724296">
              <a:spcBef>
                <a:spcPts val="0"/>
              </a:spcBef>
              <a:defRPr sz="50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defRPr sz="5000">
                <a:solidFill>
                  <a:schemeClr val="accent2"/>
                </a:solidFill>
              </a:defRPr>
            </a:lvl5pPr>
          </a:lstStyle>
          <a:p>
            <a:r>
              <a:t>000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8" name="Connecteur droit 6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209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924" y="6217846"/>
            <a:ext cx="927303" cy="37728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onnecteur droit 8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vestiss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2960" y="1828799"/>
            <a:ext cx="10515601" cy="1244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SzTx/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20" name="Espace réservé pour une image  9"/>
          <p:cNvSpPr>
            <a:spLocks noGrp="1"/>
          </p:cNvSpPr>
          <p:nvPr>
            <p:ph type="pic" sz="quarter" idx="21"/>
          </p:nvPr>
        </p:nvSpPr>
        <p:spPr>
          <a:xfrm>
            <a:off x="798514" y="3147803"/>
            <a:ext cx="6350750" cy="25630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texte 4">
  <p:cSld name="Image et texte 4">
    <p:bg>
      <p:bgPr>
        <a:solidFill>
          <a:srgbClr val="F4DA9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/>
          <p:nvPr/>
        </p:nvSpPr>
        <p:spPr>
          <a:xfrm>
            <a:off x="5169600" y="0"/>
            <a:ext cx="7029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264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body" idx="1"/>
          </p:nvPr>
        </p:nvSpPr>
        <p:spPr>
          <a:xfrm>
            <a:off x="5640000" y="2688000"/>
            <a:ext cx="3019200" cy="2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9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294" name="Google Shape;294;p9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" name="Google Shape;295;p9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6" name="Google Shape;296;p9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297" name="Google Shape;297;p9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342" name="Google Shape;342;p9"/>
          <p:cNvSpPr txBox="1">
            <a:spLocks noGrp="1"/>
          </p:cNvSpPr>
          <p:nvPr>
            <p:ph type="subTitle" idx="2"/>
          </p:nvPr>
        </p:nvSpPr>
        <p:spPr>
          <a:xfrm>
            <a:off x="5640000" y="2001600"/>
            <a:ext cx="2888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9"/>
          <p:cNvSpPr>
            <a:spLocks noGrp="1"/>
          </p:cNvSpPr>
          <p:nvPr>
            <p:ph type="pic" idx="3"/>
          </p:nvPr>
        </p:nvSpPr>
        <p:spPr>
          <a:xfrm>
            <a:off x="1272000" y="2001600"/>
            <a:ext cx="3316800" cy="33168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344" name="Google Shape;344;p9"/>
          <p:cNvCxnSpPr/>
          <p:nvPr/>
        </p:nvCxnSpPr>
        <p:spPr>
          <a:xfrm>
            <a:off x="5774400" y="2001600"/>
            <a:ext cx="276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" name="Google Shape;345;p9"/>
          <p:cNvSpPr txBox="1">
            <a:spLocks noGrp="1"/>
          </p:cNvSpPr>
          <p:nvPr>
            <p:ph type="body" idx="4"/>
          </p:nvPr>
        </p:nvSpPr>
        <p:spPr>
          <a:xfrm>
            <a:off x="8662800" y="2688000"/>
            <a:ext cx="3019200" cy="2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9"/>
          <p:cNvSpPr txBox="1">
            <a:spLocks noGrp="1"/>
          </p:cNvSpPr>
          <p:nvPr>
            <p:ph type="subTitle" idx="5"/>
          </p:nvPr>
        </p:nvSpPr>
        <p:spPr>
          <a:xfrm>
            <a:off x="8662800" y="2001600"/>
            <a:ext cx="2888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cxnSp>
        <p:nvCxnSpPr>
          <p:cNvPr id="347" name="Google Shape;347;p9"/>
          <p:cNvCxnSpPr/>
          <p:nvPr/>
        </p:nvCxnSpPr>
        <p:spPr>
          <a:xfrm>
            <a:off x="8783067" y="2001600"/>
            <a:ext cx="279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270">
          <p15:clr>
            <a:srgbClr val="E46962"/>
          </p15:clr>
        </p15:guide>
        <p15:guide id="4" pos="2665">
          <p15:clr>
            <a:srgbClr val="E46962"/>
          </p15:clr>
        </p15:guide>
        <p15:guide id="5" pos="5517">
          <p15:clr>
            <a:srgbClr val="E46962"/>
          </p15:clr>
        </p15:guide>
        <p15:guide id="6" pos="4091">
          <p15:clr>
            <a:srgbClr val="E46962"/>
          </p15:clr>
        </p15:guide>
        <p15:guide id="7" pos="4148">
          <p15:clr>
            <a:srgbClr val="E46962"/>
          </p15:clr>
        </p15:guide>
        <p15:guide id="8" pos="4034">
          <p15:clr>
            <a:srgbClr val="E46962"/>
          </p15:clr>
        </p15:guide>
        <p15:guide id="9" orient="horz" pos="946">
          <p15:clr>
            <a:srgbClr val="E46962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laboration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2960" y="1825625"/>
            <a:ext cx="4114802" cy="75394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  <a:lvl2pPr>
              <a:defRPr sz="3000">
                <a:solidFill>
                  <a:schemeClr val="accent1"/>
                </a:solidFill>
              </a:defRPr>
            </a:lvl2pPr>
            <a:lvl3pPr marL="346605" indent="-346605">
              <a:defRPr sz="3000">
                <a:solidFill>
                  <a:schemeClr val="accent1"/>
                </a:solidFill>
              </a:defRPr>
            </a:lvl3pPr>
            <a:lvl4pPr marL="616478" indent="-386291">
              <a:defRPr sz="3000">
                <a:solidFill>
                  <a:schemeClr val="accent1"/>
                </a:solidFill>
              </a:defRPr>
            </a:lvl4pPr>
            <a:lvl5pPr>
              <a:defRPr sz="3000"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g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ctangle 13"/>
          <p:cNvSpPr/>
          <p:nvPr/>
        </p:nvSpPr>
        <p:spPr>
          <a:xfrm>
            <a:off x="798969" y="1600417"/>
            <a:ext cx="3109486" cy="4453102"/>
          </a:xfrm>
          <a:prstGeom prst="rect">
            <a:avLst/>
          </a:prstGeom>
          <a:solidFill>
            <a:schemeClr val="accent2">
              <a:alpha val="60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latinLnBrk="0" hangingPunct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41069" y="1703257"/>
            <a:ext cx="2672802" cy="298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41" name="Connecteur droit 6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242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Connecteur droit 8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44" name="Connecteur droit 20"/>
          <p:cNvSpPr/>
          <p:nvPr/>
        </p:nvSpPr>
        <p:spPr>
          <a:xfrm>
            <a:off x="4040318" y="2002001"/>
            <a:ext cx="7458466" cy="5"/>
          </a:xfrm>
          <a:prstGeom prst="line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rtenaires log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3" name="Connecteur droit 7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54" name="Espace réservé pour une image  8"/>
          <p:cNvSpPr>
            <a:spLocks noGrp="1"/>
          </p:cNvSpPr>
          <p:nvPr>
            <p:ph type="pic" idx="21"/>
          </p:nvPr>
        </p:nvSpPr>
        <p:spPr>
          <a:xfrm>
            <a:off x="822325" y="1886555"/>
            <a:ext cx="10660065" cy="42736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Connecteur droit 4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264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1_Titre et conten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/>
          </a:p>
        </p:txBody>
      </p:sp>
    </p:spTree>
    <p:extLst/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>
                <a:solidFill>
                  <a:srgbClr val="82CFBE"/>
                </a:solidFill>
              </a:rPr>
              <a:pPr/>
              <a:t>‹#›</a:t>
            </a:fld>
            <a:endParaRPr lang="uk-UA"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 sans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233280" y="529921"/>
            <a:ext cx="11735520" cy="3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/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9" lvl="0" indent="-3428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8" lvl="1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6" lvl="2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5" lvl="3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94" lvl="4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2" lvl="5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91" lvl="6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90" lvl="7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88" lvl="8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/>
          </a:p>
        </p:txBody>
      </p:sp>
    </p:spTree>
    <p:extLst/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En-tête de sec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9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98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96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95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94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92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91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9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788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texte 1">
  <p:cSld name="Image et texte 1">
    <p:bg>
      <p:bgPr>
        <a:solidFill>
          <a:srgbClr val="CEB3D3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"/>
          <p:cNvSpPr>
            <a:spLocks noGrp="1"/>
          </p:cNvSpPr>
          <p:nvPr>
            <p:ph type="pic" idx="2"/>
          </p:nvPr>
        </p:nvSpPr>
        <p:spPr>
          <a:xfrm>
            <a:off x="1665600" y="1598400"/>
            <a:ext cx="2467200" cy="3912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350" name="Google Shape;350;p10"/>
          <p:cNvSpPr/>
          <p:nvPr/>
        </p:nvSpPr>
        <p:spPr>
          <a:xfrm>
            <a:off x="5179200" y="0"/>
            <a:ext cx="70128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0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3994800" cy="1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2" name="Google Shape;352;p10"/>
          <p:cNvSpPr txBox="1">
            <a:spLocks noGrp="1"/>
          </p:cNvSpPr>
          <p:nvPr>
            <p:ph type="body" idx="1"/>
          </p:nvPr>
        </p:nvSpPr>
        <p:spPr>
          <a:xfrm>
            <a:off x="5640000" y="2001633"/>
            <a:ext cx="6028800" cy="4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10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354" name="Google Shape;354;p10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" name="Google Shape;355;p10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56" name="Google Shape;356;p10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357" name="Google Shape;357;p10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402" name="Google Shape;402;p10"/>
          <p:cNvSpPr txBox="1">
            <a:spLocks noGrp="1"/>
          </p:cNvSpPr>
          <p:nvPr>
            <p:ph type="subTitle" idx="3"/>
          </p:nvPr>
        </p:nvSpPr>
        <p:spPr>
          <a:xfrm>
            <a:off x="5640000" y="291233"/>
            <a:ext cx="6028800" cy="1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946">
          <p15:clr>
            <a:srgbClr val="E46962"/>
          </p15:clr>
        </p15:guide>
        <p15:guide id="4" pos="2665">
          <p15:clr>
            <a:srgbClr val="E46962"/>
          </p15:clr>
        </p15:guide>
        <p15:guide id="5" pos="5513">
          <p15:clr>
            <a:srgbClr val="E46962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9" lvl="0" indent="-3428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8" lvl="1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6" lvl="2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5" lvl="3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94" lvl="4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2" lvl="5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91" lvl="6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90" lvl="7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88" lvl="8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9" lvl="0" indent="-3428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8" lvl="1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6" lvl="2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5" lvl="3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94" lvl="4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2" lvl="5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91" lvl="6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90" lvl="7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88" lvl="8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/>
          </a:p>
        </p:txBody>
      </p:sp>
    </p:spTree>
    <p:extLst/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99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98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96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95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94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92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91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9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788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9" lvl="0" indent="-3428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8" lvl="1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6" lvl="2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5" lvl="3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94" lvl="4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2" lvl="5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91" lvl="6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90" lvl="7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88" lvl="8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99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98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96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95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94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92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91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9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788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9" lvl="0" indent="-3428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8" lvl="1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6" lvl="2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5" lvl="3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94" lvl="4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2" lvl="5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91" lvl="6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90" lvl="7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88" lvl="8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/>
          </a:p>
        </p:txBody>
      </p:sp>
    </p:spTree>
    <p:extLst/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9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98" lvl="1" indent="-4063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96" lvl="2" indent="-3809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95" lvl="3" indent="-3555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94" lvl="4" indent="-3555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92" lvl="5" indent="-3555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91" lvl="6" indent="-3555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90" lvl="7" indent="-3555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788" lvl="8" indent="-3555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9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98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96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95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94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92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91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9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788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/>
          </a:p>
        </p:txBody>
      </p:sp>
    </p:spTree>
    <p:extLst/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9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98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96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95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94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92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91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9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788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/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9" lvl="0" indent="-3428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8" lvl="1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6" lvl="2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5" lvl="3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94" lvl="4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92" lvl="5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91" lvl="6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90" lvl="7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88" lvl="8" indent="-34289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texte 3">
  <p:cSld name="Image et texte 3">
    <p:bg>
      <p:bgPr>
        <a:solidFill>
          <a:srgbClr val="B9DBC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"/>
          <p:cNvSpPr/>
          <p:nvPr/>
        </p:nvSpPr>
        <p:spPr>
          <a:xfrm>
            <a:off x="5169600" y="0"/>
            <a:ext cx="7029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1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264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6" name="Google Shape;406;p11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407" name="Google Shape;407;p11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8" name="Google Shape;408;p11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09" name="Google Shape;409;p11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410" name="Google Shape;410;p11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455" name="Google Shape;455;p11"/>
          <p:cNvSpPr txBox="1">
            <a:spLocks noGrp="1"/>
          </p:cNvSpPr>
          <p:nvPr>
            <p:ph type="subTitle" idx="1"/>
          </p:nvPr>
        </p:nvSpPr>
        <p:spPr>
          <a:xfrm>
            <a:off x="1152000" y="1180800"/>
            <a:ext cx="4017600" cy="1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 Medium"/>
              <a:buNone/>
              <a:defRPr sz="1467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56" name="Google Shape;456;p11"/>
          <p:cNvSpPr>
            <a:spLocks noGrp="1"/>
          </p:cNvSpPr>
          <p:nvPr>
            <p:ph type="pic" idx="2"/>
          </p:nvPr>
        </p:nvSpPr>
        <p:spPr>
          <a:xfrm>
            <a:off x="1272000" y="2568000"/>
            <a:ext cx="3316800" cy="3316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558">
          <p15:clr>
            <a:srgbClr val="E46962"/>
          </p15:clr>
        </p15:guide>
        <p15:guide id="4" pos="2665">
          <p15:clr>
            <a:srgbClr val="E46962"/>
          </p15:clr>
        </p15:guide>
        <p15:guide id="5" pos="5517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sous-titre 1">
  <p:cSld name="Titre et sous-titre 1">
    <p:bg>
      <p:bgPr>
        <a:solidFill>
          <a:srgbClr val="F4F5F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"/>
          <p:cNvSpPr txBox="1">
            <a:spLocks noGrp="1"/>
          </p:cNvSpPr>
          <p:nvPr>
            <p:ph type="title"/>
          </p:nvPr>
        </p:nvSpPr>
        <p:spPr>
          <a:xfrm>
            <a:off x="1152000" y="291235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460" name="Google Shape;460;p12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1" name="Google Shape;461;p12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2" name="Google Shape;462;p12"/>
          <p:cNvSpPr txBox="1">
            <a:spLocks noGrp="1"/>
          </p:cNvSpPr>
          <p:nvPr>
            <p:ph type="subTitle" idx="1"/>
          </p:nvPr>
        </p:nvSpPr>
        <p:spPr>
          <a:xfrm>
            <a:off x="1152000" y="1152000"/>
            <a:ext cx="5964800" cy="1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pos="5517">
          <p15:clr>
            <a:srgbClr val="E46962"/>
          </p15:clr>
        </p15:guide>
        <p15:guide id="3" orient="horz" pos="138">
          <p15:clr>
            <a:srgbClr val="E46962"/>
          </p15:clr>
        </p15:guide>
        <p15:guide id="4" orient="horz" pos="544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3 colonnes">
  <p:cSld name="Titre et texte sur 3 colonnes">
    <p:bg>
      <p:bgPr>
        <a:solidFill>
          <a:srgbClr val="F4F5F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body" idx="1"/>
          </p:nvPr>
        </p:nvSpPr>
        <p:spPr>
          <a:xfrm>
            <a:off x="8169600" y="2001600"/>
            <a:ext cx="3508800" cy="4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 Medium"/>
              <a:buChar char="•"/>
              <a:defRPr sz="1467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2"/>
          </p:nvPr>
        </p:nvSpPr>
        <p:spPr>
          <a:xfrm>
            <a:off x="1152000" y="2001600"/>
            <a:ext cx="3508800" cy="4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 Medium"/>
              <a:buChar char="•"/>
              <a:defRPr sz="1467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body" idx="3"/>
          </p:nvPr>
        </p:nvSpPr>
        <p:spPr>
          <a:xfrm>
            <a:off x="4660800" y="2001600"/>
            <a:ext cx="3508800" cy="4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 Medium"/>
              <a:buChar char="•"/>
              <a:defRPr sz="1467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469" name="Google Shape;469;p13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0" name="Google Shape;470;p13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02">
          <p15:clr>
            <a:srgbClr val="E46962"/>
          </p15:clr>
        </p15:guide>
        <p15:guide id="2" pos="3860">
          <p15:clr>
            <a:srgbClr val="E46962"/>
          </p15:clr>
        </p15:guide>
        <p15:guide id="3" pos="5517">
          <p15:clr>
            <a:srgbClr val="E46962"/>
          </p15:clr>
        </p15:guide>
        <p15:guide id="4" pos="544">
          <p15:clr>
            <a:srgbClr val="E46962"/>
          </p15:clr>
        </p15:guide>
        <p15:guide id="5" orient="horz" pos="138">
          <p15:clr>
            <a:srgbClr val="E46962"/>
          </p15:clr>
        </p15:guide>
        <p15:guide id="6" orient="horz" pos="94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fessors">
  <p:cSld name="Our Professors">
    <p:bg>
      <p:bgPr>
        <a:solidFill>
          <a:srgbClr val="F4F5F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"/>
          <p:cNvSpPr txBox="1">
            <a:spLocks noGrp="1"/>
          </p:cNvSpPr>
          <p:nvPr>
            <p:ph type="body" idx="1"/>
          </p:nvPr>
        </p:nvSpPr>
        <p:spPr>
          <a:xfrm>
            <a:off x="9465600" y="15312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body" idx="2"/>
          </p:nvPr>
        </p:nvSpPr>
        <p:spPr>
          <a:xfrm>
            <a:off x="2448000" y="15312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body" idx="3"/>
          </p:nvPr>
        </p:nvSpPr>
        <p:spPr>
          <a:xfrm>
            <a:off x="5956800" y="15312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477" name="Google Shape;477;p14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8" name="Google Shape;478;p14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14"/>
          <p:cNvSpPr>
            <a:spLocks noGrp="1"/>
          </p:cNvSpPr>
          <p:nvPr>
            <p:ph type="pic" idx="4"/>
          </p:nvPr>
        </p:nvSpPr>
        <p:spPr>
          <a:xfrm>
            <a:off x="1272000" y="16512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0" name="Google Shape;480;p14"/>
          <p:cNvSpPr>
            <a:spLocks noGrp="1"/>
          </p:cNvSpPr>
          <p:nvPr>
            <p:ph type="pic" idx="5"/>
          </p:nvPr>
        </p:nvSpPr>
        <p:spPr>
          <a:xfrm>
            <a:off x="4780800" y="16512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1" name="Google Shape;481;p14"/>
          <p:cNvSpPr>
            <a:spLocks noGrp="1"/>
          </p:cNvSpPr>
          <p:nvPr>
            <p:ph type="pic" idx="6"/>
          </p:nvPr>
        </p:nvSpPr>
        <p:spPr>
          <a:xfrm>
            <a:off x="8289600" y="16512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2" name="Google Shape;482;p14"/>
          <p:cNvSpPr>
            <a:spLocks noGrp="1"/>
          </p:cNvSpPr>
          <p:nvPr>
            <p:ph type="pic" idx="7"/>
          </p:nvPr>
        </p:nvSpPr>
        <p:spPr>
          <a:xfrm>
            <a:off x="1272000" y="40704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3" name="Google Shape;483;p14"/>
          <p:cNvSpPr>
            <a:spLocks noGrp="1"/>
          </p:cNvSpPr>
          <p:nvPr>
            <p:ph type="pic" idx="8"/>
          </p:nvPr>
        </p:nvSpPr>
        <p:spPr>
          <a:xfrm>
            <a:off x="4780800" y="40704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4" name="Google Shape;484;p14"/>
          <p:cNvSpPr>
            <a:spLocks noGrp="1"/>
          </p:cNvSpPr>
          <p:nvPr>
            <p:ph type="pic" idx="9"/>
          </p:nvPr>
        </p:nvSpPr>
        <p:spPr>
          <a:xfrm>
            <a:off x="8289600" y="4070400"/>
            <a:ext cx="1176000" cy="145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5" name="Google Shape;485;p14"/>
          <p:cNvSpPr txBox="1">
            <a:spLocks noGrp="1"/>
          </p:cNvSpPr>
          <p:nvPr>
            <p:ph type="body" idx="13"/>
          </p:nvPr>
        </p:nvSpPr>
        <p:spPr>
          <a:xfrm>
            <a:off x="9465600" y="39504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6" name="Google Shape;486;p14"/>
          <p:cNvSpPr txBox="1">
            <a:spLocks noGrp="1"/>
          </p:cNvSpPr>
          <p:nvPr>
            <p:ph type="body" idx="14"/>
          </p:nvPr>
        </p:nvSpPr>
        <p:spPr>
          <a:xfrm>
            <a:off x="2448000" y="39504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7" name="Google Shape;487;p14"/>
          <p:cNvSpPr txBox="1">
            <a:spLocks noGrp="1"/>
          </p:cNvSpPr>
          <p:nvPr>
            <p:ph type="body" idx="15"/>
          </p:nvPr>
        </p:nvSpPr>
        <p:spPr>
          <a:xfrm>
            <a:off x="5956800" y="3950400"/>
            <a:ext cx="2212800" cy="24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Work Sans Medium"/>
              <a:buChar char="•"/>
              <a:defRPr sz="1333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cxnSp>
        <p:nvCxnSpPr>
          <p:cNvPr id="488" name="Google Shape;488;p14"/>
          <p:cNvCxnSpPr/>
          <p:nvPr/>
        </p:nvCxnSpPr>
        <p:spPr>
          <a:xfrm>
            <a:off x="1272000" y="15373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14"/>
          <p:cNvCxnSpPr/>
          <p:nvPr/>
        </p:nvCxnSpPr>
        <p:spPr>
          <a:xfrm>
            <a:off x="4780800" y="15373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14"/>
          <p:cNvCxnSpPr/>
          <p:nvPr/>
        </p:nvCxnSpPr>
        <p:spPr>
          <a:xfrm>
            <a:off x="8289600" y="15373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p14"/>
          <p:cNvCxnSpPr/>
          <p:nvPr/>
        </p:nvCxnSpPr>
        <p:spPr>
          <a:xfrm>
            <a:off x="1272000" y="39570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p14"/>
          <p:cNvCxnSpPr/>
          <p:nvPr/>
        </p:nvCxnSpPr>
        <p:spPr>
          <a:xfrm>
            <a:off x="4780800" y="39570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p14"/>
          <p:cNvCxnSpPr/>
          <p:nvPr/>
        </p:nvCxnSpPr>
        <p:spPr>
          <a:xfrm>
            <a:off x="8289600" y="3957067"/>
            <a:ext cx="3266400" cy="0"/>
          </a:xfrm>
          <a:prstGeom prst="straightConnector1">
            <a:avLst/>
          </a:prstGeom>
          <a:noFill/>
          <a:ln w="9525" cap="flat" cmpd="sng">
            <a:solidFill>
              <a:srgbClr val="CEB3D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02">
          <p15:clr>
            <a:srgbClr val="E46962"/>
          </p15:clr>
        </p15:guide>
        <p15:guide id="2" pos="3860">
          <p15:clr>
            <a:srgbClr val="E46962"/>
          </p15:clr>
        </p15:guide>
        <p15:guide id="3" pos="5517">
          <p15:clr>
            <a:srgbClr val="E46962"/>
          </p15:clr>
        </p15:guide>
        <p15:guide id="4" pos="544">
          <p15:clr>
            <a:srgbClr val="E46962"/>
          </p15:clr>
        </p15:guide>
        <p15:guide id="5" orient="horz" pos="138">
          <p15:clr>
            <a:srgbClr val="E46962"/>
          </p15:clr>
        </p15:guide>
        <p15:guide id="6" orient="horz" pos="780">
          <p15:clr>
            <a:srgbClr val="E46962"/>
          </p15:clr>
        </p15:guide>
        <p15:guide id="7" orient="horz" pos="1923">
          <p15:clr>
            <a:srgbClr val="E46962"/>
          </p15:clr>
        </p15:guide>
        <p15:guide id="8" orient="horz" pos="1866">
          <p15:clr>
            <a:srgbClr val="E46962"/>
          </p15:clr>
        </p15:guide>
        <p15:guide id="9" orient="horz" pos="72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 type="twoColTx">
  <p:cSld name="Title and 2 columns">
    <p:bg>
      <p:bgPr>
        <a:solidFill>
          <a:srgbClr val="F4F5F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5"/>
          <p:cNvSpPr/>
          <p:nvPr/>
        </p:nvSpPr>
        <p:spPr>
          <a:xfrm>
            <a:off x="6415400" y="0"/>
            <a:ext cx="577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5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body" idx="1"/>
          </p:nvPr>
        </p:nvSpPr>
        <p:spPr>
          <a:xfrm>
            <a:off x="1152000" y="2001600"/>
            <a:ext cx="5263200" cy="4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body" idx="2"/>
          </p:nvPr>
        </p:nvSpPr>
        <p:spPr>
          <a:xfrm>
            <a:off x="6864300" y="2001600"/>
            <a:ext cx="481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500" name="Google Shape;500;p15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1" name="Google Shape;501;p15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02" name="Google Shape;502;p15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503" name="Google Shape;503;p15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243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946">
          <p15:clr>
            <a:srgbClr val="E46962"/>
          </p15:clr>
        </p15:guide>
        <p15:guide id="4" pos="3031">
          <p15:clr>
            <a:srgbClr val="E46962"/>
          </p15:clr>
        </p15:guide>
        <p15:guide id="5" pos="5517">
          <p15:clr>
            <a:srgbClr val="E46962"/>
          </p15:clr>
        </p15:guide>
        <p15:guide id="6" pos="544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sous-titre 2">
  <p:cSld name="Titre et sous-titre 2">
    <p:bg>
      <p:bgPr>
        <a:solidFill>
          <a:srgbClr val="F4F5F1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6"/>
          <p:cNvSpPr txBox="1">
            <a:spLocks noGrp="1"/>
          </p:cNvSpPr>
          <p:nvPr>
            <p:ph type="title"/>
          </p:nvPr>
        </p:nvSpPr>
        <p:spPr>
          <a:xfrm>
            <a:off x="1152000" y="291235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6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551" name="Google Shape;551;p16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2" name="Google Shape;552;p16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3" name="Google Shape;553;p16"/>
          <p:cNvSpPr txBox="1">
            <a:spLocks noGrp="1"/>
          </p:cNvSpPr>
          <p:nvPr>
            <p:ph type="subTitle" idx="1"/>
          </p:nvPr>
        </p:nvSpPr>
        <p:spPr>
          <a:xfrm>
            <a:off x="1152000" y="2001600"/>
            <a:ext cx="3453600" cy="3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pos="5517">
          <p15:clr>
            <a:srgbClr val="E46962"/>
          </p15:clr>
        </p15:guide>
        <p15:guide id="3" orient="horz" pos="138">
          <p15:clr>
            <a:srgbClr val="E46962"/>
          </p15:clr>
        </p15:guide>
        <p15:guide id="4" orient="horz" pos="544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4 colonnes">
  <p:cSld name="Titre et texte sur 4 colonnes">
    <p:bg>
      <p:bgPr>
        <a:solidFill>
          <a:srgbClr val="F4F5F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7"/>
          <p:cNvSpPr txBox="1">
            <a:spLocks noGrp="1"/>
          </p:cNvSpPr>
          <p:nvPr>
            <p:ph type="body" idx="1"/>
          </p:nvPr>
        </p:nvSpPr>
        <p:spPr>
          <a:xfrm>
            <a:off x="6415200" y="2001600"/>
            <a:ext cx="26316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 Medium"/>
              <a:buChar char="•"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56" name="Google Shape;556;p17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7"/>
          <p:cNvSpPr txBox="1">
            <a:spLocks noGrp="1"/>
          </p:cNvSpPr>
          <p:nvPr>
            <p:ph type="body" idx="2"/>
          </p:nvPr>
        </p:nvSpPr>
        <p:spPr>
          <a:xfrm>
            <a:off x="1152000" y="2001600"/>
            <a:ext cx="26316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 Medium"/>
              <a:buChar char="•"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17"/>
          <p:cNvSpPr txBox="1">
            <a:spLocks noGrp="1"/>
          </p:cNvSpPr>
          <p:nvPr>
            <p:ph type="body" idx="3"/>
          </p:nvPr>
        </p:nvSpPr>
        <p:spPr>
          <a:xfrm>
            <a:off x="3783600" y="2001600"/>
            <a:ext cx="26316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 Medium"/>
              <a:buChar char="•"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17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560" name="Google Shape;560;p17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1" name="Google Shape;561;p17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2" name="Google Shape;562;p17"/>
          <p:cNvSpPr txBox="1">
            <a:spLocks noGrp="1"/>
          </p:cNvSpPr>
          <p:nvPr>
            <p:ph type="body" idx="4"/>
          </p:nvPr>
        </p:nvSpPr>
        <p:spPr>
          <a:xfrm>
            <a:off x="9046800" y="2001600"/>
            <a:ext cx="26316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 Medium"/>
              <a:buChar char="•"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60">
          <p15:clr>
            <a:srgbClr val="E46962"/>
          </p15:clr>
        </p15:guide>
        <p15:guide id="2" pos="5517">
          <p15:clr>
            <a:srgbClr val="E46962"/>
          </p15:clr>
        </p15:guide>
        <p15:guide id="3" pos="544">
          <p15:clr>
            <a:srgbClr val="E46962"/>
          </p15:clr>
        </p15:guide>
        <p15:guide id="4" orient="horz" pos="138">
          <p15:clr>
            <a:srgbClr val="E46962"/>
          </p15:clr>
        </p15:guide>
        <p15:guide id="5" orient="horz" pos="946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786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5 colonnes">
  <p:cSld name="Titre et texte sur 5 colonnes">
    <p:bg>
      <p:bgPr>
        <a:solidFill>
          <a:srgbClr val="F4F5F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"/>
          <p:cNvSpPr txBox="1">
            <a:spLocks noGrp="1"/>
          </p:cNvSpPr>
          <p:nvPr>
            <p:ph type="body" idx="1"/>
          </p:nvPr>
        </p:nvSpPr>
        <p:spPr>
          <a:xfrm>
            <a:off x="5362567" y="2001600"/>
            <a:ext cx="21052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Char char="•"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565" name="Google Shape;565;p18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8"/>
          <p:cNvSpPr txBox="1">
            <a:spLocks noGrp="1"/>
          </p:cNvSpPr>
          <p:nvPr>
            <p:ph type="body" idx="2"/>
          </p:nvPr>
        </p:nvSpPr>
        <p:spPr>
          <a:xfrm>
            <a:off x="1152000" y="2001600"/>
            <a:ext cx="21052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Char char="•"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567" name="Google Shape;567;p18"/>
          <p:cNvSpPr txBox="1">
            <a:spLocks noGrp="1"/>
          </p:cNvSpPr>
          <p:nvPr>
            <p:ph type="body" idx="3"/>
          </p:nvPr>
        </p:nvSpPr>
        <p:spPr>
          <a:xfrm>
            <a:off x="3257200" y="2001600"/>
            <a:ext cx="21052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Char char="•"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568" name="Google Shape;568;p18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569" name="Google Shape;569;p18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0" name="Google Shape;570;p18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1" name="Google Shape;571;p18"/>
          <p:cNvSpPr txBox="1">
            <a:spLocks noGrp="1"/>
          </p:cNvSpPr>
          <p:nvPr>
            <p:ph type="body" idx="4"/>
          </p:nvPr>
        </p:nvSpPr>
        <p:spPr>
          <a:xfrm>
            <a:off x="7467767" y="2001600"/>
            <a:ext cx="21052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Char char="•"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572" name="Google Shape;572;p18"/>
          <p:cNvSpPr txBox="1">
            <a:spLocks noGrp="1"/>
          </p:cNvSpPr>
          <p:nvPr>
            <p:ph type="body" idx="5"/>
          </p:nvPr>
        </p:nvSpPr>
        <p:spPr>
          <a:xfrm>
            <a:off x="9573300" y="2001600"/>
            <a:ext cx="2105200" cy="4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Char char="•"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1219170" lvl="1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2pPr>
            <a:lvl3pPr marL="1828754" lvl="2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3pPr>
            <a:lvl4pPr marL="2438339" lvl="3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pos="5517">
          <p15:clr>
            <a:srgbClr val="E46962"/>
          </p15:clr>
        </p15:guide>
        <p15:guide id="3" pos="1539">
          <p15:clr>
            <a:srgbClr val="E46962"/>
          </p15:clr>
        </p15:guide>
        <p15:guide id="4" orient="horz" pos="138">
          <p15:clr>
            <a:srgbClr val="E46962"/>
          </p15:clr>
        </p15:guide>
        <p15:guide id="5" orient="horz" pos="946">
          <p15:clr>
            <a:srgbClr val="E46962"/>
          </p15:clr>
        </p15:guide>
        <p15:guide id="6" pos="2533">
          <p15:clr>
            <a:srgbClr val="E46962"/>
          </p15:clr>
        </p15:guide>
        <p15:guide id="7" pos="3528">
          <p15:clr>
            <a:srgbClr val="E46962"/>
          </p15:clr>
        </p15:guide>
        <p15:guide id="8" pos="4523">
          <p15:clr>
            <a:srgbClr val="E46962"/>
          </p15:clr>
        </p15:guide>
        <p15:guide id="9" pos="1596">
          <p15:clr>
            <a:srgbClr val="E46962"/>
          </p15:clr>
        </p15:guide>
        <p15:guide id="10" pos="1482">
          <p15:clr>
            <a:srgbClr val="E46962"/>
          </p15:clr>
        </p15:guide>
        <p15:guide id="11" pos="2477">
          <p15:clr>
            <a:srgbClr val="E46962"/>
          </p15:clr>
        </p15:guide>
        <p15:guide id="12" pos="2590">
          <p15:clr>
            <a:srgbClr val="E46962"/>
          </p15:clr>
        </p15:guide>
        <p15:guide id="13" pos="3471">
          <p15:clr>
            <a:srgbClr val="E46962"/>
          </p15:clr>
        </p15:guide>
        <p15:guide id="14" pos="3585">
          <p15:clr>
            <a:srgbClr val="E46962"/>
          </p15:clr>
        </p15:guide>
        <p15:guide id="15" pos="4466">
          <p15:clr>
            <a:srgbClr val="E46962"/>
          </p15:clr>
        </p15:guide>
        <p15:guide id="16" pos="4579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que avec texte 1">
  <p:cSld name="Graphique avec texte 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9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1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9"/>
          <p:cNvSpPr txBox="1">
            <a:spLocks noGrp="1"/>
          </p:cNvSpPr>
          <p:nvPr>
            <p:ph type="body" idx="1"/>
          </p:nvPr>
        </p:nvSpPr>
        <p:spPr>
          <a:xfrm>
            <a:off x="1152000" y="2768537"/>
            <a:ext cx="3159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19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577" name="Google Shape;577;p19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19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1152000" y="1297333"/>
            <a:ext cx="3159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613">
          <p15:clr>
            <a:srgbClr val="E46962"/>
          </p15:clr>
        </p15:guide>
        <p15:guide id="4" orient="horz" pos="1308">
          <p15:clr>
            <a:srgbClr val="E46962"/>
          </p15:clr>
        </p15:guide>
        <p15:guide id="5" pos="5513">
          <p15:clr>
            <a:srgbClr val="E46962"/>
          </p15:clr>
        </p15:guide>
        <p15:guide id="6" pos="211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que avec texte 2">
  <p:cSld name="Graphique avec texte 2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0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1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82" name="Google Shape;582;p20"/>
          <p:cNvSpPr txBox="1">
            <a:spLocks noGrp="1"/>
          </p:cNvSpPr>
          <p:nvPr>
            <p:ph type="body" idx="1"/>
          </p:nvPr>
        </p:nvSpPr>
        <p:spPr>
          <a:xfrm>
            <a:off x="1152000" y="2768536"/>
            <a:ext cx="4011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20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584" name="Google Shape;584;p20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5" name="Google Shape;585;p20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20"/>
          <p:cNvSpPr txBox="1">
            <a:spLocks noGrp="1"/>
          </p:cNvSpPr>
          <p:nvPr>
            <p:ph type="subTitle" idx="2"/>
          </p:nvPr>
        </p:nvSpPr>
        <p:spPr>
          <a:xfrm>
            <a:off x="1152000" y="1297333"/>
            <a:ext cx="4011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613">
          <p15:clr>
            <a:srgbClr val="E46962"/>
          </p15:clr>
        </p15:guide>
        <p15:guide id="4" orient="horz" pos="1308">
          <p15:clr>
            <a:srgbClr val="E46962"/>
          </p15:clr>
        </p15:guide>
        <p15:guide id="5" pos="5513">
          <p15:clr>
            <a:srgbClr val="E46962"/>
          </p15:clr>
        </p15:guide>
        <p15:guide id="6" pos="2633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ans mosaïque">
  <p:cSld name="Titre sans mosaïque">
    <p:bg>
      <p:bgPr>
        <a:solidFill>
          <a:schemeClr val="dk1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1"/>
          <p:cNvSpPr txBox="1">
            <a:spLocks noGrp="1"/>
          </p:cNvSpPr>
          <p:nvPr>
            <p:ph type="ctrTitle"/>
          </p:nvPr>
        </p:nvSpPr>
        <p:spPr>
          <a:xfrm>
            <a:off x="1272000" y="3812369"/>
            <a:ext cx="7894800" cy="88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9" name="Google Shape;589;p21"/>
          <p:cNvSpPr txBox="1">
            <a:spLocks noGrp="1"/>
          </p:cNvSpPr>
          <p:nvPr>
            <p:ph type="subTitle" idx="1"/>
          </p:nvPr>
        </p:nvSpPr>
        <p:spPr>
          <a:xfrm>
            <a:off x="1272000" y="4849633"/>
            <a:ext cx="7894800" cy="1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0" name="Google Shape;590;p21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grpSp>
        <p:nvGrpSpPr>
          <p:cNvPr id="591" name="Google Shape;591;p21"/>
          <p:cNvGrpSpPr/>
          <p:nvPr/>
        </p:nvGrpSpPr>
        <p:grpSpPr>
          <a:xfrm>
            <a:off x="1409794" y="513505"/>
            <a:ext cx="1631813" cy="482591"/>
            <a:chOff x="249750" y="1780450"/>
            <a:chExt cx="7107200" cy="2090950"/>
          </a:xfrm>
        </p:grpSpPr>
        <p:sp>
          <p:nvSpPr>
            <p:cNvPr id="592" name="Google Shape;592;p21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637" name="Google Shape;637;p21"/>
          <p:cNvCxnSpPr/>
          <p:nvPr/>
        </p:nvCxnSpPr>
        <p:spPr>
          <a:xfrm>
            <a:off x="1399167" y="1238400"/>
            <a:ext cx="940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5">
          <p15:clr>
            <a:srgbClr val="E46962"/>
          </p15:clr>
        </p15:guide>
        <p15:guide id="2" pos="5518">
          <p15:clr>
            <a:srgbClr val="E46962"/>
          </p15:clr>
        </p15:guide>
        <p15:guide id="3" orient="horz" pos="2291">
          <p15:clr>
            <a:srgbClr val="E46962"/>
          </p15:clr>
        </p15:guide>
        <p15:guide id="4" orient="horz" pos="2220">
          <p15:clr>
            <a:srgbClr val="E46962"/>
          </p15:clr>
        </p15:guide>
        <p15:guide id="5" orient="horz" pos="585">
          <p15:clr>
            <a:srgbClr val="E46962"/>
          </p15:clr>
        </p15:guide>
        <p15:guide id="6" orient="horz" pos="2792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rgbClr val="F2C1D3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2"/>
          <p:cNvSpPr txBox="1">
            <a:spLocks noGrp="1"/>
          </p:cNvSpPr>
          <p:nvPr>
            <p:ph type="title"/>
          </p:nvPr>
        </p:nvSpPr>
        <p:spPr>
          <a:xfrm>
            <a:off x="1152000" y="1101767"/>
            <a:ext cx="59648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Work Sans Medium"/>
              <a:buNone/>
              <a:defRPr sz="4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40" name="Google Shape;640;p22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sp>
        <p:nvSpPr>
          <p:cNvPr id="641" name="Google Shape;641;p22"/>
          <p:cNvSpPr txBox="1">
            <a:spLocks noGrp="1"/>
          </p:cNvSpPr>
          <p:nvPr>
            <p:ph type="subTitle" idx="1"/>
          </p:nvPr>
        </p:nvSpPr>
        <p:spPr>
          <a:xfrm>
            <a:off x="1152000" y="3673367"/>
            <a:ext cx="59648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42" name="Google Shape;642;p22"/>
          <p:cNvSpPr>
            <a:spLocks noGrp="1"/>
          </p:cNvSpPr>
          <p:nvPr>
            <p:ph type="pic" idx="2"/>
          </p:nvPr>
        </p:nvSpPr>
        <p:spPr>
          <a:xfrm>
            <a:off x="7439533" y="1470533"/>
            <a:ext cx="3796400" cy="3923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3" name="Google Shape;643;p22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735">
          <p15:clr>
            <a:srgbClr val="E46962"/>
          </p15:clr>
        </p15:guide>
        <p15:guide id="3" orient="horz" pos="521">
          <p15:clr>
            <a:srgbClr val="E46962"/>
          </p15:clr>
        </p15:guide>
        <p15:guide id="4" pos="3362">
          <p15:clr>
            <a:srgbClr val="E46962"/>
          </p15:clr>
        </p15:guide>
        <p15:guide id="5" orient="horz" pos="113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rgbClr val="B9DBC1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3"/>
          <p:cNvSpPr txBox="1">
            <a:spLocks noGrp="1"/>
          </p:cNvSpPr>
          <p:nvPr>
            <p:ph type="title"/>
          </p:nvPr>
        </p:nvSpPr>
        <p:spPr>
          <a:xfrm>
            <a:off x="1152000" y="1101767"/>
            <a:ext cx="59648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Work Sans Medium"/>
              <a:buNone/>
              <a:defRPr sz="4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46" name="Google Shape;646;p23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sp>
        <p:nvSpPr>
          <p:cNvPr id="647" name="Google Shape;647;p23"/>
          <p:cNvSpPr txBox="1">
            <a:spLocks noGrp="1"/>
          </p:cNvSpPr>
          <p:nvPr>
            <p:ph type="subTitle" idx="1"/>
          </p:nvPr>
        </p:nvSpPr>
        <p:spPr>
          <a:xfrm>
            <a:off x="1152000" y="3673367"/>
            <a:ext cx="59648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48" name="Google Shape;648;p23"/>
          <p:cNvSpPr>
            <a:spLocks noGrp="1"/>
          </p:cNvSpPr>
          <p:nvPr>
            <p:ph type="pic" idx="2"/>
          </p:nvPr>
        </p:nvSpPr>
        <p:spPr>
          <a:xfrm>
            <a:off x="7439533" y="1470533"/>
            <a:ext cx="3796400" cy="3923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9" name="Google Shape;649;p23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735">
          <p15:clr>
            <a:srgbClr val="E46962"/>
          </p15:clr>
        </p15:guide>
        <p15:guide id="3" orient="horz" pos="521">
          <p15:clr>
            <a:srgbClr val="E46962"/>
          </p15:clr>
        </p15:guide>
        <p15:guide id="4" pos="3362">
          <p15:clr>
            <a:srgbClr val="E46962"/>
          </p15:clr>
        </p15:guide>
        <p15:guide id="5" orient="horz" pos="113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rgbClr val="F4DA92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4"/>
          <p:cNvSpPr txBox="1">
            <a:spLocks noGrp="1"/>
          </p:cNvSpPr>
          <p:nvPr>
            <p:ph type="title"/>
          </p:nvPr>
        </p:nvSpPr>
        <p:spPr>
          <a:xfrm>
            <a:off x="1152000" y="1101767"/>
            <a:ext cx="59648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Work Sans Medium"/>
              <a:buNone/>
              <a:defRPr sz="4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sp>
        <p:nvSpPr>
          <p:cNvPr id="653" name="Google Shape;653;p24"/>
          <p:cNvSpPr txBox="1">
            <a:spLocks noGrp="1"/>
          </p:cNvSpPr>
          <p:nvPr>
            <p:ph type="subTitle" idx="1"/>
          </p:nvPr>
        </p:nvSpPr>
        <p:spPr>
          <a:xfrm>
            <a:off x="1152000" y="3673367"/>
            <a:ext cx="59648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54" name="Google Shape;654;p24"/>
          <p:cNvSpPr>
            <a:spLocks noGrp="1"/>
          </p:cNvSpPr>
          <p:nvPr>
            <p:ph type="pic" idx="2"/>
          </p:nvPr>
        </p:nvSpPr>
        <p:spPr>
          <a:xfrm>
            <a:off x="7439533" y="1470533"/>
            <a:ext cx="3796400" cy="3923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55" name="Google Shape;655;p24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735">
          <p15:clr>
            <a:srgbClr val="E46962"/>
          </p15:clr>
        </p15:guide>
        <p15:guide id="3" orient="horz" pos="521">
          <p15:clr>
            <a:srgbClr val="E46962"/>
          </p15:clr>
        </p15:guide>
        <p15:guide id="4" pos="3362">
          <p15:clr>
            <a:srgbClr val="E46962"/>
          </p15:clr>
        </p15:guide>
        <p15:guide id="5" orient="horz" pos="113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rgbClr val="F3B692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5"/>
          <p:cNvSpPr txBox="1">
            <a:spLocks noGrp="1"/>
          </p:cNvSpPr>
          <p:nvPr>
            <p:ph type="title"/>
          </p:nvPr>
        </p:nvSpPr>
        <p:spPr>
          <a:xfrm>
            <a:off x="1152000" y="1101767"/>
            <a:ext cx="59648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Work Sans Medium"/>
              <a:buNone/>
              <a:defRPr sz="4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8" name="Google Shape;658;p25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sp>
        <p:nvSpPr>
          <p:cNvPr id="659" name="Google Shape;659;p25"/>
          <p:cNvSpPr txBox="1">
            <a:spLocks noGrp="1"/>
          </p:cNvSpPr>
          <p:nvPr>
            <p:ph type="subTitle" idx="1"/>
          </p:nvPr>
        </p:nvSpPr>
        <p:spPr>
          <a:xfrm>
            <a:off x="1152000" y="3673367"/>
            <a:ext cx="59648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60" name="Google Shape;660;p25"/>
          <p:cNvSpPr>
            <a:spLocks noGrp="1"/>
          </p:cNvSpPr>
          <p:nvPr>
            <p:ph type="pic" idx="2"/>
          </p:nvPr>
        </p:nvSpPr>
        <p:spPr>
          <a:xfrm>
            <a:off x="7439533" y="1470533"/>
            <a:ext cx="3796400" cy="3923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61" name="Google Shape;661;p25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735">
          <p15:clr>
            <a:srgbClr val="E46962"/>
          </p15:clr>
        </p15:guide>
        <p15:guide id="3" orient="horz" pos="521">
          <p15:clr>
            <a:srgbClr val="E46962"/>
          </p15:clr>
        </p15:guide>
        <p15:guide id="4" pos="3362">
          <p15:clr>
            <a:srgbClr val="E46962"/>
          </p15:clr>
        </p15:guide>
        <p15:guide id="5" orient="horz" pos="113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2 colonnes">
  <p:cSld name="Titre et texte sur 2 colonnes">
    <p:bg>
      <p:bgPr>
        <a:solidFill>
          <a:srgbClr val="F4F5F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6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26"/>
          <p:cNvSpPr txBox="1">
            <a:spLocks noGrp="1"/>
          </p:cNvSpPr>
          <p:nvPr>
            <p:ph type="body" idx="1"/>
          </p:nvPr>
        </p:nvSpPr>
        <p:spPr>
          <a:xfrm>
            <a:off x="1152000" y="2001600"/>
            <a:ext cx="5262800" cy="4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body" idx="2"/>
          </p:nvPr>
        </p:nvSpPr>
        <p:spPr>
          <a:xfrm>
            <a:off x="6415600" y="2001600"/>
            <a:ext cx="52628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6" name="Google Shape;666;p26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667" name="Google Shape;667;p26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8" name="Google Shape;668;p26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31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946">
          <p15:clr>
            <a:srgbClr val="E46962"/>
          </p15:clr>
        </p15:guide>
        <p15:guide id="4" pos="544">
          <p15:clr>
            <a:srgbClr val="E46962"/>
          </p15:clr>
        </p15:guide>
        <p15:guide id="5" pos="5517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image 3">
  <p:cSld name="Texte et image 3">
    <p:bg>
      <p:bgPr>
        <a:solidFill>
          <a:srgbClr val="A9DAE9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7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72" name="Google Shape;672;p27"/>
          <p:cNvSpPr txBox="1">
            <a:spLocks noGrp="1"/>
          </p:cNvSpPr>
          <p:nvPr>
            <p:ph type="body" idx="1"/>
          </p:nvPr>
        </p:nvSpPr>
        <p:spPr>
          <a:xfrm>
            <a:off x="1152000" y="3220400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27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674" name="Google Shape;674;p27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5" name="Google Shape;675;p27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76" name="Google Shape;676;p27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677" name="Google Shape;677;p27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722" name="Google Shape;722;p27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23" name="Google Shape;723;p27"/>
          <p:cNvSpPr>
            <a:spLocks noGrp="1"/>
          </p:cNvSpPr>
          <p:nvPr>
            <p:ph type="pic" idx="3"/>
          </p:nvPr>
        </p:nvSpPr>
        <p:spPr>
          <a:xfrm>
            <a:off x="7439533" y="1470533"/>
            <a:ext cx="3796800" cy="392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025">
          <p15:clr>
            <a:srgbClr val="E46962"/>
          </p15:clr>
        </p15:guide>
        <p15:guide id="4" orient="horz" pos="1521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9pPr>
          </a:lstStyle>
          <a:p>
            <a:endParaRPr lang="en-CA" noProof="0"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7519" algn="l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/>
            </a:lvl1pPr>
            <a:lvl2pPr marL="914400" lvl="1" indent="-441960" algn="l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2400" b="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3pPr>
            <a:lvl4pPr marL="1828800" lvl="3" indent="-3886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r>
              <a:rPr lang="en-CA" noProof="0" dirty="0"/>
              <a:t>Blah</a:t>
            </a:r>
          </a:p>
          <a:p>
            <a:pPr lvl="1"/>
            <a:r>
              <a:rPr lang="en-CA" noProof="0" dirty="0"/>
              <a:t>Blah blah </a:t>
            </a:r>
            <a:r>
              <a:rPr lang="en-CA" noProof="0" dirty="0" err="1"/>
              <a:t>klfldjfdkjf</a:t>
            </a:r>
            <a:r>
              <a:rPr lang="en-CA" noProof="0" dirty="0"/>
              <a:t> </a:t>
            </a:r>
            <a:r>
              <a:rPr lang="en-CA" noProof="0" dirty="0" err="1"/>
              <a:t>dkjflkdfjdfj</a:t>
            </a:r>
            <a:r>
              <a:rPr lang="en-CA" noProof="0" dirty="0"/>
              <a:t> </a:t>
            </a:r>
            <a:r>
              <a:rPr lang="en-CA" noProof="0" dirty="0" err="1"/>
              <a:t>dlfjdlkfjdkfj</a:t>
            </a:r>
            <a:r>
              <a:rPr lang="en-CA" noProof="0" dirty="0"/>
              <a:t> </a:t>
            </a:r>
            <a:r>
              <a:rPr lang="en-CA" noProof="0" dirty="0" err="1"/>
              <a:t>dlfkjdlkfjdfklajf</a:t>
            </a:r>
            <a:r>
              <a:rPr lang="en-CA" noProof="0" dirty="0"/>
              <a:t> </a:t>
            </a:r>
            <a:r>
              <a:rPr lang="en-CA" noProof="0" dirty="0" err="1"/>
              <a:t>ldkjfdlkfj</a:t>
            </a:r>
            <a:r>
              <a:rPr lang="en-CA" noProof="0" dirty="0"/>
              <a:t> </a:t>
            </a:r>
            <a:r>
              <a:rPr lang="en-CA" noProof="0" dirty="0" err="1"/>
              <a:t>dkljflkdjf</a:t>
            </a:r>
            <a:r>
              <a:rPr lang="en-CA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3251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image 4">
  <p:cSld name="Texte et image 4">
    <p:bg>
      <p:bgPr>
        <a:solidFill>
          <a:srgbClr val="F2C1D3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8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8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7" name="Google Shape;727;p28"/>
          <p:cNvSpPr txBox="1">
            <a:spLocks noGrp="1"/>
          </p:cNvSpPr>
          <p:nvPr>
            <p:ph type="body" idx="1"/>
          </p:nvPr>
        </p:nvSpPr>
        <p:spPr>
          <a:xfrm>
            <a:off x="1152000" y="3220400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28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729" name="Google Shape;729;p28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p28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31" name="Google Shape;731;p28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732" name="Google Shape;732;p28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777" name="Google Shape;777;p28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78" name="Google Shape;778;p28"/>
          <p:cNvSpPr>
            <a:spLocks noGrp="1"/>
          </p:cNvSpPr>
          <p:nvPr>
            <p:ph type="pic" idx="3"/>
          </p:nvPr>
        </p:nvSpPr>
        <p:spPr>
          <a:xfrm>
            <a:off x="7266367" y="1377967"/>
            <a:ext cx="4102000" cy="410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025">
          <p15:clr>
            <a:srgbClr val="E46962"/>
          </p15:clr>
        </p15:guide>
        <p15:guide id="4" orient="horz" pos="1521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image 5">
  <p:cSld name="Texte et image 5">
    <p:bg>
      <p:bgPr>
        <a:solidFill>
          <a:srgbClr val="A0AAB7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9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9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2" name="Google Shape;782;p29"/>
          <p:cNvSpPr txBox="1">
            <a:spLocks noGrp="1"/>
          </p:cNvSpPr>
          <p:nvPr>
            <p:ph type="body" idx="1"/>
          </p:nvPr>
        </p:nvSpPr>
        <p:spPr>
          <a:xfrm>
            <a:off x="1152000" y="3220400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783" name="Google Shape;783;p29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784" name="Google Shape;784;p29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5" name="Google Shape;785;p29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86" name="Google Shape;786;p29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787" name="Google Shape;787;p29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832" name="Google Shape;832;p29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33" name="Google Shape;833;p29"/>
          <p:cNvSpPr>
            <a:spLocks noGrp="1"/>
          </p:cNvSpPr>
          <p:nvPr>
            <p:ph type="pic" idx="3"/>
          </p:nvPr>
        </p:nvSpPr>
        <p:spPr>
          <a:xfrm>
            <a:off x="7266367" y="1377967"/>
            <a:ext cx="4102000" cy="410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025">
          <p15:clr>
            <a:srgbClr val="E46962"/>
          </p15:clr>
        </p15:guide>
        <p15:guide id="4" orient="horz" pos="1521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et texte 5">
  <p:cSld name="Image et texte 5">
    <p:bg>
      <p:bgPr>
        <a:solidFill>
          <a:srgbClr val="EC9191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0"/>
          <p:cNvSpPr/>
          <p:nvPr/>
        </p:nvSpPr>
        <p:spPr>
          <a:xfrm>
            <a:off x="5169600" y="0"/>
            <a:ext cx="7029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36" name="Google Shape;836;p30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105264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37" name="Google Shape;837;p30"/>
          <p:cNvSpPr txBox="1">
            <a:spLocks noGrp="1"/>
          </p:cNvSpPr>
          <p:nvPr>
            <p:ph type="body" idx="1"/>
          </p:nvPr>
        </p:nvSpPr>
        <p:spPr>
          <a:xfrm>
            <a:off x="5640000" y="2688000"/>
            <a:ext cx="3019200" cy="2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30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839" name="Google Shape;839;p30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0" name="Google Shape;840;p30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41" name="Google Shape;841;p30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842" name="Google Shape;842;p30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887" name="Google Shape;887;p30"/>
          <p:cNvSpPr txBox="1">
            <a:spLocks noGrp="1"/>
          </p:cNvSpPr>
          <p:nvPr>
            <p:ph type="subTitle" idx="2"/>
          </p:nvPr>
        </p:nvSpPr>
        <p:spPr>
          <a:xfrm>
            <a:off x="5640000" y="2001600"/>
            <a:ext cx="2888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30"/>
          <p:cNvSpPr>
            <a:spLocks noGrp="1"/>
          </p:cNvSpPr>
          <p:nvPr>
            <p:ph type="pic" idx="3"/>
          </p:nvPr>
        </p:nvSpPr>
        <p:spPr>
          <a:xfrm>
            <a:off x="1272000" y="2001600"/>
            <a:ext cx="3316800" cy="33168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889" name="Google Shape;889;p30"/>
          <p:cNvCxnSpPr/>
          <p:nvPr/>
        </p:nvCxnSpPr>
        <p:spPr>
          <a:xfrm>
            <a:off x="5774400" y="2001600"/>
            <a:ext cx="276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30"/>
          <p:cNvSpPr txBox="1">
            <a:spLocks noGrp="1"/>
          </p:cNvSpPr>
          <p:nvPr>
            <p:ph type="body" idx="4"/>
          </p:nvPr>
        </p:nvSpPr>
        <p:spPr>
          <a:xfrm>
            <a:off x="8662800" y="2688000"/>
            <a:ext cx="3019200" cy="2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891" name="Google Shape;891;p30"/>
          <p:cNvSpPr txBox="1">
            <a:spLocks noGrp="1"/>
          </p:cNvSpPr>
          <p:nvPr>
            <p:ph type="subTitle" idx="5"/>
          </p:nvPr>
        </p:nvSpPr>
        <p:spPr>
          <a:xfrm>
            <a:off x="8662800" y="2001600"/>
            <a:ext cx="2888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Work Sans Medium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cxnSp>
        <p:nvCxnSpPr>
          <p:cNvPr id="892" name="Google Shape;892;p30"/>
          <p:cNvCxnSpPr/>
          <p:nvPr/>
        </p:nvCxnSpPr>
        <p:spPr>
          <a:xfrm>
            <a:off x="8783067" y="2001600"/>
            <a:ext cx="279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270">
          <p15:clr>
            <a:srgbClr val="E46962"/>
          </p15:clr>
        </p15:guide>
        <p15:guide id="4" pos="2665">
          <p15:clr>
            <a:srgbClr val="E46962"/>
          </p15:clr>
        </p15:guide>
        <p15:guide id="5" pos="5517">
          <p15:clr>
            <a:srgbClr val="E46962"/>
          </p15:clr>
        </p15:guide>
        <p15:guide id="6" pos="4091">
          <p15:clr>
            <a:srgbClr val="E46962"/>
          </p15:clr>
        </p15:guide>
        <p15:guide id="7" pos="4148">
          <p15:clr>
            <a:srgbClr val="E46962"/>
          </p15:clr>
        </p15:guide>
        <p15:guide id="8" pos="4034">
          <p15:clr>
            <a:srgbClr val="E46962"/>
          </p15:clr>
        </p15:guide>
        <p15:guide id="9" orient="horz" pos="946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extrait">
  <p:cSld name="Texte et extrait">
    <p:bg>
      <p:bgPr>
        <a:solidFill>
          <a:srgbClr val="A9DAE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1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body" idx="1"/>
          </p:nvPr>
        </p:nvSpPr>
        <p:spPr>
          <a:xfrm>
            <a:off x="1152000" y="3220400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898" name="Google Shape;898;p31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9" name="Google Shape;899;p31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00" name="Google Shape;900;p31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901" name="Google Shape;901;p31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946" name="Google Shape;946;p31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025">
          <p15:clr>
            <a:srgbClr val="E46962"/>
          </p15:clr>
        </p15:guide>
        <p15:guide id="4" orient="horz" pos="1521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2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949" name="Google Shape;949;p32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0" name="Google Shape;950;p32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3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5032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lvl1pPr>
            <a:lvl2pPr marL="1219170" lvl="1" indent="-51645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400" b="0"/>
            </a:lvl2pPr>
            <a:lvl3pPr marL="1828754" lvl="2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marL="2438339" lvl="3" indent="-46565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67"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233280" y="529921"/>
            <a:ext cx="11735520" cy="3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866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8" lvl="0" indent="-3428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5" lvl="1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2" lvl="2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0" lvl="3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8" lvl="4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84" lvl="5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82" lvl="6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80" lvl="7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76" lvl="8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3606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En-tête de sec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8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95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92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9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88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84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82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8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776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726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8" lvl="0" indent="-3428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5" lvl="1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2" lvl="2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0" lvl="3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8" lvl="4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84" lvl="5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82" lvl="6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80" lvl="7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76" lvl="8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8" lvl="0" indent="-3428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5" lvl="1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2" lvl="2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0" lvl="3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8" lvl="4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84" lvl="5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82" lvl="6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80" lvl="7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76" lvl="8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420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1 colonne" type="tx">
  <p:cSld name="Titre et texte sur 1 colonne">
    <p:bg>
      <p:bgPr>
        <a:solidFill>
          <a:srgbClr val="F4F5F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1"/>
          </p:nvPr>
        </p:nvSpPr>
        <p:spPr>
          <a:xfrm>
            <a:off x="1152000" y="2001600"/>
            <a:ext cx="10526400" cy="4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59" name="Google Shape;59;p2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2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pos="5517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98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95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92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9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88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84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82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8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776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8" lvl="0" indent="-3428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5" lvl="1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2" lvl="2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0" lvl="3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8" lvl="4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84" lvl="5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82" lvl="6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80" lvl="7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76" lvl="8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98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95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92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9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88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84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82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8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776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8" lvl="0" indent="-3428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5" lvl="1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2" lvl="2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0" lvl="3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8" lvl="4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84" lvl="5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82" lvl="6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80" lvl="7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76" lvl="8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826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8" lvl="0" indent="-4317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95" lvl="1" indent="-4063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92" lvl="2" indent="-3809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90" lvl="3" indent="-355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88" lvl="4" indent="-355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84" lvl="5" indent="-355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82" lvl="6" indent="-355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80" lvl="7" indent="-355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776" lvl="8" indent="-3555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8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95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92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9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88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84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82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8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776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85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8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95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92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9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88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84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82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8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776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647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98" lvl="0" indent="-34289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95" lvl="1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92" lvl="2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90" lvl="3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88" lvl="4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84" lvl="5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82" lvl="6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80" lvl="7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76" lvl="8" indent="-3428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1378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 sans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63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029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52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7519" algn="l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/>
            </a:lvl1pPr>
            <a:lvl2pPr marL="914400" lvl="1" indent="-4419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2400" b="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3pPr>
            <a:lvl4pPr marL="1828800" lvl="3" indent="-3886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9873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 sans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0869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 preserve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233280" y="529920"/>
            <a:ext cx="11735520" cy="3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 hasCustomPrompt="1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r-CA" dirty="0"/>
              <a:t>X</a:t>
            </a:r>
          </a:p>
          <a:p>
            <a:pPr lvl="4"/>
            <a:r>
              <a:rPr lang="fr-CA" dirty="0"/>
              <a:t>Y</a:t>
            </a:r>
          </a:p>
          <a:p>
            <a:pPr lvl="2"/>
            <a:r>
              <a:rPr lang="fr-CA" dirty="0"/>
              <a:t>Z</a:t>
            </a:r>
          </a:p>
          <a:p>
            <a:pPr lvl="3"/>
            <a:r>
              <a:rPr lang="fr-CA" dirty="0"/>
              <a:t>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981934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ement" type="titleOnly">
  <p:cSld name="Titre seulement">
    <p:bg>
      <p:bgPr>
        <a:solidFill>
          <a:srgbClr val="F4F5F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64" name="Google Shape;64;p3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3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pos="5517">
          <p15:clr>
            <a:srgbClr val="E46962"/>
          </p15:clr>
        </p15:guide>
        <p15:guide id="3" orient="horz" pos="138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 preserve="1">
  <p:cSld name="Titre et conten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40000"/>
              <a:buChar char="•"/>
              <a:defRPr sz="2400" b="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40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400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fr-CA" dirty="0"/>
          </a:p>
          <a:p>
            <a:pPr lvl="1"/>
            <a:endParaRPr lang="fr-CA" dirty="0"/>
          </a:p>
          <a:p>
            <a:pPr lvl="2"/>
            <a:endParaRPr lang="fr-CA" dirty="0"/>
          </a:p>
          <a:p>
            <a:pPr lvl="3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65195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e du titre"/>
          <p:cNvSpPr txBox="1">
            <a:spLocks noGrp="1"/>
          </p:cNvSpPr>
          <p:nvPr>
            <p:ph type="title"/>
          </p:nvPr>
        </p:nvSpPr>
        <p:spPr>
          <a:xfrm>
            <a:off x="822960" y="810877"/>
            <a:ext cx="9144001" cy="3252162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2960" y="4218316"/>
            <a:ext cx="9144001" cy="1039486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FFFFFF"/>
                </a:solidFill>
              </a:defRPr>
            </a:lvl1pPr>
            <a:lvl2pPr>
              <a:defRPr sz="2400" b="0">
                <a:solidFill>
                  <a:srgbClr val="FFFFFF"/>
                </a:solidFill>
              </a:defRPr>
            </a:lvl2pPr>
            <a:lvl3pPr marL="0" indent="0">
              <a:buSzTx/>
              <a:buNone/>
              <a:defRPr sz="2400" b="0">
                <a:solidFill>
                  <a:srgbClr val="FFFFFF"/>
                </a:solidFill>
              </a:defRPr>
            </a:lvl3pPr>
            <a:lvl4pPr marL="0" indent="0">
              <a:buSzTx/>
              <a:buNone/>
              <a:defRPr sz="2400" b="0">
                <a:solidFill>
                  <a:srgbClr val="FFFFFF"/>
                </a:solidFill>
              </a:defRPr>
            </a:lvl4pPr>
            <a:lvl5pPr>
              <a:defRPr sz="2400" b="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6364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822960" y="1618345"/>
            <a:ext cx="10515601" cy="168887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9" name="Connecteur droit 6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50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Connecteur droit 8"/>
          <p:cNvSpPr/>
          <p:nvPr/>
        </p:nvSpPr>
        <p:spPr>
          <a:xfrm>
            <a:off x="798969" y="3410051"/>
            <a:ext cx="1023342" cy="3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5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4855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333392" y="-82584"/>
            <a:ext cx="5242560" cy="435133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tabLst>
                <a:tab pos="444500" algn="l"/>
              </a:tabLst>
              <a:defRPr sz="3000">
                <a:solidFill>
                  <a:schemeClr val="accent1"/>
                </a:solidFill>
              </a:defRPr>
            </a:lvl1pPr>
            <a:lvl2pPr>
              <a:spcBef>
                <a:spcPts val="800"/>
              </a:spcBef>
              <a:tabLst>
                <a:tab pos="444500" algn="l"/>
              </a:tabLst>
              <a:defRPr sz="3000">
                <a:solidFill>
                  <a:schemeClr val="accent1"/>
                </a:solidFill>
              </a:defRPr>
            </a:lvl2pPr>
            <a:lvl3pPr marL="0" indent="0">
              <a:spcBef>
                <a:spcPts val="800"/>
              </a:spcBef>
              <a:buSzTx/>
              <a:buNone/>
              <a:tabLst>
                <a:tab pos="444500" algn="l"/>
              </a:tabLst>
              <a:defRPr sz="3000">
                <a:solidFill>
                  <a:schemeClr val="accent1"/>
                </a:solidFill>
              </a:defRPr>
            </a:lvl3pPr>
            <a:lvl4pPr marL="497620" indent="-267432">
              <a:spcBef>
                <a:spcPts val="800"/>
              </a:spcBef>
              <a:tabLst>
                <a:tab pos="444500" algn="l"/>
              </a:tabLst>
              <a:defRPr sz="3000">
                <a:solidFill>
                  <a:schemeClr val="accent1"/>
                </a:solidFill>
              </a:defRPr>
            </a:lvl4pPr>
            <a:lvl5pPr>
              <a:spcBef>
                <a:spcPts val="800"/>
              </a:spcBef>
              <a:tabLst>
                <a:tab pos="444500" algn="l"/>
              </a:tabLst>
              <a:defRPr sz="3000"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pic>
        <p:nvPicPr>
          <p:cNvPr id="61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Connecteur droit 9"/>
          <p:cNvSpPr/>
          <p:nvPr/>
        </p:nvSpPr>
        <p:spPr>
          <a:xfrm>
            <a:off x="6300654" y="4401906"/>
            <a:ext cx="1023340" cy="3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63" name="Espace réservé pour une image  13"/>
          <p:cNvSpPr>
            <a:spLocks noGrp="1"/>
          </p:cNvSpPr>
          <p:nvPr>
            <p:ph type="pic" idx="21"/>
          </p:nvPr>
        </p:nvSpPr>
        <p:spPr>
          <a:xfrm>
            <a:off x="0" y="-3"/>
            <a:ext cx="7086600" cy="68772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4578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727273" y="1828800"/>
            <a:ext cx="6611288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tabLst>
                <a:tab pos="444500" algn="l"/>
              </a:tabLst>
              <a:defRPr sz="2600" b="0"/>
            </a:lvl1pPr>
            <a:lvl2pPr>
              <a:spcBef>
                <a:spcPts val="800"/>
              </a:spcBef>
              <a:tabLst>
                <a:tab pos="444500" algn="l"/>
              </a:tabLst>
              <a:defRPr sz="2600" b="0"/>
            </a:lvl2pPr>
            <a:lvl3pPr>
              <a:spcBef>
                <a:spcPts val="800"/>
              </a:spcBef>
              <a:tabLst>
                <a:tab pos="444500" algn="l"/>
              </a:tabLst>
              <a:defRPr sz="2600" b="0"/>
            </a:lvl3pPr>
            <a:lvl4pPr>
              <a:spcBef>
                <a:spcPts val="800"/>
              </a:spcBef>
              <a:tabLst>
                <a:tab pos="444500" algn="l"/>
              </a:tabLst>
              <a:defRPr sz="2600" b="0"/>
            </a:lvl4pPr>
            <a:lvl5pPr>
              <a:spcBef>
                <a:spcPts val="800"/>
              </a:spcBef>
              <a:tabLst>
                <a:tab pos="444500" algn="l"/>
              </a:tabLst>
              <a:defRPr sz="2600" b="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pic>
        <p:nvPicPr>
          <p:cNvPr id="7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Connecteur droit 9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2042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22960" y="1825625"/>
            <a:ext cx="5181602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1071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22960" y="1825625"/>
            <a:ext cx="4114802" cy="43513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231070" indent="-231070">
              <a:defRPr sz="2000"/>
            </a:lvl3pPr>
            <a:lvl4pPr marL="487713" indent="-257525">
              <a:defRPr sz="2000"/>
            </a:lvl4pPr>
            <a:lvl5pPr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7833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colonne 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Espace réservé pour une image  12"/>
          <p:cNvSpPr>
            <a:spLocks noGrp="1"/>
          </p:cNvSpPr>
          <p:nvPr>
            <p:ph type="pic" idx="21"/>
          </p:nvPr>
        </p:nvSpPr>
        <p:spPr>
          <a:xfrm>
            <a:off x="6362603" y="-1588"/>
            <a:ext cx="5829397" cy="68754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22960" y="1825625"/>
            <a:ext cx="5181602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05" name="Connecteur droit 8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106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Connecteur droit 10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8240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2961" y="1825625"/>
            <a:ext cx="3235769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626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colonn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2961" y="4301654"/>
            <a:ext cx="2377440" cy="187531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26" name="Espace réservé pour une image  14"/>
          <p:cNvSpPr>
            <a:spLocks noGrp="1"/>
          </p:cNvSpPr>
          <p:nvPr>
            <p:ph type="pic" sz="quarter" idx="21"/>
          </p:nvPr>
        </p:nvSpPr>
        <p:spPr>
          <a:xfrm>
            <a:off x="838200" y="1789113"/>
            <a:ext cx="2377440" cy="23774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Espace réservé pour une image  14"/>
          <p:cNvSpPr>
            <a:spLocks noGrp="1"/>
          </p:cNvSpPr>
          <p:nvPr>
            <p:ph type="pic" sz="quarter" idx="22"/>
          </p:nvPr>
        </p:nvSpPr>
        <p:spPr>
          <a:xfrm>
            <a:off x="3535681" y="1789113"/>
            <a:ext cx="2377443" cy="23774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Espace réservé pour une image  14"/>
          <p:cNvSpPr>
            <a:spLocks noGrp="1"/>
          </p:cNvSpPr>
          <p:nvPr>
            <p:ph type="pic" sz="quarter" idx="23"/>
          </p:nvPr>
        </p:nvSpPr>
        <p:spPr>
          <a:xfrm>
            <a:off x="6248401" y="1789113"/>
            <a:ext cx="2377443" cy="23774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Espace réservé pour une image  14"/>
          <p:cNvSpPr>
            <a:spLocks noGrp="1"/>
          </p:cNvSpPr>
          <p:nvPr>
            <p:ph type="pic" sz="quarter" idx="24"/>
          </p:nvPr>
        </p:nvSpPr>
        <p:spPr>
          <a:xfrm>
            <a:off x="8961118" y="1789113"/>
            <a:ext cx="2377443" cy="23774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029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avec mosaïque" type="title">
  <p:cSld name="Titre avec mosaïqu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ctrTitle"/>
          </p:nvPr>
        </p:nvSpPr>
        <p:spPr>
          <a:xfrm>
            <a:off x="5640600" y="3812369"/>
            <a:ext cx="6038400" cy="88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subTitle" idx="1"/>
          </p:nvPr>
        </p:nvSpPr>
        <p:spPr>
          <a:xfrm>
            <a:off x="5640600" y="4849633"/>
            <a:ext cx="6038400" cy="1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grpSp>
        <p:nvGrpSpPr>
          <p:cNvPr id="70" name="Google Shape;70;p4"/>
          <p:cNvGrpSpPr/>
          <p:nvPr/>
        </p:nvGrpSpPr>
        <p:grpSpPr>
          <a:xfrm>
            <a:off x="5779194" y="513505"/>
            <a:ext cx="1631813" cy="482591"/>
            <a:chOff x="249750" y="1780450"/>
            <a:chExt cx="7107200" cy="2090950"/>
          </a:xfrm>
        </p:grpSpPr>
        <p:sp>
          <p:nvSpPr>
            <p:cNvPr id="71" name="Google Shape;71;p4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116" name="Google Shape;116;p4"/>
          <p:cNvSpPr>
            <a:spLocks noGrp="1"/>
          </p:cNvSpPr>
          <p:nvPr>
            <p:ph type="pic" idx="2"/>
          </p:nvPr>
        </p:nvSpPr>
        <p:spPr>
          <a:xfrm>
            <a:off x="808800" y="1238400"/>
            <a:ext cx="4191200" cy="4670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7" name="Google Shape;117;p4"/>
          <p:cNvCxnSpPr/>
          <p:nvPr/>
        </p:nvCxnSpPr>
        <p:spPr>
          <a:xfrm>
            <a:off x="5768467" y="1238400"/>
            <a:ext cx="5788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5">
          <p15:clr>
            <a:srgbClr val="E46962"/>
          </p15:clr>
        </p15:guide>
        <p15:guide id="2" pos="5518">
          <p15:clr>
            <a:srgbClr val="E46962"/>
          </p15:clr>
        </p15:guide>
        <p15:guide id="3" orient="horz" pos="2291">
          <p15:clr>
            <a:srgbClr val="E46962"/>
          </p15:clr>
        </p15:guide>
        <p15:guide id="4" orient="horz" pos="2220">
          <p15:clr>
            <a:srgbClr val="E46962"/>
          </p15:clr>
        </p15:guide>
        <p15:guide id="5" orient="horz" pos="585">
          <p15:clr>
            <a:srgbClr val="E46962"/>
          </p15:clr>
        </p15:guide>
        <p15:guide id="6" orient="horz" pos="2792">
          <p15:clr>
            <a:srgbClr val="E46962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 colonnes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3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53438" y="2675820"/>
            <a:ext cx="1934310" cy="35011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255953" indent="-255953">
              <a:defRPr sz="1600"/>
            </a:lvl3pPr>
            <a:lvl4pPr marL="515449" indent="-285261">
              <a:defRPr sz="1600"/>
            </a:lvl4pPr>
            <a:lvl5pPr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1858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ités 1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052079" y="1982253"/>
            <a:ext cx="1441869" cy="1114308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  <a:lvl2pPr>
              <a:defRPr sz="1300"/>
            </a:lvl2pPr>
            <a:lvl3pPr marL="193108" indent="-193108">
              <a:defRPr sz="1300"/>
            </a:lvl3pPr>
            <a:lvl4pPr marL="445407" indent="-215219">
              <a:defRPr sz="1300"/>
            </a:lvl4pPr>
            <a:lvl5pPr>
              <a:defRPr sz="13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48" name="Espace réservé pour une image  15"/>
          <p:cNvSpPr>
            <a:spLocks noGrp="1"/>
          </p:cNvSpPr>
          <p:nvPr>
            <p:ph type="pic" sz="quarter" idx="21"/>
          </p:nvPr>
        </p:nvSpPr>
        <p:spPr>
          <a:xfrm>
            <a:off x="822960" y="1885700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Espace réservé pour une image  15"/>
          <p:cNvSpPr>
            <a:spLocks noGrp="1"/>
          </p:cNvSpPr>
          <p:nvPr>
            <p:ph type="pic" sz="quarter" idx="22"/>
          </p:nvPr>
        </p:nvSpPr>
        <p:spPr>
          <a:xfrm>
            <a:off x="3544894" y="1885700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6266829" y="1885700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Espace réservé pour une image  15"/>
          <p:cNvSpPr>
            <a:spLocks noGrp="1"/>
          </p:cNvSpPr>
          <p:nvPr>
            <p:ph type="pic" sz="quarter" idx="24"/>
          </p:nvPr>
        </p:nvSpPr>
        <p:spPr>
          <a:xfrm>
            <a:off x="8988762" y="1885700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Espace réservé pour une image  15"/>
          <p:cNvSpPr>
            <a:spLocks noGrp="1"/>
          </p:cNvSpPr>
          <p:nvPr>
            <p:ph type="pic" sz="quarter" idx="25"/>
          </p:nvPr>
        </p:nvSpPr>
        <p:spPr>
          <a:xfrm>
            <a:off x="822960" y="3225407"/>
            <a:ext cx="1114311" cy="11143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Espace réservé pour une image  15"/>
          <p:cNvSpPr>
            <a:spLocks noGrp="1"/>
          </p:cNvSpPr>
          <p:nvPr>
            <p:ph type="pic" sz="quarter" idx="26"/>
          </p:nvPr>
        </p:nvSpPr>
        <p:spPr>
          <a:xfrm>
            <a:off x="3544894" y="3225407"/>
            <a:ext cx="1114311" cy="11143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Espace réservé pour une image  15"/>
          <p:cNvSpPr>
            <a:spLocks noGrp="1"/>
          </p:cNvSpPr>
          <p:nvPr>
            <p:ph type="pic" sz="quarter" idx="27"/>
          </p:nvPr>
        </p:nvSpPr>
        <p:spPr>
          <a:xfrm>
            <a:off x="6266829" y="3225407"/>
            <a:ext cx="1114311" cy="11143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Espace réservé pour une image  15"/>
          <p:cNvSpPr>
            <a:spLocks noGrp="1"/>
          </p:cNvSpPr>
          <p:nvPr>
            <p:ph type="pic" sz="quarter" idx="28"/>
          </p:nvPr>
        </p:nvSpPr>
        <p:spPr>
          <a:xfrm>
            <a:off x="8988762" y="3225407"/>
            <a:ext cx="1114311" cy="11143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Espace réservé pour une image  15"/>
          <p:cNvSpPr>
            <a:spLocks noGrp="1"/>
          </p:cNvSpPr>
          <p:nvPr>
            <p:ph type="pic" sz="quarter" idx="29"/>
          </p:nvPr>
        </p:nvSpPr>
        <p:spPr>
          <a:xfrm>
            <a:off x="822960" y="4554482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Espace réservé pour une image  15"/>
          <p:cNvSpPr>
            <a:spLocks noGrp="1"/>
          </p:cNvSpPr>
          <p:nvPr>
            <p:ph type="pic" sz="quarter" idx="30"/>
          </p:nvPr>
        </p:nvSpPr>
        <p:spPr>
          <a:xfrm>
            <a:off x="3544894" y="4554482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Espace réservé pour une image  15"/>
          <p:cNvSpPr>
            <a:spLocks noGrp="1"/>
          </p:cNvSpPr>
          <p:nvPr>
            <p:ph type="pic" sz="quarter" idx="31"/>
          </p:nvPr>
        </p:nvSpPr>
        <p:spPr>
          <a:xfrm>
            <a:off x="6266829" y="4554482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Espace réservé pour une image  15"/>
          <p:cNvSpPr>
            <a:spLocks noGrp="1"/>
          </p:cNvSpPr>
          <p:nvPr>
            <p:ph type="pic" sz="quarter" idx="32"/>
          </p:nvPr>
        </p:nvSpPr>
        <p:spPr>
          <a:xfrm>
            <a:off x="8988762" y="4554482"/>
            <a:ext cx="1114311" cy="11143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9814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# comite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6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968369" y="2339168"/>
            <a:ext cx="2901340" cy="1257743"/>
          </a:xfrm>
          <a:prstGeom prst="rect">
            <a:avLst/>
          </a:prstGeom>
        </p:spPr>
        <p:txBody>
          <a:bodyPr anchor="b"/>
          <a:lstStyle>
            <a:lvl1pPr algn="ctr">
              <a:defRPr sz="5000">
                <a:solidFill>
                  <a:schemeClr val="accent1"/>
                </a:solidFill>
              </a:defRPr>
            </a:lvl1pPr>
            <a:lvl2pPr algn="ctr">
              <a:defRPr sz="5000">
                <a:solidFill>
                  <a:schemeClr val="accent1"/>
                </a:solidFill>
              </a:defRPr>
            </a:lvl2pPr>
            <a:lvl3pPr marL="0" indent="0" algn="ctr">
              <a:buSzTx/>
              <a:buNone/>
              <a:defRPr sz="5000">
                <a:solidFill>
                  <a:schemeClr val="accent1"/>
                </a:solidFill>
              </a:defRPr>
            </a:lvl3pPr>
            <a:lvl4pPr marL="874005" indent="-643818" algn="ctr">
              <a:defRPr sz="5000">
                <a:solidFill>
                  <a:schemeClr val="accent1"/>
                </a:solidFill>
              </a:defRPr>
            </a:lvl4pPr>
            <a:lvl5pPr algn="ctr">
              <a:defRPr sz="5000"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69" name="Ellipse 4"/>
          <p:cNvSpPr/>
          <p:nvPr/>
        </p:nvSpPr>
        <p:spPr>
          <a:xfrm>
            <a:off x="1873703" y="2191267"/>
            <a:ext cx="3090677" cy="3093115"/>
          </a:xfrm>
          <a:prstGeom prst="ellips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 latinLnBrk="0" hangingPunct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Connecteur droit 31"/>
          <p:cNvSpPr/>
          <p:nvPr/>
        </p:nvSpPr>
        <p:spPr>
          <a:xfrm>
            <a:off x="8266189" y="3679919"/>
            <a:ext cx="1023340" cy="3"/>
          </a:xfrm>
          <a:prstGeom prst="line">
            <a:avLst/>
          </a:prstGeom>
          <a:ln w="635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171" name="Ellipse 32"/>
          <p:cNvSpPr/>
          <p:nvPr/>
        </p:nvSpPr>
        <p:spPr>
          <a:xfrm>
            <a:off x="7231177" y="2191267"/>
            <a:ext cx="3090677" cy="3093115"/>
          </a:xfrm>
          <a:prstGeom prst="ellips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 latinLnBrk="0" hangingPunct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Ellipse 28"/>
          <p:cNvSpPr/>
          <p:nvPr/>
        </p:nvSpPr>
        <p:spPr>
          <a:xfrm>
            <a:off x="4594616" y="2191266"/>
            <a:ext cx="3090677" cy="3090677"/>
          </a:xfrm>
          <a:prstGeom prst="ellips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 latinLnBrk="0" hangingPunct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Connecteur droit 27"/>
          <p:cNvSpPr/>
          <p:nvPr/>
        </p:nvSpPr>
        <p:spPr>
          <a:xfrm>
            <a:off x="5533616" y="3679919"/>
            <a:ext cx="1023340" cy="3"/>
          </a:xfrm>
          <a:prstGeom prst="line">
            <a:avLst/>
          </a:prstGeom>
          <a:ln w="635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174" name="Connecteur droit 15"/>
          <p:cNvSpPr/>
          <p:nvPr/>
        </p:nvSpPr>
        <p:spPr>
          <a:xfrm>
            <a:off x="2907370" y="3679919"/>
            <a:ext cx="1023340" cy="3"/>
          </a:xfrm>
          <a:prstGeom prst="line">
            <a:avLst/>
          </a:prstGeom>
          <a:ln w="635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1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946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# Comite 10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8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43938" y="1702735"/>
            <a:ext cx="1835363" cy="953689"/>
          </a:xfrm>
          <a:prstGeom prst="rect">
            <a:avLst/>
          </a:prstGeom>
        </p:spPr>
        <p:txBody>
          <a:bodyPr anchor="b"/>
          <a:lstStyle>
            <a:lvl1pPr algn="ctr">
              <a:defRPr sz="5000">
                <a:solidFill>
                  <a:schemeClr val="accent1"/>
                </a:solidFill>
              </a:defRPr>
            </a:lvl1pPr>
            <a:lvl2pPr algn="ctr">
              <a:defRPr sz="5000">
                <a:solidFill>
                  <a:schemeClr val="accent1"/>
                </a:solidFill>
              </a:defRPr>
            </a:lvl2pPr>
            <a:lvl3pPr marL="0" indent="0" algn="ctr">
              <a:buSzTx/>
              <a:buNone/>
              <a:defRPr sz="5000">
                <a:solidFill>
                  <a:schemeClr val="accent1"/>
                </a:solidFill>
              </a:defRPr>
            </a:lvl3pPr>
            <a:lvl4pPr marL="874005" indent="-643818" algn="ctr">
              <a:defRPr sz="5000">
                <a:solidFill>
                  <a:schemeClr val="accent1"/>
                </a:solidFill>
              </a:defRPr>
            </a:lvl4pPr>
            <a:lvl5pPr algn="ctr">
              <a:defRPr sz="5000">
                <a:solidFill>
                  <a:schemeClr val="accent1"/>
                </a:solidFill>
              </a:defRPr>
            </a:lvl5pPr>
          </a:lstStyle>
          <a:p>
            <a:r>
              <a:t>###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7011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re comit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 15" descr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67" y="1786269"/>
            <a:ext cx="11361133" cy="4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9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08018" y="2820959"/>
            <a:ext cx="2292382" cy="187862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50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 sz="5000">
                <a:solidFill>
                  <a:schemeClr val="accent1"/>
                </a:solidFill>
              </a:defRPr>
            </a:lvl2pPr>
            <a:lvl3pPr marL="799856" indent="-799856">
              <a:spcBef>
                <a:spcPts val="0"/>
              </a:spcBef>
              <a:defRPr sz="5000">
                <a:solidFill>
                  <a:schemeClr val="accent1"/>
                </a:solidFill>
              </a:defRPr>
            </a:lvl3pPr>
            <a:lvl4pPr marL="954483" indent="-724296">
              <a:spcBef>
                <a:spcPts val="0"/>
              </a:spcBef>
              <a:defRPr sz="50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 sz="5000">
                <a:solidFill>
                  <a:schemeClr val="accent1"/>
                </a:solidFill>
              </a:defRPr>
            </a:lvl5pPr>
          </a:lstStyle>
          <a:p>
            <a:r>
              <a:t>000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4" name="Connecteur droit 6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195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Connecteur droit 8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19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547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re comite mau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 10" descr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15" descr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59" y="1786269"/>
            <a:ext cx="11324347" cy="480673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0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08018" y="2820959"/>
            <a:ext cx="2292382" cy="187862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50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 sz="5000">
                <a:solidFill>
                  <a:schemeClr val="accent2"/>
                </a:solidFill>
              </a:defRPr>
            </a:lvl2pPr>
            <a:lvl3pPr marL="799856" indent="-799856">
              <a:spcBef>
                <a:spcPts val="0"/>
              </a:spcBef>
              <a:defRPr sz="5000">
                <a:solidFill>
                  <a:schemeClr val="accent2"/>
                </a:solidFill>
              </a:defRPr>
            </a:lvl3pPr>
            <a:lvl4pPr marL="954483" indent="-724296">
              <a:spcBef>
                <a:spcPts val="0"/>
              </a:spcBef>
              <a:defRPr sz="50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defRPr sz="5000">
                <a:solidFill>
                  <a:schemeClr val="accent2"/>
                </a:solidFill>
              </a:defRPr>
            </a:lvl5pPr>
          </a:lstStyle>
          <a:p>
            <a:r>
              <a:t>000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8" name="Connecteur droit 6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209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924" y="6217846"/>
            <a:ext cx="927303" cy="37728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onnecteur droit 8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78686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vestiss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2960" y="1828799"/>
            <a:ext cx="10515601" cy="1244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0" indent="0">
              <a:buSzTx/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20" name="Espace réservé pour une image  9"/>
          <p:cNvSpPr>
            <a:spLocks noGrp="1"/>
          </p:cNvSpPr>
          <p:nvPr>
            <p:ph type="pic" sz="quarter" idx="21"/>
          </p:nvPr>
        </p:nvSpPr>
        <p:spPr>
          <a:xfrm>
            <a:off x="798514" y="3147803"/>
            <a:ext cx="6350750" cy="25630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6818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laboration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2960" y="1825625"/>
            <a:ext cx="4114802" cy="75394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  <a:lvl2pPr>
              <a:defRPr sz="3000">
                <a:solidFill>
                  <a:schemeClr val="accent1"/>
                </a:solidFill>
              </a:defRPr>
            </a:lvl2pPr>
            <a:lvl3pPr marL="346605" indent="-346605">
              <a:defRPr sz="3000">
                <a:solidFill>
                  <a:schemeClr val="accent1"/>
                </a:solidFill>
              </a:defRPr>
            </a:lvl3pPr>
            <a:lvl4pPr marL="616478" indent="-386291">
              <a:defRPr sz="3000">
                <a:solidFill>
                  <a:schemeClr val="accent1"/>
                </a:solidFill>
              </a:defRPr>
            </a:lvl4pPr>
            <a:lvl5pPr>
              <a:defRPr sz="3000"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0330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g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ctangle 13"/>
          <p:cNvSpPr/>
          <p:nvPr/>
        </p:nvSpPr>
        <p:spPr>
          <a:xfrm>
            <a:off x="798969" y="1600417"/>
            <a:ext cx="3109486" cy="4453102"/>
          </a:xfrm>
          <a:prstGeom prst="rect">
            <a:avLst/>
          </a:prstGeom>
          <a:solidFill>
            <a:schemeClr val="accent2">
              <a:alpha val="60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latinLnBrk="0" hangingPunct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41069" y="1703257"/>
            <a:ext cx="2672802" cy="298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41" name="Connecteur droit 6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242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Connecteur droit 8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44" name="Connecteur droit 20"/>
          <p:cNvSpPr/>
          <p:nvPr/>
        </p:nvSpPr>
        <p:spPr>
          <a:xfrm>
            <a:off x="4040318" y="2002001"/>
            <a:ext cx="7458466" cy="5"/>
          </a:xfrm>
          <a:prstGeom prst="line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0245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rtenaires log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3" name="Connecteur droit 7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54" name="Espace réservé pour une image  8"/>
          <p:cNvSpPr>
            <a:spLocks noGrp="1"/>
          </p:cNvSpPr>
          <p:nvPr>
            <p:ph type="pic" idx="21"/>
          </p:nvPr>
        </p:nvSpPr>
        <p:spPr>
          <a:xfrm>
            <a:off x="822325" y="1886555"/>
            <a:ext cx="10660065" cy="42736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336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type="secHead">
  <p:cSld name="Section header 1">
    <p:bg>
      <p:bgPr>
        <a:solidFill>
          <a:srgbClr val="A9DAE9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152000" y="1101767"/>
            <a:ext cx="5964800" cy="2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Work Sans Medium"/>
              <a:buNone/>
              <a:defRPr sz="4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1"/>
          </p:nvPr>
        </p:nvSpPr>
        <p:spPr>
          <a:xfrm>
            <a:off x="1152000" y="3673367"/>
            <a:ext cx="59648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5"/>
          <p:cNvSpPr>
            <a:spLocks noGrp="1"/>
          </p:cNvSpPr>
          <p:nvPr>
            <p:ph type="pic" idx="2"/>
          </p:nvPr>
        </p:nvSpPr>
        <p:spPr>
          <a:xfrm>
            <a:off x="7439533" y="1470533"/>
            <a:ext cx="3796400" cy="3923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3" name="Google Shape;123;p5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735">
          <p15:clr>
            <a:srgbClr val="E46962"/>
          </p15:clr>
        </p15:guide>
        <p15:guide id="3" orient="horz" pos="521">
          <p15:clr>
            <a:srgbClr val="E46962"/>
          </p15:clr>
        </p15:guide>
        <p15:guide id="4" pos="3362">
          <p15:clr>
            <a:srgbClr val="E46962"/>
          </p15:clr>
        </p15:guide>
        <p15:guide id="5" orient="horz" pos="113">
          <p15:clr>
            <a:srgbClr val="E46962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Connecteur droit 4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264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329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1_Titre et conten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699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>
                <a:solidFill>
                  <a:srgbClr val="82CFBE"/>
                </a:solidFill>
              </a:rPr>
              <a:pPr/>
              <a:t>‹#›</a:t>
            </a:fld>
            <a:endParaRPr lang="uk-UA"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301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7519" algn="l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/>
            </a:lvl1pPr>
            <a:lvl2pPr marL="914400" lvl="1" indent="-4419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2400" b="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3pPr>
            <a:lvl4pPr marL="1828800" lvl="3" indent="-3886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 dirty="0"/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727273" y="1828800"/>
            <a:ext cx="6611288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tabLst>
                <a:tab pos="444500" algn="l"/>
              </a:tabLst>
              <a:defRPr sz="2600" b="0"/>
            </a:lvl1pPr>
            <a:lvl2pPr>
              <a:spcBef>
                <a:spcPts val="800"/>
              </a:spcBef>
              <a:tabLst>
                <a:tab pos="444500" algn="l"/>
              </a:tabLst>
              <a:defRPr sz="2600" b="0"/>
            </a:lvl2pPr>
            <a:lvl3pPr>
              <a:spcBef>
                <a:spcPts val="800"/>
              </a:spcBef>
              <a:tabLst>
                <a:tab pos="444500" algn="l"/>
              </a:tabLst>
              <a:defRPr sz="2600" b="0"/>
            </a:lvl3pPr>
            <a:lvl4pPr>
              <a:spcBef>
                <a:spcPts val="800"/>
              </a:spcBef>
              <a:tabLst>
                <a:tab pos="444500" algn="l"/>
              </a:tabLst>
              <a:defRPr sz="2600" b="0"/>
            </a:lvl4pPr>
            <a:lvl5pPr>
              <a:spcBef>
                <a:spcPts val="800"/>
              </a:spcBef>
              <a:tabLst>
                <a:tab pos="444500" algn="l"/>
              </a:tabLst>
              <a:defRPr sz="2600" b="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pic>
        <p:nvPicPr>
          <p:cNvPr id="7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Connecteur droit 9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1.png">
            <a:extLst>
              <a:ext uri="{FF2B5EF4-FFF2-40B4-BE49-F238E27FC236}">
                <a16:creationId xmlns="" xmlns:a16="http://schemas.microsoft.com/office/drawing/2014/main" id="{E67D27F6-8EB7-4662-B53F-16E3A6D02EE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4" cstate="hqprint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9"/>
            <a:ext cx="12191999" cy="685609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Forme libre : forme 77">
            <a:extLst>
              <a:ext uri="{FF2B5EF4-FFF2-40B4-BE49-F238E27FC236}">
                <a16:creationId xmlns="" xmlns:a16="http://schemas.microsoft.com/office/drawing/2014/main" id="{4D700A3E-3C81-4048-ADAF-B7A927B204EF}"/>
              </a:ext>
            </a:extLst>
          </p:cNvPr>
          <p:cNvSpPr/>
          <p:nvPr userDrawn="1"/>
        </p:nvSpPr>
        <p:spPr>
          <a:xfrm>
            <a:off x="0" y="-3"/>
            <a:ext cx="10712168" cy="6858002"/>
          </a:xfrm>
          <a:custGeom>
            <a:avLst/>
            <a:gdLst>
              <a:gd name="connsiteX0" fmla="*/ 4916 w 17662524"/>
              <a:gd name="connsiteY0" fmla="*/ 0 h 11307766"/>
              <a:gd name="connsiteX1" fmla="*/ 17662524 w 17662524"/>
              <a:gd name="connsiteY1" fmla="*/ 0 h 11307766"/>
              <a:gd name="connsiteX2" fmla="*/ 4572187 w 17662524"/>
              <a:gd name="connsiteY2" fmla="*/ 11307765 h 11307766"/>
              <a:gd name="connsiteX3" fmla="*/ 4586902 w 17662524"/>
              <a:gd name="connsiteY3" fmla="*/ 11286301 h 11307766"/>
              <a:gd name="connsiteX4" fmla="*/ 4495078 w 17662524"/>
              <a:gd name="connsiteY4" fmla="*/ 11286301 h 11307766"/>
              <a:gd name="connsiteX5" fmla="*/ 4495078 w 17662524"/>
              <a:gd name="connsiteY5" fmla="*/ 11307766 h 11307766"/>
              <a:gd name="connsiteX6" fmla="*/ 0 w 17662524"/>
              <a:gd name="connsiteY6" fmla="*/ 11307766 h 11307766"/>
              <a:gd name="connsiteX7" fmla="*/ 0 w 17662524"/>
              <a:gd name="connsiteY7" fmla="*/ 10767403 h 11307766"/>
              <a:gd name="connsiteX8" fmla="*/ 4916 w 17662524"/>
              <a:gd name="connsiteY8" fmla="*/ 10767403 h 1130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2524" h="11307766">
                <a:moveTo>
                  <a:pt x="4916" y="0"/>
                </a:moveTo>
                <a:lnTo>
                  <a:pt x="17662524" y="0"/>
                </a:lnTo>
                <a:lnTo>
                  <a:pt x="4572187" y="11307765"/>
                </a:lnTo>
                <a:lnTo>
                  <a:pt x="4586902" y="11286301"/>
                </a:lnTo>
                <a:lnTo>
                  <a:pt x="4495078" y="11286301"/>
                </a:lnTo>
                <a:lnTo>
                  <a:pt x="4495078" y="11307766"/>
                </a:lnTo>
                <a:lnTo>
                  <a:pt x="0" y="11307766"/>
                </a:lnTo>
                <a:lnTo>
                  <a:pt x="0" y="10767403"/>
                </a:lnTo>
                <a:lnTo>
                  <a:pt x="4916" y="107674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5416" tIns="27707" rIns="55416" bIns="27707" rtlCol="0" anchor="ctr"/>
          <a:lstStyle/>
          <a:p>
            <a:pPr algn="ctr"/>
            <a:endParaRPr lang="en-US" sz="1092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2733" y="2990234"/>
            <a:ext cx="3841592" cy="1182147"/>
          </a:xfrm>
        </p:spPr>
        <p:txBody>
          <a:bodyPr lIns="0" tIns="0" rIns="0" bIns="0" anchor="b" anchorCtr="0">
            <a:noAutofit/>
          </a:bodyPr>
          <a:lstStyle>
            <a:lvl1pPr algn="l">
              <a:defRPr sz="4003" b="1" cap="all" spc="12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42733" y="5014992"/>
            <a:ext cx="3841592" cy="2248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13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90000"/>
              </a:lnSpc>
            </a:pPr>
            <a:endParaRPr lang="fr-CA" dirty="0">
              <a:solidFill>
                <a:srgbClr val="FFFFFF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642733" y="4305776"/>
            <a:ext cx="3841592" cy="458708"/>
          </a:xfrm>
        </p:spPr>
        <p:txBody>
          <a:bodyPr/>
          <a:lstStyle>
            <a:lvl1pPr>
              <a:spcBef>
                <a:spcPts val="0"/>
              </a:spcBef>
              <a:defRPr sz="1698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  <a:endParaRPr lang="fr-CA" dirty="0"/>
          </a:p>
        </p:txBody>
      </p:sp>
      <p:pic>
        <p:nvPicPr>
          <p:cNvPr id="33" name="image8.pdf">
            <a:extLst>
              <a:ext uri="{FF2B5EF4-FFF2-40B4-BE49-F238E27FC236}">
                <a16:creationId xmlns="" xmlns:a16="http://schemas.microsoft.com/office/drawing/2014/main" id="{6CCD0D51-5671-416D-8A85-677D0F8B2DBC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84" y="1154111"/>
            <a:ext cx="1872656" cy="7604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" name="Groupe 75">
            <a:extLst>
              <a:ext uri="{FF2B5EF4-FFF2-40B4-BE49-F238E27FC236}">
                <a16:creationId xmlns="" xmlns:a16="http://schemas.microsoft.com/office/drawing/2014/main" id="{FB29DC91-10A3-49F0-A16F-8172000C5749}"/>
              </a:ext>
            </a:extLst>
          </p:cNvPr>
          <p:cNvGrpSpPr/>
          <p:nvPr userDrawn="1"/>
        </p:nvGrpSpPr>
        <p:grpSpPr>
          <a:xfrm>
            <a:off x="2726226" y="-28359"/>
            <a:ext cx="8031895" cy="6922682"/>
            <a:chOff x="2358736" y="-46759"/>
            <a:chExt cx="13243214" cy="11414414"/>
          </a:xfrm>
        </p:grpSpPr>
        <p:cxnSp>
          <p:nvCxnSpPr>
            <p:cNvPr id="57" name="Connecteur droit 56">
              <a:extLst>
                <a:ext uri="{FF2B5EF4-FFF2-40B4-BE49-F238E27FC236}">
                  <a16:creationId xmlns="" xmlns:a16="http://schemas.microsoft.com/office/drawing/2014/main" id="{8E9E99C2-3FFE-4D21-BC7D-FBFB9DD3A9F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358736" y="-46759"/>
              <a:ext cx="13243214" cy="11414414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lipse 59">
              <a:extLst>
                <a:ext uri="{FF2B5EF4-FFF2-40B4-BE49-F238E27FC236}">
                  <a16:creationId xmlns="" xmlns:a16="http://schemas.microsoft.com/office/drawing/2014/main" id="{3EBC27A3-CF83-4229-816A-8A939F89292A}"/>
                </a:ext>
              </a:extLst>
            </p:cNvPr>
            <p:cNvSpPr/>
            <p:nvPr userDrawn="1"/>
          </p:nvSpPr>
          <p:spPr>
            <a:xfrm>
              <a:off x="9220259" y="5304414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="" xmlns:a16="http://schemas.microsoft.com/office/drawing/2014/main" id="{03A57FBE-32DC-4C53-9C43-B2988B4387E9}"/>
                </a:ext>
              </a:extLst>
            </p:cNvPr>
            <p:cNvSpPr/>
            <p:nvPr userDrawn="1"/>
          </p:nvSpPr>
          <p:spPr>
            <a:xfrm>
              <a:off x="10031063" y="4604419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="" xmlns:a16="http://schemas.microsoft.com/office/drawing/2014/main" id="{81A31F76-1B57-434B-BD2B-1C80CB0BA029}"/>
                </a:ext>
              </a:extLst>
            </p:cNvPr>
            <p:cNvSpPr/>
            <p:nvPr userDrawn="1"/>
          </p:nvSpPr>
          <p:spPr>
            <a:xfrm>
              <a:off x="10841867" y="3904424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="" xmlns:a16="http://schemas.microsoft.com/office/drawing/2014/main" id="{AD98F20E-1C3B-40DD-96A1-110EE91BEA88}"/>
                </a:ext>
              </a:extLst>
            </p:cNvPr>
            <p:cNvSpPr/>
            <p:nvPr userDrawn="1"/>
          </p:nvSpPr>
          <p:spPr>
            <a:xfrm>
              <a:off x="11652671" y="3204429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64" name="Ellipse 63">
              <a:extLst>
                <a:ext uri="{FF2B5EF4-FFF2-40B4-BE49-F238E27FC236}">
                  <a16:creationId xmlns="" xmlns:a16="http://schemas.microsoft.com/office/drawing/2014/main" id="{95D0AAF0-E0F9-4F12-BBC2-9C808CA791B1}"/>
                </a:ext>
              </a:extLst>
            </p:cNvPr>
            <p:cNvSpPr/>
            <p:nvPr userDrawn="1"/>
          </p:nvSpPr>
          <p:spPr>
            <a:xfrm>
              <a:off x="12463475" y="2504434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="" xmlns:a16="http://schemas.microsoft.com/office/drawing/2014/main" id="{1FF3A5CF-0452-4829-B7E0-514DF2EA7F26}"/>
                </a:ext>
              </a:extLst>
            </p:cNvPr>
            <p:cNvSpPr/>
            <p:nvPr userDrawn="1"/>
          </p:nvSpPr>
          <p:spPr>
            <a:xfrm>
              <a:off x="13274279" y="1804439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="" xmlns:a16="http://schemas.microsoft.com/office/drawing/2014/main" id="{11A6DB75-C9EA-439F-995B-E66C120E0070}"/>
                </a:ext>
              </a:extLst>
            </p:cNvPr>
            <p:cNvSpPr/>
            <p:nvPr userDrawn="1"/>
          </p:nvSpPr>
          <p:spPr>
            <a:xfrm>
              <a:off x="14085083" y="1104444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="" xmlns:a16="http://schemas.microsoft.com/office/drawing/2014/main" id="{C9D043FD-CA88-4CF5-B26D-90F73AB28F77}"/>
                </a:ext>
              </a:extLst>
            </p:cNvPr>
            <p:cNvSpPr/>
            <p:nvPr userDrawn="1"/>
          </p:nvSpPr>
          <p:spPr>
            <a:xfrm>
              <a:off x="14895891" y="404449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="" xmlns:a16="http://schemas.microsoft.com/office/drawing/2014/main" id="{DCBBB5A9-EE50-4A1C-B227-2F21F432598A}"/>
                </a:ext>
              </a:extLst>
            </p:cNvPr>
            <p:cNvSpPr/>
            <p:nvPr userDrawn="1"/>
          </p:nvSpPr>
          <p:spPr>
            <a:xfrm>
              <a:off x="2733827" y="10904376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="" xmlns:a16="http://schemas.microsoft.com/office/drawing/2014/main" id="{29D7D3D7-3B18-40A0-8B16-4637928D22D9}"/>
                </a:ext>
              </a:extLst>
            </p:cNvPr>
            <p:cNvSpPr/>
            <p:nvPr userDrawn="1"/>
          </p:nvSpPr>
          <p:spPr>
            <a:xfrm>
              <a:off x="3544631" y="10204379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="" xmlns:a16="http://schemas.microsoft.com/office/drawing/2014/main" id="{75B8F0A2-7073-493D-90E1-A19B6A45CE24}"/>
                </a:ext>
              </a:extLst>
            </p:cNvPr>
            <p:cNvSpPr/>
            <p:nvPr userDrawn="1"/>
          </p:nvSpPr>
          <p:spPr>
            <a:xfrm>
              <a:off x="4355435" y="9504384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71" name="Ellipse 70">
              <a:extLst>
                <a:ext uri="{FF2B5EF4-FFF2-40B4-BE49-F238E27FC236}">
                  <a16:creationId xmlns="" xmlns:a16="http://schemas.microsoft.com/office/drawing/2014/main" id="{04370944-0375-4EA0-A5E5-AC6BB0D91266}"/>
                </a:ext>
              </a:extLst>
            </p:cNvPr>
            <p:cNvSpPr/>
            <p:nvPr userDrawn="1"/>
          </p:nvSpPr>
          <p:spPr>
            <a:xfrm>
              <a:off x="5166239" y="8804389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="" xmlns:a16="http://schemas.microsoft.com/office/drawing/2014/main" id="{F248CB55-8553-4254-B71A-77D20EA1A047}"/>
                </a:ext>
              </a:extLst>
            </p:cNvPr>
            <p:cNvSpPr/>
            <p:nvPr userDrawn="1"/>
          </p:nvSpPr>
          <p:spPr>
            <a:xfrm>
              <a:off x="5977043" y="8104394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73" name="Ellipse 72">
              <a:extLst>
                <a:ext uri="{FF2B5EF4-FFF2-40B4-BE49-F238E27FC236}">
                  <a16:creationId xmlns="" xmlns:a16="http://schemas.microsoft.com/office/drawing/2014/main" id="{E7D6E815-8D05-4D12-8F06-6BA1E12AAF23}"/>
                </a:ext>
              </a:extLst>
            </p:cNvPr>
            <p:cNvSpPr/>
            <p:nvPr userDrawn="1"/>
          </p:nvSpPr>
          <p:spPr>
            <a:xfrm>
              <a:off x="6787847" y="7404399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="" xmlns:a16="http://schemas.microsoft.com/office/drawing/2014/main" id="{951EA2B6-AA64-46F1-B8F6-BCB890062BAC}"/>
                </a:ext>
              </a:extLst>
            </p:cNvPr>
            <p:cNvSpPr/>
            <p:nvPr userDrawn="1"/>
          </p:nvSpPr>
          <p:spPr>
            <a:xfrm>
              <a:off x="7598651" y="6704404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="" xmlns:a16="http://schemas.microsoft.com/office/drawing/2014/main" id="{F5A002FA-C27E-40EC-99C0-C6589DC13179}"/>
                </a:ext>
              </a:extLst>
            </p:cNvPr>
            <p:cNvSpPr/>
            <p:nvPr userDrawn="1"/>
          </p:nvSpPr>
          <p:spPr>
            <a:xfrm>
              <a:off x="8409455" y="6004409"/>
              <a:ext cx="146634" cy="1466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éparat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641229" y="3008740"/>
            <a:ext cx="10906654" cy="637853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defRPr sz="3639" b="0" cap="all" spc="85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A" noProof="0" dirty="0"/>
              <a:t>Titre de section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="" xmlns:a16="http://schemas.microsoft.com/office/drawing/2014/main" id="{3F0E6DD6-B7BF-4D41-92FA-B7E915C8D787}"/>
              </a:ext>
            </a:extLst>
          </p:cNvPr>
          <p:cNvGrpSpPr/>
          <p:nvPr userDrawn="1"/>
        </p:nvGrpSpPr>
        <p:grpSpPr>
          <a:xfrm>
            <a:off x="0" y="3267935"/>
            <a:ext cx="12192000" cy="88931"/>
            <a:chOff x="0" y="5388310"/>
            <a:chExt cx="20102513" cy="146634"/>
          </a:xfrm>
        </p:grpSpPr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8B02397-931D-4FE0-87FD-90DF377908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58108"/>
              <a:ext cx="6638411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="" xmlns:a16="http://schemas.microsoft.com/office/drawing/2014/main" id="{9DDEDD37-88FA-4FD0-BB5C-6B1C1621D5B8}"/>
                </a:ext>
              </a:extLst>
            </p:cNvPr>
            <p:cNvSpPr/>
            <p:nvPr userDrawn="1"/>
          </p:nvSpPr>
          <p:spPr>
            <a:xfrm rot="2444687">
              <a:off x="422881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="" xmlns:a16="http://schemas.microsoft.com/office/drawing/2014/main" id="{24D43E6C-D64A-4106-9964-6F11102825C3}"/>
                </a:ext>
              </a:extLst>
            </p:cNvPr>
            <p:cNvSpPr/>
            <p:nvPr userDrawn="1"/>
          </p:nvSpPr>
          <p:spPr>
            <a:xfrm rot="2444687">
              <a:off x="5779927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="" xmlns:a16="http://schemas.microsoft.com/office/drawing/2014/main" id="{D6593723-26F3-4DCF-A7CA-B51C65FD253F}"/>
                </a:ext>
              </a:extLst>
            </p:cNvPr>
            <p:cNvSpPr/>
            <p:nvPr userDrawn="1"/>
          </p:nvSpPr>
          <p:spPr>
            <a:xfrm rot="2444687">
              <a:off x="4708517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="" xmlns:a16="http://schemas.microsoft.com/office/drawing/2014/main" id="{FDEB4BDB-6DBC-40A6-8500-969AD93A83D1}"/>
                </a:ext>
              </a:extLst>
            </p:cNvPr>
            <p:cNvSpPr/>
            <p:nvPr userDrawn="1"/>
          </p:nvSpPr>
          <p:spPr>
            <a:xfrm rot="2444687">
              <a:off x="3637108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="" xmlns:a16="http://schemas.microsoft.com/office/drawing/2014/main" id="{01C6376F-A3E6-41A2-BA7C-62133177E5E7}"/>
                </a:ext>
              </a:extLst>
            </p:cNvPr>
            <p:cNvSpPr/>
            <p:nvPr userDrawn="1"/>
          </p:nvSpPr>
          <p:spPr>
            <a:xfrm rot="2444687">
              <a:off x="2565699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="" xmlns:a16="http://schemas.microsoft.com/office/drawing/2014/main" id="{A7D2AF3B-A96F-4736-A83B-D3BDDC797A56}"/>
                </a:ext>
              </a:extLst>
            </p:cNvPr>
            <p:cNvSpPr/>
            <p:nvPr userDrawn="1"/>
          </p:nvSpPr>
          <p:spPr>
            <a:xfrm rot="2444687">
              <a:off x="1494290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="" xmlns:a16="http://schemas.microsoft.com/office/drawing/2014/main" id="{862AEB44-E968-46EA-AD64-39800DC6FAD9}"/>
                </a:ext>
              </a:extLst>
            </p:cNvPr>
            <p:cNvCxnSpPr>
              <a:cxnSpLocks/>
            </p:cNvCxnSpPr>
            <p:nvPr userDrawn="1"/>
          </p:nvCxnSpPr>
          <p:spPr>
            <a:xfrm rot="10800000">
              <a:off x="13464102" y="5465146"/>
              <a:ext cx="6638411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>
              <a:extLst>
                <a:ext uri="{FF2B5EF4-FFF2-40B4-BE49-F238E27FC236}">
                  <a16:creationId xmlns="" xmlns:a16="http://schemas.microsoft.com/office/drawing/2014/main" id="{D608290F-CC34-470E-ACA4-34401365E2D0}"/>
                </a:ext>
              </a:extLst>
            </p:cNvPr>
            <p:cNvSpPr/>
            <p:nvPr userDrawn="1"/>
          </p:nvSpPr>
          <p:spPr>
            <a:xfrm rot="13244687">
              <a:off x="19532998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="" xmlns:a16="http://schemas.microsoft.com/office/drawing/2014/main" id="{0A62D9F0-2939-4192-84B0-5EDB720435C5}"/>
                </a:ext>
              </a:extLst>
            </p:cNvPr>
            <p:cNvSpPr/>
            <p:nvPr userDrawn="1"/>
          </p:nvSpPr>
          <p:spPr>
            <a:xfrm rot="13244687">
              <a:off x="14175952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="" xmlns:a16="http://schemas.microsoft.com/office/drawing/2014/main" id="{27DA6A44-FE73-4348-BA23-118359288457}"/>
                </a:ext>
              </a:extLst>
            </p:cNvPr>
            <p:cNvSpPr/>
            <p:nvPr userDrawn="1"/>
          </p:nvSpPr>
          <p:spPr>
            <a:xfrm rot="13244687">
              <a:off x="15247362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="" xmlns:a16="http://schemas.microsoft.com/office/drawing/2014/main" id="{E3243824-9A93-4417-924E-3EFBC8F47D96}"/>
                </a:ext>
              </a:extLst>
            </p:cNvPr>
            <p:cNvSpPr/>
            <p:nvPr userDrawn="1"/>
          </p:nvSpPr>
          <p:spPr>
            <a:xfrm rot="13244687">
              <a:off x="16318771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="" xmlns:a16="http://schemas.microsoft.com/office/drawing/2014/main" id="{F84AD702-E660-479A-AC53-D410A710FE37}"/>
                </a:ext>
              </a:extLst>
            </p:cNvPr>
            <p:cNvSpPr/>
            <p:nvPr userDrawn="1"/>
          </p:nvSpPr>
          <p:spPr>
            <a:xfrm rot="13244687">
              <a:off x="17390180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="" xmlns:a16="http://schemas.microsoft.com/office/drawing/2014/main" id="{1B4C162B-8070-43CA-A92E-D23DF2841293}"/>
                </a:ext>
              </a:extLst>
            </p:cNvPr>
            <p:cNvSpPr/>
            <p:nvPr userDrawn="1"/>
          </p:nvSpPr>
          <p:spPr>
            <a:xfrm rot="13244687">
              <a:off x="18461589" y="5388310"/>
              <a:ext cx="146634" cy="1466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372" tIns="45685" rIns="91372" bIns="45685" rtlCol="0" anchor="ctr"/>
            <a:lstStyle/>
            <a:p>
              <a:pPr algn="ctr"/>
              <a:endParaRPr lang="en-US" sz="1092">
                <a:solidFill>
                  <a:srgbClr val="000000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e en page fond no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E2DB7BEB-AC89-462A-94E8-F853DBCCB14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705329" y="1739832"/>
            <a:ext cx="3842507" cy="3741393"/>
          </a:xfrm>
        </p:spPr>
        <p:txBody>
          <a:bodyPr/>
          <a:lstStyle>
            <a:lvl1pPr>
              <a:spcBef>
                <a:spcPts val="728"/>
              </a:spcBef>
              <a:defRPr/>
            </a:lvl1pPr>
            <a:lvl2pPr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7" name="Titre 9">
            <a:extLst>
              <a:ext uri="{FF2B5EF4-FFF2-40B4-BE49-F238E27FC236}">
                <a16:creationId xmlns="" xmlns:a16="http://schemas.microsoft.com/office/drawing/2014/main" id="{FBEE936B-2BAC-4E6D-8C08-F72930811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5329" y="768468"/>
            <a:ext cx="3842508" cy="3772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fr-CA" dirty="0"/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="" xmlns:a16="http://schemas.microsoft.com/office/drawing/2014/main" id="{9F35B339-DA2A-4C49-95E8-18767E67DF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23164" cy="6858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fr-CA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image 1">
  <p:cSld name="Texte et image 1">
    <p:bg>
      <p:bgPr>
        <a:solidFill>
          <a:srgbClr val="F4DA9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1152000" y="3220367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129" name="Google Shape;129;p6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6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1" name="Google Shape;131;p6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132" name="Google Shape;132;p6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8" name="Google Shape;178;p6"/>
          <p:cNvSpPr>
            <a:spLocks noGrp="1"/>
          </p:cNvSpPr>
          <p:nvPr>
            <p:ph type="pic" idx="3"/>
          </p:nvPr>
        </p:nvSpPr>
        <p:spPr>
          <a:xfrm>
            <a:off x="7439533" y="1470533"/>
            <a:ext cx="3796800" cy="392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521">
          <p15:clr>
            <a:srgbClr val="E46962"/>
          </p15:clr>
        </p15:guide>
        <p15:guide id="4" orient="horz" pos="1025">
          <p15:clr>
            <a:srgbClr val="E46962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728"/>
              </a:spcBef>
              <a:defRPr/>
            </a:lvl1pPr>
            <a:lvl2pPr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136B-64FC-6A41-8A4B-BCAFB6CA4887}" type="slidenum">
              <a:rPr lang="fr-CA" smtClean="0">
                <a:solidFill>
                  <a:srgbClr val="000000"/>
                </a:solidFill>
              </a:rPr>
              <a:pPr/>
              <a:t>‹#›</a:t>
            </a:fld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fr-CA" dirty="0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104" y="1739832"/>
            <a:ext cx="5240085" cy="3741393"/>
          </a:xfrm>
        </p:spPr>
        <p:txBody>
          <a:bodyPr/>
          <a:lstStyle>
            <a:lvl1pPr>
              <a:spcBef>
                <a:spcPts val="728"/>
              </a:spcBef>
              <a:defRPr/>
            </a:lvl1pPr>
            <a:lvl2pPr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136B-64FC-6A41-8A4B-BCAFB6CA4887}" type="slidenum">
              <a:rPr lang="fr-CA" smtClean="0">
                <a:solidFill>
                  <a:srgbClr val="000000"/>
                </a:solidFill>
              </a:rPr>
              <a:pPr/>
              <a:t>‹#›</a:t>
            </a:fld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652104" y="515270"/>
            <a:ext cx="10895732" cy="37726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fr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63FEA60-A53E-4F8E-96AC-0145BE52338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7751" y="1739832"/>
            <a:ext cx="5240085" cy="3741393"/>
          </a:xfrm>
        </p:spPr>
        <p:txBody>
          <a:bodyPr/>
          <a:lstStyle>
            <a:lvl1pPr>
              <a:spcBef>
                <a:spcPts val="728"/>
              </a:spcBef>
              <a:defRPr/>
            </a:lvl1pPr>
            <a:lvl2pPr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104" y="1739832"/>
            <a:ext cx="3231386" cy="3741393"/>
          </a:xfrm>
        </p:spPr>
        <p:txBody>
          <a:bodyPr/>
          <a:lstStyle>
            <a:lvl1pPr algn="ctr">
              <a:spcBef>
                <a:spcPts val="728"/>
              </a:spcBef>
              <a:defRPr/>
            </a:lvl1pPr>
            <a:lvl2pPr algn="ctr"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136B-64FC-6A41-8A4B-BCAFB6CA4887}" type="slidenum">
              <a:rPr lang="fr-CA" smtClean="0">
                <a:solidFill>
                  <a:srgbClr val="000000"/>
                </a:solidFill>
              </a:rPr>
              <a:pPr/>
              <a:t>‹#›</a:t>
            </a:fld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652104" y="515270"/>
            <a:ext cx="10895732" cy="37726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fr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72EB442-AB2D-4D6A-80C2-0956841950F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4277" y="1739832"/>
            <a:ext cx="3231386" cy="3741393"/>
          </a:xfrm>
        </p:spPr>
        <p:txBody>
          <a:bodyPr/>
          <a:lstStyle>
            <a:lvl1pPr algn="ctr">
              <a:spcBef>
                <a:spcPts val="728"/>
              </a:spcBef>
              <a:defRPr/>
            </a:lvl1pPr>
            <a:lvl2pPr algn="ctr"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DE8FBD2-6A92-48E8-9394-46D4701F8D3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16450" y="1739832"/>
            <a:ext cx="3231386" cy="3741393"/>
          </a:xfrm>
        </p:spPr>
        <p:txBody>
          <a:bodyPr/>
          <a:lstStyle>
            <a:lvl1pPr algn="ctr">
              <a:spcBef>
                <a:spcPts val="728"/>
              </a:spcBef>
              <a:defRPr/>
            </a:lvl1pPr>
            <a:lvl2pPr algn="ctr"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104" y="1739832"/>
            <a:ext cx="2401706" cy="3741393"/>
          </a:xfrm>
        </p:spPr>
        <p:txBody>
          <a:bodyPr/>
          <a:lstStyle>
            <a:lvl1pPr algn="ctr">
              <a:spcBef>
                <a:spcPts val="728"/>
              </a:spcBef>
              <a:defRPr/>
            </a:lvl1pPr>
            <a:lvl2pPr algn="ctr"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136B-64FC-6A41-8A4B-BCAFB6CA4887}" type="slidenum">
              <a:rPr lang="fr-CA" smtClean="0">
                <a:solidFill>
                  <a:srgbClr val="000000"/>
                </a:solidFill>
              </a:rPr>
              <a:pPr/>
              <a:t>‹#›</a:t>
            </a:fld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652104" y="515270"/>
            <a:ext cx="10895732" cy="37726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fr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72EB442-AB2D-4D6A-80C2-0956841950F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83446" y="1739832"/>
            <a:ext cx="2401706" cy="3741393"/>
          </a:xfrm>
        </p:spPr>
        <p:txBody>
          <a:bodyPr/>
          <a:lstStyle>
            <a:lvl1pPr algn="ctr">
              <a:spcBef>
                <a:spcPts val="728"/>
              </a:spcBef>
              <a:defRPr/>
            </a:lvl1pPr>
            <a:lvl2pPr algn="ctr"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DE8FBD2-6A92-48E8-9394-46D4701F8D3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6130" y="1739832"/>
            <a:ext cx="2401706" cy="3741393"/>
          </a:xfrm>
        </p:spPr>
        <p:txBody>
          <a:bodyPr/>
          <a:lstStyle>
            <a:lvl1pPr algn="ctr">
              <a:spcBef>
                <a:spcPts val="728"/>
              </a:spcBef>
              <a:defRPr/>
            </a:lvl1pPr>
            <a:lvl2pPr algn="ctr"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A8BEBB4-F4BD-4F49-AA33-38F6DF850FA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14788" y="1739832"/>
            <a:ext cx="2401706" cy="3741393"/>
          </a:xfrm>
        </p:spPr>
        <p:txBody>
          <a:bodyPr/>
          <a:lstStyle>
            <a:lvl1pPr algn="ctr">
              <a:spcBef>
                <a:spcPts val="728"/>
              </a:spcBef>
              <a:defRPr/>
            </a:lvl1pPr>
            <a:lvl2pPr algn="ctr"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 1 colonne fond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EA4C4D2-6F22-463C-B2C8-8779558A4EF7}"/>
              </a:ext>
            </a:extLst>
          </p:cNvPr>
          <p:cNvSpPr/>
          <p:nvPr userDrawn="1"/>
        </p:nvSpPr>
        <p:spPr>
          <a:xfrm>
            <a:off x="-964" y="6169613"/>
            <a:ext cx="12192963" cy="688386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5416" tIns="27707" rIns="55416" bIns="27707" rtlCol="0" anchor="ctr"/>
          <a:lstStyle/>
          <a:p>
            <a:pPr algn="ctr"/>
            <a:endParaRPr lang="en-US" sz="1092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728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364"/>
              </a:spcBef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D136B-64FC-6A41-8A4B-BCAFB6CA4887}" type="slidenum">
              <a:rPr lang="fr-CA" smtClean="0">
                <a:solidFill>
                  <a:srgbClr val="FFFFFF"/>
                </a:solidFill>
              </a:rPr>
              <a:pPr/>
              <a:t>‹#›</a:t>
            </a:fld>
            <a:endParaRPr lang="fr-CA" dirty="0">
              <a:solidFill>
                <a:srgbClr val="FFFFFF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fr-CA" dirty="0"/>
          </a:p>
        </p:txBody>
      </p:sp>
      <p:pic>
        <p:nvPicPr>
          <p:cNvPr id="14" name="Picture 136" descr="Résultats de recherche d'images pour « McGill Center for Intelligent Machines logo »">
            <a:extLst>
              <a:ext uri="{FF2B5EF4-FFF2-40B4-BE49-F238E27FC236}">
                <a16:creationId xmlns="" xmlns:a16="http://schemas.microsoft.com/office/drawing/2014/main" id="{9E2C9200-5FB7-42D6-96BA-17FF8BFC3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9" y="6326465"/>
            <a:ext cx="833291" cy="4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136B-64FC-6A41-8A4B-BCAFB6CA4887}" type="slidenum">
              <a:rPr lang="fr-CA" smtClean="0">
                <a:solidFill>
                  <a:srgbClr val="000000"/>
                </a:solidFill>
              </a:rPr>
              <a:pPr/>
              <a:t>‹#›</a:t>
            </a:fld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fr-CA" dirty="0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hoto gauche et contenu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136B-64FC-6A41-8A4B-BCAFB6CA4887}" type="slidenum">
              <a:rPr lang="fr-CA" smtClean="0">
                <a:solidFill>
                  <a:srgbClr val="000000"/>
                </a:solidFill>
              </a:rPr>
              <a:pPr/>
              <a:t>‹#›</a:t>
            </a:fld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6307751" y="515270"/>
            <a:ext cx="5240085" cy="37726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fr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63FEA60-A53E-4F8E-96AC-0145BE52338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7751" y="1739832"/>
            <a:ext cx="5240085" cy="3741393"/>
          </a:xfrm>
        </p:spPr>
        <p:txBody>
          <a:bodyPr/>
          <a:lstStyle>
            <a:lvl1pPr>
              <a:spcBef>
                <a:spcPts val="728"/>
              </a:spcBef>
              <a:defRPr/>
            </a:lvl1pPr>
            <a:lvl2pPr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="" xmlns:a16="http://schemas.microsoft.com/office/drawing/2014/main" id="{3E4189B7-EA20-4506-9C5C-90DA95A158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884249" cy="6168638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fr-CA" dirty="0"/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tenu gauche et pho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136B-64FC-6A41-8A4B-BCAFB6CA4887}" type="slidenum">
              <a:rPr lang="fr-CA" smtClean="0">
                <a:solidFill>
                  <a:srgbClr val="000000"/>
                </a:solidFill>
              </a:rPr>
              <a:pPr/>
              <a:t>‹#›</a:t>
            </a:fld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="" xmlns:a16="http://schemas.microsoft.com/office/drawing/2014/main" id="{3E4189B7-EA20-4506-9C5C-90DA95A158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7751" y="0"/>
            <a:ext cx="5884249" cy="6168638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endParaRPr lang="fr-CA" dirty="0"/>
          </a:p>
        </p:txBody>
      </p:sp>
      <p:sp>
        <p:nvSpPr>
          <p:cNvPr id="7" name="Titre 9">
            <a:extLst>
              <a:ext uri="{FF2B5EF4-FFF2-40B4-BE49-F238E27FC236}">
                <a16:creationId xmlns="" xmlns:a16="http://schemas.microsoft.com/office/drawing/2014/main" id="{31B3EC4F-1674-413A-B9B6-F7D5C8EF6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104" y="515270"/>
            <a:ext cx="5240085" cy="37726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fr-C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DEC227C1-985A-4494-91C5-6242A7F121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104" y="1739832"/>
            <a:ext cx="5240085" cy="3741393"/>
          </a:xfrm>
        </p:spPr>
        <p:txBody>
          <a:bodyPr/>
          <a:lstStyle>
            <a:lvl1pPr>
              <a:spcBef>
                <a:spcPts val="728"/>
              </a:spcBef>
              <a:defRPr/>
            </a:lvl1pPr>
            <a:lvl2pPr>
              <a:spcBef>
                <a:spcPts val="607"/>
              </a:spcBef>
              <a:defRPr/>
            </a:lvl2pPr>
          </a:lstStyle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136B-64FC-6A41-8A4B-BCAFB6CA4887}" type="slidenum">
              <a:rPr lang="fr-CA" smtClean="0">
                <a:solidFill>
                  <a:srgbClr val="000000"/>
                </a:solidFill>
              </a:rPr>
              <a:pPr/>
              <a:t>‹#›</a:t>
            </a:fld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fr-CA" dirty="0"/>
          </a:p>
        </p:txBody>
      </p:sp>
      <p:sp>
        <p:nvSpPr>
          <p:cNvPr id="5" name="Espace réservé du texte 11">
            <a:extLst>
              <a:ext uri="{FF2B5EF4-FFF2-40B4-BE49-F238E27FC236}">
                <a16:creationId xmlns="" xmlns:a16="http://schemas.microsoft.com/office/drawing/2014/main" id="{A3646141-1E87-4A0A-9AA8-8577D6CD0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495" y="929485"/>
            <a:ext cx="10895010" cy="344500"/>
          </a:xfr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941" cap="all" spc="61" baseline="0"/>
            </a:lvl1pPr>
            <a:lvl2pPr marL="457199" indent="0">
              <a:buNone/>
              <a:defRPr sz="1456"/>
            </a:lvl2pPr>
            <a:lvl3pPr marL="914397" indent="0">
              <a:buNone/>
              <a:defRPr sz="1456"/>
            </a:lvl3pPr>
            <a:lvl4pPr marL="1371596" indent="0">
              <a:buNone/>
              <a:defRPr sz="1456"/>
            </a:lvl4pPr>
            <a:lvl5pPr marL="1828795" indent="0">
              <a:buNone/>
              <a:defRPr sz="1456"/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avec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136B-64FC-6A41-8A4B-BCAFB6CA4887}" type="slidenum">
              <a:rPr lang="fr-CA" smtClean="0">
                <a:solidFill>
                  <a:srgbClr val="000000"/>
                </a:solidFill>
              </a:rPr>
              <a:pPr/>
              <a:t>‹#›</a:t>
            </a:fld>
            <a:endParaRPr lang="fr-CA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image 2">
  <p:cSld name="Texte et image 2">
    <p:bg>
      <p:bgPr>
        <a:solidFill>
          <a:srgbClr val="B9DBC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0" y="0"/>
            <a:ext cx="6535200" cy="6858000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SzPts val="1400"/>
              <a:buFont typeface="Arial"/>
              <a:buNone/>
            </a:pPr>
            <a:endParaRPr sz="186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1152000" y="291233"/>
            <a:ext cx="52632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1152000" y="3220400"/>
            <a:ext cx="5263200" cy="2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 sz="1400"/>
            </a:lvl1pPr>
            <a:lvl2pPr marL="1219170" lvl="1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2pPr>
            <a:lvl3pPr marL="1828754" lvl="2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3pPr>
            <a:lvl4pPr marL="2438339" lvl="3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4pPr>
            <a:lvl5pPr marL="3047924" lvl="4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5pPr>
            <a:lvl6pPr marL="3657509" lvl="5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6pPr>
            <a:lvl7pPr marL="4267093" lvl="6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7pPr>
            <a:lvl8pPr marL="4876678" lvl="7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8pPr>
            <a:lvl9pPr marL="5486263" lvl="8" indent="-3936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fld id="{00000000-1234-1234-1234-123412341234}" type="slidenum">
              <a:rPr lang="fr">
                <a:solidFill>
                  <a:srgbClr val="662E7D"/>
                </a:solidFill>
              </a:rPr>
              <a:pPr/>
              <a:t>‹#›</a:t>
            </a:fld>
            <a:endParaRPr dirty="0">
              <a:solidFill>
                <a:srgbClr val="662E7D"/>
              </a:solidFill>
            </a:endParaRPr>
          </a:p>
        </p:txBody>
      </p:sp>
      <p:cxnSp>
        <p:nvCxnSpPr>
          <p:cNvPr id="184" name="Google Shape;184;p7"/>
          <p:cNvCxnSpPr/>
          <p:nvPr/>
        </p:nvCxnSpPr>
        <p:spPr>
          <a:xfrm>
            <a:off x="-13367" y="6355200"/>
            <a:ext cx="12212000" cy="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7"/>
          <p:cNvCxnSpPr/>
          <p:nvPr/>
        </p:nvCxnSpPr>
        <p:spPr>
          <a:xfrm>
            <a:off x="641700" y="-6700"/>
            <a:ext cx="0" cy="687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6" name="Google Shape;186;p7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187" name="Google Shape;187;p7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232" name="Google Shape;232;p7"/>
          <p:cNvSpPr txBox="1">
            <a:spLocks noGrp="1"/>
          </p:cNvSpPr>
          <p:nvPr>
            <p:ph type="subTitle" idx="2"/>
          </p:nvPr>
        </p:nvSpPr>
        <p:spPr>
          <a:xfrm>
            <a:off x="1152000" y="2170300"/>
            <a:ext cx="5263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3" name="Google Shape;233;p7"/>
          <p:cNvSpPr>
            <a:spLocks noGrp="1"/>
          </p:cNvSpPr>
          <p:nvPr>
            <p:ph type="pic" idx="3"/>
          </p:nvPr>
        </p:nvSpPr>
        <p:spPr>
          <a:xfrm>
            <a:off x="7555200" y="624000"/>
            <a:ext cx="3571200" cy="53568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E46962"/>
          </p15:clr>
        </p15:guide>
        <p15:guide id="2" orient="horz" pos="138">
          <p15:clr>
            <a:srgbClr val="E46962"/>
          </p15:clr>
        </p15:guide>
        <p15:guide id="3" orient="horz" pos="1025">
          <p15:clr>
            <a:srgbClr val="E46962"/>
          </p15:clr>
        </p15:guide>
        <p15:guide id="4" orient="horz" pos="1521">
          <p15:clr>
            <a:srgbClr val="E46962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sans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3" lvl="0" indent="-45718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66" lvl="1" indent="-42332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49" lvl="2" indent="-42332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2" lvl="3" indent="-42332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15" lvl="4" indent="-42332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99" lvl="5" indent="-42332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81" lvl="6" indent="-42332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65" lvl="7" indent="-42332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47" lvl="8" indent="-42332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pic>
        <p:nvPicPr>
          <p:cNvPr id="20" name="Google Shape;20;p4" descr="Home - Mil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4501" y="6364495"/>
            <a:ext cx="1097633" cy="446567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 preserve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233280" y="529920"/>
            <a:ext cx="11735520" cy="3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 hasCustomPrompt="1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r-CA" dirty="0"/>
              <a:t>X</a:t>
            </a:r>
          </a:p>
          <a:p>
            <a:pPr lvl="4"/>
            <a:r>
              <a:rPr lang="fr-CA" dirty="0"/>
              <a:t>Y</a:t>
            </a:r>
          </a:p>
          <a:p>
            <a:pPr lvl="2"/>
            <a:r>
              <a:rPr lang="fr-CA" dirty="0"/>
              <a:t>Z</a:t>
            </a:r>
          </a:p>
          <a:p>
            <a:pPr lvl="3"/>
            <a:r>
              <a:rPr lang="fr-CA" dirty="0"/>
              <a:t>w</a:t>
            </a:r>
            <a:endParaRPr dirty="0"/>
          </a:p>
        </p:txBody>
      </p:sp>
    </p:spTree>
    <p:extLst/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 preserve="1">
  <p:cSld name="Titre et conten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40000"/>
              <a:buChar char="•"/>
              <a:defRPr sz="2400" b="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40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400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fr-CA" dirty="0"/>
          </a:p>
          <a:p>
            <a:pPr lvl="1"/>
            <a:endParaRPr lang="fr-CA" dirty="0"/>
          </a:p>
          <a:p>
            <a:pPr lvl="2"/>
            <a:endParaRPr lang="fr-CA" dirty="0"/>
          </a:p>
          <a:p>
            <a:pPr lvl="3"/>
            <a:endParaRPr dirty="0"/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e du titre"/>
          <p:cNvSpPr txBox="1">
            <a:spLocks noGrp="1"/>
          </p:cNvSpPr>
          <p:nvPr>
            <p:ph type="title"/>
          </p:nvPr>
        </p:nvSpPr>
        <p:spPr>
          <a:xfrm>
            <a:off x="822960" y="810877"/>
            <a:ext cx="9144001" cy="3252162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22960" y="4218316"/>
            <a:ext cx="9144001" cy="1039486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FFFFFF"/>
                </a:solidFill>
              </a:defRPr>
            </a:lvl1pPr>
            <a:lvl2pPr>
              <a:defRPr sz="2400" b="0">
                <a:solidFill>
                  <a:srgbClr val="FFFFFF"/>
                </a:solidFill>
              </a:defRPr>
            </a:lvl2pPr>
            <a:lvl3pPr marL="0" indent="0">
              <a:buSzTx/>
              <a:buNone/>
              <a:defRPr sz="2400" b="0">
                <a:solidFill>
                  <a:srgbClr val="FFFFFF"/>
                </a:solidFill>
              </a:defRPr>
            </a:lvl3pPr>
            <a:lvl4pPr marL="0" indent="0">
              <a:buSzTx/>
              <a:buNone/>
              <a:defRPr sz="2400" b="0">
                <a:solidFill>
                  <a:srgbClr val="FFFFFF"/>
                </a:solidFill>
              </a:defRPr>
            </a:lvl4pPr>
            <a:lvl5pPr>
              <a:defRPr sz="2400" b="0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822960" y="1618345"/>
            <a:ext cx="10515601" cy="168887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9" name="Connecteur droit 6"/>
          <p:cNvSpPr/>
          <p:nvPr/>
        </p:nvSpPr>
        <p:spPr>
          <a:xfrm flipH="1">
            <a:off x="838199" y="6198733"/>
            <a:ext cx="205744" cy="41574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pic>
        <p:nvPicPr>
          <p:cNvPr id="50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Connecteur droit 8"/>
          <p:cNvSpPr/>
          <p:nvPr/>
        </p:nvSpPr>
        <p:spPr>
          <a:xfrm>
            <a:off x="798969" y="3410051"/>
            <a:ext cx="1023342" cy="3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5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333392" y="-82584"/>
            <a:ext cx="5242560" cy="435133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800"/>
              </a:spcBef>
              <a:tabLst>
                <a:tab pos="444500" algn="l"/>
              </a:tabLst>
              <a:defRPr sz="3000">
                <a:solidFill>
                  <a:schemeClr val="accent1"/>
                </a:solidFill>
              </a:defRPr>
            </a:lvl1pPr>
            <a:lvl2pPr>
              <a:spcBef>
                <a:spcPts val="800"/>
              </a:spcBef>
              <a:tabLst>
                <a:tab pos="444500" algn="l"/>
              </a:tabLst>
              <a:defRPr sz="3000">
                <a:solidFill>
                  <a:schemeClr val="accent1"/>
                </a:solidFill>
              </a:defRPr>
            </a:lvl2pPr>
            <a:lvl3pPr marL="0" indent="0">
              <a:spcBef>
                <a:spcPts val="800"/>
              </a:spcBef>
              <a:buSzTx/>
              <a:buNone/>
              <a:tabLst>
                <a:tab pos="444500" algn="l"/>
              </a:tabLst>
              <a:defRPr sz="3000">
                <a:solidFill>
                  <a:schemeClr val="accent1"/>
                </a:solidFill>
              </a:defRPr>
            </a:lvl3pPr>
            <a:lvl4pPr marL="497620" indent="-267432">
              <a:spcBef>
                <a:spcPts val="800"/>
              </a:spcBef>
              <a:tabLst>
                <a:tab pos="444500" algn="l"/>
              </a:tabLst>
              <a:defRPr sz="3000">
                <a:solidFill>
                  <a:schemeClr val="accent1"/>
                </a:solidFill>
              </a:defRPr>
            </a:lvl4pPr>
            <a:lvl5pPr>
              <a:spcBef>
                <a:spcPts val="800"/>
              </a:spcBef>
              <a:tabLst>
                <a:tab pos="444500" algn="l"/>
              </a:tabLst>
              <a:defRPr sz="3000"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pic>
        <p:nvPicPr>
          <p:cNvPr id="61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Connecteur droit 9"/>
          <p:cNvSpPr/>
          <p:nvPr/>
        </p:nvSpPr>
        <p:spPr>
          <a:xfrm>
            <a:off x="6300654" y="4401906"/>
            <a:ext cx="1023340" cy="3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63" name="Espace réservé pour une image  13"/>
          <p:cNvSpPr>
            <a:spLocks noGrp="1"/>
          </p:cNvSpPr>
          <p:nvPr>
            <p:ph type="pic" idx="21"/>
          </p:nvPr>
        </p:nvSpPr>
        <p:spPr>
          <a:xfrm>
            <a:off x="0" y="-3"/>
            <a:ext cx="7086600" cy="68772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727273" y="1828800"/>
            <a:ext cx="6611288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tabLst>
                <a:tab pos="444500" algn="l"/>
              </a:tabLst>
              <a:defRPr sz="2600" b="0"/>
            </a:lvl1pPr>
            <a:lvl2pPr>
              <a:spcBef>
                <a:spcPts val="800"/>
              </a:spcBef>
              <a:tabLst>
                <a:tab pos="444500" algn="l"/>
              </a:tabLst>
              <a:defRPr sz="2600" b="0"/>
            </a:lvl2pPr>
            <a:lvl3pPr>
              <a:spcBef>
                <a:spcPts val="800"/>
              </a:spcBef>
              <a:tabLst>
                <a:tab pos="444500" algn="l"/>
              </a:tabLst>
              <a:defRPr sz="2600" b="0"/>
            </a:lvl3pPr>
            <a:lvl4pPr>
              <a:spcBef>
                <a:spcPts val="800"/>
              </a:spcBef>
              <a:tabLst>
                <a:tab pos="444500" algn="l"/>
              </a:tabLst>
              <a:defRPr sz="2600" b="0"/>
            </a:lvl4pPr>
            <a:lvl5pPr>
              <a:spcBef>
                <a:spcPts val="800"/>
              </a:spcBef>
              <a:tabLst>
                <a:tab pos="444500" algn="l"/>
              </a:tabLst>
              <a:defRPr sz="2600" b="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pic>
        <p:nvPicPr>
          <p:cNvPr id="7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Connecteur droit 9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22960" y="1825625"/>
            <a:ext cx="5181602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22960" y="1825625"/>
            <a:ext cx="4114802" cy="43513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231070" indent="-231070">
              <a:defRPr sz="2000"/>
            </a:lvl3pPr>
            <a:lvl4pPr marL="487713" indent="-257525">
              <a:defRPr sz="2000"/>
            </a:lvl4pPr>
            <a:lvl5pPr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82CFBE"/>
                </a:solidFill>
              </a:rPr>
              <a:pPr/>
              <a:t>‹#›</a:t>
            </a:fld>
            <a:endParaRPr>
              <a:solidFill>
                <a:srgbClr val="82CFBE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30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12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theme" Target="../theme/theme3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72.xml"/><Relationship Id="rId25" Type="http://schemas.openxmlformats.org/officeDocument/2006/relationships/theme" Target="../theme/theme5.xml"/><Relationship Id="rId26" Type="http://schemas.openxmlformats.org/officeDocument/2006/relationships/image" Target="../media/image3.png"/><Relationship Id="rId27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.xml"/><Relationship Id="rId20" Type="http://schemas.openxmlformats.org/officeDocument/2006/relationships/oleObject" Target="../embeddings/oleObject1.bin"/><Relationship Id="rId21" Type="http://schemas.openxmlformats.org/officeDocument/2006/relationships/image" Target="../media/image10.emf"/><Relationship Id="rId22" Type="http://schemas.openxmlformats.org/officeDocument/2006/relationships/image" Target="../media/image11.png"/><Relationship Id="rId10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91.xml"/><Relationship Id="rId16" Type="http://schemas.openxmlformats.org/officeDocument/2006/relationships/theme" Target="../theme/theme7.xml"/><Relationship Id="rId17" Type="http://schemas.openxmlformats.org/officeDocument/2006/relationships/vmlDrawing" Target="../drawings/vmlDrawing1.vml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16.xml"/><Relationship Id="rId26" Type="http://schemas.openxmlformats.org/officeDocument/2006/relationships/theme" Target="../theme/theme8.xml"/><Relationship Id="rId27" Type="http://schemas.openxmlformats.org/officeDocument/2006/relationships/image" Target="../media/image3.png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theme" Target="../theme/theme9.xml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93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52000" y="291224"/>
            <a:ext cx="105264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52000" y="2001600"/>
            <a:ext cx="10526400" cy="4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•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Work Sans"/>
              <a:buChar char="•"/>
              <a:defRPr sz="10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6355200"/>
            <a:ext cx="6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pPr latinLnBrk="0"/>
            <a:fld id="{00000000-1234-1234-1234-123412341234}" type="slidenum">
              <a:rPr lang="fr" kern="0">
                <a:solidFill>
                  <a:srgbClr val="662E7D"/>
                </a:solidFill>
              </a:rPr>
              <a:pPr latinLnBrk="0"/>
              <a:t>‹#›</a:t>
            </a:fld>
            <a:endParaRPr kern="0">
              <a:solidFill>
                <a:srgbClr val="662E7D"/>
              </a:solidFill>
            </a:endParaRPr>
          </a:p>
        </p:txBody>
      </p:sp>
      <p:grpSp>
        <p:nvGrpSpPr>
          <p:cNvPr id="9" name="Google Shape;9;p1"/>
          <p:cNvGrpSpPr/>
          <p:nvPr/>
        </p:nvGrpSpPr>
        <p:grpSpPr>
          <a:xfrm>
            <a:off x="10867191" y="6504101"/>
            <a:ext cx="681344" cy="200731"/>
            <a:chOff x="249750" y="1780450"/>
            <a:chExt cx="7107200" cy="2090950"/>
          </a:xfrm>
        </p:grpSpPr>
        <p:sp>
          <p:nvSpPr>
            <p:cNvPr id="10" name="Google Shape;10;p1"/>
            <p:cNvSpPr/>
            <p:nvPr/>
          </p:nvSpPr>
          <p:spPr>
            <a:xfrm>
              <a:off x="2699700" y="1798725"/>
              <a:ext cx="1974600" cy="2036100"/>
            </a:xfrm>
            <a:custGeom>
              <a:avLst/>
              <a:gdLst/>
              <a:ahLst/>
              <a:cxnLst/>
              <a:rect l="l" t="t" r="r" b="b"/>
              <a:pathLst>
                <a:path w="78984" h="81444" extrusionOk="0">
                  <a:moveTo>
                    <a:pt x="1530" y="1"/>
                  </a:moveTo>
                  <a:cubicBezTo>
                    <a:pt x="665" y="1"/>
                    <a:pt x="0" y="732"/>
                    <a:pt x="0" y="1596"/>
                  </a:cubicBezTo>
                  <a:lnTo>
                    <a:pt x="0" y="79915"/>
                  </a:lnTo>
                  <a:cubicBezTo>
                    <a:pt x="0" y="80779"/>
                    <a:pt x="665" y="81444"/>
                    <a:pt x="1530" y="81444"/>
                  </a:cubicBezTo>
                  <a:lnTo>
                    <a:pt x="10438" y="81444"/>
                  </a:lnTo>
                  <a:cubicBezTo>
                    <a:pt x="11236" y="81444"/>
                    <a:pt x="11968" y="80779"/>
                    <a:pt x="11968" y="79915"/>
                  </a:cubicBezTo>
                  <a:lnTo>
                    <a:pt x="11968" y="30849"/>
                  </a:lnTo>
                  <a:cubicBezTo>
                    <a:pt x="11968" y="30535"/>
                    <a:pt x="12223" y="30337"/>
                    <a:pt x="12473" y="30337"/>
                  </a:cubicBezTo>
                  <a:cubicBezTo>
                    <a:pt x="12646" y="30337"/>
                    <a:pt x="12817" y="30432"/>
                    <a:pt x="12898" y="30650"/>
                  </a:cubicBezTo>
                  <a:lnTo>
                    <a:pt x="32777" y="80048"/>
                  </a:lnTo>
                  <a:cubicBezTo>
                    <a:pt x="33110" y="80912"/>
                    <a:pt x="33974" y="81444"/>
                    <a:pt x="34838" y="81444"/>
                  </a:cubicBezTo>
                  <a:lnTo>
                    <a:pt x="43681" y="81444"/>
                  </a:lnTo>
                  <a:cubicBezTo>
                    <a:pt x="44611" y="81444"/>
                    <a:pt x="45409" y="80912"/>
                    <a:pt x="45742" y="80048"/>
                  </a:cubicBezTo>
                  <a:lnTo>
                    <a:pt x="65687" y="30450"/>
                  </a:lnTo>
                  <a:cubicBezTo>
                    <a:pt x="65772" y="30223"/>
                    <a:pt x="65955" y="30117"/>
                    <a:pt x="66136" y="30117"/>
                  </a:cubicBezTo>
                  <a:cubicBezTo>
                    <a:pt x="66378" y="30117"/>
                    <a:pt x="66618" y="30307"/>
                    <a:pt x="66618" y="30650"/>
                  </a:cubicBezTo>
                  <a:lnTo>
                    <a:pt x="66618" y="79915"/>
                  </a:lnTo>
                  <a:cubicBezTo>
                    <a:pt x="66618" y="80779"/>
                    <a:pt x="67349" y="81444"/>
                    <a:pt x="68213" y="81444"/>
                  </a:cubicBezTo>
                  <a:lnTo>
                    <a:pt x="77388" y="81444"/>
                  </a:lnTo>
                  <a:cubicBezTo>
                    <a:pt x="78253" y="81444"/>
                    <a:pt x="78984" y="80779"/>
                    <a:pt x="78984" y="79915"/>
                  </a:cubicBezTo>
                  <a:lnTo>
                    <a:pt x="78984" y="1596"/>
                  </a:lnTo>
                  <a:cubicBezTo>
                    <a:pt x="78984" y="732"/>
                    <a:pt x="78253" y="67"/>
                    <a:pt x="77455" y="1"/>
                  </a:cubicBezTo>
                  <a:lnTo>
                    <a:pt x="67881" y="67"/>
                  </a:lnTo>
                  <a:cubicBezTo>
                    <a:pt x="67835" y="63"/>
                    <a:pt x="67788" y="61"/>
                    <a:pt x="67743" y="61"/>
                  </a:cubicBezTo>
                  <a:cubicBezTo>
                    <a:pt x="67067" y="61"/>
                    <a:pt x="66464" y="512"/>
                    <a:pt x="66152" y="1197"/>
                  </a:cubicBezTo>
                  <a:lnTo>
                    <a:pt x="39825" y="65687"/>
                  </a:lnTo>
                  <a:cubicBezTo>
                    <a:pt x="39725" y="65920"/>
                    <a:pt x="39509" y="66036"/>
                    <a:pt x="39301" y="66036"/>
                  </a:cubicBezTo>
                  <a:cubicBezTo>
                    <a:pt x="39093" y="66036"/>
                    <a:pt x="38894" y="65920"/>
                    <a:pt x="38827" y="65687"/>
                  </a:cubicBezTo>
                  <a:lnTo>
                    <a:pt x="12433" y="1197"/>
                  </a:lnTo>
                  <a:cubicBezTo>
                    <a:pt x="12167" y="466"/>
                    <a:pt x="11436" y="1"/>
                    <a:pt x="1070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921950" y="1780450"/>
              <a:ext cx="393925" cy="2054375"/>
            </a:xfrm>
            <a:custGeom>
              <a:avLst/>
              <a:gdLst/>
              <a:ahLst/>
              <a:cxnLst/>
              <a:rect l="l" t="t" r="r" b="b"/>
              <a:pathLst>
                <a:path w="15757" h="82175" extrusionOk="0">
                  <a:moveTo>
                    <a:pt x="7978" y="0"/>
                  </a:moveTo>
                  <a:cubicBezTo>
                    <a:pt x="5718" y="0"/>
                    <a:pt x="3856" y="732"/>
                    <a:pt x="2327" y="2261"/>
                  </a:cubicBezTo>
                  <a:cubicBezTo>
                    <a:pt x="798" y="3790"/>
                    <a:pt x="0" y="5651"/>
                    <a:pt x="0" y="7912"/>
                  </a:cubicBezTo>
                  <a:cubicBezTo>
                    <a:pt x="0" y="10106"/>
                    <a:pt x="798" y="11967"/>
                    <a:pt x="2327" y="13497"/>
                  </a:cubicBezTo>
                  <a:cubicBezTo>
                    <a:pt x="3856" y="15026"/>
                    <a:pt x="5718" y="15824"/>
                    <a:pt x="7978" y="15824"/>
                  </a:cubicBezTo>
                  <a:cubicBezTo>
                    <a:pt x="10106" y="15824"/>
                    <a:pt x="11967" y="15026"/>
                    <a:pt x="13496" y="13430"/>
                  </a:cubicBezTo>
                  <a:cubicBezTo>
                    <a:pt x="15026" y="11901"/>
                    <a:pt x="15757" y="10039"/>
                    <a:pt x="15757" y="7912"/>
                  </a:cubicBezTo>
                  <a:cubicBezTo>
                    <a:pt x="15757" y="5651"/>
                    <a:pt x="15026" y="3790"/>
                    <a:pt x="13496" y="2261"/>
                  </a:cubicBezTo>
                  <a:cubicBezTo>
                    <a:pt x="11967" y="732"/>
                    <a:pt x="10106" y="0"/>
                    <a:pt x="7978" y="0"/>
                  </a:cubicBezTo>
                  <a:close/>
                  <a:moveTo>
                    <a:pt x="3524" y="27192"/>
                  </a:moveTo>
                  <a:cubicBezTo>
                    <a:pt x="2659" y="27192"/>
                    <a:pt x="1995" y="27857"/>
                    <a:pt x="1995" y="28721"/>
                  </a:cubicBezTo>
                  <a:lnTo>
                    <a:pt x="1995" y="80646"/>
                  </a:lnTo>
                  <a:cubicBezTo>
                    <a:pt x="1995" y="81510"/>
                    <a:pt x="2659" y="82175"/>
                    <a:pt x="3524" y="82175"/>
                  </a:cubicBezTo>
                  <a:lnTo>
                    <a:pt x="12366" y="82175"/>
                  </a:lnTo>
                  <a:cubicBezTo>
                    <a:pt x="13230" y="82175"/>
                    <a:pt x="13895" y="81510"/>
                    <a:pt x="13895" y="80646"/>
                  </a:cubicBezTo>
                  <a:lnTo>
                    <a:pt x="13895" y="28721"/>
                  </a:lnTo>
                  <a:cubicBezTo>
                    <a:pt x="13895" y="27857"/>
                    <a:pt x="13230" y="27192"/>
                    <a:pt x="12366" y="27192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5568500" y="1798725"/>
              <a:ext cx="295875" cy="2036100"/>
            </a:xfrm>
            <a:custGeom>
              <a:avLst/>
              <a:gdLst/>
              <a:ahLst/>
              <a:cxnLst/>
              <a:rect l="l" t="t" r="r" b="b"/>
              <a:pathLst>
                <a:path w="11835" h="81444" extrusionOk="0">
                  <a:moveTo>
                    <a:pt x="1530" y="1"/>
                  </a:moveTo>
                  <a:cubicBezTo>
                    <a:pt x="665" y="1"/>
                    <a:pt x="1" y="732"/>
                    <a:pt x="1" y="1596"/>
                  </a:cubicBezTo>
                  <a:lnTo>
                    <a:pt x="1" y="79915"/>
                  </a:lnTo>
                  <a:cubicBezTo>
                    <a:pt x="1" y="80779"/>
                    <a:pt x="665" y="81444"/>
                    <a:pt x="1530" y="81444"/>
                  </a:cubicBezTo>
                  <a:lnTo>
                    <a:pt x="10306" y="81444"/>
                  </a:lnTo>
                  <a:cubicBezTo>
                    <a:pt x="11170" y="81444"/>
                    <a:pt x="11835" y="80779"/>
                    <a:pt x="11835" y="79915"/>
                  </a:cubicBezTo>
                  <a:lnTo>
                    <a:pt x="11835" y="1596"/>
                  </a:lnTo>
                  <a:cubicBezTo>
                    <a:pt x="11835" y="732"/>
                    <a:pt x="11170" y="1"/>
                    <a:pt x="1030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6115325" y="2422000"/>
              <a:ext cx="1241625" cy="1449400"/>
            </a:xfrm>
            <a:custGeom>
              <a:avLst/>
              <a:gdLst/>
              <a:ahLst/>
              <a:cxnLst/>
              <a:rect l="l" t="t" r="r" b="b"/>
              <a:pathLst>
                <a:path w="49665" h="57976" extrusionOk="0">
                  <a:moveTo>
                    <a:pt x="37299" y="31448"/>
                  </a:moveTo>
                  <a:lnTo>
                    <a:pt x="37299" y="32778"/>
                  </a:lnTo>
                  <a:cubicBezTo>
                    <a:pt x="37299" y="38097"/>
                    <a:pt x="35902" y="42086"/>
                    <a:pt x="33110" y="44745"/>
                  </a:cubicBezTo>
                  <a:cubicBezTo>
                    <a:pt x="30318" y="47471"/>
                    <a:pt x="26927" y="48801"/>
                    <a:pt x="22805" y="48801"/>
                  </a:cubicBezTo>
                  <a:cubicBezTo>
                    <a:pt x="19481" y="48801"/>
                    <a:pt x="16821" y="48136"/>
                    <a:pt x="14893" y="46607"/>
                  </a:cubicBezTo>
                  <a:cubicBezTo>
                    <a:pt x="13032" y="45144"/>
                    <a:pt x="12101" y="43016"/>
                    <a:pt x="12101" y="40158"/>
                  </a:cubicBezTo>
                  <a:cubicBezTo>
                    <a:pt x="12101" y="37365"/>
                    <a:pt x="13032" y="35238"/>
                    <a:pt x="14827" y="33709"/>
                  </a:cubicBezTo>
                  <a:cubicBezTo>
                    <a:pt x="16622" y="32179"/>
                    <a:pt x="19215" y="31448"/>
                    <a:pt x="22672" y="31448"/>
                  </a:cubicBezTo>
                  <a:close/>
                  <a:moveTo>
                    <a:pt x="25256" y="0"/>
                  </a:moveTo>
                  <a:cubicBezTo>
                    <a:pt x="14565" y="0"/>
                    <a:pt x="7009" y="3857"/>
                    <a:pt x="2461" y="11569"/>
                  </a:cubicBezTo>
                  <a:cubicBezTo>
                    <a:pt x="2062" y="12301"/>
                    <a:pt x="2328" y="13298"/>
                    <a:pt x="3126" y="13697"/>
                  </a:cubicBezTo>
                  <a:lnTo>
                    <a:pt x="9109" y="17154"/>
                  </a:lnTo>
                  <a:cubicBezTo>
                    <a:pt x="9357" y="17312"/>
                    <a:pt x="9628" y="17386"/>
                    <a:pt x="9896" y="17386"/>
                  </a:cubicBezTo>
                  <a:cubicBezTo>
                    <a:pt x="10418" y="17386"/>
                    <a:pt x="10929" y="17106"/>
                    <a:pt x="11237" y="16622"/>
                  </a:cubicBezTo>
                  <a:cubicBezTo>
                    <a:pt x="14096" y="12035"/>
                    <a:pt x="18683" y="9708"/>
                    <a:pt x="24933" y="9708"/>
                  </a:cubicBezTo>
                  <a:cubicBezTo>
                    <a:pt x="33177" y="9708"/>
                    <a:pt x="37299" y="13431"/>
                    <a:pt x="37299" y="20944"/>
                  </a:cubicBezTo>
                  <a:lnTo>
                    <a:pt x="37299" y="23071"/>
                  </a:lnTo>
                  <a:lnTo>
                    <a:pt x="20013" y="23071"/>
                  </a:lnTo>
                  <a:cubicBezTo>
                    <a:pt x="13896" y="23071"/>
                    <a:pt x="9043" y="24600"/>
                    <a:pt x="5386" y="27659"/>
                  </a:cubicBezTo>
                  <a:cubicBezTo>
                    <a:pt x="1796" y="30717"/>
                    <a:pt x="1" y="34905"/>
                    <a:pt x="1" y="40291"/>
                  </a:cubicBezTo>
                  <a:cubicBezTo>
                    <a:pt x="1" y="45742"/>
                    <a:pt x="1796" y="50064"/>
                    <a:pt x="5453" y="53255"/>
                  </a:cubicBezTo>
                  <a:cubicBezTo>
                    <a:pt x="9109" y="56446"/>
                    <a:pt x="13963" y="57975"/>
                    <a:pt x="19880" y="57975"/>
                  </a:cubicBezTo>
                  <a:cubicBezTo>
                    <a:pt x="23935" y="57975"/>
                    <a:pt x="27525" y="57244"/>
                    <a:pt x="30584" y="55715"/>
                  </a:cubicBezTo>
                  <a:cubicBezTo>
                    <a:pt x="33642" y="54186"/>
                    <a:pt x="35902" y="52125"/>
                    <a:pt x="37498" y="49665"/>
                  </a:cubicBezTo>
                  <a:cubicBezTo>
                    <a:pt x="37698" y="52125"/>
                    <a:pt x="37897" y="54053"/>
                    <a:pt x="38163" y="55515"/>
                  </a:cubicBezTo>
                  <a:cubicBezTo>
                    <a:pt x="38296" y="56114"/>
                    <a:pt x="38828" y="56513"/>
                    <a:pt x="39426" y="56513"/>
                  </a:cubicBezTo>
                  <a:lnTo>
                    <a:pt x="48335" y="56513"/>
                  </a:lnTo>
                  <a:cubicBezTo>
                    <a:pt x="49133" y="56513"/>
                    <a:pt x="49665" y="55848"/>
                    <a:pt x="49532" y="55050"/>
                  </a:cubicBezTo>
                  <a:cubicBezTo>
                    <a:pt x="49133" y="52923"/>
                    <a:pt x="48933" y="49532"/>
                    <a:pt x="48933" y="44745"/>
                  </a:cubicBezTo>
                  <a:lnTo>
                    <a:pt x="48933" y="22207"/>
                  </a:lnTo>
                  <a:cubicBezTo>
                    <a:pt x="48933" y="14428"/>
                    <a:pt x="46739" y="8711"/>
                    <a:pt x="42351" y="5253"/>
                  </a:cubicBezTo>
                  <a:cubicBezTo>
                    <a:pt x="38030" y="1730"/>
                    <a:pt x="32379" y="1"/>
                    <a:pt x="25531" y="1"/>
                  </a:cubicBezTo>
                  <a:cubicBezTo>
                    <a:pt x="25439" y="1"/>
                    <a:pt x="25347" y="0"/>
                    <a:pt x="25256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670850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230975" y="27644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1" y="4921"/>
                  </a:cubicBezTo>
                  <a:cubicBezTo>
                    <a:pt x="3857" y="4921"/>
                    <a:pt x="4921" y="3790"/>
                    <a:pt x="4921" y="2461"/>
                  </a:cubicBezTo>
                  <a:cubicBezTo>
                    <a:pt x="4921" y="1131"/>
                    <a:pt x="3857" y="1"/>
                    <a:pt x="24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950075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389950" y="228905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1670850" y="18170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857"/>
                    <a:pt x="1131" y="4921"/>
                    <a:pt x="2460" y="4921"/>
                  </a:cubicBezTo>
                  <a:cubicBezTo>
                    <a:pt x="3857" y="4921"/>
                    <a:pt x="4920" y="3857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1459775" y="18635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1"/>
                  </a:moveTo>
                  <a:cubicBezTo>
                    <a:pt x="266" y="1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1"/>
                    <a:pt x="6648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770575" y="2428725"/>
              <a:ext cx="204475" cy="319100"/>
            </a:xfrm>
            <a:custGeom>
              <a:avLst/>
              <a:gdLst/>
              <a:ahLst/>
              <a:cxnLst/>
              <a:rect l="l" t="t" r="r" b="b"/>
              <a:pathLst>
                <a:path w="8179" h="12764" extrusionOk="0">
                  <a:moveTo>
                    <a:pt x="7513" y="0"/>
                  </a:moveTo>
                  <a:cubicBezTo>
                    <a:pt x="7316" y="0"/>
                    <a:pt x="7118" y="103"/>
                    <a:pt x="6981" y="331"/>
                  </a:cubicBezTo>
                  <a:lnTo>
                    <a:pt x="200" y="11832"/>
                  </a:lnTo>
                  <a:cubicBezTo>
                    <a:pt x="1" y="12098"/>
                    <a:pt x="134" y="12497"/>
                    <a:pt x="400" y="12630"/>
                  </a:cubicBezTo>
                  <a:cubicBezTo>
                    <a:pt x="466" y="12697"/>
                    <a:pt x="599" y="12763"/>
                    <a:pt x="665" y="12763"/>
                  </a:cubicBezTo>
                  <a:cubicBezTo>
                    <a:pt x="865" y="12763"/>
                    <a:pt x="1064" y="12630"/>
                    <a:pt x="1197" y="12431"/>
                  </a:cubicBezTo>
                  <a:lnTo>
                    <a:pt x="7979" y="929"/>
                  </a:lnTo>
                  <a:cubicBezTo>
                    <a:pt x="8178" y="596"/>
                    <a:pt x="8112" y="264"/>
                    <a:pt x="7779" y="65"/>
                  </a:cubicBezTo>
                  <a:cubicBezTo>
                    <a:pt x="7695" y="22"/>
                    <a:pt x="7604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489675" y="1955900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550" y="0"/>
                  </a:moveTo>
                  <a:cubicBezTo>
                    <a:pt x="7344" y="0"/>
                    <a:pt x="7137" y="118"/>
                    <a:pt x="7048" y="296"/>
                  </a:cubicBezTo>
                  <a:lnTo>
                    <a:pt x="200" y="11930"/>
                  </a:lnTo>
                  <a:cubicBezTo>
                    <a:pt x="1" y="12196"/>
                    <a:pt x="134" y="12529"/>
                    <a:pt x="400" y="12728"/>
                  </a:cubicBezTo>
                  <a:cubicBezTo>
                    <a:pt x="533" y="12795"/>
                    <a:pt x="599" y="12795"/>
                    <a:pt x="732" y="12795"/>
                  </a:cubicBezTo>
                  <a:cubicBezTo>
                    <a:pt x="932" y="12795"/>
                    <a:pt x="1131" y="12662"/>
                    <a:pt x="1197" y="12529"/>
                  </a:cubicBezTo>
                  <a:lnTo>
                    <a:pt x="8045" y="894"/>
                  </a:lnTo>
                  <a:cubicBezTo>
                    <a:pt x="8245" y="628"/>
                    <a:pt x="8112" y="229"/>
                    <a:pt x="7846" y="96"/>
                  </a:cubicBezTo>
                  <a:cubicBezTo>
                    <a:pt x="7757" y="30"/>
                    <a:pt x="7654" y="0"/>
                    <a:pt x="755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1283575" y="2427050"/>
              <a:ext cx="133000" cy="197775"/>
            </a:xfrm>
            <a:custGeom>
              <a:avLst/>
              <a:gdLst/>
              <a:ahLst/>
              <a:cxnLst/>
              <a:rect l="l" t="t" r="r" b="b"/>
              <a:pathLst>
                <a:path w="5320" h="7911" extrusionOk="0">
                  <a:moveTo>
                    <a:pt x="4654" y="1"/>
                  </a:moveTo>
                  <a:cubicBezTo>
                    <a:pt x="4457" y="1"/>
                    <a:pt x="4259" y="104"/>
                    <a:pt x="4123" y="331"/>
                  </a:cubicBezTo>
                  <a:lnTo>
                    <a:pt x="200" y="6979"/>
                  </a:lnTo>
                  <a:cubicBezTo>
                    <a:pt x="1" y="7245"/>
                    <a:pt x="134" y="7644"/>
                    <a:pt x="400" y="7777"/>
                  </a:cubicBezTo>
                  <a:cubicBezTo>
                    <a:pt x="466" y="7844"/>
                    <a:pt x="599" y="7910"/>
                    <a:pt x="666" y="7910"/>
                  </a:cubicBezTo>
                  <a:cubicBezTo>
                    <a:pt x="865" y="7910"/>
                    <a:pt x="1064" y="7777"/>
                    <a:pt x="1197" y="7578"/>
                  </a:cubicBezTo>
                  <a:lnTo>
                    <a:pt x="5120" y="929"/>
                  </a:lnTo>
                  <a:cubicBezTo>
                    <a:pt x="5319" y="597"/>
                    <a:pt x="5253" y="265"/>
                    <a:pt x="4921" y="65"/>
                  </a:cubicBezTo>
                  <a:cubicBezTo>
                    <a:pt x="4836" y="23"/>
                    <a:pt x="4745" y="1"/>
                    <a:pt x="465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1770575" y="1957550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695" y="1"/>
                  </a:moveTo>
                  <a:cubicBezTo>
                    <a:pt x="592" y="1"/>
                    <a:pt x="488" y="30"/>
                    <a:pt x="400" y="97"/>
                  </a:cubicBezTo>
                  <a:cubicBezTo>
                    <a:pt x="134" y="230"/>
                    <a:pt x="1" y="628"/>
                    <a:pt x="200" y="894"/>
                  </a:cubicBezTo>
                  <a:lnTo>
                    <a:pt x="6981" y="12463"/>
                  </a:lnTo>
                  <a:cubicBezTo>
                    <a:pt x="7114" y="12596"/>
                    <a:pt x="7314" y="12729"/>
                    <a:pt x="7513" y="12729"/>
                  </a:cubicBezTo>
                  <a:cubicBezTo>
                    <a:pt x="7580" y="12729"/>
                    <a:pt x="7713" y="12729"/>
                    <a:pt x="7779" y="12662"/>
                  </a:cubicBezTo>
                  <a:cubicBezTo>
                    <a:pt x="8112" y="12463"/>
                    <a:pt x="8178" y="12130"/>
                    <a:pt x="8045" y="11864"/>
                  </a:cubicBezTo>
                  <a:lnTo>
                    <a:pt x="1197" y="296"/>
                  </a:lnTo>
                  <a:cubicBezTo>
                    <a:pt x="1109" y="119"/>
                    <a:pt x="902" y="1"/>
                    <a:pt x="695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338425" y="2170300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661" y="1"/>
                  </a:moveTo>
                  <a:cubicBezTo>
                    <a:pt x="555" y="1"/>
                    <a:pt x="444" y="30"/>
                    <a:pt x="333" y="97"/>
                  </a:cubicBezTo>
                  <a:cubicBezTo>
                    <a:pt x="67" y="230"/>
                    <a:pt x="1" y="628"/>
                    <a:pt x="134" y="894"/>
                  </a:cubicBezTo>
                  <a:lnTo>
                    <a:pt x="1929" y="3953"/>
                  </a:lnTo>
                  <a:cubicBezTo>
                    <a:pt x="2062" y="4086"/>
                    <a:pt x="2261" y="4219"/>
                    <a:pt x="2461" y="4219"/>
                  </a:cubicBezTo>
                  <a:cubicBezTo>
                    <a:pt x="2527" y="4219"/>
                    <a:pt x="2660" y="4219"/>
                    <a:pt x="2727" y="4152"/>
                  </a:cubicBezTo>
                  <a:cubicBezTo>
                    <a:pt x="3059" y="3953"/>
                    <a:pt x="3125" y="3620"/>
                    <a:pt x="2926" y="3354"/>
                  </a:cubicBezTo>
                  <a:lnTo>
                    <a:pt x="1197" y="296"/>
                  </a:lnTo>
                  <a:cubicBezTo>
                    <a:pt x="1064" y="119"/>
                    <a:pt x="872" y="1"/>
                    <a:pt x="661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489675" y="2427050"/>
              <a:ext cx="206125" cy="320775"/>
            </a:xfrm>
            <a:custGeom>
              <a:avLst/>
              <a:gdLst/>
              <a:ahLst/>
              <a:cxnLst/>
              <a:rect l="l" t="t" r="r" b="b"/>
              <a:pathLst>
                <a:path w="8245" h="12831" extrusionOk="0">
                  <a:moveTo>
                    <a:pt x="680" y="1"/>
                  </a:moveTo>
                  <a:cubicBezTo>
                    <a:pt x="581" y="1"/>
                    <a:pt x="484" y="23"/>
                    <a:pt x="400" y="65"/>
                  </a:cubicBezTo>
                  <a:cubicBezTo>
                    <a:pt x="134" y="265"/>
                    <a:pt x="1" y="597"/>
                    <a:pt x="200" y="929"/>
                  </a:cubicBezTo>
                  <a:lnTo>
                    <a:pt x="7048" y="12498"/>
                  </a:lnTo>
                  <a:cubicBezTo>
                    <a:pt x="7181" y="12697"/>
                    <a:pt x="7381" y="12830"/>
                    <a:pt x="7580" y="12830"/>
                  </a:cubicBezTo>
                  <a:cubicBezTo>
                    <a:pt x="7646" y="12830"/>
                    <a:pt x="7779" y="12764"/>
                    <a:pt x="7846" y="12697"/>
                  </a:cubicBezTo>
                  <a:cubicBezTo>
                    <a:pt x="8112" y="12564"/>
                    <a:pt x="8245" y="12165"/>
                    <a:pt x="8045" y="11899"/>
                  </a:cubicBezTo>
                  <a:lnTo>
                    <a:pt x="1197" y="331"/>
                  </a:lnTo>
                  <a:cubicBezTo>
                    <a:pt x="1107" y="104"/>
                    <a:pt x="892" y="1"/>
                    <a:pt x="68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542875" y="2335575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049825" y="2427525"/>
              <a:ext cx="204450" cy="320300"/>
            </a:xfrm>
            <a:custGeom>
              <a:avLst/>
              <a:gdLst/>
              <a:ahLst/>
              <a:cxnLst/>
              <a:rect l="l" t="t" r="r" b="b"/>
              <a:pathLst>
                <a:path w="8178" h="12812" extrusionOk="0">
                  <a:moveTo>
                    <a:pt x="699" y="0"/>
                  </a:moveTo>
                  <a:cubicBezTo>
                    <a:pt x="582" y="0"/>
                    <a:pt x="457" y="38"/>
                    <a:pt x="332" y="113"/>
                  </a:cubicBezTo>
                  <a:cubicBezTo>
                    <a:pt x="66" y="246"/>
                    <a:pt x="0" y="644"/>
                    <a:pt x="133" y="910"/>
                  </a:cubicBezTo>
                  <a:lnTo>
                    <a:pt x="6981" y="12479"/>
                  </a:lnTo>
                  <a:cubicBezTo>
                    <a:pt x="7114" y="12678"/>
                    <a:pt x="7313" y="12811"/>
                    <a:pt x="7513" y="12811"/>
                  </a:cubicBezTo>
                  <a:cubicBezTo>
                    <a:pt x="7579" y="12811"/>
                    <a:pt x="7712" y="12745"/>
                    <a:pt x="7779" y="12678"/>
                  </a:cubicBezTo>
                  <a:cubicBezTo>
                    <a:pt x="8111" y="12545"/>
                    <a:pt x="8178" y="12146"/>
                    <a:pt x="7978" y="11880"/>
                  </a:cubicBezTo>
                  <a:lnTo>
                    <a:pt x="1197" y="312"/>
                  </a:lnTo>
                  <a:cubicBezTo>
                    <a:pt x="1072" y="104"/>
                    <a:pt x="895" y="0"/>
                    <a:pt x="69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217100" y="2335575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418200" y="2810950"/>
              <a:ext cx="222750" cy="29950"/>
            </a:xfrm>
            <a:custGeom>
              <a:avLst/>
              <a:gdLst/>
              <a:ahLst/>
              <a:cxnLst/>
              <a:rect l="l" t="t" r="r" b="b"/>
              <a:pathLst>
                <a:path w="8910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8311" y="1197"/>
                  </a:lnTo>
                  <a:cubicBezTo>
                    <a:pt x="8644" y="1197"/>
                    <a:pt x="8910" y="931"/>
                    <a:pt x="8910" y="599"/>
                  </a:cubicBezTo>
                  <a:cubicBezTo>
                    <a:pt x="8910" y="266"/>
                    <a:pt x="8644" y="0"/>
                    <a:pt x="831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825425" y="2810950"/>
              <a:ext cx="375675" cy="29950"/>
            </a:xfrm>
            <a:custGeom>
              <a:avLst/>
              <a:gdLst/>
              <a:ahLst/>
              <a:cxnLst/>
              <a:rect l="l" t="t" r="r" b="b"/>
              <a:pathLst>
                <a:path w="15027" h="1198" extrusionOk="0">
                  <a:moveTo>
                    <a:pt x="599" y="0"/>
                  </a:moveTo>
                  <a:cubicBezTo>
                    <a:pt x="267" y="0"/>
                    <a:pt x="1" y="266"/>
                    <a:pt x="1" y="599"/>
                  </a:cubicBezTo>
                  <a:cubicBezTo>
                    <a:pt x="1" y="931"/>
                    <a:pt x="267" y="1197"/>
                    <a:pt x="599" y="1197"/>
                  </a:cubicBezTo>
                  <a:lnTo>
                    <a:pt x="14428" y="1197"/>
                  </a:lnTo>
                  <a:cubicBezTo>
                    <a:pt x="14760" y="1197"/>
                    <a:pt x="15026" y="931"/>
                    <a:pt x="15026" y="599"/>
                  </a:cubicBezTo>
                  <a:cubicBezTo>
                    <a:pt x="15026" y="266"/>
                    <a:pt x="14760" y="0"/>
                    <a:pt x="1442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49750" y="2102900"/>
              <a:ext cx="497000" cy="496975"/>
            </a:xfrm>
            <a:custGeom>
              <a:avLst/>
              <a:gdLst/>
              <a:ahLst/>
              <a:cxnLst/>
              <a:rect l="l" t="t" r="r" b="b"/>
              <a:pathLst>
                <a:path w="19880" h="19879" extrusionOk="0">
                  <a:moveTo>
                    <a:pt x="9907" y="0"/>
                  </a:moveTo>
                  <a:cubicBezTo>
                    <a:pt x="4455" y="0"/>
                    <a:pt x="0" y="4455"/>
                    <a:pt x="0" y="9906"/>
                  </a:cubicBezTo>
                  <a:cubicBezTo>
                    <a:pt x="0" y="15425"/>
                    <a:pt x="4455" y="19879"/>
                    <a:pt x="9907" y="19879"/>
                  </a:cubicBezTo>
                  <a:cubicBezTo>
                    <a:pt x="15425" y="19879"/>
                    <a:pt x="19879" y="15425"/>
                    <a:pt x="19879" y="9906"/>
                  </a:cubicBezTo>
                  <a:cubicBezTo>
                    <a:pt x="19879" y="4455"/>
                    <a:pt x="15425" y="0"/>
                    <a:pt x="990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16525" y="2169375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1"/>
                  </a:moveTo>
                  <a:cubicBezTo>
                    <a:pt x="3258" y="1"/>
                    <a:pt x="1" y="3258"/>
                    <a:pt x="1" y="7247"/>
                  </a:cubicBezTo>
                  <a:cubicBezTo>
                    <a:pt x="1" y="11303"/>
                    <a:pt x="3258" y="14561"/>
                    <a:pt x="7247" y="14561"/>
                  </a:cubicBezTo>
                  <a:cubicBezTo>
                    <a:pt x="11303" y="14561"/>
                    <a:pt x="14561" y="11303"/>
                    <a:pt x="14561" y="7247"/>
                  </a:cubicBezTo>
                  <a:cubicBezTo>
                    <a:pt x="14561" y="3258"/>
                    <a:pt x="11303" y="1"/>
                    <a:pt x="724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69700" y="2697925"/>
              <a:ext cx="255975" cy="256000"/>
            </a:xfrm>
            <a:custGeom>
              <a:avLst/>
              <a:gdLst/>
              <a:ahLst/>
              <a:cxnLst/>
              <a:rect l="l" t="t" r="r" b="b"/>
              <a:pathLst>
                <a:path w="10239" h="10240" extrusionOk="0">
                  <a:moveTo>
                    <a:pt x="5120" y="1"/>
                  </a:moveTo>
                  <a:cubicBezTo>
                    <a:pt x="2327" y="1"/>
                    <a:pt x="0" y="2327"/>
                    <a:pt x="0" y="5120"/>
                  </a:cubicBezTo>
                  <a:cubicBezTo>
                    <a:pt x="0" y="7912"/>
                    <a:pt x="2327" y="10239"/>
                    <a:pt x="5120" y="10239"/>
                  </a:cubicBezTo>
                  <a:cubicBezTo>
                    <a:pt x="7912" y="10239"/>
                    <a:pt x="10239" y="7912"/>
                    <a:pt x="10239" y="5120"/>
                  </a:cubicBezTo>
                  <a:cubicBezTo>
                    <a:pt x="10239" y="2327"/>
                    <a:pt x="7912" y="1"/>
                    <a:pt x="512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069175" y="1780450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13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13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002675" y="2638100"/>
              <a:ext cx="377325" cy="377300"/>
            </a:xfrm>
            <a:custGeom>
              <a:avLst/>
              <a:gdLst/>
              <a:ahLst/>
              <a:cxnLst/>
              <a:rect l="l" t="t" r="r" b="b"/>
              <a:pathLst>
                <a:path w="15093" h="15092" extrusionOk="0">
                  <a:moveTo>
                    <a:pt x="7514" y="0"/>
                  </a:moveTo>
                  <a:cubicBezTo>
                    <a:pt x="3392" y="0"/>
                    <a:pt x="1" y="3324"/>
                    <a:pt x="1" y="7513"/>
                  </a:cubicBezTo>
                  <a:cubicBezTo>
                    <a:pt x="1" y="11701"/>
                    <a:pt x="3392" y="15092"/>
                    <a:pt x="7514" y="15092"/>
                  </a:cubicBezTo>
                  <a:cubicBezTo>
                    <a:pt x="11702" y="15092"/>
                    <a:pt x="15093" y="11701"/>
                    <a:pt x="15093" y="7513"/>
                  </a:cubicBezTo>
                  <a:cubicBezTo>
                    <a:pt x="15093" y="3324"/>
                    <a:pt x="11702" y="0"/>
                    <a:pt x="751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650325" y="1820325"/>
              <a:ext cx="299200" cy="297550"/>
            </a:xfrm>
            <a:custGeom>
              <a:avLst/>
              <a:gdLst/>
              <a:ahLst/>
              <a:cxnLst/>
              <a:rect l="l" t="t" r="r" b="b"/>
              <a:pathLst>
                <a:path w="11968" h="11902" extrusionOk="0">
                  <a:moveTo>
                    <a:pt x="5984" y="1"/>
                  </a:moveTo>
                  <a:cubicBezTo>
                    <a:pt x="2660" y="1"/>
                    <a:pt x="0" y="2660"/>
                    <a:pt x="0" y="5918"/>
                  </a:cubicBezTo>
                  <a:cubicBezTo>
                    <a:pt x="0" y="9242"/>
                    <a:pt x="2660" y="11902"/>
                    <a:pt x="5984" y="11902"/>
                  </a:cubicBezTo>
                  <a:cubicBezTo>
                    <a:pt x="9241" y="11902"/>
                    <a:pt x="11967" y="9242"/>
                    <a:pt x="11967" y="5918"/>
                  </a:cubicBezTo>
                  <a:cubicBezTo>
                    <a:pt x="11967" y="2660"/>
                    <a:pt x="9241" y="1"/>
                    <a:pt x="5984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12075" y="2676325"/>
              <a:ext cx="299225" cy="299200"/>
            </a:xfrm>
            <a:custGeom>
              <a:avLst/>
              <a:gdLst/>
              <a:ahLst/>
              <a:cxnLst/>
              <a:rect l="l" t="t" r="r" b="b"/>
              <a:pathLst>
                <a:path w="11969" h="11968" extrusionOk="0">
                  <a:moveTo>
                    <a:pt x="5985" y="0"/>
                  </a:moveTo>
                  <a:cubicBezTo>
                    <a:pt x="2727" y="0"/>
                    <a:pt x="1" y="2726"/>
                    <a:pt x="1" y="5984"/>
                  </a:cubicBezTo>
                  <a:cubicBezTo>
                    <a:pt x="1" y="9308"/>
                    <a:pt x="2727" y="11967"/>
                    <a:pt x="5985" y="11967"/>
                  </a:cubicBezTo>
                  <a:cubicBezTo>
                    <a:pt x="9309" y="11967"/>
                    <a:pt x="11968" y="9308"/>
                    <a:pt x="11968" y="5984"/>
                  </a:cubicBezTo>
                  <a:cubicBezTo>
                    <a:pt x="11968" y="2726"/>
                    <a:pt x="9309" y="0"/>
                    <a:pt x="598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950075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5" y="0"/>
                    <a:pt x="1" y="1131"/>
                    <a:pt x="1" y="2460"/>
                  </a:cubicBezTo>
                  <a:cubicBezTo>
                    <a:pt x="1" y="3790"/>
                    <a:pt x="1065" y="4920"/>
                    <a:pt x="2461" y="4920"/>
                  </a:cubicBezTo>
                  <a:cubicBezTo>
                    <a:pt x="3791" y="4920"/>
                    <a:pt x="4921" y="3790"/>
                    <a:pt x="4921" y="2460"/>
                  </a:cubicBezTo>
                  <a:cubicBezTo>
                    <a:pt x="4921" y="1131"/>
                    <a:pt x="3791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389950" y="3239775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1" y="0"/>
                  </a:moveTo>
                  <a:cubicBezTo>
                    <a:pt x="1064" y="0"/>
                    <a:pt x="1" y="1131"/>
                    <a:pt x="1" y="2460"/>
                  </a:cubicBezTo>
                  <a:cubicBezTo>
                    <a:pt x="1" y="3790"/>
                    <a:pt x="1064" y="4920"/>
                    <a:pt x="2461" y="4920"/>
                  </a:cubicBezTo>
                  <a:cubicBezTo>
                    <a:pt x="3790" y="4920"/>
                    <a:pt x="4921" y="3790"/>
                    <a:pt x="4921" y="2460"/>
                  </a:cubicBezTo>
                  <a:cubicBezTo>
                    <a:pt x="4921" y="1131"/>
                    <a:pt x="3790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670850" y="3711800"/>
              <a:ext cx="123025" cy="123025"/>
            </a:xfrm>
            <a:custGeom>
              <a:avLst/>
              <a:gdLst/>
              <a:ahLst/>
              <a:cxnLst/>
              <a:rect l="l" t="t" r="r" b="b"/>
              <a:pathLst>
                <a:path w="4921" h="4921" extrusionOk="0">
                  <a:moveTo>
                    <a:pt x="2460" y="1"/>
                  </a:moveTo>
                  <a:cubicBezTo>
                    <a:pt x="1131" y="1"/>
                    <a:pt x="1" y="1131"/>
                    <a:pt x="1" y="2461"/>
                  </a:cubicBezTo>
                  <a:cubicBezTo>
                    <a:pt x="1" y="3790"/>
                    <a:pt x="1131" y="4921"/>
                    <a:pt x="2460" y="4921"/>
                  </a:cubicBezTo>
                  <a:cubicBezTo>
                    <a:pt x="3857" y="4921"/>
                    <a:pt x="4920" y="3790"/>
                    <a:pt x="4920" y="2461"/>
                  </a:cubicBezTo>
                  <a:cubicBezTo>
                    <a:pt x="4920" y="1131"/>
                    <a:pt x="3857" y="1"/>
                    <a:pt x="2460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459775" y="3758350"/>
              <a:ext cx="181175" cy="29950"/>
            </a:xfrm>
            <a:custGeom>
              <a:avLst/>
              <a:gdLst/>
              <a:ahLst/>
              <a:cxnLst/>
              <a:rect l="l" t="t" r="r" b="b"/>
              <a:pathLst>
                <a:path w="7247" h="1198" extrusionOk="0">
                  <a:moveTo>
                    <a:pt x="598" y="0"/>
                  </a:moveTo>
                  <a:cubicBezTo>
                    <a:pt x="266" y="0"/>
                    <a:pt x="0" y="266"/>
                    <a:pt x="0" y="599"/>
                  </a:cubicBezTo>
                  <a:cubicBezTo>
                    <a:pt x="0" y="931"/>
                    <a:pt x="266" y="1197"/>
                    <a:pt x="598" y="1197"/>
                  </a:cubicBezTo>
                  <a:lnTo>
                    <a:pt x="6648" y="1197"/>
                  </a:lnTo>
                  <a:cubicBezTo>
                    <a:pt x="6981" y="1197"/>
                    <a:pt x="7247" y="931"/>
                    <a:pt x="7247" y="599"/>
                  </a:cubicBezTo>
                  <a:cubicBezTo>
                    <a:pt x="7247" y="266"/>
                    <a:pt x="6981" y="0"/>
                    <a:pt x="6648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1770575" y="2905700"/>
              <a:ext cx="204475" cy="317475"/>
            </a:xfrm>
            <a:custGeom>
              <a:avLst/>
              <a:gdLst/>
              <a:ahLst/>
              <a:cxnLst/>
              <a:rect l="l" t="t" r="r" b="b"/>
              <a:pathLst>
                <a:path w="8179" h="12699" extrusionOk="0">
                  <a:moveTo>
                    <a:pt x="665" y="0"/>
                  </a:moveTo>
                  <a:cubicBezTo>
                    <a:pt x="599" y="0"/>
                    <a:pt x="466" y="0"/>
                    <a:pt x="400" y="67"/>
                  </a:cubicBezTo>
                  <a:cubicBezTo>
                    <a:pt x="134" y="199"/>
                    <a:pt x="1" y="598"/>
                    <a:pt x="200" y="864"/>
                  </a:cubicBezTo>
                  <a:lnTo>
                    <a:pt x="6981" y="12433"/>
                  </a:lnTo>
                  <a:cubicBezTo>
                    <a:pt x="7114" y="12610"/>
                    <a:pt x="7307" y="12699"/>
                    <a:pt x="7499" y="12699"/>
                  </a:cubicBezTo>
                  <a:cubicBezTo>
                    <a:pt x="7595" y="12699"/>
                    <a:pt x="7691" y="12676"/>
                    <a:pt x="7779" y="12632"/>
                  </a:cubicBezTo>
                  <a:cubicBezTo>
                    <a:pt x="8112" y="12433"/>
                    <a:pt x="8178" y="12100"/>
                    <a:pt x="7979" y="11834"/>
                  </a:cubicBezTo>
                  <a:lnTo>
                    <a:pt x="1197" y="266"/>
                  </a:lnTo>
                  <a:cubicBezTo>
                    <a:pt x="1064" y="67"/>
                    <a:pt x="865" y="0"/>
                    <a:pt x="665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489675" y="3376075"/>
              <a:ext cx="206125" cy="319875"/>
            </a:xfrm>
            <a:custGeom>
              <a:avLst/>
              <a:gdLst/>
              <a:ahLst/>
              <a:cxnLst/>
              <a:rect l="l" t="t" r="r" b="b"/>
              <a:pathLst>
                <a:path w="8245" h="12795" extrusionOk="0">
                  <a:moveTo>
                    <a:pt x="732" y="0"/>
                  </a:moveTo>
                  <a:cubicBezTo>
                    <a:pt x="599" y="0"/>
                    <a:pt x="533" y="67"/>
                    <a:pt x="400" y="67"/>
                  </a:cubicBezTo>
                  <a:cubicBezTo>
                    <a:pt x="134" y="266"/>
                    <a:pt x="1" y="598"/>
                    <a:pt x="200" y="931"/>
                  </a:cubicBezTo>
                  <a:lnTo>
                    <a:pt x="7048" y="12499"/>
                  </a:lnTo>
                  <a:cubicBezTo>
                    <a:pt x="7137" y="12676"/>
                    <a:pt x="7344" y="12795"/>
                    <a:pt x="7550" y="12795"/>
                  </a:cubicBezTo>
                  <a:cubicBezTo>
                    <a:pt x="7654" y="12795"/>
                    <a:pt x="7757" y="12765"/>
                    <a:pt x="7846" y="12699"/>
                  </a:cubicBezTo>
                  <a:cubicBezTo>
                    <a:pt x="8112" y="12566"/>
                    <a:pt x="8245" y="12167"/>
                    <a:pt x="8045" y="11901"/>
                  </a:cubicBezTo>
                  <a:lnTo>
                    <a:pt x="1197" y="332"/>
                  </a:lnTo>
                  <a:cubicBezTo>
                    <a:pt x="1131" y="133"/>
                    <a:pt x="932" y="0"/>
                    <a:pt x="732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1283575" y="3028675"/>
              <a:ext cx="133000" cy="196150"/>
            </a:xfrm>
            <a:custGeom>
              <a:avLst/>
              <a:gdLst/>
              <a:ahLst/>
              <a:cxnLst/>
              <a:rect l="l" t="t" r="r" b="b"/>
              <a:pathLst>
                <a:path w="5320" h="7846" extrusionOk="0">
                  <a:moveTo>
                    <a:pt x="666" y="1"/>
                  </a:moveTo>
                  <a:cubicBezTo>
                    <a:pt x="599" y="1"/>
                    <a:pt x="466" y="1"/>
                    <a:pt x="400" y="67"/>
                  </a:cubicBezTo>
                  <a:cubicBezTo>
                    <a:pt x="134" y="200"/>
                    <a:pt x="1" y="599"/>
                    <a:pt x="200" y="865"/>
                  </a:cubicBezTo>
                  <a:lnTo>
                    <a:pt x="4123" y="7580"/>
                  </a:lnTo>
                  <a:cubicBezTo>
                    <a:pt x="4256" y="7757"/>
                    <a:pt x="4448" y="7846"/>
                    <a:pt x="4640" y="7846"/>
                  </a:cubicBezTo>
                  <a:cubicBezTo>
                    <a:pt x="4736" y="7846"/>
                    <a:pt x="4832" y="7824"/>
                    <a:pt x="4921" y="7780"/>
                  </a:cubicBezTo>
                  <a:cubicBezTo>
                    <a:pt x="5253" y="7580"/>
                    <a:pt x="5319" y="7248"/>
                    <a:pt x="5120" y="6982"/>
                  </a:cubicBezTo>
                  <a:lnTo>
                    <a:pt x="1197" y="267"/>
                  </a:lnTo>
                  <a:cubicBezTo>
                    <a:pt x="1064" y="67"/>
                    <a:pt x="865" y="1"/>
                    <a:pt x="666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1770575" y="3376075"/>
              <a:ext cx="204475" cy="318225"/>
            </a:xfrm>
            <a:custGeom>
              <a:avLst/>
              <a:gdLst/>
              <a:ahLst/>
              <a:cxnLst/>
              <a:rect l="l" t="t" r="r" b="b"/>
              <a:pathLst>
                <a:path w="8179" h="12729" extrusionOk="0">
                  <a:moveTo>
                    <a:pt x="7513" y="0"/>
                  </a:moveTo>
                  <a:cubicBezTo>
                    <a:pt x="7314" y="0"/>
                    <a:pt x="7114" y="133"/>
                    <a:pt x="6981" y="332"/>
                  </a:cubicBezTo>
                  <a:lnTo>
                    <a:pt x="200" y="11834"/>
                  </a:lnTo>
                  <a:cubicBezTo>
                    <a:pt x="1" y="12100"/>
                    <a:pt x="134" y="12499"/>
                    <a:pt x="400" y="12632"/>
                  </a:cubicBezTo>
                  <a:cubicBezTo>
                    <a:pt x="488" y="12699"/>
                    <a:pt x="592" y="12728"/>
                    <a:pt x="695" y="12728"/>
                  </a:cubicBezTo>
                  <a:cubicBezTo>
                    <a:pt x="902" y="12728"/>
                    <a:pt x="1109" y="12610"/>
                    <a:pt x="1197" y="12433"/>
                  </a:cubicBezTo>
                  <a:lnTo>
                    <a:pt x="8045" y="931"/>
                  </a:lnTo>
                  <a:cubicBezTo>
                    <a:pt x="8178" y="598"/>
                    <a:pt x="8112" y="266"/>
                    <a:pt x="7779" y="67"/>
                  </a:cubicBezTo>
                  <a:cubicBezTo>
                    <a:pt x="7713" y="67"/>
                    <a:pt x="7580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338425" y="3376075"/>
              <a:ext cx="78150" cy="105475"/>
            </a:xfrm>
            <a:custGeom>
              <a:avLst/>
              <a:gdLst/>
              <a:ahLst/>
              <a:cxnLst/>
              <a:rect l="l" t="t" r="r" b="b"/>
              <a:pathLst>
                <a:path w="3126" h="4219" extrusionOk="0">
                  <a:moveTo>
                    <a:pt x="2461" y="0"/>
                  </a:moveTo>
                  <a:cubicBezTo>
                    <a:pt x="2261" y="0"/>
                    <a:pt x="2062" y="133"/>
                    <a:pt x="1929" y="332"/>
                  </a:cubicBezTo>
                  <a:lnTo>
                    <a:pt x="134" y="3324"/>
                  </a:lnTo>
                  <a:cubicBezTo>
                    <a:pt x="1" y="3590"/>
                    <a:pt x="67" y="3989"/>
                    <a:pt x="333" y="4122"/>
                  </a:cubicBezTo>
                  <a:cubicBezTo>
                    <a:pt x="444" y="4189"/>
                    <a:pt x="555" y="4218"/>
                    <a:pt x="661" y="4218"/>
                  </a:cubicBezTo>
                  <a:cubicBezTo>
                    <a:pt x="872" y="4218"/>
                    <a:pt x="1064" y="4100"/>
                    <a:pt x="1197" y="3923"/>
                  </a:cubicBezTo>
                  <a:lnTo>
                    <a:pt x="2926" y="931"/>
                  </a:lnTo>
                  <a:cubicBezTo>
                    <a:pt x="3125" y="598"/>
                    <a:pt x="3059" y="266"/>
                    <a:pt x="2727" y="67"/>
                  </a:cubicBezTo>
                  <a:cubicBezTo>
                    <a:pt x="2660" y="67"/>
                    <a:pt x="2527" y="0"/>
                    <a:pt x="2461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9675" y="2905700"/>
              <a:ext cx="206125" cy="319125"/>
            </a:xfrm>
            <a:custGeom>
              <a:avLst/>
              <a:gdLst/>
              <a:ahLst/>
              <a:cxnLst/>
              <a:rect l="l" t="t" r="r" b="b"/>
              <a:pathLst>
                <a:path w="8245" h="12765" extrusionOk="0">
                  <a:moveTo>
                    <a:pt x="7580" y="0"/>
                  </a:moveTo>
                  <a:cubicBezTo>
                    <a:pt x="7381" y="0"/>
                    <a:pt x="7181" y="67"/>
                    <a:pt x="7048" y="266"/>
                  </a:cubicBezTo>
                  <a:lnTo>
                    <a:pt x="200" y="11901"/>
                  </a:lnTo>
                  <a:cubicBezTo>
                    <a:pt x="1" y="12167"/>
                    <a:pt x="134" y="12499"/>
                    <a:pt x="400" y="12699"/>
                  </a:cubicBezTo>
                  <a:cubicBezTo>
                    <a:pt x="488" y="12743"/>
                    <a:pt x="592" y="12765"/>
                    <a:pt x="695" y="12765"/>
                  </a:cubicBezTo>
                  <a:cubicBezTo>
                    <a:pt x="902" y="12765"/>
                    <a:pt x="1109" y="12676"/>
                    <a:pt x="1197" y="12499"/>
                  </a:cubicBezTo>
                  <a:lnTo>
                    <a:pt x="8045" y="864"/>
                  </a:lnTo>
                  <a:cubicBezTo>
                    <a:pt x="8245" y="598"/>
                    <a:pt x="8112" y="199"/>
                    <a:pt x="7846" y="67"/>
                  </a:cubicBezTo>
                  <a:cubicBezTo>
                    <a:pt x="7779" y="0"/>
                    <a:pt x="7646" y="0"/>
                    <a:pt x="7580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542875" y="3286300"/>
              <a:ext cx="375650" cy="29950"/>
            </a:xfrm>
            <a:custGeom>
              <a:avLst/>
              <a:gdLst/>
              <a:ahLst/>
              <a:cxnLst/>
              <a:rect l="l" t="t" r="r" b="b"/>
              <a:pathLst>
                <a:path w="15026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14427" y="1198"/>
                  </a:lnTo>
                  <a:cubicBezTo>
                    <a:pt x="14760" y="1198"/>
                    <a:pt x="15026" y="932"/>
                    <a:pt x="15026" y="599"/>
                  </a:cubicBezTo>
                  <a:cubicBezTo>
                    <a:pt x="15026" y="267"/>
                    <a:pt x="14760" y="1"/>
                    <a:pt x="1442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049825" y="2905700"/>
              <a:ext cx="204450" cy="319125"/>
            </a:xfrm>
            <a:custGeom>
              <a:avLst/>
              <a:gdLst/>
              <a:ahLst/>
              <a:cxnLst/>
              <a:rect l="l" t="t" r="r" b="b"/>
              <a:pathLst>
                <a:path w="8178" h="12765" extrusionOk="0">
                  <a:moveTo>
                    <a:pt x="7513" y="0"/>
                  </a:moveTo>
                  <a:cubicBezTo>
                    <a:pt x="7313" y="0"/>
                    <a:pt x="7114" y="67"/>
                    <a:pt x="6981" y="266"/>
                  </a:cubicBezTo>
                  <a:lnTo>
                    <a:pt x="133" y="11834"/>
                  </a:lnTo>
                  <a:cubicBezTo>
                    <a:pt x="0" y="12167"/>
                    <a:pt x="66" y="12499"/>
                    <a:pt x="332" y="12699"/>
                  </a:cubicBezTo>
                  <a:cubicBezTo>
                    <a:pt x="443" y="12743"/>
                    <a:pt x="554" y="12765"/>
                    <a:pt x="660" y="12765"/>
                  </a:cubicBezTo>
                  <a:cubicBezTo>
                    <a:pt x="872" y="12765"/>
                    <a:pt x="1064" y="12676"/>
                    <a:pt x="1197" y="12499"/>
                  </a:cubicBezTo>
                  <a:lnTo>
                    <a:pt x="7978" y="864"/>
                  </a:lnTo>
                  <a:cubicBezTo>
                    <a:pt x="8178" y="598"/>
                    <a:pt x="8111" y="199"/>
                    <a:pt x="7779" y="67"/>
                  </a:cubicBezTo>
                  <a:cubicBezTo>
                    <a:pt x="7712" y="0"/>
                    <a:pt x="7579" y="0"/>
                    <a:pt x="7513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17100" y="3286300"/>
              <a:ext cx="141300" cy="29950"/>
            </a:xfrm>
            <a:custGeom>
              <a:avLst/>
              <a:gdLst/>
              <a:ahLst/>
              <a:cxnLst/>
              <a:rect l="l" t="t" r="r" b="b"/>
              <a:pathLst>
                <a:path w="5652" h="1198" extrusionOk="0">
                  <a:moveTo>
                    <a:pt x="599" y="1"/>
                  </a:moveTo>
                  <a:cubicBezTo>
                    <a:pt x="266" y="1"/>
                    <a:pt x="0" y="267"/>
                    <a:pt x="0" y="599"/>
                  </a:cubicBezTo>
                  <a:cubicBezTo>
                    <a:pt x="0" y="932"/>
                    <a:pt x="266" y="1198"/>
                    <a:pt x="599" y="1198"/>
                  </a:cubicBezTo>
                  <a:lnTo>
                    <a:pt x="5053" y="1198"/>
                  </a:lnTo>
                  <a:cubicBezTo>
                    <a:pt x="5386" y="1198"/>
                    <a:pt x="5651" y="932"/>
                    <a:pt x="5651" y="599"/>
                  </a:cubicBezTo>
                  <a:cubicBezTo>
                    <a:pt x="5651" y="267"/>
                    <a:pt x="5386" y="1"/>
                    <a:pt x="5053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49750" y="3051950"/>
              <a:ext cx="497000" cy="498650"/>
            </a:xfrm>
            <a:custGeom>
              <a:avLst/>
              <a:gdLst/>
              <a:ahLst/>
              <a:cxnLst/>
              <a:rect l="l" t="t" r="r" b="b"/>
              <a:pathLst>
                <a:path w="19880" h="19946" extrusionOk="0">
                  <a:moveTo>
                    <a:pt x="9907" y="1"/>
                  </a:moveTo>
                  <a:cubicBezTo>
                    <a:pt x="4455" y="1"/>
                    <a:pt x="0" y="4522"/>
                    <a:pt x="0" y="9973"/>
                  </a:cubicBezTo>
                  <a:cubicBezTo>
                    <a:pt x="0" y="15491"/>
                    <a:pt x="4455" y="19946"/>
                    <a:pt x="9907" y="19946"/>
                  </a:cubicBezTo>
                  <a:cubicBezTo>
                    <a:pt x="15425" y="19946"/>
                    <a:pt x="19879" y="15491"/>
                    <a:pt x="19879" y="9973"/>
                  </a:cubicBezTo>
                  <a:cubicBezTo>
                    <a:pt x="19879" y="4522"/>
                    <a:pt x="15425" y="1"/>
                    <a:pt x="9907" y="1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816525" y="3120100"/>
              <a:ext cx="364025" cy="364025"/>
            </a:xfrm>
            <a:custGeom>
              <a:avLst/>
              <a:gdLst/>
              <a:ahLst/>
              <a:cxnLst/>
              <a:rect l="l" t="t" r="r" b="b"/>
              <a:pathLst>
                <a:path w="14561" h="14561" extrusionOk="0">
                  <a:moveTo>
                    <a:pt x="7247" y="0"/>
                  </a:moveTo>
                  <a:cubicBezTo>
                    <a:pt x="3258" y="0"/>
                    <a:pt x="1" y="3258"/>
                    <a:pt x="1" y="7247"/>
                  </a:cubicBezTo>
                  <a:cubicBezTo>
                    <a:pt x="1" y="11236"/>
                    <a:pt x="3258" y="14561"/>
                    <a:pt x="7247" y="14561"/>
                  </a:cubicBezTo>
                  <a:cubicBezTo>
                    <a:pt x="11303" y="14561"/>
                    <a:pt x="14561" y="11236"/>
                    <a:pt x="14561" y="7247"/>
                  </a:cubicBezTo>
                  <a:cubicBezTo>
                    <a:pt x="14561" y="3258"/>
                    <a:pt x="11303" y="0"/>
                    <a:pt x="7247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069175" y="3494075"/>
              <a:ext cx="377325" cy="377325"/>
            </a:xfrm>
            <a:custGeom>
              <a:avLst/>
              <a:gdLst/>
              <a:ahLst/>
              <a:cxnLst/>
              <a:rect l="l" t="t" r="r" b="b"/>
              <a:pathLst>
                <a:path w="15093" h="15093" extrusionOk="0">
                  <a:moveTo>
                    <a:pt x="7579" y="0"/>
                  </a:moveTo>
                  <a:cubicBezTo>
                    <a:pt x="3391" y="0"/>
                    <a:pt x="0" y="3391"/>
                    <a:pt x="0" y="7580"/>
                  </a:cubicBezTo>
                  <a:cubicBezTo>
                    <a:pt x="0" y="11702"/>
                    <a:pt x="3391" y="15092"/>
                    <a:pt x="7579" y="15092"/>
                  </a:cubicBezTo>
                  <a:cubicBezTo>
                    <a:pt x="11701" y="15092"/>
                    <a:pt x="15092" y="11702"/>
                    <a:pt x="15092" y="7580"/>
                  </a:cubicBezTo>
                  <a:cubicBezTo>
                    <a:pt x="15092" y="3391"/>
                    <a:pt x="11701" y="0"/>
                    <a:pt x="7579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0325" y="3533975"/>
              <a:ext cx="299200" cy="299200"/>
            </a:xfrm>
            <a:custGeom>
              <a:avLst/>
              <a:gdLst/>
              <a:ahLst/>
              <a:cxnLst/>
              <a:rect l="l" t="t" r="r" b="b"/>
              <a:pathLst>
                <a:path w="11968" h="11968" extrusionOk="0">
                  <a:moveTo>
                    <a:pt x="5984" y="0"/>
                  </a:moveTo>
                  <a:cubicBezTo>
                    <a:pt x="2660" y="0"/>
                    <a:pt x="0" y="2659"/>
                    <a:pt x="0" y="5984"/>
                  </a:cubicBezTo>
                  <a:cubicBezTo>
                    <a:pt x="0" y="9241"/>
                    <a:pt x="2660" y="11967"/>
                    <a:pt x="5984" y="11967"/>
                  </a:cubicBezTo>
                  <a:cubicBezTo>
                    <a:pt x="9241" y="11967"/>
                    <a:pt x="11967" y="9241"/>
                    <a:pt x="11967" y="5984"/>
                  </a:cubicBezTo>
                  <a:cubicBezTo>
                    <a:pt x="11967" y="2659"/>
                    <a:pt x="9241" y="0"/>
                    <a:pt x="5984" y="0"/>
                  </a:cubicBezTo>
                  <a:close/>
                </a:path>
              </a:pathLst>
            </a:custGeom>
            <a:solidFill>
              <a:srgbClr val="662E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885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461">
          <p15:clr>
            <a:srgbClr val="E46962"/>
          </p15:clr>
        </p15:guide>
        <p15:guide id="2" orient="horz" pos="3002">
          <p15:clr>
            <a:srgbClr val="E46962"/>
          </p15:clr>
        </p15:guide>
        <p15:guide id="3" pos="4331">
          <p15:clr>
            <a:srgbClr val="E46962"/>
          </p15:clr>
        </p15:guide>
        <p15:guide id="4" pos="4217">
          <p15:clr>
            <a:srgbClr val="E46962"/>
          </p15:clr>
        </p15:guide>
        <p15:guide id="5" pos="3087">
          <p15:clr>
            <a:srgbClr val="E46962"/>
          </p15:clr>
        </p15:guide>
        <p15:guide id="6" pos="2974">
          <p15:clr>
            <a:srgbClr val="E46962"/>
          </p15:clr>
        </p15:guide>
        <p15:guide id="7" pos="1844">
          <p15:clr>
            <a:srgbClr val="E46962"/>
          </p15:clr>
        </p15:guide>
        <p15:guide id="8" pos="1731">
          <p15:clr>
            <a:srgbClr val="E46962"/>
          </p15:clr>
        </p15:guide>
        <p15:guide id="9" pos="601">
          <p15:clr>
            <a:srgbClr val="E46962"/>
          </p15:clr>
        </p15:guide>
        <p15:guide id="10" pos="299">
          <p15:clr>
            <a:srgbClr val="E46962"/>
          </p15:clr>
        </p15:guide>
        <p15:guide id="11" orient="horz" pos="240">
          <p15:clr>
            <a:srgbClr val="E46962"/>
          </p15:clr>
        </p15:guide>
        <p15:guide id="12" orient="horz" pos="946">
          <p15:clr>
            <a:srgbClr val="E46962"/>
          </p15:clr>
        </p15:guide>
        <p15:guide id="13" orient="horz" pos="1025">
          <p15:clr>
            <a:srgbClr val="E46962"/>
          </p15:clr>
        </p15:guide>
        <p15:guide id="14" pos="1788">
          <p15:clr>
            <a:srgbClr val="E46962"/>
          </p15:clr>
        </p15:guide>
        <p15:guide id="15" pos="3031">
          <p15:clr>
            <a:srgbClr val="E46962"/>
          </p15:clr>
        </p15:guide>
        <p15:guide id="16" pos="4274">
          <p15:clr>
            <a:srgbClr val="E4696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1833623" y="632532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95"/>
            <a:endParaRPr lang="fr-FR" kern="0"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576823" y="63466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95"/>
            <a:endParaRPr lang="fr-FR" kern="0"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95"/>
            <a:fld id="{00000000-1234-1234-1234-123412341234}" type="slidenum">
              <a:rPr lang="uk-UA" kern="0" smtClean="0"/>
              <a:pPr defTabSz="914395"/>
              <a:t>‹#›</a:t>
            </a:fld>
            <a:endParaRPr lang="uk-UA" kern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0E627023-F35A-21D2-F681-06CBBBE1F7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2" y="6062694"/>
            <a:ext cx="1352862" cy="84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314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3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Image 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necteur droit 8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6" name="Texte du titre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1" cy="896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Texte niveau 1…"/>
          <p:cNvSpPr txBox="1">
            <a:spLocks noGrp="1"/>
          </p:cNvSpPr>
          <p:nvPr>
            <p:ph type="body" idx="1"/>
          </p:nvPr>
        </p:nvSpPr>
        <p:spPr>
          <a:xfrm>
            <a:off x="822960" y="1836000"/>
            <a:ext cx="10515601" cy="435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Texte niveau 1</a:t>
            </a:r>
          </a:p>
          <a:p>
            <a:pPr lvl="3"/>
            <a:r>
              <a:rPr dirty="0"/>
              <a:t>Texte niveau</a:t>
            </a:r>
            <a:r>
              <a:rPr lang="fr-CA" dirty="0"/>
              <a:t> 2</a:t>
            </a:r>
            <a:r>
              <a:rPr dirty="0"/>
              <a:t> </a:t>
            </a:r>
          </a:p>
          <a:p>
            <a:pPr lvl="2"/>
            <a:r>
              <a:rPr dirty="0"/>
              <a:t>Texte niveau </a:t>
            </a:r>
            <a:r>
              <a:rPr lang="fr-CA" dirty="0"/>
              <a:t>3</a:t>
            </a:r>
            <a:endParaRPr dirty="0"/>
          </a:p>
          <a:p>
            <a:pPr lvl="6"/>
            <a:r>
              <a:rPr dirty="0"/>
              <a:t>Texte niveau </a:t>
            </a:r>
            <a:r>
              <a:rPr lang="fr-CA" dirty="0"/>
              <a:t>4</a:t>
            </a:r>
            <a:endParaRPr dirty="0"/>
          </a:p>
        </p:txBody>
      </p:sp>
      <p:sp>
        <p:nvSpPr>
          <p:cNvPr id="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085893" y="6369890"/>
            <a:ext cx="182217" cy="1728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atinLnBrk="0" hangingPunct="0"/>
            <a:fld id="{86CB4B4D-7CA3-9044-876B-883B54F8677D}" type="slidenum">
              <a:rPr kern="0">
                <a:solidFill>
                  <a:srgbClr val="82CFBE"/>
                </a:solidFill>
              </a:rPr>
              <a:pPr latinLnBrk="0" hangingPunct="0"/>
              <a:t>‹#›</a:t>
            </a:fld>
            <a:endParaRPr kern="0">
              <a:solidFill>
                <a:srgbClr val="82CFBE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E627023-F35A-21D2-F681-06CBBBE1F7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406" y="6057303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3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  <p:sldLayoutId id="2147483886" r:id="rId21"/>
    <p:sldLayoutId id="2147483887" r:id="rId22"/>
    <p:sldLayoutId id="2147483888" r:id="rId23"/>
    <p:sldLayoutId id="2147483889" r:id="rId2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85750" marR="0" indent="-28575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50000"/>
        <a:buFont typeface="Arial" charset="0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285750" marR="0" indent="-28575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charset="0"/>
        <a:buChar char="•"/>
        <a:tabLst/>
        <a:defRPr sz="1800" b="1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717550" marR="0" indent="-203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50000"/>
        <a:buFont typeface="Arial" charset="0"/>
        <a:buChar char="•"/>
        <a:tabLst/>
        <a:defRPr sz="2000" b="0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533400" marR="0" indent="-239713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50000"/>
        <a:buFont typeface="Arial" charset="0"/>
        <a:buChar char="•"/>
        <a:tabLst/>
        <a:defRPr sz="2400" b="0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285750" marR="0" indent="-28575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charset="0"/>
        <a:buChar char="•"/>
        <a:tabLst/>
        <a:defRPr sz="1800" b="1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1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1066800" marR="0" indent="-22066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50000"/>
        <a:buFont typeface="Arial" charset="0"/>
        <a:buChar char="•"/>
        <a:tabLst/>
        <a:defRPr sz="1800" b="0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1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1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70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="" xmlns:a16="http://schemas.microsoft.com/office/drawing/2014/main" id="{6C4B1249-5562-4E5D-9159-5BE5078601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963" y="963"/>
          <a:ext cx="963" cy="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iapositive think-cell" r:id="rId20" imgW="359" imgH="360" progId="TCLayout.ActiveDocument.1">
                  <p:embed/>
                </p:oleObj>
              </mc:Choice>
              <mc:Fallback>
                <p:oleObj name="Diapositive think-cell" r:id="rId20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63" y="963"/>
                        <a:ext cx="963" cy="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4302CCBC-3DAE-4541-843B-DADBAE44EED4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96280" cy="96280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CA" sz="2669" dirty="0">
              <a:solidFill>
                <a:srgbClr val="000000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7FCAFB2-166B-4780-85E6-CAEF1E595E5A}"/>
              </a:ext>
            </a:extLst>
          </p:cNvPr>
          <p:cNvSpPr/>
          <p:nvPr userDrawn="1"/>
        </p:nvSpPr>
        <p:spPr>
          <a:xfrm>
            <a:off x="-964" y="6169613"/>
            <a:ext cx="12192963" cy="688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5416" tIns="27707" rIns="55416" bIns="27707" rtlCol="0" anchor="ctr"/>
          <a:lstStyle/>
          <a:p>
            <a:pPr algn="ctr"/>
            <a:endParaRPr lang="en-US" sz="1092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104" y="516059"/>
            <a:ext cx="10895732" cy="3772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CA" noProof="0" dirty="0"/>
              <a:t>Titre de la diapositive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105" y="1739832"/>
            <a:ext cx="10895733" cy="37413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noProof="0" dirty="0"/>
              <a:t>Texte premier niveau</a:t>
            </a:r>
          </a:p>
          <a:p>
            <a:pPr lvl="1"/>
            <a:r>
              <a:rPr lang="fr-CA" noProof="0" dirty="0"/>
              <a:t>Texte deuxième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4051" y="6423414"/>
            <a:ext cx="573786" cy="1855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49">
                <a:solidFill>
                  <a:schemeClr val="tx1"/>
                </a:solidFill>
              </a:defRPr>
            </a:lvl1pPr>
          </a:lstStyle>
          <a:p>
            <a:fld id="{3DDD136B-64FC-6A41-8A4B-BCAFB6CA4887}" type="slidenum">
              <a:rPr lang="fr-CA" smtClean="0">
                <a:solidFill>
                  <a:srgbClr val="000000"/>
                </a:solidFill>
              </a:rPr>
              <a:pPr/>
              <a:t>‹#›</a:t>
            </a:fld>
            <a:endParaRPr lang="fr-CA" dirty="0">
              <a:solidFill>
                <a:srgbClr val="000000"/>
              </a:solidFill>
            </a:endParaRPr>
          </a:p>
        </p:txBody>
      </p:sp>
      <p:pic>
        <p:nvPicPr>
          <p:cNvPr id="12" name="Picture 136" descr="Résultats de recherche d'images pour « McGill Center for Intelligent Machines logo »">
            <a:extLst>
              <a:ext uri="{FF2B5EF4-FFF2-40B4-BE49-F238E27FC236}">
                <a16:creationId xmlns="" xmlns:a16="http://schemas.microsoft.com/office/drawing/2014/main" id="{A8442A3F-759D-41CB-87EF-AE95877B3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9" y="6326465"/>
            <a:ext cx="833291" cy="4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</p:sldLayoutIdLst>
  <p:hf hdr="0" dt="0"/>
  <p:txStyles>
    <p:titleStyle>
      <a:lvl1pPr algn="l" defTabSz="914398" rtl="0" eaLnBrk="1" latinLnBrk="0" hangingPunct="1">
        <a:lnSpc>
          <a:spcPct val="90000"/>
        </a:lnSpc>
        <a:spcBef>
          <a:spcPct val="0"/>
        </a:spcBef>
        <a:buNone/>
        <a:defRPr sz="2669" b="0" kern="1200" cap="all" spc="8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98" rtl="0" eaLnBrk="1" latinLnBrk="0" hangingPunct="1">
        <a:lnSpc>
          <a:spcPct val="110000"/>
        </a:lnSpc>
        <a:spcBef>
          <a:spcPts val="728"/>
        </a:spcBef>
        <a:spcAft>
          <a:spcPts val="364"/>
        </a:spcAft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1pPr>
      <a:lvl2pPr marL="218340" indent="-218340" algn="l" defTabSz="914398" rtl="0" eaLnBrk="1" latinLnBrk="0" hangingPunct="1">
        <a:lnSpc>
          <a:spcPct val="110000"/>
        </a:lnSpc>
        <a:spcBef>
          <a:spcPts val="607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7" indent="-228600" algn="l" defTabSz="9143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6" indent="-228600" algn="l" defTabSz="9143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4" indent="-228600" algn="l" defTabSz="9143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3" indent="-228600" algn="l" defTabSz="9143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2" indent="-228600" algn="l" defTabSz="9143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0" indent="-228600" algn="l" defTabSz="9143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9" indent="-228600" algn="l" defTabSz="9143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5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2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1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66">
          <p15:clr>
            <a:srgbClr val="F26B43"/>
          </p15:clr>
        </p15:guide>
        <p15:guide id="3" pos="1537">
          <p15:clr>
            <a:srgbClr val="F26B43"/>
          </p15:clr>
        </p15:guide>
        <p15:guide id="4" pos="11994">
          <p15:clr>
            <a:srgbClr val="F26B43"/>
          </p15:clr>
        </p15:guide>
        <p15:guide id="7" pos="3885">
          <p15:clr>
            <a:srgbClr val="F26B43"/>
          </p15:clr>
        </p15:guide>
        <p15:guide id="9" pos="11398">
          <p15:clr>
            <a:srgbClr val="F26B43"/>
          </p15:clr>
        </p15:guide>
        <p15:guide id="10" orient="horz" pos="2444">
          <p15:clr>
            <a:srgbClr val="F26B43"/>
          </p15:clr>
        </p15:guide>
        <p15:guide id="11" orient="horz" pos="2824">
          <p15:clr>
            <a:srgbClr val="F26B43"/>
          </p15:clr>
        </p15:guide>
        <p15:guide id="12" orient="horz" pos="3125">
          <p15:clr>
            <a:srgbClr val="F26B43"/>
          </p15:clr>
        </p15:guide>
        <p15:guide id="13" orient="horz" pos="536">
          <p15:clr>
            <a:srgbClr val="F26B43"/>
          </p15:clr>
        </p15:guide>
        <p15:guide id="14" orient="horz" pos="6407">
          <p15:clr>
            <a:srgbClr val="F26B43"/>
          </p15:clr>
        </p15:guide>
        <p15:guide id="15" pos="7872">
          <p15:clr>
            <a:srgbClr val="F26B43"/>
          </p15:clr>
        </p15:guide>
        <p15:guide id="16" orient="horz" pos="1190">
          <p15:clr>
            <a:srgbClr val="F26B43"/>
          </p15:clr>
        </p15:guide>
        <p15:guide id="17" pos="8003">
          <p15:clr>
            <a:srgbClr val="F26B43"/>
          </p15:clr>
        </p15:guide>
        <p15:guide id="18" orient="horz" pos="885">
          <p15:clr>
            <a:srgbClr val="F26B43"/>
          </p15:clr>
        </p15:guide>
        <p15:guide id="19" orient="horz" pos="569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Image 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0"/>
            <a:ext cx="12192000" cy="6873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7" descr="Image 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779924" y="6217846"/>
            <a:ext cx="927303" cy="37728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necteur droit 8"/>
          <p:cNvSpPr/>
          <p:nvPr/>
        </p:nvSpPr>
        <p:spPr>
          <a:xfrm>
            <a:off x="798969" y="1298221"/>
            <a:ext cx="1023342" cy="4"/>
          </a:xfrm>
          <a:prstGeom prst="line">
            <a:avLst/>
          </a:prstGeom>
          <a:ln w="88900">
            <a:solidFill>
              <a:schemeClr val="accent2"/>
            </a:solidFill>
            <a:miter/>
          </a:ln>
        </p:spPr>
        <p:txBody>
          <a:bodyPr lIns="45718" tIns="45718" rIns="45718" bIns="45718"/>
          <a:lstStyle/>
          <a:p>
            <a:pPr latinLnBrk="0" hangingPunct="0"/>
            <a:endParaRPr kern="0">
              <a:solidFill>
                <a:srgbClr val="6D006D"/>
              </a:solidFill>
              <a:sym typeface="Helvetica"/>
            </a:endParaRPr>
          </a:p>
        </p:txBody>
      </p:sp>
      <p:sp>
        <p:nvSpPr>
          <p:cNvPr id="6" name="Texte du titre"/>
          <p:cNvSpPr txBox="1">
            <a:spLocks noGrp="1"/>
          </p:cNvSpPr>
          <p:nvPr>
            <p:ph type="title"/>
          </p:nvPr>
        </p:nvSpPr>
        <p:spPr>
          <a:xfrm>
            <a:off x="798969" y="200995"/>
            <a:ext cx="10515601" cy="896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Texte niveau 1…"/>
          <p:cNvSpPr txBox="1">
            <a:spLocks noGrp="1"/>
          </p:cNvSpPr>
          <p:nvPr>
            <p:ph type="body" idx="1"/>
          </p:nvPr>
        </p:nvSpPr>
        <p:spPr>
          <a:xfrm>
            <a:off x="822960" y="1836000"/>
            <a:ext cx="10515601" cy="435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Texte niveau 1</a:t>
            </a:r>
          </a:p>
          <a:p>
            <a:pPr lvl="3"/>
            <a:r>
              <a:rPr dirty="0"/>
              <a:t>Texte niveau</a:t>
            </a:r>
            <a:r>
              <a:rPr lang="fr-CA" dirty="0"/>
              <a:t> 2</a:t>
            </a:r>
            <a:r>
              <a:rPr dirty="0"/>
              <a:t> </a:t>
            </a:r>
          </a:p>
          <a:p>
            <a:pPr lvl="2"/>
            <a:r>
              <a:rPr dirty="0"/>
              <a:t>Texte niveau </a:t>
            </a:r>
            <a:r>
              <a:rPr lang="fr-CA" dirty="0"/>
              <a:t>3</a:t>
            </a:r>
            <a:endParaRPr dirty="0"/>
          </a:p>
          <a:p>
            <a:pPr lvl="6"/>
            <a:r>
              <a:rPr dirty="0"/>
              <a:t>Texte niveau </a:t>
            </a:r>
            <a:r>
              <a:rPr lang="fr-CA" dirty="0"/>
              <a:t>4</a:t>
            </a:r>
            <a:endParaRPr dirty="0"/>
          </a:p>
        </p:txBody>
      </p:sp>
      <p:sp>
        <p:nvSpPr>
          <p:cNvPr id="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085893" y="6369890"/>
            <a:ext cx="182217" cy="1728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atinLnBrk="0" hangingPunct="0"/>
            <a:fld id="{86CB4B4D-7CA3-9044-876B-883B54F8677D}" type="slidenum">
              <a:rPr kern="0">
                <a:solidFill>
                  <a:srgbClr val="82CFBE"/>
                </a:solidFill>
              </a:rPr>
              <a:pPr latinLnBrk="0" hangingPunct="0"/>
              <a:t>‹#›</a:t>
            </a:fld>
            <a:endParaRPr kern="0">
              <a:solidFill>
                <a:srgbClr val="82CF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  <p:sldLayoutId id="2147484036" r:id="rId24"/>
    <p:sldLayoutId id="2147484037" r:id="rId2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85750" marR="0" indent="-28575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50000"/>
        <a:buFont typeface="Arial" charset="0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285750" marR="0" indent="-28575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charset="0"/>
        <a:buChar char="•"/>
        <a:tabLst/>
        <a:defRPr sz="1800" b="1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717550" marR="0" indent="-203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50000"/>
        <a:buFont typeface="Arial" charset="0"/>
        <a:buChar char="•"/>
        <a:tabLst/>
        <a:defRPr sz="2000" b="0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533400" marR="0" indent="-239713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50000"/>
        <a:buFont typeface="Arial" charset="0"/>
        <a:buChar char="•"/>
        <a:tabLst/>
        <a:defRPr sz="2400" b="0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285750" marR="0" indent="-28575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charset="0"/>
        <a:buChar char="•"/>
        <a:tabLst/>
        <a:defRPr sz="1800" b="1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1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1066800" marR="0" indent="-22066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50000"/>
        <a:buFont typeface="Arial" charset="0"/>
        <a:buChar char="•"/>
        <a:tabLst/>
        <a:defRPr sz="1800" b="0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1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1" i="0" u="none" strike="noStrike" cap="none" spc="0" baseline="0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1833623" y="632532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98"/>
            <a:endParaRPr lang="fr-FR" kern="0"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576823" y="63466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98"/>
            <a:endParaRPr lang="fr-FR" kern="0"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98"/>
            <a:fld id="{00000000-1234-1234-1234-123412341234}" type="slidenum">
              <a:rPr lang="uk-UA" kern="0" smtClean="0"/>
              <a:pPr defTabSz="914398"/>
              <a:t>‹#›</a:t>
            </a:fld>
            <a:endParaRPr lang="uk-UA" kern="0"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0744" y="6032667"/>
            <a:ext cx="1522701" cy="7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5592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3.emf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hyperlink" Target="https://ojs.aaai.org/aimagazine/index.php/aimagazine/article/view/15084" TargetMode="Externa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tiff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3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9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tiff"/><Relationship Id="rId5" Type="http://schemas.openxmlformats.org/officeDocument/2006/relationships/image" Target="../media/image55.tiff"/><Relationship Id="rId6" Type="http://schemas.openxmlformats.org/officeDocument/2006/relationships/image" Target="../media/image56.tiff"/><Relationship Id="rId7" Type="http://schemas.openxmlformats.org/officeDocument/2006/relationships/image" Target="../media/image57.tiff"/><Relationship Id="rId8" Type="http://schemas.openxmlformats.org/officeDocument/2006/relationships/image" Target="../media/image58.tiff"/><Relationship Id="rId9" Type="http://schemas.openxmlformats.org/officeDocument/2006/relationships/image" Target="../media/image59.tiff"/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116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http://yoshuabengio.org/gflownet-tutorial" TargetMode="External"/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8"/>
          <p:cNvSpPr txBox="1">
            <a:spLocks noGrp="1"/>
          </p:cNvSpPr>
          <p:nvPr>
            <p:ph type="ctrTitle"/>
          </p:nvPr>
        </p:nvSpPr>
        <p:spPr>
          <a:xfrm>
            <a:off x="5606002" y="1384351"/>
            <a:ext cx="6391383" cy="273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fr-FR" sz="4800" dirty="0" err="1" smtClean="0"/>
              <a:t>Towards</a:t>
            </a:r>
            <a:r>
              <a:rPr lang="fr-FR" sz="4800" dirty="0" smtClean="0"/>
              <a:t> Quantitative </a:t>
            </a:r>
            <a:r>
              <a:rPr lang="fr-FR" sz="4800" dirty="0" err="1" smtClean="0"/>
              <a:t>Safety</a:t>
            </a:r>
            <a:r>
              <a:rPr lang="fr-FR" sz="4800" dirty="0" smtClean="0"/>
              <a:t> </a:t>
            </a:r>
            <a:r>
              <a:rPr lang="fr-FR" sz="4800" dirty="0" err="1" smtClean="0"/>
              <a:t>Guarantees</a:t>
            </a:r>
            <a:r>
              <a:rPr lang="fr-FR" sz="4800" dirty="0" smtClean="0"/>
              <a:t> and </a:t>
            </a:r>
            <a:r>
              <a:rPr lang="fr-FR" sz="4800" dirty="0" err="1" smtClean="0"/>
              <a:t>Alignment</a:t>
            </a:r>
            <a:endParaRPr sz="4800" dirty="0"/>
          </a:p>
        </p:txBody>
      </p:sp>
      <p:sp>
        <p:nvSpPr>
          <p:cNvPr id="1111" name="Google Shape;1111;p58"/>
          <p:cNvSpPr txBox="1">
            <a:spLocks noGrp="1"/>
          </p:cNvSpPr>
          <p:nvPr>
            <p:ph type="subTitle" idx="1"/>
          </p:nvPr>
        </p:nvSpPr>
        <p:spPr>
          <a:xfrm>
            <a:off x="7341704" y="4091672"/>
            <a:ext cx="4337296" cy="1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fr" sz="4000" dirty="0"/>
              <a:t>Yoshua Bengio</a:t>
            </a:r>
            <a:endParaRPr sz="4000" dirty="0"/>
          </a:p>
        </p:txBody>
      </p:sp>
      <p:pic>
        <p:nvPicPr>
          <p:cNvPr id="1112" name="Google Shape;1112;p5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" r="-10"/>
          <a:stretch/>
        </p:blipFill>
        <p:spPr>
          <a:xfrm>
            <a:off x="632901" y="1238401"/>
            <a:ext cx="4456564" cy="4132433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58"/>
          <p:cNvSpPr txBox="1"/>
          <p:nvPr/>
        </p:nvSpPr>
        <p:spPr>
          <a:xfrm>
            <a:off x="7564582" y="480800"/>
            <a:ext cx="4114551" cy="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 latinLnBrk="0">
              <a:buClr>
                <a:srgbClr val="000000"/>
              </a:buClr>
              <a:buSzPts val="1100"/>
              <a:buFont typeface="Arial"/>
              <a:buNone/>
            </a:pPr>
            <a:r>
              <a:rPr lang="fr-CA" sz="2000" kern="0" dirty="0" err="1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Decem</a:t>
            </a:r>
            <a:r>
              <a:rPr lang="fr" sz="2000" kern="0" dirty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ber </a:t>
            </a:r>
            <a:r>
              <a:rPr lang="fr-CA" sz="2000" kern="0" dirty="0" smtClean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11th</a:t>
            </a:r>
            <a:r>
              <a:rPr lang="fr" sz="2000" kern="0" dirty="0" smtClean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, </a:t>
            </a:r>
            <a:r>
              <a:rPr lang="fr" sz="2000" kern="0" dirty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2023</a:t>
            </a:r>
          </a:p>
          <a:p>
            <a:pPr algn="r" latinLnBrk="0">
              <a:buClr>
                <a:srgbClr val="000000"/>
              </a:buClr>
              <a:buSzPts val="1100"/>
              <a:buFont typeface="Arial"/>
              <a:buNone/>
            </a:pPr>
            <a:r>
              <a:rPr lang="fr-CA" sz="2000" kern="0" dirty="0" err="1" smtClean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Alignment</a:t>
            </a:r>
            <a:r>
              <a:rPr lang="fr-CA" sz="2000" kern="0" dirty="0" smtClean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 Workshop, New </a:t>
            </a:r>
            <a:r>
              <a:rPr lang="fr-CA" sz="2000" kern="0" dirty="0" err="1" smtClean="0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Orleans</a:t>
            </a:r>
            <a:endParaRPr sz="2000" kern="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D3AB32A-989B-CB25-7E7A-8CA23B51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45" y="5215327"/>
            <a:ext cx="2790881" cy="131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5;p2">
            <a:extLst>
              <a:ext uri="{FF2B5EF4-FFF2-40B4-BE49-F238E27FC236}">
                <a16:creationId xmlns:a16="http://schemas.microsoft.com/office/drawing/2014/main" xmlns="" id="{DC2602E9-BF26-C018-4EA0-E1F9B51923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5674" y="5298072"/>
            <a:ext cx="3273425" cy="109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0;p1">
            <a:extLst>
              <a:ext uri="{FF2B5EF4-FFF2-40B4-BE49-F238E27FC236}">
                <a16:creationId xmlns:a16="http://schemas.microsoft.com/office/drawing/2014/main" xmlns="" id="{CABEA2CB-1FA6-F5F9-9829-F2010D15482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1891" y="5616070"/>
            <a:ext cx="2457574" cy="87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2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153"/>
            <a:ext cx="10515600" cy="1325563"/>
          </a:xfrm>
        </p:spPr>
        <p:txBody>
          <a:bodyPr/>
          <a:lstStyle/>
          <a:p>
            <a:r>
              <a:rPr lang="en-CA" dirty="0"/>
              <a:t>Democratic governance of non-profit non-governmental countermeasures AI labs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582737"/>
            <a:ext cx="10515600" cy="4689475"/>
          </a:xfrm>
        </p:spPr>
        <p:txBody>
          <a:bodyPr/>
          <a:lstStyle/>
          <a:p>
            <a:r>
              <a:rPr lang="en-CA" sz="2133" b="1" dirty="0"/>
              <a:t>Why non-profit but government-funded?</a:t>
            </a:r>
          </a:p>
          <a:p>
            <a:pPr lvl="1"/>
            <a:r>
              <a:rPr lang="en-CA" dirty="0"/>
              <a:t>Profit maximization = </a:t>
            </a:r>
            <a:r>
              <a:rPr lang="en-CA" dirty="0">
                <a:solidFill>
                  <a:srgbClr val="FF0000"/>
                </a:solidFill>
              </a:rPr>
              <a:t>economic dominance</a:t>
            </a:r>
          </a:p>
          <a:p>
            <a:pPr lvl="1"/>
            <a:r>
              <a:rPr lang="en-CA" dirty="0"/>
              <a:t>Profit maximization </a:t>
            </a:r>
            <a:r>
              <a:rPr lang="en-CA" dirty="0">
                <a:solidFill>
                  <a:srgbClr val="FF0000"/>
                </a:solidFill>
              </a:rPr>
              <a:t>conflicts with safety &amp; democratic governance</a:t>
            </a:r>
          </a:p>
          <a:p>
            <a:pPr lvl="1"/>
            <a:r>
              <a:rPr lang="en-CA" dirty="0"/>
              <a:t>Economic competition among labs = </a:t>
            </a:r>
            <a:r>
              <a:rPr lang="en-CA" dirty="0">
                <a:solidFill>
                  <a:srgbClr val="FF0000"/>
                </a:solidFill>
              </a:rPr>
              <a:t>not sharing results </a:t>
            </a:r>
            <a:r>
              <a:rPr lang="en-CA" dirty="0"/>
              <a:t>= greater danger of catastrophic single point of failure</a:t>
            </a:r>
          </a:p>
          <a:p>
            <a:pPr lvl="1"/>
            <a:endParaRPr lang="en-CA" dirty="0"/>
          </a:p>
          <a:p>
            <a:r>
              <a:rPr lang="en-CA" sz="2133" b="1" dirty="0"/>
              <a:t>Why non-governmental &amp;multilaterally funded?</a:t>
            </a:r>
          </a:p>
          <a:p>
            <a:pPr lvl="1"/>
            <a:r>
              <a:rPr lang="en-CA" dirty="0"/>
              <a:t>Gov. admin. too rigid &amp; constrained, </a:t>
            </a:r>
            <a:r>
              <a:rPr lang="en-CA" dirty="0">
                <a:solidFill>
                  <a:srgbClr val="FF0000"/>
                </a:solidFill>
              </a:rPr>
              <a:t>need </a:t>
            </a:r>
            <a:r>
              <a:rPr lang="en-CA" dirty="0" err="1">
                <a:solidFill>
                  <a:srgbClr val="FF0000"/>
                </a:solidFill>
              </a:rPr>
              <a:t>startup</a:t>
            </a:r>
            <a:r>
              <a:rPr lang="en-CA" dirty="0">
                <a:solidFill>
                  <a:srgbClr val="FF0000"/>
                </a:solidFill>
              </a:rPr>
              <a:t>-like </a:t>
            </a:r>
            <a:r>
              <a:rPr lang="en-CA" dirty="0" smtClean="0">
                <a:solidFill>
                  <a:srgbClr val="FF0000"/>
                </a:solidFill>
              </a:rPr>
              <a:t>environments</a:t>
            </a:r>
            <a:endParaRPr lang="en-CA" dirty="0">
              <a:solidFill>
                <a:srgbClr val="FF0000"/>
              </a:solidFill>
            </a:endParaRPr>
          </a:p>
          <a:p>
            <a:pPr lvl="1"/>
            <a:r>
              <a:rPr lang="en-CA" dirty="0"/>
              <a:t>Risk of takeover by </a:t>
            </a:r>
            <a:r>
              <a:rPr lang="en-CA" dirty="0">
                <a:solidFill>
                  <a:srgbClr val="FF0000"/>
                </a:solidFill>
              </a:rPr>
              <a:t>power-seeking government</a:t>
            </a:r>
          </a:p>
          <a:p>
            <a:pPr lvl="1"/>
            <a:r>
              <a:rPr lang="en-CA" dirty="0"/>
              <a:t>Reduce risk of </a:t>
            </a:r>
            <a:r>
              <a:rPr lang="en-CA" dirty="0">
                <a:solidFill>
                  <a:srgbClr val="FF0000"/>
                </a:solidFill>
              </a:rPr>
              <a:t>country-level AI race</a:t>
            </a:r>
            <a:r>
              <a:rPr lang="en-CA" dirty="0"/>
              <a:t> by setting defense goals only</a:t>
            </a:r>
          </a:p>
          <a:p>
            <a:pPr lvl="1"/>
            <a:r>
              <a:rPr lang="en-CA" dirty="0"/>
              <a:t>Lab must follow </a:t>
            </a:r>
            <a:r>
              <a:rPr lang="en-CA" dirty="0">
                <a:solidFill>
                  <a:srgbClr val="FF0000"/>
                </a:solidFill>
              </a:rPr>
              <a:t>multilaterally decided </a:t>
            </a:r>
            <a:r>
              <a:rPr lang="en-CA" dirty="0"/>
              <a:t>democratic governance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004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660" y="114279"/>
            <a:ext cx="11237002" cy="1325563"/>
          </a:xfrm>
        </p:spPr>
        <p:txBody>
          <a:bodyPr/>
          <a:lstStyle/>
          <a:p>
            <a:pPr latinLnBrk="0"/>
            <a:r>
              <a:rPr lang="en-CA" dirty="0">
                <a:solidFill>
                  <a:srgbClr val="7030A0"/>
                </a:solidFill>
              </a:rPr>
              <a:t>The danger with RL and maximizing rewards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06496" cy="4351338"/>
          </a:xfrm>
        </p:spPr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dirty="0"/>
              <a:t>Estimated value/reward/model could be wrong</a:t>
            </a:r>
          </a:p>
          <a:p>
            <a:pPr latinLnBrk="0"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Greatest misalignment danger: </a:t>
            </a:r>
            <a:r>
              <a:rPr lang="en-CA" i="1" dirty="0"/>
              <a:t>great harm seen as great reward</a:t>
            </a:r>
          </a:p>
          <a:p>
            <a:pPr latinLnBrk="0"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sz="3600" b="1" dirty="0">
                <a:solidFill>
                  <a:srgbClr val="FF0000"/>
                </a:solidFill>
              </a:rPr>
              <a:t>Maximizing reward </a:t>
            </a:r>
          </a:p>
          <a:p>
            <a:pPr marL="0" indent="0" latinLnBrk="0">
              <a:buClr>
                <a:srgbClr val="7030A0"/>
              </a:buClr>
              <a:buNone/>
            </a:pPr>
            <a:r>
              <a:rPr lang="en-CA" sz="36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CA" sz="3600" b="1" dirty="0">
                <a:solidFill>
                  <a:srgbClr val="7030A0"/>
                </a:solidFill>
                <a:sym typeface="Wingdings"/>
              </a:rPr>
              <a:t></a:t>
            </a:r>
            <a:r>
              <a:rPr lang="en-CA" sz="3600" b="1" dirty="0">
                <a:solidFill>
                  <a:srgbClr val="FF0000"/>
                </a:solidFill>
                <a:sym typeface="Wingdings"/>
              </a:rPr>
              <a:t> likely to discover such major mismatches 		</a:t>
            </a:r>
          </a:p>
          <a:p>
            <a:pPr marL="0" indent="0" latinLnBrk="0">
              <a:buClr>
                <a:srgbClr val="7030A0"/>
              </a:buClr>
              <a:buNone/>
            </a:pPr>
            <a:r>
              <a:rPr lang="en-CA" sz="36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CA" sz="3600" b="1" dirty="0">
                <a:solidFill>
                  <a:srgbClr val="7030A0"/>
                </a:solidFill>
                <a:sym typeface="Wingdings"/>
              </a:rPr>
              <a:t></a:t>
            </a:r>
            <a:r>
              <a:rPr lang="en-CA" sz="3600" b="1" dirty="0">
                <a:solidFill>
                  <a:srgbClr val="FF0000"/>
                </a:solidFill>
                <a:sym typeface="Wingdings"/>
              </a:rPr>
              <a:t> amplifies misalignment!</a:t>
            </a:r>
            <a:endParaRPr lang="en-CA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D92D9D6-88AA-CE36-7867-AF92081E7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pPr latinLnBrk="0"/>
            <a:r>
              <a:rPr lang="en-CA" dirty="0" smtClean="0">
                <a:solidFill>
                  <a:srgbClr val="7030A0"/>
                </a:solidFill>
              </a:rPr>
              <a:t>RL evil: Maximizing </a:t>
            </a:r>
            <a:r>
              <a:rPr lang="en-CA" dirty="0">
                <a:solidFill>
                  <a:srgbClr val="7030A0"/>
                </a:solidFill>
              </a:rPr>
              <a:t>misalignment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15" y="710156"/>
            <a:ext cx="8677560" cy="33401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0BDB007-97E6-BB8D-1A9A-2EB4A4FE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1070584"/>
            <a:ext cx="10515600" cy="4351338"/>
          </a:xfrm>
        </p:spPr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dirty="0"/>
              <a:t>Consider two functions: </a:t>
            </a:r>
          </a:p>
          <a:p>
            <a:pPr lvl="1" latinLnBrk="0">
              <a:buClr>
                <a:srgbClr val="7030A0"/>
              </a:buClr>
            </a:pPr>
            <a:r>
              <a:rPr lang="en-CA" dirty="0">
                <a:solidFill>
                  <a:srgbClr val="00B050"/>
                </a:solidFill>
              </a:rPr>
              <a:t>the real </a:t>
            </a:r>
            <a:r>
              <a:rPr lang="en-CA" dirty="0"/>
              <a:t>&amp; </a:t>
            </a:r>
            <a:r>
              <a:rPr lang="en-CA" dirty="0">
                <a:solidFill>
                  <a:srgbClr val="FF0000"/>
                </a:solidFill>
              </a:rPr>
              <a:t>the estimated reward functions</a:t>
            </a:r>
            <a:r>
              <a:rPr lang="en-CA" dirty="0">
                <a:solidFill>
                  <a:srgbClr val="00B050"/>
                </a:solidFill>
              </a:rPr>
              <a:t>.</a:t>
            </a:r>
          </a:p>
          <a:p>
            <a:pPr lvl="1" latinLnBrk="0">
              <a:buClr>
                <a:srgbClr val="7030A0"/>
              </a:buClr>
            </a:pPr>
            <a:endParaRPr lang="en-CA" dirty="0">
              <a:solidFill>
                <a:srgbClr val="00B050"/>
              </a:solidFill>
            </a:endParaRPr>
          </a:p>
          <a:p>
            <a:pPr lvl="1" latinLnBrk="0">
              <a:buClr>
                <a:srgbClr val="7030A0"/>
              </a:buClr>
            </a:pPr>
            <a:endParaRPr lang="en-CA" dirty="0">
              <a:solidFill>
                <a:srgbClr val="00B050"/>
              </a:solidFill>
            </a:endParaRPr>
          </a:p>
          <a:p>
            <a:pPr lvl="1" latinLnBrk="0">
              <a:buClr>
                <a:srgbClr val="7030A0"/>
              </a:buClr>
            </a:pPr>
            <a:endParaRPr lang="en-CA" dirty="0">
              <a:solidFill>
                <a:srgbClr val="00B050"/>
              </a:solidFill>
            </a:endParaRPr>
          </a:p>
          <a:p>
            <a:pPr lvl="1" latinLnBrk="0">
              <a:buClr>
                <a:srgbClr val="7030A0"/>
              </a:buClr>
            </a:pPr>
            <a:endParaRPr lang="en-CA" dirty="0">
              <a:solidFill>
                <a:srgbClr val="00B050"/>
              </a:solidFill>
            </a:endParaRPr>
          </a:p>
          <a:p>
            <a:pPr marL="472440" lvl="1" indent="0" latinLnBrk="0">
              <a:buClr>
                <a:srgbClr val="7030A0"/>
              </a:buClr>
              <a:buNone/>
            </a:pPr>
            <a:endParaRPr lang="en-CA" dirty="0">
              <a:solidFill>
                <a:srgbClr val="00B050"/>
              </a:solidFill>
            </a:endParaRPr>
          </a:p>
          <a:p>
            <a:pPr latinLnBrk="0">
              <a:buClr>
                <a:srgbClr val="7030A0"/>
              </a:buClr>
            </a:pPr>
            <a:r>
              <a:rPr lang="en-CA" dirty="0"/>
              <a:t>May statistically match well on a random test set </a:t>
            </a:r>
          </a:p>
          <a:p>
            <a:pPr latinLnBrk="0">
              <a:buClr>
                <a:srgbClr val="7030A0"/>
              </a:buClr>
            </a:pPr>
            <a:r>
              <a:rPr lang="en-CA" dirty="0"/>
              <a:t>However, maximizing the estimated one is likely to uncover the greatest mismatches</a:t>
            </a:r>
          </a:p>
          <a:p>
            <a:pPr lvl="1" latinLnBrk="0">
              <a:buClr>
                <a:srgbClr val="7030A0"/>
              </a:buClr>
            </a:pPr>
            <a:r>
              <a:rPr lang="en-CA" b="1" i="1" dirty="0"/>
              <a:t>Too good to be </a:t>
            </a:r>
            <a:r>
              <a:rPr lang="en-CA" b="1" i="1" dirty="0" smtClean="0"/>
              <a:t>true</a:t>
            </a:r>
          </a:p>
          <a:p>
            <a:pPr>
              <a:buClr>
                <a:srgbClr val="7030A0"/>
              </a:buClr>
            </a:pPr>
            <a:r>
              <a:rPr lang="en-CA" b="1" i="1" dirty="0" smtClean="0"/>
              <a:t>We need CIRL-like solutions: human intentions = latent variable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344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97F10E-BE58-F441-9B8F-CBBB7DAE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63" y="103263"/>
            <a:ext cx="11589745" cy="1325563"/>
          </a:xfrm>
        </p:spPr>
        <p:txBody>
          <a:bodyPr/>
          <a:lstStyle/>
          <a:p>
            <a:pPr latinLnBrk="0"/>
            <a:r>
              <a:rPr lang="en-CA" sz="4300" dirty="0">
                <a:solidFill>
                  <a:srgbClr val="7030A0"/>
                </a:solidFill>
              </a:rPr>
              <a:t>How RL + Compute Power = Reward Hacking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7C940F4-F783-FB4C-A8F7-79364D005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913" y="1720251"/>
            <a:ext cx="11015950" cy="4351338"/>
          </a:xfrm>
        </p:spPr>
        <p:txBody>
          <a:bodyPr/>
          <a:lstStyle/>
          <a:p>
            <a:pPr latinLnBrk="0">
              <a:buClr>
                <a:srgbClr val="7030A0"/>
              </a:buClr>
            </a:pPr>
            <a:r>
              <a:rPr lang="en-CA" dirty="0"/>
              <a:t>Consider an agent that receives a reward from a human and optimizes its policy to maximize its expected reward</a:t>
            </a:r>
          </a:p>
          <a:p>
            <a:pPr latinLnBrk="0"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Cohen </a:t>
            </a:r>
            <a:r>
              <a:rPr lang="en-CA" i="1" dirty="0"/>
              <a:t>et al. (20</a:t>
            </a:r>
            <a:r>
              <a:rPr lang="en-CA" dirty="0"/>
              <a:t>22):</a:t>
            </a:r>
          </a:p>
          <a:p>
            <a:pPr lvl="1" latinLnBrk="0">
              <a:buClr>
                <a:srgbClr val="7030A0"/>
              </a:buClr>
            </a:pPr>
            <a:r>
              <a:rPr lang="en-CA" dirty="0"/>
              <a:t>This necessarily yields reward hacking as the compute power to optimize the policy increases, even in the CIRL case</a:t>
            </a:r>
          </a:p>
          <a:p>
            <a:pPr marL="0" indent="0" latinLnBrk="0">
              <a:buClr>
                <a:srgbClr val="7030A0"/>
              </a:buClr>
              <a:buNone/>
            </a:pPr>
            <a:endParaRPr lang="en-CA" dirty="0"/>
          </a:p>
          <a:p>
            <a:pPr marL="0" indent="0" latinLnBrk="0">
              <a:buClr>
                <a:srgbClr val="7030A0"/>
              </a:buClr>
              <a:buNone/>
            </a:pPr>
            <a:endParaRPr lang="en-CA" dirty="0"/>
          </a:p>
          <a:p>
            <a:pPr marL="0" indent="0" latinLnBrk="0">
              <a:buClr>
                <a:srgbClr val="7030A0"/>
              </a:buClr>
              <a:buNone/>
            </a:pPr>
            <a:r>
              <a:rPr lang="en" sz="2000" i="1" dirty="0"/>
              <a:t>Cohen, </a:t>
            </a:r>
            <a:r>
              <a:rPr lang="en" sz="2000" i="1" dirty="0" err="1"/>
              <a:t>Hutter</a:t>
            </a:r>
            <a:r>
              <a:rPr lang="en" sz="2000" i="1" dirty="0"/>
              <a:t> &amp; Osborne. "</a:t>
            </a:r>
            <a:r>
              <a:rPr lang="en" sz="2000" i="1" dirty="0">
                <a:hlinkClick r:id="rId2"/>
              </a:rPr>
              <a:t>Advanced artificial agents intervene in the provision of reward.</a:t>
            </a:r>
            <a:r>
              <a:rPr lang="en" sz="2000" i="1" dirty="0"/>
              <a:t>" AI magazine 43, no. 3 (2022)</a:t>
            </a:r>
            <a:endParaRPr lang="en-CA" sz="200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0C7B372-0341-F316-6DC1-2BD2FE96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7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5500" y="98427"/>
            <a:ext cx="10515600" cy="1325563"/>
          </a:xfrm>
        </p:spPr>
        <p:txBody>
          <a:bodyPr/>
          <a:lstStyle/>
          <a:p>
            <a:r>
              <a:rPr lang="en-CA" dirty="0" smtClean="0"/>
              <a:t>How to build a useful &amp; harmless AI?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5500" y="1558924"/>
            <a:ext cx="10515600" cy="4498975"/>
          </a:xfrm>
        </p:spPr>
        <p:txBody>
          <a:bodyPr/>
          <a:lstStyle/>
          <a:p>
            <a:r>
              <a:rPr lang="en-CA" sz="3600" b="1" dirty="0" smtClean="0">
                <a:solidFill>
                  <a:srgbClr val="FF0000"/>
                </a:solidFill>
              </a:rPr>
              <a:t>Non Agentic Solution: AI Pure Scientist</a:t>
            </a:r>
            <a:r>
              <a:rPr lang="en-CA" dirty="0" smtClean="0"/>
              <a:t>: </a:t>
            </a:r>
          </a:p>
          <a:p>
            <a:pPr lvl="1"/>
            <a:r>
              <a:rPr lang="en-CA" dirty="0" smtClean="0"/>
              <a:t>Neural net generates theories about the world (writes scientific papers)</a:t>
            </a:r>
          </a:p>
          <a:p>
            <a:pPr lvl="1"/>
            <a:r>
              <a:rPr lang="en-CA" dirty="0" smtClean="0"/>
              <a:t>Theories sampled from approximate Bayesian posterior P(theory | data)</a:t>
            </a:r>
          </a:p>
          <a:p>
            <a:pPr lvl="1"/>
            <a:r>
              <a:rPr lang="en-CA" dirty="0" smtClean="0"/>
              <a:t>Theories include latent causal explanations for the data</a:t>
            </a:r>
          </a:p>
          <a:p>
            <a:pPr lvl="1"/>
            <a:r>
              <a:rPr lang="en-CA" dirty="0" smtClean="0"/>
              <a:t>No goal (except as an object of study), no reward</a:t>
            </a:r>
          </a:p>
          <a:p>
            <a:pPr lvl="1"/>
            <a:r>
              <a:rPr lang="en-CA" dirty="0" smtClean="0"/>
              <a:t>Builds a really </a:t>
            </a:r>
            <a:r>
              <a:rPr lang="en-CA" b="1" dirty="0" smtClean="0">
                <a:solidFill>
                  <a:srgbClr val="FF0000"/>
                </a:solidFill>
              </a:rPr>
              <a:t>good world model with epistemic humility</a:t>
            </a:r>
          </a:p>
          <a:p>
            <a:pPr lvl="1"/>
            <a:r>
              <a:rPr lang="en-CA" dirty="0" smtClean="0"/>
              <a:t>Does not optimize for long-term goals</a:t>
            </a:r>
          </a:p>
          <a:p>
            <a:pPr lvl="1"/>
            <a:r>
              <a:rPr lang="en-CA" dirty="0" smtClean="0"/>
              <a:t>May help human scientists a lot, help with UN SDGs</a:t>
            </a:r>
            <a:endParaRPr lang="en-CA" dirty="0"/>
          </a:p>
          <a:p>
            <a:pPr lvl="1"/>
            <a:r>
              <a:rPr lang="en-CA" dirty="0" smtClean="0"/>
              <a:t>NOT AN ORACLE: answering questions would require marginalization and optimization</a:t>
            </a:r>
          </a:p>
          <a:p>
            <a:pPr lvl="1"/>
            <a:r>
              <a:rPr lang="en-CA" b="1" dirty="0" smtClean="0">
                <a:solidFill>
                  <a:srgbClr val="FF0000"/>
                </a:solidFill>
              </a:rPr>
              <a:t>But cannot be an agent to help us fight Rogue AIs "live"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8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489" y="224448"/>
            <a:ext cx="11677880" cy="1325563"/>
          </a:xfrm>
        </p:spPr>
        <p:txBody>
          <a:bodyPr/>
          <a:lstStyle/>
          <a:p>
            <a:pPr latinLnBrk="0"/>
            <a:r>
              <a:rPr lang="en-CA" sz="4300" dirty="0">
                <a:solidFill>
                  <a:srgbClr val="7030A0"/>
                </a:solidFill>
              </a:rPr>
              <a:t>The Problem with Maximum-Likelihood Models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CA" dirty="0"/>
              <a:t>Current Frontier AI approaches combine maximum likelihood training with RL</a:t>
            </a:r>
          </a:p>
          <a:p>
            <a:pPr latinLnBrk="0"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May be wrong with confidence in some places (hallucinations!)</a:t>
            </a:r>
          </a:p>
          <a:p>
            <a:pPr latinLnBrk="0"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Optimizing on such model discovers fantasy treasures</a:t>
            </a:r>
          </a:p>
          <a:p>
            <a:pPr latinLnBrk="0">
              <a:buClr>
                <a:srgbClr val="7030A0"/>
              </a:buClr>
            </a:pPr>
            <a:endParaRPr lang="en-CA" dirty="0"/>
          </a:p>
          <a:p>
            <a:pPr latinLnBrk="0">
              <a:buClr>
                <a:srgbClr val="7030A0"/>
              </a:buClr>
            </a:pPr>
            <a:r>
              <a:rPr lang="en-CA" dirty="0"/>
              <a:t>Absolutely no quantitative safety guarantees!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EDFB69D-1EFB-6455-5EEC-151A7407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7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>
            <a:spLocks noGrp="1"/>
          </p:cNvSpPr>
          <p:nvPr>
            <p:ph type="title"/>
          </p:nvPr>
        </p:nvSpPr>
        <p:spPr>
          <a:xfrm>
            <a:off x="425885" y="13419"/>
            <a:ext cx="109279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4000" dirty="0" err="1"/>
              <a:t>Bayesian</a:t>
            </a:r>
            <a:r>
              <a:rPr lang="fr-FR" sz="4000" dirty="0"/>
              <a:t> </a:t>
            </a:r>
            <a:r>
              <a:rPr lang="fr-FR" sz="4000" dirty="0" err="1"/>
              <a:t>Posteriors</a:t>
            </a:r>
            <a:r>
              <a:rPr lang="fr-FR" sz="4000" dirty="0"/>
              <a:t> for </a:t>
            </a:r>
            <a:r>
              <a:rPr lang="fr-FR" sz="4000" dirty="0" err="1"/>
              <a:t>Safe</a:t>
            </a:r>
            <a:r>
              <a:rPr lang="fr-FR" sz="4000" dirty="0"/>
              <a:t> </a:t>
            </a:r>
            <a:r>
              <a:rPr lang="fr-FR" sz="4000" dirty="0" err="1"/>
              <a:t>Uncertain</a:t>
            </a:r>
            <a:r>
              <a:rPr lang="fr-FR" sz="4000" dirty="0"/>
              <a:t> </a:t>
            </a:r>
            <a:r>
              <a:rPr lang="fr-FR" sz="4000" dirty="0" err="1"/>
              <a:t>Decisions</a:t>
            </a:r>
            <a:endParaRPr sz="4000" i="1" dirty="0"/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1111549" y="1227331"/>
            <a:ext cx="9144184" cy="50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A" b="1" dirty="0">
                <a:solidFill>
                  <a:srgbClr val="FF0000"/>
                </a:solidFill>
              </a:rPr>
              <a:t>Maximum </a:t>
            </a:r>
            <a:r>
              <a:rPr lang="fr-CA" b="1" dirty="0" err="1">
                <a:solidFill>
                  <a:srgbClr val="FF0000"/>
                </a:solidFill>
              </a:rPr>
              <a:t>likelihood</a:t>
            </a:r>
            <a:r>
              <a:rPr lang="fr-CA" b="1" dirty="0">
                <a:solidFill>
                  <a:srgbClr val="FF0000"/>
                </a:solidFill>
              </a:rPr>
              <a:t> model: 25% chances of </a:t>
            </a:r>
            <a:r>
              <a:rPr lang="fr-CA" b="1" dirty="0" err="1">
                <a:solidFill>
                  <a:srgbClr val="FF0000"/>
                </a:solidFill>
              </a:rPr>
              <a:t>dying</a:t>
            </a:r>
            <a:endParaRPr lang="fr-CA" b="1" dirty="0">
              <a:solidFill>
                <a:srgbClr val="FF0000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CA" b="1" dirty="0" err="1">
                <a:solidFill>
                  <a:srgbClr val="FF0000"/>
                </a:solidFill>
              </a:rPr>
              <a:t>Bayesian</a:t>
            </a:r>
            <a:r>
              <a:rPr lang="fr-CA" b="1" dirty="0">
                <a:solidFill>
                  <a:srgbClr val="FF0000"/>
                </a:solidFill>
              </a:rPr>
              <a:t> agent: 50% cake, 50% </a:t>
            </a:r>
            <a:r>
              <a:rPr lang="fr-CA" b="1" dirty="0" err="1">
                <a:solidFill>
                  <a:srgbClr val="FF0000"/>
                </a:solidFill>
              </a:rPr>
              <a:t>nothing</a:t>
            </a:r>
            <a:endParaRPr lang="fr-CA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454" y="3158429"/>
            <a:ext cx="3784600" cy="2514600"/>
          </a:xfrm>
          <a:prstGeom prst="rect">
            <a:avLst/>
          </a:prstGeom>
        </p:spPr>
      </p:pic>
      <p:pic>
        <p:nvPicPr>
          <p:cNvPr id="11" name="Picture 2" descr="ot Robot Icon, Simple Style Stock Vector - Illustration of cust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16" y="4936217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ctor clip art of thick border thought cloud | Free 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49" y="2412572"/>
            <a:ext cx="2523645" cy="25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ector clip art of thick border thought cloud | Free 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3323" y="2508699"/>
            <a:ext cx="2753513" cy="25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019" y="2909150"/>
            <a:ext cx="573128" cy="59657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6" y="3582540"/>
            <a:ext cx="927387" cy="616183"/>
          </a:xfrm>
          <a:prstGeom prst="rect">
            <a:avLst/>
          </a:prstGeom>
        </p:spPr>
      </p:pic>
      <p:pic>
        <p:nvPicPr>
          <p:cNvPr id="1032" name="Picture 8" descr="ake slice image | Public domain vecto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12" y="2904749"/>
            <a:ext cx="719867" cy="6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385" y="3582540"/>
            <a:ext cx="927387" cy="616183"/>
          </a:xfrm>
          <a:prstGeom prst="rect">
            <a:avLst/>
          </a:prstGeom>
        </p:spPr>
      </p:pic>
      <p:pic>
        <p:nvPicPr>
          <p:cNvPr id="19" name="Picture 8" descr="ake slice image | Public domain vecto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97" y="2941463"/>
            <a:ext cx="719867" cy="6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88776" y="4570679"/>
            <a:ext cx="180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fr-FR" dirty="0"/>
              <a:t>2 </a:t>
            </a:r>
            <a:r>
              <a:rPr lang="fr-FR" dirty="0" err="1"/>
              <a:t>theories</a:t>
            </a:r>
            <a:r>
              <a:rPr lang="fr-FR" dirty="0"/>
              <a:t> compatible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previous</a:t>
            </a:r>
            <a:r>
              <a:rPr lang="fr-FR" dirty="0"/>
              <a:t> data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4156AA9-81D2-337C-082B-8796180C1955}"/>
              </a:ext>
            </a:extLst>
          </p:cNvPr>
          <p:cNvSpPr txBox="1"/>
          <p:nvPr/>
        </p:nvSpPr>
        <p:spPr>
          <a:xfrm>
            <a:off x="4706385" y="5832733"/>
            <a:ext cx="570885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Causality theory: even with infinite data, likely ambiguity of causal graph = Markov Equivalence Class</a:t>
            </a:r>
          </a:p>
        </p:txBody>
      </p:sp>
    </p:spTree>
    <p:extLst>
      <p:ext uri="{BB962C8B-B14F-4D97-AF65-F5344CB8AC3E}">
        <p14:creationId xmlns:p14="http://schemas.microsoft.com/office/powerpoint/2010/main" val="342721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806F16-75B5-7A49-CDC4-2720CC7A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Provable </a:t>
            </a:r>
            <a:r>
              <a:rPr lang="en-CA" dirty="0" smtClean="0"/>
              <a:t>Safety for AI Agent: Rejecting </a:t>
            </a:r>
            <a:r>
              <a:rPr lang="en-CA" dirty="0"/>
              <a:t>Unsafe </a:t>
            </a:r>
            <a:r>
              <a:rPr lang="en-CA" dirty="0" smtClean="0"/>
              <a:t>Actions with Quantitative Guarantee</a:t>
            </a:r>
            <a:endParaRPr lang="en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7AC1DF3-D984-E997-3E44-A2D6BAB35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Current </a:t>
            </a:r>
            <a:r>
              <a:rPr lang="en-CA" dirty="0" err="1" smtClean="0"/>
              <a:t>evals</a:t>
            </a:r>
            <a:r>
              <a:rPr lang="en-CA" dirty="0" smtClean="0"/>
              <a:t> are spot checks, no guarantees in new contexts</a:t>
            </a:r>
          </a:p>
          <a:p>
            <a:endParaRPr lang="en-CA" dirty="0"/>
          </a:p>
          <a:p>
            <a:r>
              <a:rPr lang="en-CA" dirty="0" smtClean="0"/>
              <a:t>Given </a:t>
            </a:r>
            <a:r>
              <a:rPr lang="en-CA" dirty="0"/>
              <a:t>observed data D, context x, what would be the probability of harm resulting from action a</a:t>
            </a:r>
            <a:r>
              <a:rPr lang="en-CA" dirty="0" smtClean="0"/>
              <a:t>?	</a:t>
            </a:r>
            <a:endParaRPr lang="en-CA" dirty="0"/>
          </a:p>
          <a:p>
            <a:pPr marL="114300" indent="0">
              <a:buNone/>
            </a:pPr>
            <a:r>
              <a:rPr lang="en-CA" dirty="0" smtClean="0"/>
              <a:t>	</a:t>
            </a:r>
            <a:r>
              <a:rPr lang="en-CA" b="1" dirty="0" smtClean="0">
                <a:solidFill>
                  <a:srgbClr val="FF0000"/>
                </a:solidFill>
              </a:rPr>
              <a:t>Reject action </a:t>
            </a:r>
            <a:r>
              <a:rPr lang="en-CA" b="1" dirty="0">
                <a:solidFill>
                  <a:srgbClr val="FF0000"/>
                </a:solidFill>
              </a:rPr>
              <a:t>if P(harm | </a:t>
            </a:r>
            <a:r>
              <a:rPr lang="en-CA" b="1" dirty="0" smtClean="0">
                <a:solidFill>
                  <a:srgbClr val="FF0000"/>
                </a:solidFill>
              </a:rPr>
              <a:t>action, </a:t>
            </a:r>
            <a:r>
              <a:rPr lang="en-CA" b="1" dirty="0">
                <a:solidFill>
                  <a:srgbClr val="FF0000"/>
                </a:solidFill>
              </a:rPr>
              <a:t>x, D) &gt; threshold</a:t>
            </a:r>
          </a:p>
          <a:p>
            <a:endParaRPr lang="en-CA" dirty="0"/>
          </a:p>
          <a:p>
            <a:r>
              <a:rPr lang="en-CA" dirty="0"/>
              <a:t>How could we </a:t>
            </a:r>
            <a:r>
              <a:rPr lang="en-CA" dirty="0" smtClean="0"/>
              <a:t>efficiently estimate such </a:t>
            </a:r>
            <a:r>
              <a:rPr lang="en-CA" b="1" dirty="0">
                <a:solidFill>
                  <a:srgbClr val="FF0000"/>
                </a:solidFill>
              </a:rPr>
              <a:t>Bayesian posterior </a:t>
            </a:r>
            <a:r>
              <a:rPr lang="en-CA" b="1" dirty="0" smtClean="0">
                <a:solidFill>
                  <a:srgbClr val="FF0000"/>
                </a:solidFill>
              </a:rPr>
              <a:t>probabilities </a:t>
            </a:r>
            <a:r>
              <a:rPr lang="en-CA" dirty="0"/>
              <a:t>in a </a:t>
            </a:r>
            <a:r>
              <a:rPr lang="en-CA" b="1" dirty="0">
                <a:solidFill>
                  <a:srgbClr val="FF0000"/>
                </a:solidFill>
              </a:rPr>
              <a:t>conservative</a:t>
            </a:r>
            <a:r>
              <a:rPr lang="en-CA" dirty="0"/>
              <a:t> way? We cannot afford to underestimate it if the harm is catastrophic.</a:t>
            </a:r>
          </a:p>
          <a:p>
            <a:pPr marL="11430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975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re 5"/>
          <p:cNvSpPr txBox="1">
            <a:spLocks noGrp="1"/>
          </p:cNvSpPr>
          <p:nvPr>
            <p:ph type="title"/>
          </p:nvPr>
        </p:nvSpPr>
        <p:spPr>
          <a:xfrm>
            <a:off x="822959" y="299153"/>
            <a:ext cx="10919861" cy="8962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Bayesian Posteriors</a:t>
            </a:r>
            <a:endParaRPr/>
          </a:p>
        </p:txBody>
      </p:sp>
      <p:sp>
        <p:nvSpPr>
          <p:cNvPr id="281" name="Espace réservé du contenu 6"/>
          <p:cNvSpPr txBox="1">
            <a:spLocks noGrp="1"/>
          </p:cNvSpPr>
          <p:nvPr>
            <p:ph type="body" idx="1"/>
          </p:nvPr>
        </p:nvSpPr>
        <p:spPr>
          <a:xfrm>
            <a:off x="314961" y="2045369"/>
            <a:ext cx="11427859" cy="37487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65163" lvl="2" indent="-457200" defTabSz="877822">
              <a:spcBef>
                <a:spcPts val="700"/>
              </a:spcBef>
              <a:buClr>
                <a:schemeClr val="accent4"/>
              </a:buClr>
              <a:buFont typeface="Arial" charset="0"/>
              <a:buChar char="•"/>
              <a:tabLst>
                <a:tab pos="419100" algn="l"/>
              </a:tabLst>
              <a:defRPr sz="2100"/>
            </a:pPr>
            <a:r>
              <a:rPr lang="fr-CA" sz="2800" err="1">
                <a:sym typeface="Wingdings"/>
              </a:rPr>
              <a:t>Given</a:t>
            </a:r>
            <a:r>
              <a:rPr lang="fr-CA" sz="2800">
                <a:sym typeface="Wingdings"/>
              </a:rPr>
              <a:t> </a:t>
            </a:r>
            <a:r>
              <a:rPr lang="fr-CA" sz="2800" err="1">
                <a:sym typeface="Wingdings"/>
              </a:rPr>
              <a:t>prior</a:t>
            </a:r>
            <a:r>
              <a:rPr lang="fr-CA" sz="2800">
                <a:sym typeface="Wingdings"/>
              </a:rPr>
              <a:t>           over </a:t>
            </a:r>
            <a:r>
              <a:rPr lang="fr-CA" sz="2800" err="1">
                <a:sym typeface="Wingdings"/>
              </a:rPr>
              <a:t>explanatory</a:t>
            </a:r>
            <a:r>
              <a:rPr lang="fr-CA" sz="2800">
                <a:sym typeface="Wingdings"/>
              </a:rPr>
              <a:t> </a:t>
            </a:r>
            <a:r>
              <a:rPr lang="fr-CA" sz="2800" err="1">
                <a:sym typeface="Wingdings"/>
              </a:rPr>
              <a:t>theories</a:t>
            </a:r>
            <a:r>
              <a:rPr lang="fr-CA" sz="2800">
                <a:sym typeface="Wingdings"/>
              </a:rPr>
              <a:t>, </a:t>
            </a:r>
            <a:r>
              <a:rPr lang="fr-CA" sz="2800" err="1">
                <a:sym typeface="Wingdings"/>
              </a:rPr>
              <a:t>with</a:t>
            </a:r>
            <a:r>
              <a:rPr lang="fr-CA" sz="2800">
                <a:sym typeface="Wingdings"/>
              </a:rPr>
              <a:t>    </a:t>
            </a:r>
            <a:r>
              <a:rPr lang="fr-CA" sz="2800" err="1">
                <a:sym typeface="Wingdings"/>
              </a:rPr>
              <a:t>specifying</a:t>
            </a:r>
            <a:r>
              <a:rPr lang="fr-CA" sz="2800">
                <a:sym typeface="Wingdings"/>
              </a:rPr>
              <a:t> how to </a:t>
            </a:r>
            <a:r>
              <a:rPr lang="fr-CA" sz="2800" err="1">
                <a:sym typeface="Wingdings"/>
              </a:rPr>
              <a:t>answer</a:t>
            </a:r>
            <a:r>
              <a:rPr lang="fr-CA" sz="2800">
                <a:sym typeface="Wingdings"/>
              </a:rPr>
              <a:t> </a:t>
            </a:r>
            <a:r>
              <a:rPr lang="fr-CA" sz="2800" err="1">
                <a:sym typeface="Wingdings"/>
              </a:rPr>
              <a:t>any</a:t>
            </a:r>
            <a:r>
              <a:rPr lang="fr-CA" sz="2800">
                <a:sym typeface="Wingdings"/>
              </a:rPr>
              <a:t> question, </a:t>
            </a:r>
            <a:r>
              <a:rPr lang="fr-CA" sz="2800" err="1">
                <a:sym typeface="Wingdings"/>
              </a:rPr>
              <a:t>e.g</a:t>
            </a:r>
            <a:r>
              <a:rPr lang="fr-CA" sz="2800">
                <a:sym typeface="Wingdings"/>
              </a:rPr>
              <a:t>.,    tells us how to </a:t>
            </a:r>
            <a:r>
              <a:rPr lang="fr-CA" sz="2800" err="1">
                <a:sym typeface="Wingdings"/>
              </a:rPr>
              <a:t>compute</a:t>
            </a:r>
            <a:r>
              <a:rPr lang="fr-CA" sz="2800">
                <a:sym typeface="Wingdings"/>
              </a:rPr>
              <a:t> </a:t>
            </a:r>
            <a:r>
              <a:rPr lang="fr-CA" sz="2800" err="1">
                <a:sym typeface="Wingdings"/>
              </a:rPr>
              <a:t>any</a:t>
            </a:r>
            <a:r>
              <a:rPr lang="fr-CA" sz="2800">
                <a:sym typeface="Wingdings"/>
              </a:rPr>
              <a:t> </a:t>
            </a:r>
            <a:r>
              <a:rPr lang="fr-CA" sz="2800" err="1">
                <a:sym typeface="Wingdings"/>
              </a:rPr>
              <a:t>likelihood</a:t>
            </a:r>
            <a:r>
              <a:rPr lang="fr-CA" sz="2800">
                <a:sym typeface="Wingdings"/>
              </a:rPr>
              <a:t>                   per-</a:t>
            </a:r>
            <a:r>
              <a:rPr lang="fr-CA" sz="2800" err="1">
                <a:sym typeface="Wingdings"/>
              </a:rPr>
              <a:t>example</a:t>
            </a:r>
            <a:r>
              <a:rPr lang="fr-CA" sz="2800">
                <a:sym typeface="Wingdings"/>
              </a:rPr>
              <a:t> or over </a:t>
            </a:r>
            <a:r>
              <a:rPr lang="fr-CA" sz="2800" err="1">
                <a:sym typeface="Wingdings"/>
              </a:rPr>
              <a:t>dataset</a:t>
            </a:r>
            <a:r>
              <a:rPr lang="fr-CA" sz="2800">
                <a:sym typeface="Wingdings"/>
              </a:rPr>
              <a:t>,        </a:t>
            </a:r>
          </a:p>
          <a:p>
            <a:pPr marL="665163" lvl="2" indent="-457200" defTabSz="877822">
              <a:spcBef>
                <a:spcPts val="700"/>
              </a:spcBef>
              <a:buClr>
                <a:schemeClr val="accent4"/>
              </a:buClr>
              <a:buFont typeface="Arial" charset="0"/>
              <a:buChar char="•"/>
              <a:tabLst>
                <a:tab pos="419100" algn="l"/>
              </a:tabLst>
              <a:defRPr sz="2100"/>
            </a:pPr>
            <a:r>
              <a:rPr lang="fr-CA" sz="2800" err="1">
                <a:sym typeface="Wingdings"/>
              </a:rPr>
              <a:t>Estimate</a:t>
            </a:r>
            <a:endParaRPr lang="fr-CA" sz="2800">
              <a:sym typeface="Wingdings"/>
            </a:endParaRPr>
          </a:p>
          <a:p>
            <a:pPr marL="665163" lvl="2" indent="-457200" defTabSz="877822">
              <a:spcBef>
                <a:spcPts val="700"/>
              </a:spcBef>
              <a:buClr>
                <a:schemeClr val="accent4"/>
              </a:buClr>
              <a:buFont typeface="Arial" charset="0"/>
              <a:buChar char="•"/>
              <a:tabLst>
                <a:tab pos="419100" algn="l"/>
              </a:tabLst>
              <a:defRPr sz="2100"/>
            </a:pPr>
            <a:endParaRPr lang="fr-CA" sz="2800">
              <a:sym typeface="Wingdings"/>
            </a:endParaRPr>
          </a:p>
          <a:p>
            <a:pPr marL="665163" lvl="2" indent="-457200" defTabSz="877822">
              <a:spcBef>
                <a:spcPts val="700"/>
              </a:spcBef>
              <a:buClr>
                <a:schemeClr val="accent4"/>
              </a:buClr>
              <a:buFont typeface="Arial" charset="0"/>
              <a:buChar char="•"/>
              <a:tabLst>
                <a:tab pos="419100" algn="l"/>
              </a:tabLst>
              <a:defRPr sz="2100"/>
            </a:pPr>
            <a:endParaRPr lang="fr-CA" sz="2800">
              <a:sym typeface="Wingdings"/>
            </a:endParaRPr>
          </a:p>
          <a:p>
            <a:pPr marL="665163" lvl="2" indent="-457200" defTabSz="877822">
              <a:spcBef>
                <a:spcPts val="700"/>
              </a:spcBef>
              <a:buClr>
                <a:schemeClr val="accent4"/>
              </a:buClr>
              <a:buFont typeface="Arial" charset="0"/>
              <a:buChar char="•"/>
              <a:tabLst>
                <a:tab pos="419100" algn="l"/>
              </a:tabLst>
              <a:defRPr sz="2100"/>
            </a:pPr>
            <a:endParaRPr lang="fr-CA" sz="2800">
              <a:sym typeface="Wingdings"/>
            </a:endParaRPr>
          </a:p>
          <a:p>
            <a:pPr lvl="2" indent="0" defTabSz="877822">
              <a:spcBef>
                <a:spcPts val="700"/>
              </a:spcBef>
              <a:buClr>
                <a:schemeClr val="accent4"/>
              </a:buClr>
              <a:buNone/>
              <a:tabLst>
                <a:tab pos="419100" algn="l"/>
              </a:tabLst>
              <a:defRPr sz="2100"/>
            </a:pPr>
            <a:r>
              <a:rPr lang="fr-CA" sz="2800">
                <a:sym typeface="Wingdings"/>
              </a:rPr>
              <a:t>		</a:t>
            </a:r>
            <a:r>
              <a:rPr lang="fr-CA" sz="2800" err="1">
                <a:sym typeface="Wingdings"/>
              </a:rPr>
              <a:t>where</a:t>
            </a:r>
            <a:r>
              <a:rPr lang="fr-CA" sz="2800">
                <a:sym typeface="Wingdings"/>
              </a:rPr>
              <a:t> (</a:t>
            </a:r>
            <a:r>
              <a:rPr lang="fr-CA" sz="2800" err="1">
                <a:sym typeface="Wingdings"/>
              </a:rPr>
              <a:t>x,y</a:t>
            </a:r>
            <a:r>
              <a:rPr lang="fr-CA" sz="2800">
                <a:sym typeface="Wingdings"/>
              </a:rPr>
              <a:t>) are </a:t>
            </a:r>
            <a:r>
              <a:rPr lang="fr-CA" sz="2800" err="1">
                <a:sym typeface="Wingdings"/>
              </a:rPr>
              <a:t>any</a:t>
            </a:r>
            <a:r>
              <a:rPr lang="fr-CA" sz="2800">
                <a:sym typeface="Wingdings"/>
              </a:rPr>
              <a:t> </a:t>
            </a:r>
            <a:r>
              <a:rPr lang="fr-CA" sz="2800" err="1">
                <a:sym typeface="Wingdings"/>
              </a:rPr>
              <a:t>subset</a:t>
            </a:r>
            <a:r>
              <a:rPr lang="fr-CA" sz="2800">
                <a:sym typeface="Wingdings"/>
              </a:rPr>
              <a:t> of </a:t>
            </a:r>
            <a:r>
              <a:rPr lang="fr-CA" sz="2800" err="1">
                <a:sym typeface="Wingdings"/>
              </a:rPr>
              <a:t>r.v</a:t>
            </a:r>
            <a:r>
              <a:rPr lang="fr-CA" sz="2800">
                <a:sym typeface="Wingdings"/>
              </a:rPr>
              <a:t>.</a:t>
            </a:r>
          </a:p>
          <a:p>
            <a:pPr marL="665163" lvl="2" indent="-457200" defTabSz="877822">
              <a:spcBef>
                <a:spcPts val="700"/>
              </a:spcBef>
              <a:buClr>
                <a:schemeClr val="accent4"/>
              </a:buClr>
              <a:tabLst>
                <a:tab pos="419100" algn="l"/>
              </a:tabLst>
              <a:defRPr sz="2100"/>
            </a:pPr>
            <a:r>
              <a:rPr lang="fr-CA" sz="2800">
                <a:sym typeface="Wingdings"/>
              </a:rPr>
              <a:t>    </a:t>
            </a:r>
            <a:r>
              <a:rPr lang="fr-CA" sz="2800" err="1">
                <a:sym typeface="Wingdings"/>
              </a:rPr>
              <a:t>may</a:t>
            </a:r>
            <a:r>
              <a:rPr lang="fr-CA" sz="2800">
                <a:sym typeface="Wingdings"/>
              </a:rPr>
              <a:t> </a:t>
            </a:r>
            <a:r>
              <a:rPr lang="fr-CA" sz="2800" err="1">
                <a:sym typeface="Wingdings"/>
              </a:rPr>
              <a:t>include</a:t>
            </a:r>
            <a:r>
              <a:rPr lang="fr-CA" sz="2800">
                <a:sym typeface="Wingdings"/>
              </a:rPr>
              <a:t> latent </a:t>
            </a:r>
            <a:r>
              <a:rPr lang="fr-CA" sz="2800" err="1">
                <a:sym typeface="Wingdings"/>
              </a:rPr>
              <a:t>explanatory</a:t>
            </a:r>
            <a:r>
              <a:rPr lang="fr-CA" sz="2800">
                <a:sym typeface="Wingdings"/>
              </a:rPr>
              <a:t> variables values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6" y="2027965"/>
            <a:ext cx="889000" cy="469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673" y="2070083"/>
            <a:ext cx="203200" cy="342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515" y="2503223"/>
            <a:ext cx="203200" cy="342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676" y="2919732"/>
            <a:ext cx="1714500" cy="469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90" y="3856648"/>
            <a:ext cx="4394200" cy="469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1230" y="2907375"/>
            <a:ext cx="1397000" cy="46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676" y="4395073"/>
            <a:ext cx="6896100" cy="990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94" y="6016660"/>
            <a:ext cx="203200" cy="342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20810505">
            <a:off x="9644865" y="3792991"/>
            <a:ext cx="136190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6D006D"/>
                </a:solidFill>
                <a:effectLst/>
                <a:uLnTx/>
                <a:uFillTx/>
                <a:latin typeface="Helvetica"/>
                <a:sym typeface="Helvetica"/>
              </a:rPr>
              <a:t>1. sampling</a:t>
            </a:r>
          </a:p>
        </p:txBody>
      </p:sp>
      <p:sp>
        <p:nvSpPr>
          <p:cNvPr id="13" name="ZoneTexte 12"/>
          <p:cNvSpPr txBox="1"/>
          <p:nvPr/>
        </p:nvSpPr>
        <p:spPr>
          <a:xfrm rot="20810505">
            <a:off x="9637794" y="4358205"/>
            <a:ext cx="190051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6D006D"/>
                </a:solidFill>
                <a:effectLst/>
                <a:uLnTx/>
                <a:uFillTx/>
                <a:latin typeface="Helvetica"/>
                <a:sym typeface="Helvetica"/>
              </a:rPr>
              <a:t>2.  marginalizing</a:t>
            </a:r>
          </a:p>
        </p:txBody>
      </p:sp>
    </p:spTree>
    <p:extLst>
      <p:ext uri="{BB962C8B-B14F-4D97-AF65-F5344CB8AC3E}">
        <p14:creationId xmlns:p14="http://schemas.microsoft.com/office/powerpoint/2010/main" val="4311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51"/>
          <p:cNvGrpSpPr/>
          <p:nvPr/>
        </p:nvGrpSpPr>
        <p:grpSpPr>
          <a:xfrm>
            <a:off x="6800980" y="868766"/>
            <a:ext cx="5245215" cy="4201242"/>
            <a:chOff x="6527800" y="2320443"/>
            <a:chExt cx="5543452" cy="4270857"/>
          </a:xfrm>
        </p:grpSpPr>
        <p:pic>
          <p:nvPicPr>
            <p:cNvPr id="407" name="Google Shape;407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50166" y="2592387"/>
              <a:ext cx="2069980" cy="1835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51"/>
            <p:cNvSpPr txBox="1"/>
            <p:nvPr/>
          </p:nvSpPr>
          <p:spPr>
            <a:xfrm>
              <a:off x="9696452" y="2342187"/>
              <a:ext cx="23748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atinLnBrk="0"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FR" sz="2000" b="1">
                  <a:solidFill>
                    <a:srgbClr val="FF0000"/>
                  </a:solidFill>
                  <a:ea typeface="Arial"/>
                  <a:cs typeface="Arial"/>
                  <a:sym typeface="Arial"/>
                </a:rPr>
                <a:t>Systematic generalization</a:t>
              </a:r>
              <a:endParaRPr sz="2000" b="1">
                <a:solidFill>
                  <a:srgbClr val="FF0000"/>
                </a:solidFill>
                <a:ea typeface="Arial"/>
                <a:cs typeface="Arial"/>
                <a:sym typeface="Arial"/>
              </a:endParaRPr>
            </a:p>
          </p:txBody>
        </p:sp>
        <p:pic>
          <p:nvPicPr>
            <p:cNvPr id="409" name="Google Shape;409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94500" y="4445000"/>
              <a:ext cx="2069980" cy="183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75811" y="4445000"/>
              <a:ext cx="2069980" cy="1835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51"/>
            <p:cNvSpPr txBox="1"/>
            <p:nvPr/>
          </p:nvSpPr>
          <p:spPr>
            <a:xfrm>
              <a:off x="9883628" y="3104524"/>
              <a:ext cx="654300" cy="10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atinLnBrk="0"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fr-FR" sz="6000" b="1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?</a:t>
              </a:r>
              <a:endParaRPr sz="6000" b="1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2" name="Google Shape;412;p51"/>
            <p:cNvCxnSpPr/>
            <p:nvPr/>
          </p:nvCxnSpPr>
          <p:spPr>
            <a:xfrm>
              <a:off x="6527800" y="5702300"/>
              <a:ext cx="5080000" cy="0"/>
            </a:xfrm>
            <a:prstGeom prst="straightConnector1">
              <a:avLst/>
            </a:prstGeom>
            <a:noFill/>
            <a:ln w="9525" cap="flat" cmpd="sng">
              <a:solidFill>
                <a:srgbClr val="3E6E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3" name="Google Shape;413;p51"/>
            <p:cNvCxnSpPr/>
            <p:nvPr/>
          </p:nvCxnSpPr>
          <p:spPr>
            <a:xfrm rot="10800000">
              <a:off x="7953406" y="2342187"/>
              <a:ext cx="31750" cy="4249113"/>
            </a:xfrm>
            <a:prstGeom prst="straightConnector1">
              <a:avLst/>
            </a:prstGeom>
            <a:noFill/>
            <a:ln w="9525" cap="flat" cmpd="sng">
              <a:solidFill>
                <a:srgbClr val="3E6E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4" name="Google Shape;414;p51"/>
            <p:cNvCxnSpPr/>
            <p:nvPr/>
          </p:nvCxnSpPr>
          <p:spPr>
            <a:xfrm rot="10800000">
              <a:off x="10194926" y="2320443"/>
              <a:ext cx="31750" cy="4249113"/>
            </a:xfrm>
            <a:prstGeom prst="straightConnector1">
              <a:avLst/>
            </a:prstGeom>
            <a:noFill/>
            <a:ln w="9525" cap="flat" cmpd="sng">
              <a:solidFill>
                <a:srgbClr val="3E6E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5" name="Google Shape;415;p51"/>
            <p:cNvCxnSpPr/>
            <p:nvPr/>
          </p:nvCxnSpPr>
          <p:spPr>
            <a:xfrm>
              <a:off x="6635811" y="3860800"/>
              <a:ext cx="5080000" cy="0"/>
            </a:xfrm>
            <a:prstGeom prst="straightConnector1">
              <a:avLst/>
            </a:prstGeom>
            <a:noFill/>
            <a:ln w="9525" cap="flat" cmpd="sng">
              <a:solidFill>
                <a:srgbClr val="3E6E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16" name="Google Shape;416;p51" descr="https://i.imgur.com/mOQnqI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8877" y="4875841"/>
            <a:ext cx="5245190" cy="17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1"/>
          <p:cNvSpPr txBox="1">
            <a:spLocks noGrp="1"/>
          </p:cNvSpPr>
          <p:nvPr>
            <p:ph type="title"/>
          </p:nvPr>
        </p:nvSpPr>
        <p:spPr>
          <a:xfrm>
            <a:off x="723900" y="136525"/>
            <a:ext cx="10731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4000"/>
              <a:t>The Limitations of MCMC Methods </a:t>
            </a:r>
            <a:endParaRPr sz="4000"/>
          </a:p>
        </p:txBody>
      </p:sp>
      <p:sp>
        <p:nvSpPr>
          <p:cNvPr id="418" name="Google Shape;418;p51"/>
          <p:cNvSpPr txBox="1">
            <a:spLocks noGrp="1"/>
          </p:cNvSpPr>
          <p:nvPr>
            <p:ph type="body" idx="1"/>
          </p:nvPr>
        </p:nvSpPr>
        <p:spPr>
          <a:xfrm>
            <a:off x="797600" y="1479550"/>
            <a:ext cx="63003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300" dirty="0"/>
              <a:t>MCMC </a:t>
            </a:r>
            <a:r>
              <a:rPr lang="fr-FR" sz="2300" dirty="0" err="1"/>
              <a:t>makes</a:t>
            </a:r>
            <a:r>
              <a:rPr lang="fr-FR" sz="2300" dirty="0"/>
              <a:t> a large </a:t>
            </a:r>
            <a:r>
              <a:rPr lang="fr-FR" sz="2300" dirty="0" err="1"/>
              <a:t>number</a:t>
            </a:r>
            <a:r>
              <a:rPr lang="fr-FR" sz="2300" dirty="0"/>
              <a:t> of </a:t>
            </a:r>
            <a:r>
              <a:rPr lang="fr-FR" sz="2300" dirty="0" err="1"/>
              <a:t>small</a:t>
            </a:r>
            <a:r>
              <a:rPr lang="fr-FR" sz="2300" dirty="0"/>
              <a:t>, </a:t>
            </a:r>
            <a:r>
              <a:rPr lang="fr-FR" sz="2300" dirty="0" err="1"/>
              <a:t>noisy</a:t>
            </a:r>
            <a:r>
              <a:rPr lang="fr-FR" sz="2300" dirty="0"/>
              <a:t>, local moves </a:t>
            </a:r>
            <a:r>
              <a:rPr lang="fr-FR" sz="2300" dirty="0" err="1"/>
              <a:t>generally</a:t>
            </a:r>
            <a:r>
              <a:rPr lang="fr-FR" sz="2300" dirty="0"/>
              <a:t> </a:t>
            </a:r>
            <a:r>
              <a:rPr lang="fr-FR" sz="2300" dirty="0" err="1"/>
              <a:t>towards</a:t>
            </a:r>
            <a:r>
              <a:rPr lang="fr-FR" sz="2300" dirty="0"/>
              <a:t> </a:t>
            </a:r>
            <a:r>
              <a:rPr lang="fr-FR" sz="2300" dirty="0" err="1"/>
              <a:t>higher</a:t>
            </a:r>
            <a:r>
              <a:rPr lang="fr-FR" sz="2300" dirty="0"/>
              <a:t> </a:t>
            </a:r>
            <a:r>
              <a:rPr lang="fr-FR" sz="2300" dirty="0" err="1"/>
              <a:t>probability</a:t>
            </a:r>
            <a:endParaRPr lang="fr-FR" sz="2300" dirty="0"/>
          </a:p>
          <a:p>
            <a:pPr marL="0" marR="0" lvl="0" indent="0" algn="l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300" dirty="0"/>
          </a:p>
          <a:p>
            <a:pPr marL="0" marR="0" lvl="0" indent="0" algn="l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300" dirty="0" err="1"/>
              <a:t>Asymptotically</a:t>
            </a:r>
            <a:r>
              <a:rPr lang="fr-FR" sz="2300" dirty="0"/>
              <a:t> </a:t>
            </a:r>
            <a:r>
              <a:rPr lang="fr-FR" sz="2300" dirty="0" err="1"/>
              <a:t>samples</a:t>
            </a:r>
            <a:r>
              <a:rPr lang="fr-FR" sz="2300" dirty="0"/>
              <a:t> </a:t>
            </a:r>
            <a:r>
              <a:rPr lang="fr-FR" sz="2300" dirty="0" err="1"/>
              <a:t>from</a:t>
            </a:r>
            <a:endParaRPr sz="2300" dirty="0"/>
          </a:p>
          <a:p>
            <a:pPr marL="0" marR="0" lvl="0" indent="0" algn="l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300" dirty="0"/>
              <a:t> 			P(x)      </a:t>
            </a:r>
            <a:r>
              <a:rPr lang="fr-FR" sz="2300" dirty="0" err="1"/>
              <a:t>exp</a:t>
            </a:r>
            <a:r>
              <a:rPr lang="fr-FR" sz="2300" dirty="0"/>
              <a:t>(-</a:t>
            </a:r>
            <a:r>
              <a:rPr lang="fr-FR" sz="2300" dirty="0" err="1"/>
              <a:t>energy</a:t>
            </a:r>
            <a:r>
              <a:rPr lang="fr-FR" sz="2300" dirty="0"/>
              <a:t>(x)) </a:t>
            </a:r>
            <a:endParaRPr sz="2300" dirty="0"/>
          </a:p>
          <a:p>
            <a:pPr marL="0" marR="0" lvl="0" indent="0" algn="l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 dirty="0"/>
          </a:p>
          <a:p>
            <a:pPr marL="0" marR="0" lvl="0" indent="0" algn="l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300" b="1" dirty="0">
                <a:solidFill>
                  <a:srgbClr val="FF0000"/>
                </a:solidFill>
              </a:rPr>
              <a:t>But </a:t>
            </a:r>
            <a:r>
              <a:rPr lang="fr-FR" sz="2300" b="1" dirty="0" err="1">
                <a:solidFill>
                  <a:srgbClr val="FF0000"/>
                </a:solidFill>
              </a:rPr>
              <a:t>exponential</a:t>
            </a:r>
            <a:r>
              <a:rPr lang="fr-FR" sz="2300" b="1" dirty="0">
                <a:solidFill>
                  <a:srgbClr val="FF0000"/>
                </a:solidFill>
              </a:rPr>
              <a:t> time to mix </a:t>
            </a:r>
            <a:r>
              <a:rPr lang="fr-FR" sz="2300" b="1" dirty="0" err="1">
                <a:solidFill>
                  <a:srgbClr val="FF0000"/>
                </a:solidFill>
              </a:rPr>
              <a:t>between</a:t>
            </a:r>
            <a:r>
              <a:rPr lang="fr-FR" sz="2300" b="1" dirty="0">
                <a:solidFill>
                  <a:srgbClr val="FF0000"/>
                </a:solidFill>
              </a:rPr>
              <a:t> modes </a:t>
            </a:r>
            <a:r>
              <a:rPr lang="fr-FR" sz="2300" b="1" dirty="0" err="1">
                <a:solidFill>
                  <a:srgbClr val="FF0000"/>
                </a:solidFill>
              </a:rPr>
              <a:t>which</a:t>
            </a:r>
            <a:r>
              <a:rPr lang="fr-FR" sz="2300" b="1" dirty="0">
                <a:solidFill>
                  <a:srgbClr val="FF0000"/>
                </a:solidFill>
              </a:rPr>
              <a:t> </a:t>
            </a:r>
            <a:r>
              <a:rPr lang="fr-FR" sz="2300" b="1" dirty="0" err="1">
                <a:solidFill>
                  <a:srgbClr val="FF0000"/>
                </a:solidFill>
              </a:rPr>
              <a:t>occupy</a:t>
            </a:r>
            <a:r>
              <a:rPr lang="fr-FR" sz="2300" b="1" dirty="0">
                <a:solidFill>
                  <a:srgbClr val="FF0000"/>
                </a:solidFill>
              </a:rPr>
              <a:t> a </a:t>
            </a:r>
            <a:r>
              <a:rPr lang="fr-FR" sz="2300" b="1" dirty="0" err="1">
                <a:solidFill>
                  <a:srgbClr val="FF0000"/>
                </a:solidFill>
              </a:rPr>
              <a:t>small</a:t>
            </a:r>
            <a:r>
              <a:rPr lang="fr-FR" sz="2300" b="1" dirty="0">
                <a:solidFill>
                  <a:srgbClr val="FF0000"/>
                </a:solidFill>
              </a:rPr>
              <a:t> volume and are far </a:t>
            </a:r>
            <a:r>
              <a:rPr lang="fr-FR" sz="2300" b="1" dirty="0" err="1">
                <a:solidFill>
                  <a:srgbClr val="FF0000"/>
                </a:solidFill>
              </a:rPr>
              <a:t>from</a:t>
            </a:r>
            <a:r>
              <a:rPr lang="fr-FR" sz="2300" b="1" dirty="0">
                <a:solidFill>
                  <a:srgbClr val="FF0000"/>
                </a:solidFill>
              </a:rPr>
              <a:t> </a:t>
            </a:r>
            <a:r>
              <a:rPr lang="fr-FR" sz="2300" b="1" dirty="0" err="1">
                <a:solidFill>
                  <a:srgbClr val="FF0000"/>
                </a:solidFill>
              </a:rPr>
              <a:t>each</a:t>
            </a:r>
            <a:r>
              <a:rPr lang="fr-FR" sz="2300" b="1" dirty="0">
                <a:solidFill>
                  <a:srgbClr val="FF0000"/>
                </a:solidFill>
              </a:rPr>
              <a:t> </a:t>
            </a:r>
            <a:r>
              <a:rPr lang="fr-FR" sz="2300" b="1" dirty="0" err="1">
                <a:solidFill>
                  <a:srgbClr val="FF0000"/>
                </a:solidFill>
              </a:rPr>
              <a:t>other</a:t>
            </a:r>
            <a:r>
              <a:rPr lang="fr-FR" sz="2300" b="1" dirty="0">
                <a:solidFill>
                  <a:srgbClr val="FF0000"/>
                </a:solidFill>
              </a:rPr>
              <a:t>.</a:t>
            </a:r>
            <a:endParaRPr sz="2300" b="1" dirty="0">
              <a:solidFill>
                <a:srgbClr val="FF0000"/>
              </a:solidFill>
            </a:endParaRPr>
          </a:p>
        </p:txBody>
      </p:sp>
      <p:pic>
        <p:nvPicPr>
          <p:cNvPr id="419" name="Google Shape;419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1961" y="3572390"/>
            <a:ext cx="281110" cy="199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93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Requirements to Avoid AI Catastrophes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CA" sz="3200" b="1" dirty="0" smtClean="0">
                <a:solidFill>
                  <a:srgbClr val="FF0000"/>
                </a:solidFill>
              </a:rPr>
              <a:t>Solving the alignment &amp; control </a:t>
            </a:r>
            <a:r>
              <a:rPr lang="en-CA" sz="3200" dirty="0" smtClean="0"/>
              <a:t>challenge: a technical challenge + political challenge (massive investment in R&amp;D)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en-CA" sz="32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en-CA" sz="3200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CA" sz="3200" b="1" dirty="0" smtClean="0">
                <a:solidFill>
                  <a:srgbClr val="FF0000"/>
                </a:solidFill>
              </a:rPr>
              <a:t>Solving the coordination challenge</a:t>
            </a:r>
            <a:r>
              <a:rPr lang="en-CA" sz="3200" dirty="0" smtClean="0"/>
              <a:t>: making sure </a:t>
            </a:r>
            <a:r>
              <a:rPr lang="en-CA" sz="3200" dirty="0" smtClean="0"/>
              <a:t>safe and ethical </a:t>
            </a:r>
            <a:r>
              <a:rPr lang="en-CA" sz="3200" dirty="0" smtClean="0"/>
              <a:t>protocols are followed, and preparing in case a rogue AI emerges nonetheless, a socio-technical challenge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en-CA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381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7521D6-FA23-B945-9992-A99DC94B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63" y="224448"/>
            <a:ext cx="11175825" cy="1325563"/>
          </a:xfrm>
        </p:spPr>
        <p:txBody>
          <a:bodyPr/>
          <a:lstStyle/>
          <a:p>
            <a:pPr latinLnBrk="0"/>
            <a:r>
              <a:rPr lang="en-CA" sz="4000" dirty="0">
                <a:solidFill>
                  <a:srgbClr val="7030A0"/>
                </a:solidFill>
              </a:rPr>
              <a:t>Objective: Increase Compute </a:t>
            </a:r>
            <a:r>
              <a:rPr lang="en-CA" sz="4000" dirty="0">
                <a:solidFill>
                  <a:srgbClr val="7030A0"/>
                </a:solidFill>
                <a:sym typeface="Wingdings" pitchFamily="2" charset="2"/>
              </a:rPr>
              <a:t> Increase Safety</a:t>
            </a:r>
            <a:endParaRPr lang="en-CA" sz="4000" dirty="0">
              <a:solidFill>
                <a:srgbClr val="7030A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12A9425-BB50-B346-86DB-0C518995B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395" y="1837500"/>
            <a:ext cx="10878787" cy="4351338"/>
          </a:xfrm>
        </p:spPr>
        <p:txBody>
          <a:bodyPr/>
          <a:lstStyle/>
          <a:p>
            <a:pPr marL="0" indent="0" latinLnBrk="0">
              <a:buNone/>
            </a:pPr>
            <a:r>
              <a:rPr lang="en-CA" i="1" dirty="0"/>
              <a:t>In principle MCMC would do but may not scale practically to Frontier AI world models.</a:t>
            </a:r>
          </a:p>
          <a:p>
            <a:pPr marL="0" indent="0" latinLnBrk="0">
              <a:buNone/>
            </a:pPr>
            <a:endParaRPr lang="en-CA" i="1" dirty="0"/>
          </a:p>
          <a:p>
            <a:pPr marL="0" indent="0" latinLnBrk="0">
              <a:buNone/>
            </a:pPr>
            <a:r>
              <a:rPr lang="en-CA" b="1" dirty="0">
                <a:solidFill>
                  <a:srgbClr val="FF0000"/>
                </a:solidFill>
              </a:rPr>
              <a:t>Large neural net amortized inference approaches Bayesian posterior as the neural net size and training time increase</a:t>
            </a:r>
          </a:p>
          <a:p>
            <a:pPr marL="0" indent="0" latinLnBrk="0">
              <a:buNone/>
            </a:pPr>
            <a:endParaRPr lang="en-CA" b="1" dirty="0">
              <a:solidFill>
                <a:srgbClr val="FF0000"/>
              </a:solidFill>
            </a:endParaRPr>
          </a:p>
          <a:p>
            <a:pPr marL="0" indent="0" latinLnBrk="0">
              <a:buNone/>
            </a:pPr>
            <a:r>
              <a:rPr lang="en-CA" dirty="0">
                <a:solidFill>
                  <a:schemeClr val="tx1"/>
                </a:solidFill>
              </a:rPr>
              <a:t>We need neural nets that can flexibly represent rich Bayesian posteriors.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D4C358C-D033-BB9D-661D-1E626D65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6071589"/>
            <a:ext cx="1281115" cy="8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6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58" y="4578433"/>
            <a:ext cx="4587989" cy="22795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47" y="30"/>
            <a:ext cx="10515508" cy="1325552"/>
          </a:xfrm>
        </p:spPr>
        <p:txBody>
          <a:bodyPr/>
          <a:lstStyle/>
          <a:p>
            <a:pPr latinLnBrk="0"/>
            <a:r>
              <a:rPr lang="fr-FR" sz="4852" err="1"/>
              <a:t>Why</a:t>
            </a:r>
            <a:r>
              <a:rPr lang="fr-FR" sz="4852"/>
              <a:t> Rich </a:t>
            </a:r>
            <a:r>
              <a:rPr lang="fr-FR" sz="4852" err="1"/>
              <a:t>Amortized</a:t>
            </a:r>
            <a:r>
              <a:rPr lang="fr-FR" sz="4852"/>
              <a:t> </a:t>
            </a:r>
            <a:r>
              <a:rPr lang="fr-FR" sz="4852" err="1"/>
              <a:t>Predictors</a:t>
            </a:r>
            <a:r>
              <a:rPr lang="fr-FR" sz="4852"/>
              <a:t>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46" y="1460517"/>
            <a:ext cx="10147763" cy="4567304"/>
          </a:xfrm>
        </p:spPr>
        <p:txBody>
          <a:bodyPr/>
          <a:lstStyle/>
          <a:p>
            <a:pPr latinLnBrk="0"/>
            <a:r>
              <a:rPr lang="fr-FR" sz="2800" err="1"/>
              <a:t>Compositional</a:t>
            </a:r>
            <a:r>
              <a:rPr lang="fr-FR" sz="2800"/>
              <a:t> structure </a:t>
            </a:r>
            <a:r>
              <a:rPr lang="fr-FR" sz="2800">
                <a:sym typeface="Wingdings"/>
              </a:rPr>
              <a:t></a:t>
            </a:r>
            <a:r>
              <a:rPr lang="fr-FR" sz="2800"/>
              <a:t> </a:t>
            </a:r>
            <a:r>
              <a:rPr lang="fr-FR" sz="2800" err="1"/>
              <a:t>exponential</a:t>
            </a:r>
            <a:r>
              <a:rPr lang="fr-FR" sz="2800"/>
              <a:t> # modes</a:t>
            </a:r>
          </a:p>
          <a:p>
            <a:pPr latinLnBrk="0"/>
            <a:r>
              <a:rPr lang="fr-FR" sz="2800" err="1"/>
              <a:t>With</a:t>
            </a:r>
            <a:r>
              <a:rPr lang="fr-FR" sz="2800"/>
              <a:t> MCMC, </a:t>
            </a:r>
            <a:r>
              <a:rPr lang="fr-FR" sz="2800" b="1" err="1">
                <a:solidFill>
                  <a:srgbClr val="FF0000"/>
                </a:solidFill>
              </a:rPr>
              <a:t>difficult</a:t>
            </a:r>
            <a:r>
              <a:rPr lang="fr-FR" sz="2800" b="1">
                <a:solidFill>
                  <a:srgbClr val="FF0000"/>
                </a:solidFill>
              </a:rPr>
              <a:t> to mix </a:t>
            </a:r>
            <a:r>
              <a:rPr lang="fr-FR" sz="2800" err="1"/>
              <a:t>between</a:t>
            </a:r>
            <a:r>
              <a:rPr lang="fr-FR" sz="2800"/>
              <a:t> modes</a:t>
            </a:r>
          </a:p>
          <a:p>
            <a:pPr latinLnBrk="0"/>
            <a:r>
              <a:rPr lang="fr-FR" sz="2800" err="1"/>
              <a:t>Traditional</a:t>
            </a:r>
            <a:r>
              <a:rPr lang="fr-FR" sz="2800"/>
              <a:t> </a:t>
            </a:r>
            <a:r>
              <a:rPr lang="fr-FR" sz="2800" err="1"/>
              <a:t>variational</a:t>
            </a:r>
            <a:r>
              <a:rPr lang="fr-FR" sz="2800"/>
              <a:t> </a:t>
            </a:r>
            <a:r>
              <a:rPr lang="fr-FR" sz="2800" err="1"/>
              <a:t>inference</a:t>
            </a:r>
            <a:r>
              <a:rPr lang="fr-FR" sz="2800"/>
              <a:t> </a:t>
            </a:r>
            <a:r>
              <a:rPr lang="fr-FR" sz="2800">
                <a:sym typeface="Wingdings"/>
              </a:rPr>
              <a:t> single mode-</a:t>
            </a:r>
            <a:r>
              <a:rPr lang="fr-FR" sz="2800" err="1">
                <a:sym typeface="Wingdings"/>
              </a:rPr>
              <a:t>seeking</a:t>
            </a:r>
            <a:endParaRPr lang="fr-FR" sz="2800"/>
          </a:p>
          <a:p>
            <a:pPr latinLnBrk="0"/>
            <a:r>
              <a:rPr lang="fr-FR" sz="2800" b="1">
                <a:solidFill>
                  <a:srgbClr val="FF0000"/>
                </a:solidFill>
              </a:rPr>
              <a:t>ML </a:t>
            </a:r>
            <a:r>
              <a:rPr lang="fr-FR" sz="2800" b="1" err="1">
                <a:solidFill>
                  <a:srgbClr val="FF0000"/>
                </a:solidFill>
              </a:rPr>
              <a:t>predictors</a:t>
            </a:r>
            <a:r>
              <a:rPr lang="fr-FR" sz="2800" b="1">
                <a:solidFill>
                  <a:srgbClr val="FF0000"/>
                </a:solidFill>
              </a:rPr>
              <a:t> </a:t>
            </a:r>
            <a:r>
              <a:rPr lang="fr-FR" sz="2800" b="1" err="1">
                <a:solidFill>
                  <a:srgbClr val="FF0000"/>
                </a:solidFill>
              </a:rPr>
              <a:t>may</a:t>
            </a:r>
            <a:r>
              <a:rPr lang="fr-FR" sz="2800" b="1">
                <a:solidFill>
                  <a:srgbClr val="FF0000"/>
                </a:solidFill>
              </a:rPr>
              <a:t> </a:t>
            </a:r>
            <a:r>
              <a:rPr lang="fr-FR" sz="2800" b="1" err="1">
                <a:solidFill>
                  <a:srgbClr val="FF0000"/>
                </a:solidFill>
              </a:rPr>
              <a:t>generalize</a:t>
            </a:r>
            <a:r>
              <a:rPr lang="fr-FR" sz="2800" b="1">
                <a:solidFill>
                  <a:srgbClr val="FF0000"/>
                </a:solidFill>
              </a:rPr>
              <a:t> </a:t>
            </a:r>
            <a:r>
              <a:rPr lang="fr-FR" sz="2800" b="1" err="1">
                <a:solidFill>
                  <a:srgbClr val="FF0000"/>
                </a:solidFill>
              </a:rPr>
              <a:t>from</a:t>
            </a:r>
            <a:r>
              <a:rPr lang="fr-FR" sz="2800" b="1">
                <a:solidFill>
                  <a:srgbClr val="FF0000"/>
                </a:solidFill>
              </a:rPr>
              <a:t> a </a:t>
            </a:r>
            <a:r>
              <a:rPr lang="fr-FR" sz="2800" b="1" err="1">
                <a:solidFill>
                  <a:srgbClr val="FF0000"/>
                </a:solidFill>
              </a:rPr>
              <a:t>small</a:t>
            </a:r>
            <a:r>
              <a:rPr lang="fr-FR" sz="2800" b="1">
                <a:solidFill>
                  <a:srgbClr val="FF0000"/>
                </a:solidFill>
              </a:rPr>
              <a:t> fraction of </a:t>
            </a:r>
            <a:r>
              <a:rPr lang="fr-FR" sz="2800" b="1" err="1">
                <a:solidFill>
                  <a:srgbClr val="FF0000"/>
                </a:solidFill>
              </a:rPr>
              <a:t>visited</a:t>
            </a:r>
            <a:r>
              <a:rPr lang="fr-FR" sz="2800" b="1">
                <a:solidFill>
                  <a:srgbClr val="FF0000"/>
                </a:solidFill>
              </a:rPr>
              <a:t> modes by </a:t>
            </a:r>
            <a:r>
              <a:rPr lang="fr-FR" sz="2800" b="1" err="1">
                <a:solidFill>
                  <a:srgbClr val="FF0000"/>
                </a:solidFill>
              </a:rPr>
              <a:t>exploiting</a:t>
            </a:r>
            <a:r>
              <a:rPr lang="fr-FR" sz="2800" b="1">
                <a:solidFill>
                  <a:srgbClr val="FF0000"/>
                </a:solidFill>
              </a:rPr>
              <a:t> </a:t>
            </a:r>
            <a:r>
              <a:rPr lang="fr-FR" sz="2800" b="1" err="1">
                <a:solidFill>
                  <a:srgbClr val="FF0000"/>
                </a:solidFill>
              </a:rPr>
              <a:t>generalizable</a:t>
            </a:r>
            <a:r>
              <a:rPr lang="fr-FR" sz="2800" b="1">
                <a:solidFill>
                  <a:srgbClr val="FF0000"/>
                </a:solidFill>
              </a:rPr>
              <a:t> structure</a:t>
            </a:r>
          </a:p>
          <a:p>
            <a:pPr latinLnBrk="0"/>
            <a:r>
              <a:rPr lang="fr-FR" sz="2800" b="1">
                <a:solidFill>
                  <a:srgbClr val="FF0000"/>
                </a:solidFill>
              </a:rPr>
              <a:t>GFN </a:t>
            </a:r>
            <a:r>
              <a:rPr lang="fr-FR" sz="2800" b="1" err="1">
                <a:solidFill>
                  <a:srgbClr val="0070C0"/>
                </a:solidFill>
              </a:rPr>
              <a:t>implicitly</a:t>
            </a:r>
            <a:r>
              <a:rPr lang="fr-FR" sz="2800" b="1">
                <a:solidFill>
                  <a:srgbClr val="FF0000"/>
                </a:solidFill>
              </a:rPr>
              <a:t> </a:t>
            </a:r>
            <a:r>
              <a:rPr lang="fr-FR" sz="2800" b="1" err="1">
                <a:solidFill>
                  <a:srgbClr val="0070C0"/>
                </a:solidFill>
              </a:rPr>
              <a:t>marginalizes</a:t>
            </a:r>
            <a:r>
              <a:rPr lang="fr-FR" sz="2800" b="1">
                <a:solidFill>
                  <a:srgbClr val="FF0000"/>
                </a:solidFill>
              </a:rPr>
              <a:t> over </a:t>
            </a:r>
            <a:r>
              <a:rPr lang="fr-FR" sz="2800" b="1" err="1">
                <a:solidFill>
                  <a:srgbClr val="FF0000"/>
                </a:solidFill>
              </a:rPr>
              <a:t>exponential</a:t>
            </a:r>
            <a:r>
              <a:rPr lang="fr-FR" sz="2800" b="1">
                <a:solidFill>
                  <a:srgbClr val="FF0000"/>
                </a:solidFill>
              </a:rPr>
              <a:t> # modes </a:t>
            </a:r>
          </a:p>
          <a:p>
            <a:pPr latinLnBrk="0"/>
            <a:r>
              <a:rPr lang="fr-FR" sz="2800" b="1" err="1"/>
              <a:t>Amortized</a:t>
            </a:r>
            <a:r>
              <a:rPr lang="fr-FR" sz="2800" b="1"/>
              <a:t> </a:t>
            </a:r>
            <a:r>
              <a:rPr lang="fr-FR" sz="2800" b="1" err="1"/>
              <a:t>predictors</a:t>
            </a:r>
            <a:r>
              <a:rPr lang="fr-FR" sz="2800" b="1"/>
              <a:t> are </a:t>
            </a:r>
            <a:r>
              <a:rPr lang="fr-FR" sz="2800" b="1" err="1"/>
              <a:t>fast</a:t>
            </a:r>
            <a:r>
              <a:rPr lang="fr-FR" sz="2800" b="1"/>
              <a:t> at </a:t>
            </a:r>
            <a:r>
              <a:rPr lang="fr-FR" sz="2800" b="1" err="1"/>
              <a:t>run</a:t>
            </a:r>
            <a:r>
              <a:rPr lang="fr-FR" sz="2800" b="1"/>
              <a:t>-time</a:t>
            </a:r>
            <a:endParaRPr lang="fr-FR" sz="3275" b="1"/>
          </a:p>
        </p:txBody>
      </p:sp>
    </p:spTree>
    <p:extLst>
      <p:ext uri="{BB962C8B-B14F-4D97-AF65-F5344CB8AC3E}">
        <p14:creationId xmlns:p14="http://schemas.microsoft.com/office/powerpoint/2010/main" val="7372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BF7D56-9986-EFD0-5068-128B1D05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Modes of the Bayesian Posterior</a:t>
            </a:r>
            <a:endParaRPr lang="en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88B0069-B218-B2AA-C4F7-6FD62C1A1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Cannot be parametric: cannot afford to put 0 mass on reality</a:t>
            </a:r>
          </a:p>
          <a:p>
            <a:endParaRPr lang="en-CA" dirty="0"/>
          </a:p>
          <a:p>
            <a:r>
              <a:rPr lang="en-CA" dirty="0"/>
              <a:t>Can we guarantee that we'll get all the modes of the posterior?</a:t>
            </a:r>
          </a:p>
          <a:p>
            <a:pPr lvl="1"/>
            <a:r>
              <a:rPr lang="en-CA" dirty="0"/>
              <a:t>No, in general</a:t>
            </a:r>
          </a:p>
          <a:p>
            <a:pPr lvl="1"/>
            <a:r>
              <a:rPr lang="en-CA" dirty="0"/>
              <a:t>Unless we restrict ourselves to theories about the world harbored by humans</a:t>
            </a:r>
          </a:p>
          <a:p>
            <a:pPr lvl="1"/>
            <a:r>
              <a:rPr lang="en-CA" dirty="0"/>
              <a:t>In that case our safety guarantee is not much worse than that of the human theory with the best fit to the data</a:t>
            </a:r>
          </a:p>
        </p:txBody>
      </p:sp>
    </p:spTree>
    <p:extLst>
      <p:ext uri="{BB962C8B-B14F-4D97-AF65-F5344CB8AC3E}">
        <p14:creationId xmlns:p14="http://schemas.microsoft.com/office/powerpoint/2010/main" val="341085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re 5"/>
          <p:cNvSpPr txBox="1">
            <a:spLocks noGrp="1"/>
          </p:cNvSpPr>
          <p:nvPr>
            <p:ph type="title"/>
          </p:nvPr>
        </p:nvSpPr>
        <p:spPr>
          <a:xfrm>
            <a:off x="822960" y="299153"/>
            <a:ext cx="10515601" cy="8962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4000" dirty="0" err="1">
                <a:solidFill>
                  <a:srgbClr val="7030A0"/>
                </a:solidFill>
              </a:rPr>
              <a:t>GFlowNets</a:t>
            </a:r>
            <a:r>
              <a:rPr lang="fr-CA" sz="4000" dirty="0">
                <a:solidFill>
                  <a:srgbClr val="7030A0"/>
                </a:solidFill>
              </a:rPr>
              <a:t> &amp; </a:t>
            </a:r>
            <a:r>
              <a:rPr lang="fr-CA" sz="4000" dirty="0" err="1">
                <a:solidFill>
                  <a:srgbClr val="7030A0"/>
                </a:solidFill>
              </a:rPr>
              <a:t>Bayesian</a:t>
            </a:r>
            <a:r>
              <a:rPr lang="fr-CA" sz="4000" dirty="0">
                <a:solidFill>
                  <a:srgbClr val="7030A0"/>
                </a:solidFill>
              </a:rPr>
              <a:t> </a:t>
            </a:r>
            <a:r>
              <a:rPr lang="fr-CA" sz="4000" dirty="0" err="1">
                <a:solidFill>
                  <a:srgbClr val="7030A0"/>
                </a:solidFill>
              </a:rPr>
              <a:t>posteriors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81" name="Espace réservé du contenu 6"/>
          <p:cNvSpPr txBox="1">
            <a:spLocks noGrp="1"/>
          </p:cNvSpPr>
          <p:nvPr>
            <p:ph type="body" idx="1"/>
          </p:nvPr>
        </p:nvSpPr>
        <p:spPr>
          <a:xfrm>
            <a:off x="180131" y="1674748"/>
            <a:ext cx="11322756" cy="36882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78316" indent="-678316" defTabSz="877822"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r>
              <a:rPr lang="en-US" sz="2800" dirty="0"/>
              <a:t>Learn a </a:t>
            </a:r>
            <a:r>
              <a:rPr lang="en-US" sz="2800" b="1" dirty="0">
                <a:solidFill>
                  <a:srgbClr val="FF0000"/>
                </a:solidFill>
              </a:rPr>
              <a:t>generative policy that samples compositional objects proportionally to some given reward function </a:t>
            </a:r>
            <a:r>
              <a:rPr lang="en-US" sz="2800" dirty="0"/>
              <a:t>(a function of the generated objects).</a:t>
            </a:r>
          </a:p>
          <a:p>
            <a:pPr marL="678316" indent="-678316" defTabSz="877822">
              <a:lnSpc>
                <a:spcPts val="2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endParaRPr lang="en-US" sz="2800" dirty="0"/>
          </a:p>
          <a:p>
            <a:pPr marL="678316" indent="-678316" defTabSz="877822"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r>
              <a:rPr lang="en-US" sz="2800" dirty="0"/>
              <a:t>Different from standard generative models, that learn from data</a:t>
            </a:r>
          </a:p>
          <a:p>
            <a:pPr marL="678316" indent="-678316" defTabSz="877822">
              <a:lnSpc>
                <a:spcPts val="12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endParaRPr lang="en-US" sz="2800" dirty="0"/>
          </a:p>
          <a:p>
            <a:pPr marL="678316" indent="-678316" defTabSz="877822"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r>
              <a:rPr lang="en-US" sz="2800" dirty="0"/>
              <a:t>If the reward function is the </a:t>
            </a:r>
            <a:r>
              <a:rPr lang="en-US" sz="2800" dirty="0">
                <a:solidFill>
                  <a:srgbClr val="FF0000"/>
                </a:solidFill>
              </a:rPr>
              <a:t>prior</a:t>
            </a:r>
            <a:r>
              <a:rPr lang="en-US" sz="2800" dirty="0"/>
              <a:t> over theories </a:t>
            </a:r>
            <a:r>
              <a:rPr lang="en-US" sz="2800" dirty="0">
                <a:solidFill>
                  <a:srgbClr val="FF0000"/>
                </a:solidFill>
              </a:rPr>
              <a:t>times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0000"/>
                </a:solidFill>
              </a:rPr>
              <a:t>likelihood</a:t>
            </a:r>
            <a:r>
              <a:rPr lang="en-US" sz="2800" dirty="0"/>
              <a:t> of the data under the theory, then the </a:t>
            </a:r>
            <a:r>
              <a:rPr lang="en-US" sz="2800" dirty="0" err="1"/>
              <a:t>GFlowNet</a:t>
            </a:r>
            <a:r>
              <a:rPr lang="en-US" sz="2800" dirty="0"/>
              <a:t> learns to </a:t>
            </a:r>
            <a:r>
              <a:rPr lang="en-US" sz="2800" b="1" dirty="0">
                <a:solidFill>
                  <a:srgbClr val="FF0000"/>
                </a:solidFill>
              </a:rPr>
              <a:t>sample from the Bayesian posterior </a:t>
            </a:r>
            <a:r>
              <a:rPr lang="en-US" sz="2800" dirty="0"/>
              <a:t>over theories:</a:t>
            </a:r>
          </a:p>
          <a:p>
            <a:pPr marL="678316" indent="-678316" defTabSz="877822">
              <a:spcBef>
                <a:spcPts val="700"/>
              </a:spcBef>
              <a:buClr>
                <a:schemeClr val="accent4"/>
              </a:buClr>
              <a:buSzPct val="100000"/>
              <a:buFont typeface="Arial" charset="0"/>
              <a:buChar char="•"/>
              <a:tabLst>
                <a:tab pos="419100" algn="l"/>
              </a:tabLst>
              <a:defRPr sz="2100"/>
            </a:pPr>
            <a:endParaRPr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10" y="2688724"/>
            <a:ext cx="2349500" cy="469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59" y="5607444"/>
            <a:ext cx="8483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4509"/>
            <a:ext cx="10515600" cy="1325563"/>
          </a:xfrm>
        </p:spPr>
        <p:txBody>
          <a:bodyPr/>
          <a:lstStyle/>
          <a:p>
            <a:r>
              <a:rPr lang="fr-FR" dirty="0" err="1"/>
              <a:t>Jointly</a:t>
            </a:r>
            <a:r>
              <a:rPr lang="fr-FR" dirty="0"/>
              <a:t> Learning to </a:t>
            </a:r>
            <a:r>
              <a:rPr lang="fr-FR" dirty="0" err="1"/>
              <a:t>Sample</a:t>
            </a:r>
            <a:r>
              <a:rPr lang="fr-FR" dirty="0"/>
              <a:t> &amp; </a:t>
            </a:r>
            <a:r>
              <a:rPr lang="fr-FR" dirty="0" err="1"/>
              <a:t>Marginalize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515009"/>
            <a:ext cx="10515600" cy="4351338"/>
          </a:xfrm>
        </p:spPr>
        <p:txBody>
          <a:bodyPr/>
          <a:lstStyle/>
          <a:p>
            <a:pPr marL="114300" indent="0">
              <a:buNone/>
            </a:pPr>
            <a:r>
              <a:rPr lang="fr-FR" sz="2400" dirty="0" err="1"/>
              <a:t>What</a:t>
            </a:r>
            <a:r>
              <a:rPr lang="fr-FR" sz="2400" dirty="0"/>
              <a:t> if no sampler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given</a:t>
            </a:r>
            <a:r>
              <a:rPr lang="fr-FR" sz="2400" dirty="0"/>
              <a:t>?						 	         </a:t>
            </a:r>
            <a:r>
              <a:rPr lang="fr-FR" sz="2400" dirty="0" err="1"/>
              <a:t>e.g</a:t>
            </a:r>
            <a:r>
              <a:rPr lang="fr-FR" sz="2400" dirty="0"/>
              <a:t>. </a:t>
            </a:r>
            <a:r>
              <a:rPr lang="fr-FR" sz="2400" dirty="0" err="1"/>
              <a:t>Bayesian</a:t>
            </a:r>
            <a:r>
              <a:rPr lang="fr-FR" sz="2400" dirty="0"/>
              <a:t> </a:t>
            </a:r>
            <a:r>
              <a:rPr lang="fr-FR" sz="2400" dirty="0" err="1"/>
              <a:t>normalization</a:t>
            </a:r>
            <a:r>
              <a:rPr lang="fr-FR" sz="2400" dirty="0"/>
              <a:t> constant</a:t>
            </a:r>
          </a:p>
          <a:p>
            <a:pPr marL="114300" indent="0">
              <a:buNone/>
            </a:pPr>
            <a:endParaRPr lang="fr-FR" sz="2400" dirty="0"/>
          </a:p>
          <a:p>
            <a:pPr marL="114300" indent="0">
              <a:buNone/>
            </a:pPr>
            <a:r>
              <a:rPr lang="fr-FR" sz="2400" dirty="0"/>
              <a:t>Train a </a:t>
            </a:r>
            <a:r>
              <a:rPr lang="fr-FR" sz="2400" dirty="0" err="1"/>
              <a:t>posterior</a:t>
            </a:r>
            <a:r>
              <a:rPr lang="fr-FR" sz="2400" dirty="0"/>
              <a:t> sampler &amp; </a:t>
            </a:r>
            <a:r>
              <a:rPr lang="fr-FR" sz="2400" i="1" dirty="0"/>
              <a:t>S</a:t>
            </a:r>
            <a:r>
              <a:rPr lang="fr-FR" sz="2400" dirty="0"/>
              <a:t>:</a:t>
            </a:r>
          </a:p>
          <a:p>
            <a:pPr marL="114300" indent="0">
              <a:buNone/>
            </a:pPr>
            <a:endParaRPr lang="fr-FR" sz="2400" dirty="0"/>
          </a:p>
          <a:p>
            <a:pPr marL="114300" indent="0">
              <a:buNone/>
            </a:pPr>
            <a:r>
              <a:rPr lang="fr-FR" sz="2400" dirty="0"/>
              <a:t>To </a:t>
            </a:r>
            <a:r>
              <a:rPr lang="fr-FR" sz="2400" dirty="0" err="1"/>
              <a:t>satisfy</a:t>
            </a:r>
            <a:r>
              <a:rPr lang="fr-FR" sz="2400" dirty="0"/>
              <a:t> </a:t>
            </a:r>
            <a:r>
              <a:rPr lang="fr-FR" sz="2400" dirty="0" err="1"/>
              <a:t>constraint</a:t>
            </a:r>
            <a:r>
              <a:rPr lang="fr-FR" sz="2400" dirty="0"/>
              <a:t>:</a:t>
            </a:r>
          </a:p>
          <a:p>
            <a:pPr marL="114300" indent="0">
              <a:buNone/>
            </a:pPr>
            <a:endParaRPr lang="fr-FR" sz="2400" dirty="0"/>
          </a:p>
          <a:p>
            <a:pPr marL="114300" indent="0">
              <a:buNone/>
            </a:pPr>
            <a:r>
              <a:rPr lang="fr-FR" sz="2400" dirty="0" err="1"/>
              <a:t>Using</a:t>
            </a:r>
            <a:r>
              <a:rPr lang="fr-FR" sz="2400" dirty="0"/>
              <a:t> a GFN </a:t>
            </a:r>
            <a:r>
              <a:rPr lang="fr-FR" sz="2400" dirty="0" err="1"/>
              <a:t>loss</a:t>
            </a:r>
            <a:r>
              <a:rPr lang="fr-FR" sz="2400" dirty="0"/>
              <a:t>: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51082" y="5450848"/>
            <a:ext cx="91470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Recover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posterior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prob</a:t>
            </a:r>
            <a:r>
              <a:rPr lang="fr-FR" sz="2400" b="1" dirty="0">
                <a:solidFill>
                  <a:srgbClr val="FF0000"/>
                </a:solidFill>
              </a:rPr>
              <a:t>., sampler and </a:t>
            </a:r>
            <a:r>
              <a:rPr lang="fr-FR" sz="2400" b="1" dirty="0" err="1">
                <a:solidFill>
                  <a:srgbClr val="FF0000"/>
                </a:solidFill>
              </a:rPr>
              <a:t>normalizing</a:t>
            </a:r>
            <a:r>
              <a:rPr lang="fr-FR" sz="2400" b="1" dirty="0">
                <a:solidFill>
                  <a:srgbClr val="FF0000"/>
                </a:solidFill>
              </a:rPr>
              <a:t> constant.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Can </a:t>
            </a:r>
            <a:r>
              <a:rPr lang="fr-FR" sz="2400" b="1" dirty="0" err="1">
                <a:solidFill>
                  <a:srgbClr val="FF0000"/>
                </a:solidFill>
              </a:rPr>
              <a:t>be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trained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chemeClr val="tx1"/>
                </a:solidFill>
              </a:rPr>
              <a:t>off-</a:t>
            </a:r>
            <a:r>
              <a:rPr lang="fr-FR" sz="2800" b="1" dirty="0" err="1">
                <a:solidFill>
                  <a:schemeClr val="tx1"/>
                </a:solidFill>
              </a:rPr>
              <a:t>policy</a:t>
            </a:r>
            <a:r>
              <a:rPr lang="fr-FR" sz="2400" b="1" dirty="0">
                <a:solidFill>
                  <a:srgbClr val="FF0000"/>
                </a:solidFill>
              </a:rPr>
              <a:t>, </a:t>
            </a:r>
            <a:r>
              <a:rPr lang="fr-FR" sz="2400" b="1" dirty="0" err="1">
                <a:solidFill>
                  <a:srgbClr val="FF0000"/>
                </a:solidFill>
              </a:rPr>
              <a:t>from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any</a:t>
            </a:r>
            <a:r>
              <a:rPr lang="fr-FR" sz="2400" b="1" dirty="0">
                <a:solidFill>
                  <a:srgbClr val="FF0000"/>
                </a:solidFill>
              </a:rPr>
              <a:t> full-support distribution.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124" y="1528675"/>
            <a:ext cx="3267243" cy="9318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37" y="2595467"/>
            <a:ext cx="4780548" cy="9516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169" y="3811856"/>
            <a:ext cx="5777831" cy="4310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233" y="4446958"/>
            <a:ext cx="7618997" cy="8388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09663" y="515504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7030A0"/>
                </a:solidFill>
              </a:rPr>
              <a:t>(</a:t>
            </a:r>
            <a:r>
              <a:rPr lang="fr-FR" b="1" i="1" dirty="0" err="1">
                <a:solidFill>
                  <a:srgbClr val="7030A0"/>
                </a:solidFill>
              </a:rPr>
              <a:t>x,y</a:t>
            </a:r>
            <a:r>
              <a:rPr lang="fr-FR" b="1" i="1" dirty="0">
                <a:solidFill>
                  <a:srgbClr val="7030A0"/>
                </a:solidFill>
              </a:rPr>
              <a:t>) not </a:t>
            </a:r>
            <a:r>
              <a:rPr lang="fr-FR" b="1" i="1" dirty="0" err="1">
                <a:solidFill>
                  <a:srgbClr val="7030A0"/>
                </a:solidFill>
              </a:rPr>
              <a:t>necessarily</a:t>
            </a:r>
            <a:r>
              <a:rPr lang="fr-FR" b="1" i="1" dirty="0">
                <a:solidFill>
                  <a:srgbClr val="7030A0"/>
                </a:solidFill>
              </a:rPr>
              <a:t> real data</a:t>
            </a:r>
          </a:p>
        </p:txBody>
      </p:sp>
    </p:spTree>
    <p:extLst>
      <p:ext uri="{BB962C8B-B14F-4D97-AF65-F5344CB8AC3E}">
        <p14:creationId xmlns:p14="http://schemas.microsoft.com/office/powerpoint/2010/main" val="63285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357" y="54509"/>
            <a:ext cx="10914129" cy="1325563"/>
          </a:xfrm>
        </p:spPr>
        <p:txBody>
          <a:bodyPr/>
          <a:lstStyle/>
          <a:p>
            <a:r>
              <a:rPr lang="fr-FR" sz="4000" dirty="0" err="1" smtClean="0"/>
              <a:t>Generating</a:t>
            </a:r>
            <a:r>
              <a:rPr lang="fr-FR" sz="4000" dirty="0" smtClean="0"/>
              <a:t> </a:t>
            </a:r>
            <a:r>
              <a:rPr lang="fr-FR" sz="4000" dirty="0" err="1" smtClean="0"/>
              <a:t>Compositional</a:t>
            </a:r>
            <a:r>
              <a:rPr lang="fr-FR" sz="4000" dirty="0" smtClean="0"/>
              <a:t> </a:t>
            </a:r>
            <a:r>
              <a:rPr lang="fr-FR" sz="4000" dirty="0" err="1" smtClean="0"/>
              <a:t>Objects</a:t>
            </a:r>
            <a:r>
              <a:rPr lang="fr-FR" sz="4000" dirty="0" smtClean="0"/>
              <a:t> </a:t>
            </a:r>
            <a:r>
              <a:rPr lang="fr-FR" sz="4000" dirty="0" err="1" smtClean="0"/>
              <a:t>Sequentially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515009"/>
            <a:ext cx="10515600" cy="4351338"/>
          </a:xfrm>
        </p:spPr>
        <p:txBody>
          <a:bodyPr/>
          <a:lstStyle/>
          <a:p>
            <a:pPr marL="114300" indent="0">
              <a:buNone/>
            </a:pPr>
            <a:r>
              <a:rPr lang="fr-FR" sz="2400" dirty="0"/>
              <a:t>If </a:t>
            </a:r>
            <a:r>
              <a:rPr lang="fr-FR" sz="2400" i="1" dirty="0"/>
              <a:t>y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a </a:t>
            </a:r>
            <a:r>
              <a:rPr lang="fr-FR" sz="2400" dirty="0" err="1"/>
              <a:t>complicated</a:t>
            </a:r>
            <a:r>
              <a:rPr lang="fr-FR" sz="2400" dirty="0"/>
              <a:t> </a:t>
            </a:r>
            <a:r>
              <a:rPr lang="fr-FR" sz="2400" dirty="0" err="1"/>
              <a:t>object</a:t>
            </a:r>
            <a:r>
              <a:rPr lang="fr-FR" sz="2400" dirty="0"/>
              <a:t>, </a:t>
            </a:r>
            <a:r>
              <a:rPr lang="fr-FR" sz="2400" dirty="0" err="1"/>
              <a:t>representing</a:t>
            </a:r>
            <a:r>
              <a:rPr lang="fr-FR" sz="2400" dirty="0"/>
              <a:t> </a:t>
            </a:r>
            <a:r>
              <a:rPr lang="fr-FR" sz="2400" dirty="0" err="1"/>
              <a:t>its</a:t>
            </a:r>
            <a:r>
              <a:rPr lang="fr-FR" sz="2400" dirty="0"/>
              <a:t> multimodal distribution </a:t>
            </a:r>
            <a:r>
              <a:rPr lang="fr-FR" sz="2400" dirty="0" err="1"/>
              <a:t>efficiently</a:t>
            </a:r>
            <a:r>
              <a:rPr lang="fr-FR" sz="2400" dirty="0"/>
              <a:t> </a:t>
            </a:r>
            <a:r>
              <a:rPr lang="fr-FR" sz="2400" dirty="0" err="1"/>
              <a:t>can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done</a:t>
            </a:r>
            <a:r>
              <a:rPr lang="fr-FR" sz="2400" dirty="0"/>
              <a:t> </a:t>
            </a:r>
            <a:r>
              <a:rPr lang="fr-FR" sz="2400" dirty="0" err="1"/>
              <a:t>through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a </a:t>
            </a:r>
            <a:r>
              <a:rPr lang="fr-FR" sz="2400" b="1" dirty="0" err="1">
                <a:solidFill>
                  <a:srgbClr val="FF0000"/>
                </a:solidFill>
              </a:rPr>
              <a:t>sequence</a:t>
            </a:r>
            <a:r>
              <a:rPr lang="fr-FR" sz="2400" b="1" dirty="0">
                <a:solidFill>
                  <a:srgbClr val="FF0000"/>
                </a:solidFill>
              </a:rPr>
              <a:t> of </a:t>
            </a:r>
            <a:r>
              <a:rPr lang="fr-FR" sz="2400" b="1" dirty="0" err="1">
                <a:solidFill>
                  <a:srgbClr val="FF0000"/>
                </a:solidFill>
              </a:rPr>
              <a:t>stochastic</a:t>
            </a:r>
            <a:r>
              <a:rPr lang="fr-FR" sz="2400" b="1" dirty="0">
                <a:solidFill>
                  <a:srgbClr val="FF0000"/>
                </a:solidFill>
              </a:rPr>
              <a:t> actions</a:t>
            </a:r>
            <a:r>
              <a:rPr lang="fr-FR" sz="2400" dirty="0"/>
              <a:t>.</a:t>
            </a:r>
          </a:p>
          <a:p>
            <a:pPr marL="114300" indent="0">
              <a:buNone/>
            </a:pPr>
            <a:r>
              <a:rPr lang="fr-FR" sz="2400" dirty="0"/>
              <a:t>Let     </a:t>
            </a:r>
            <a:r>
              <a:rPr lang="fr-FR" sz="2400" dirty="0" err="1"/>
              <a:t>be</a:t>
            </a:r>
            <a:r>
              <a:rPr lang="fr-FR" sz="2400" dirty="0"/>
              <a:t> the </a:t>
            </a:r>
            <a:r>
              <a:rPr lang="fr-FR" sz="2400" dirty="0" err="1"/>
              <a:t>resulting</a:t>
            </a:r>
            <a:r>
              <a:rPr lang="fr-FR" sz="2400" dirty="0"/>
              <a:t> action-state </a:t>
            </a:r>
            <a:r>
              <a:rPr lang="fr-FR" sz="2400" dirty="0" err="1"/>
              <a:t>trajectory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forward</a:t>
            </a:r>
            <a:r>
              <a:rPr lang="fr-FR" sz="2400" dirty="0"/>
              <a:t> </a:t>
            </a:r>
            <a:r>
              <a:rPr lang="fr-FR" sz="2400" dirty="0" err="1"/>
              <a:t>policy</a:t>
            </a:r>
            <a:r>
              <a:rPr lang="fr-FR" sz="2400" dirty="0"/>
              <a:t>      (to </a:t>
            </a:r>
            <a:r>
              <a:rPr lang="fr-FR" sz="2400" dirty="0" err="1"/>
              <a:t>generate</a:t>
            </a:r>
            <a:r>
              <a:rPr lang="fr-FR" sz="2400" dirty="0"/>
              <a:t> a final state </a:t>
            </a:r>
            <a:r>
              <a:rPr lang="fr-FR" sz="2400" i="1" dirty="0"/>
              <a:t>       </a:t>
            </a:r>
            <a:r>
              <a:rPr lang="fr-FR" sz="2400" dirty="0"/>
              <a:t>) and </a:t>
            </a:r>
            <a:r>
              <a:rPr lang="fr-FR" sz="2400" dirty="0" err="1"/>
              <a:t>backward</a:t>
            </a:r>
            <a:r>
              <a:rPr lang="fr-FR" sz="2400" dirty="0"/>
              <a:t> </a:t>
            </a:r>
            <a:r>
              <a:rPr lang="fr-FR" sz="2400" dirty="0" err="1"/>
              <a:t>policy</a:t>
            </a:r>
            <a:r>
              <a:rPr lang="fr-FR" sz="2400" dirty="0"/>
              <a:t>            (to </a:t>
            </a:r>
            <a:r>
              <a:rPr lang="fr-FR" sz="2400" dirty="0" err="1"/>
              <a:t>generate</a:t>
            </a:r>
            <a:r>
              <a:rPr lang="fr-FR" sz="2400" dirty="0"/>
              <a:t> a </a:t>
            </a:r>
            <a:r>
              <a:rPr lang="fr-FR" sz="2400" dirty="0" err="1"/>
              <a:t>trajectory</a:t>
            </a:r>
            <a:r>
              <a:rPr lang="fr-FR" sz="2400" dirty="0"/>
              <a:t> </a:t>
            </a:r>
            <a:r>
              <a:rPr lang="fr-FR" sz="2400" dirty="0" err="1"/>
              <a:t>given</a:t>
            </a:r>
            <a:r>
              <a:rPr lang="fr-FR" sz="2400" dirty="0"/>
              <a:t> a final state </a:t>
            </a:r>
            <a:r>
              <a:rPr lang="fr-FR" sz="2400" i="1" dirty="0"/>
              <a:t>y</a:t>
            </a:r>
            <a:r>
              <a:rPr lang="fr-FR" sz="2400" dirty="0"/>
              <a:t>):</a:t>
            </a:r>
          </a:p>
          <a:p>
            <a:pPr marL="114300" indent="0">
              <a:buNone/>
            </a:pPr>
            <a:endParaRPr lang="fr-FR" sz="2400" dirty="0"/>
          </a:p>
          <a:p>
            <a:pPr marL="114300" indent="0">
              <a:buNone/>
            </a:pPr>
            <a:endParaRPr lang="fr-FR" sz="2400" dirty="0"/>
          </a:p>
          <a:p>
            <a:pPr marL="114300" indent="0">
              <a:buNone/>
            </a:pPr>
            <a:endParaRPr lang="fr-FR" sz="2400" dirty="0"/>
          </a:p>
          <a:p>
            <a:pPr marL="114300" indent="0">
              <a:buNone/>
            </a:pPr>
            <a:r>
              <a:rPr lang="fr-FR" sz="2400" dirty="0" err="1"/>
              <a:t>Turned</a:t>
            </a:r>
            <a:r>
              <a:rPr lang="fr-FR" sz="2400" dirty="0"/>
              <a:t> </a:t>
            </a:r>
            <a:r>
              <a:rPr lang="fr-FR" sz="2400" dirty="0" err="1"/>
              <a:t>into</a:t>
            </a:r>
            <a:r>
              <a:rPr lang="fr-FR" sz="2400" dirty="0"/>
              <a:t> a GFN </a:t>
            </a:r>
            <a:r>
              <a:rPr lang="fr-FR" sz="2400" dirty="0" err="1"/>
              <a:t>loss</a:t>
            </a:r>
            <a:r>
              <a:rPr lang="fr-FR" sz="2400" dirty="0"/>
              <a:t>: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77" y="4439844"/>
            <a:ext cx="5127762" cy="4115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2" y="3733114"/>
            <a:ext cx="9628187" cy="4371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63" y="4417630"/>
            <a:ext cx="4923566" cy="86753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0" y="5685163"/>
            <a:ext cx="10642736" cy="4646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396" y="2643290"/>
            <a:ext cx="228600" cy="2032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9587" y="2626637"/>
            <a:ext cx="416744" cy="29361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797" y="2957783"/>
            <a:ext cx="575299" cy="3378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9317" y="2985756"/>
            <a:ext cx="946933" cy="2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8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1128488" y="897861"/>
            <a:ext cx="9935026" cy="1293616"/>
          </a:xfrm>
          <a:prstGeom prst="rect">
            <a:avLst/>
          </a:prstGeom>
        </p:spPr>
        <p:txBody>
          <a:bodyPr spcFirstLastPara="1" vert="horz" wrap="square" lIns="121898" tIns="121898" rIns="121898" bIns="121898" rtlCol="0" anchor="b" anchorCtr="0">
            <a:noAutofit/>
          </a:bodyPr>
          <a:lstStyle/>
          <a:p>
            <a:pPr algn="ctr">
              <a:buSzPts val="990"/>
            </a:pPr>
            <a:r>
              <a:rPr lang="fr-CA" sz="4507" dirty="0" err="1"/>
              <a:t>Bayesian</a:t>
            </a:r>
            <a:r>
              <a:rPr lang="fr-CA" sz="4507" dirty="0"/>
              <a:t> Structure Learning </a:t>
            </a:r>
            <a:r>
              <a:rPr lang="fr-CA" sz="4507" dirty="0" err="1"/>
              <a:t>with</a:t>
            </a:r>
            <a:r>
              <a:rPr lang="fr-CA" sz="4507" dirty="0"/>
              <a:t> </a:t>
            </a:r>
            <a:r>
              <a:rPr lang="fr-CA" sz="4507" dirty="0" err="1"/>
              <a:t>Generative</a:t>
            </a:r>
            <a:r>
              <a:rPr lang="fr-CA" sz="4507" dirty="0"/>
              <a:t> Flow Networks</a:t>
            </a:r>
            <a:endParaRPr sz="4507"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225734" y="3264587"/>
            <a:ext cx="11791992" cy="1056782"/>
          </a:xfrm>
          <a:prstGeom prst="rect">
            <a:avLst/>
          </a:prstGeom>
        </p:spPr>
        <p:txBody>
          <a:bodyPr spcFirstLastPara="1" vert="horz" wrap="square" lIns="121898" tIns="121898" rIns="121898" bIns="121898" rtlCol="0" anchor="t" anchorCtr="0">
            <a:noAutofit/>
          </a:bodyPr>
          <a:lstStyle/>
          <a:p>
            <a:pPr marL="0" indent="0" algn="ctr">
              <a:buSzPts val="1100"/>
              <a:buNone/>
            </a:pPr>
            <a:r>
              <a:rPr lang="en" sz="1800" b="1" dirty="0"/>
              <a:t>Tristan </a:t>
            </a:r>
            <a:r>
              <a:rPr lang="en" sz="1800" b="1" dirty="0" err="1"/>
              <a:t>Deleu</a:t>
            </a:r>
            <a:r>
              <a:rPr lang="en" sz="1800" b="1" dirty="0"/>
              <a:t>, </a:t>
            </a:r>
            <a:r>
              <a:rPr lang="en" sz="1800" b="1" dirty="0" err="1"/>
              <a:t>António</a:t>
            </a:r>
            <a:r>
              <a:rPr lang="en" sz="1800" b="1" dirty="0"/>
              <a:t> </a:t>
            </a:r>
            <a:r>
              <a:rPr lang="en" sz="1800" b="1" dirty="0" err="1"/>
              <a:t>Góis</a:t>
            </a:r>
            <a:r>
              <a:rPr lang="en" sz="1800" b="1" dirty="0"/>
              <a:t>, Chris </a:t>
            </a:r>
            <a:r>
              <a:rPr lang="en" sz="1800" b="1" dirty="0" err="1"/>
              <a:t>Emezue</a:t>
            </a:r>
            <a:r>
              <a:rPr lang="en" sz="1800" b="1" dirty="0"/>
              <a:t>, Mansi </a:t>
            </a:r>
            <a:r>
              <a:rPr lang="en" sz="1800" b="1" dirty="0" err="1"/>
              <a:t>Rankawat</a:t>
            </a:r>
            <a:r>
              <a:rPr lang="en" sz="1800" b="1" dirty="0"/>
              <a:t>, Simon Lacoste-Julien, Stefan Bauer,</a:t>
            </a:r>
            <a:r>
              <a:rPr lang="fr-CA" sz="1800" b="1" dirty="0"/>
              <a:t> </a:t>
            </a:r>
            <a:r>
              <a:rPr lang="en" sz="1800" b="1" dirty="0"/>
              <a:t>Yoshua Bengio</a:t>
            </a:r>
            <a:endParaRPr sz="1800" dirty="0"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l="28181" r="32403" b="27530"/>
          <a:stretch/>
        </p:blipFill>
        <p:spPr>
          <a:xfrm>
            <a:off x="10163872" y="4002423"/>
            <a:ext cx="1349310" cy="16530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4496859" y="2553862"/>
            <a:ext cx="4655121" cy="54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95" latinLnBrk="0"/>
            <a:r>
              <a:rPr lang="fr-FR" sz="2968">
                <a:solidFill>
                  <a:srgbClr val="000000"/>
                </a:solidFill>
              </a:rPr>
              <a:t>UAI’2022,   </a:t>
            </a:r>
            <a:r>
              <a:rPr lang="fr-FR" sz="2968" dirty="0" err="1">
                <a:solidFill>
                  <a:srgbClr val="000000"/>
                </a:solidFill>
              </a:rPr>
              <a:t>arXiv</a:t>
            </a:r>
            <a:r>
              <a:rPr lang="fr-FR" sz="2968" dirty="0">
                <a:solidFill>
                  <a:srgbClr val="000000"/>
                </a:solidFill>
              </a:rPr>
              <a:t>:</a:t>
            </a:r>
            <a:r>
              <a:rPr lang="cs-CZ" sz="2968" dirty="0">
                <a:solidFill>
                  <a:srgbClr val="000000"/>
                </a:solidFill>
              </a:rPr>
              <a:t>2202.13903</a:t>
            </a:r>
            <a:endParaRPr lang="fr-FR" sz="2968" dirty="0">
              <a:solidFill>
                <a:srgbClr val="00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7051" r="9397"/>
          <a:stretch/>
        </p:blipFill>
        <p:spPr>
          <a:xfrm>
            <a:off x="795741" y="4048925"/>
            <a:ext cx="1342274" cy="16065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11378" r="19864"/>
          <a:stretch/>
        </p:blipFill>
        <p:spPr>
          <a:xfrm>
            <a:off x="2360754" y="4048924"/>
            <a:ext cx="1205381" cy="16544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18452" r="25719"/>
          <a:stretch/>
        </p:blipFill>
        <p:spPr>
          <a:xfrm>
            <a:off x="3801952" y="3965564"/>
            <a:ext cx="1179227" cy="17445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l="26836" t="596" r="24628" b="33369"/>
          <a:stretch/>
        </p:blipFill>
        <p:spPr>
          <a:xfrm>
            <a:off x="5244848" y="3996302"/>
            <a:ext cx="1286574" cy="16891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2724" y="3965564"/>
            <a:ext cx="1283370" cy="17355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/>
          <a:srcRect l="28074" r="24271" b="11603"/>
          <a:stretch/>
        </p:blipFill>
        <p:spPr>
          <a:xfrm>
            <a:off x="8557394" y="3965564"/>
            <a:ext cx="1428222" cy="17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E055170-8DA6-A941-A6A8-A0292D6FCA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74" y="6281561"/>
            <a:ext cx="825956" cy="415140"/>
          </a:xfrm>
          <a:prstGeom prst="rect">
            <a:avLst/>
          </a:prstGeom>
        </p:spPr>
      </p:pic>
      <p:sp>
        <p:nvSpPr>
          <p:cNvPr id="35" name="Espace réservé du numéro de diapositive 2">
            <a:extLst>
              <a:ext uri="{FF2B5EF4-FFF2-40B4-BE49-F238E27FC236}">
                <a16:creationId xmlns="" xmlns:a16="http://schemas.microsoft.com/office/drawing/2014/main" id="{A1323CE0-7415-6149-AB0E-0D8DDE089026}"/>
              </a:ext>
            </a:extLst>
          </p:cNvPr>
          <p:cNvSpPr txBox="1">
            <a:spLocks/>
          </p:cNvSpPr>
          <p:nvPr/>
        </p:nvSpPr>
        <p:spPr>
          <a:xfrm>
            <a:off x="10974009" y="6423415"/>
            <a:ext cx="573781" cy="1855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507410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704" algn="l" defTabSz="1507410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410" algn="l" defTabSz="1507410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115" algn="l" defTabSz="1507410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4819" algn="l" defTabSz="1507410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8525" algn="l" defTabSz="1507410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230" algn="l" defTabSz="1507410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5936" algn="l" defTabSz="1507410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29640" algn="l" defTabSz="1507410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DD136B-64FC-6A41-8A4B-BCAFB6CA4887}" type="slidenum">
              <a:rPr lang="en-CA" sz="849">
                <a:solidFill>
                  <a:srgbClr val="000000"/>
                </a:solidFill>
                <a:latin typeface="HK Grotesk" pitchFamily="2" charset="77"/>
              </a:rPr>
              <a:pPr algn="r"/>
              <a:t>27</a:t>
            </a:fld>
            <a:endParaRPr lang="en-CA" sz="849" dirty="0">
              <a:solidFill>
                <a:srgbClr val="000000"/>
              </a:solidFill>
              <a:latin typeface="HK Grotesk" pitchFamily="2" charset="77"/>
            </a:endParaRPr>
          </a:p>
        </p:txBody>
      </p:sp>
      <p:sp>
        <p:nvSpPr>
          <p:cNvPr id="8" name="Espace réservé du contenu 1">
            <a:extLst>
              <a:ext uri="{FF2B5EF4-FFF2-40B4-BE49-F238E27FC236}">
                <a16:creationId xmlns="" xmlns:a16="http://schemas.microsoft.com/office/drawing/2014/main" id="{110751DC-BE45-CD4A-95D1-80C29D724785}"/>
              </a:ext>
            </a:extLst>
          </p:cNvPr>
          <p:cNvSpPr txBox="1">
            <a:spLocks/>
          </p:cNvSpPr>
          <p:nvPr/>
        </p:nvSpPr>
        <p:spPr>
          <a:xfrm>
            <a:off x="652151" y="1534918"/>
            <a:ext cx="10321857" cy="3073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507663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1507663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578" indent="-376916" algn="l" defTabSz="150766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410" indent="-376916" algn="l" defTabSz="150766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241" indent="-376916" algn="l" defTabSz="150766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072" indent="-376916" algn="l" defTabSz="150766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904" indent="-376916" algn="l" defTabSz="150766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3735" indent="-376916" algn="l" defTabSz="150766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7567" indent="-376916" algn="l" defTabSz="1507663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183" dirty="0">
                <a:solidFill>
                  <a:srgbClr val="000000"/>
                </a:solidFill>
                <a:latin typeface="HK Grotesk" pitchFamily="2" charset="77"/>
              </a:rPr>
              <a:t>Generate a causal graph G sequentially while satisfying </a:t>
            </a:r>
            <a:r>
              <a:rPr lang="en-CA" sz="2183" dirty="0" err="1">
                <a:solidFill>
                  <a:srgbClr val="000000"/>
                </a:solidFill>
                <a:latin typeface="HK Grotesk" pitchFamily="2" charset="77"/>
              </a:rPr>
              <a:t>DAGness</a:t>
            </a:r>
            <a:r>
              <a:rPr lang="en-CA" sz="2183" dirty="0">
                <a:solidFill>
                  <a:srgbClr val="000000"/>
                </a:solidFill>
                <a:latin typeface="HK Grotesk" pitchFamily="2" charset="77"/>
              </a:rPr>
              <a:t> constraints exactly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183" dirty="0">
                <a:solidFill>
                  <a:srgbClr val="000000"/>
                </a:solidFill>
                <a:latin typeface="HK Grotesk" pitchFamily="2" charset="77"/>
                <a:sym typeface="Wingdings"/>
              </a:rPr>
              <a:t>Generate </a:t>
            </a:r>
            <a:r>
              <a:rPr lang="en-CA" sz="2183" dirty="0" smtClean="0">
                <a:solidFill>
                  <a:srgbClr val="000000"/>
                </a:solidFill>
                <a:latin typeface="HK Grotesk" pitchFamily="2" charset="77"/>
                <a:sym typeface="Wingdings"/>
              </a:rPr>
              <a:t>parameters | </a:t>
            </a:r>
            <a:r>
              <a:rPr lang="en-CA" sz="2183" dirty="0">
                <a:solidFill>
                  <a:srgbClr val="000000"/>
                </a:solidFill>
                <a:latin typeface="HK Grotesk" pitchFamily="2" charset="77"/>
                <a:sym typeface="Wingdings"/>
              </a:rPr>
              <a:t>G (implicitly conditioning on data X)</a:t>
            </a:r>
            <a:endParaRPr lang="en-CA" sz="1941" dirty="0">
              <a:solidFill>
                <a:srgbClr val="000000"/>
              </a:solidFill>
              <a:latin typeface="HK Grotesk" pitchFamily="2" charset="77"/>
              <a:sym typeface="Wingding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275" y="2500527"/>
            <a:ext cx="7433981" cy="39228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26751" y="217235"/>
            <a:ext cx="10946215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2400" b="1" i="0" u="none" strike="noStrike" cap="none" spc="0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Helvetica"/>
              </a:rPr>
              <a:t>NeurIPS</a:t>
            </a:r>
            <a:r>
              <a:rPr kumimoji="0" lang="en-CA" sz="24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Helvetica"/>
              </a:rPr>
              <a:t> 2023, </a:t>
            </a:r>
            <a:r>
              <a:rPr kumimoji="0" lang="en-CA" sz="2400" b="1" i="0" u="none" strike="noStrike" cap="none" spc="0" normalizeH="0" dirty="0" err="1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Helvetica"/>
              </a:rPr>
              <a:t>Deleu</a:t>
            </a:r>
            <a:r>
              <a:rPr kumimoji="0" lang="en-CA" sz="24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sym typeface="Helvetica"/>
              </a:rPr>
              <a:t> et al,</a:t>
            </a:r>
          </a:p>
          <a:p>
            <a:pPr latinLnBrk="0" hangingPunct="0"/>
            <a:r>
              <a:rPr lang="en-CA" sz="2400" b="1" dirty="0"/>
              <a:t>Joint Bayesian Inference of Graphical Structure and Parameters with a Single Generative Flow Network</a:t>
            </a:r>
            <a:endParaRPr kumimoji="0" lang="en-CA" sz="24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93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1128488" y="897861"/>
            <a:ext cx="9935026" cy="1293616"/>
          </a:xfrm>
          <a:prstGeom prst="rect">
            <a:avLst/>
          </a:prstGeom>
        </p:spPr>
        <p:txBody>
          <a:bodyPr spcFirstLastPara="1" vert="horz" wrap="square" lIns="121898" tIns="121898" rIns="121898" bIns="121898" rtlCol="0" anchor="b" anchorCtr="0">
            <a:noAutofit/>
          </a:bodyPr>
          <a:lstStyle/>
          <a:p>
            <a:pPr algn="ctr">
              <a:buSzPts val="990"/>
            </a:pPr>
            <a:r>
              <a:rPr lang="fr-CA" sz="7200" dirty="0" err="1"/>
              <a:t>GFlowNet</a:t>
            </a:r>
            <a:r>
              <a:rPr lang="fr-CA" sz="7200" dirty="0"/>
              <a:t> Tutorial</a:t>
            </a:r>
            <a:endParaRPr sz="7200"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415701" y="3474032"/>
            <a:ext cx="11360601" cy="1056782"/>
          </a:xfrm>
          <a:prstGeom prst="rect">
            <a:avLst/>
          </a:prstGeom>
        </p:spPr>
        <p:txBody>
          <a:bodyPr spcFirstLastPara="1" vert="horz" wrap="square" lIns="121898" tIns="121898" rIns="121898" bIns="121898" rtlCol="0" anchor="t" anchorCtr="0">
            <a:noAutofit/>
          </a:bodyPr>
          <a:lstStyle/>
          <a:p>
            <a:pPr marL="0" indent="0" algn="ctr">
              <a:buSzPts val="1100"/>
              <a:buNone/>
            </a:pPr>
            <a:r>
              <a:rPr lang="fr-FR" sz="4800" dirty="0">
                <a:hlinkClick r:id="rId3" invalidUrl="https:///"/>
              </a:rPr>
              <a:t>https://</a:t>
            </a:r>
            <a:r>
              <a:rPr lang="fr-FR" sz="4800" dirty="0">
                <a:hlinkClick r:id="rId4"/>
              </a:rPr>
              <a:t>yoshuabengio.org/gflownet-tutorial</a:t>
            </a:r>
            <a:endParaRPr lang="fr-FR" sz="4800" dirty="0"/>
          </a:p>
        </p:txBody>
      </p:sp>
      <p:sp>
        <p:nvSpPr>
          <p:cNvPr id="2" name="ZoneTexte 1"/>
          <p:cNvSpPr txBox="1"/>
          <p:nvPr/>
        </p:nvSpPr>
        <p:spPr>
          <a:xfrm>
            <a:off x="810260" y="5432408"/>
            <a:ext cx="10966042" cy="988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8" latinLnBrk="0"/>
            <a:r>
              <a:rPr lang="fr-FR" sz="2911" b="1" dirty="0">
                <a:solidFill>
                  <a:srgbClr val="FF0000"/>
                </a:solidFill>
              </a:rPr>
              <a:t>Papers at </a:t>
            </a:r>
            <a:r>
              <a:rPr lang="fr-FR" sz="2911" b="1" dirty="0" err="1">
                <a:solidFill>
                  <a:srgbClr val="FF0000"/>
                </a:solidFill>
              </a:rPr>
              <a:t>NeurIPS</a:t>
            </a:r>
            <a:r>
              <a:rPr lang="fr-FR" sz="2911" b="1" dirty="0">
                <a:solidFill>
                  <a:srgbClr val="FF0000"/>
                </a:solidFill>
              </a:rPr>
              <a:t> 2021, ICML 2022, UAI 2022, </a:t>
            </a:r>
            <a:r>
              <a:rPr lang="fr-FR" sz="2911" b="1" dirty="0" err="1">
                <a:solidFill>
                  <a:srgbClr val="FF0000"/>
                </a:solidFill>
              </a:rPr>
              <a:t>NeurIPS</a:t>
            </a:r>
            <a:r>
              <a:rPr lang="fr-FR" sz="2911" b="1" dirty="0">
                <a:solidFill>
                  <a:srgbClr val="FF0000"/>
                </a:solidFill>
              </a:rPr>
              <a:t> 2022, 		ICLR 2023, ICML </a:t>
            </a:r>
            <a:r>
              <a:rPr lang="fr-FR" sz="2911" b="1" dirty="0" smtClean="0">
                <a:solidFill>
                  <a:srgbClr val="FF0000"/>
                </a:solidFill>
              </a:rPr>
              <a:t>2023, </a:t>
            </a:r>
            <a:r>
              <a:rPr lang="fr-FR" sz="2911" b="1" dirty="0" err="1" smtClean="0">
                <a:solidFill>
                  <a:srgbClr val="FF0000"/>
                </a:solidFill>
              </a:rPr>
              <a:t>NeurIPS</a:t>
            </a:r>
            <a:r>
              <a:rPr lang="fr-FR" sz="2911" b="1" dirty="0" smtClean="0">
                <a:solidFill>
                  <a:srgbClr val="FF0000"/>
                </a:solidFill>
              </a:rPr>
              <a:t> 2023 </a:t>
            </a:r>
            <a:r>
              <a:rPr lang="fr-FR" sz="2911" b="1" dirty="0">
                <a:solidFill>
                  <a:srgbClr val="FF0000"/>
                </a:solidFill>
              </a:rPr>
              <a:t>+ </a:t>
            </a:r>
            <a:r>
              <a:rPr lang="fr-FR" sz="2911" b="1" dirty="0" err="1">
                <a:solidFill>
                  <a:srgbClr val="FF0000"/>
                </a:solidFill>
              </a:rPr>
              <a:t>ArXiv</a:t>
            </a:r>
            <a:endParaRPr lang="fr-FR" sz="291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6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Enforcing Interpretability of Theories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55001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dirty="0" smtClean="0"/>
              <a:t>We could add </a:t>
            </a:r>
            <a:r>
              <a:rPr lang="en-CA" b="1" dirty="0" err="1" smtClean="0">
                <a:solidFill>
                  <a:srgbClr val="FF0000"/>
                </a:solidFill>
              </a:rPr>
              <a:t>autoencoding</a:t>
            </a:r>
            <a:r>
              <a:rPr lang="en-CA" b="1" dirty="0" smtClean="0">
                <a:solidFill>
                  <a:srgbClr val="FF0000"/>
                </a:solidFill>
              </a:rPr>
              <a:t>-like losses </a:t>
            </a:r>
            <a:r>
              <a:rPr lang="en-CA" dirty="0" smtClean="0"/>
              <a:t>to enforce interpretability of the theories and partial theories and individual </a:t>
            </a:r>
            <a:r>
              <a:rPr lang="en-CA" dirty="0" err="1" smtClean="0"/>
              <a:t>latents</a:t>
            </a:r>
            <a:r>
              <a:rPr lang="en-CA" dirty="0" smtClean="0"/>
              <a:t> generated by the Bayesian posterior.</a:t>
            </a:r>
          </a:p>
          <a:p>
            <a:pPr lvl="1"/>
            <a:r>
              <a:rPr lang="en-CA" dirty="0" smtClean="0"/>
              <a:t>To check that the AI's theories make sense to humans</a:t>
            </a:r>
          </a:p>
          <a:p>
            <a:pPr lvl="1"/>
            <a:r>
              <a:rPr lang="en-CA" dirty="0" smtClean="0"/>
              <a:t>To help human scientists grow their understanding of the world</a:t>
            </a:r>
          </a:p>
          <a:p>
            <a:pPr lvl="1"/>
            <a:r>
              <a:rPr lang="en-CA" dirty="0" smtClean="0"/>
              <a:t>To convert into a logical form statements in natural language that are meant to represent something true or false and vice-versa (e.g., such action is harmful)</a:t>
            </a:r>
          </a:p>
          <a:p>
            <a:r>
              <a:rPr lang="en-CA" dirty="0" smtClean="0"/>
              <a:t>Does not necessarily limit the AI theories because the theories can include definitions of new concepts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733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3335"/>
            <a:ext cx="10515600" cy="1325563"/>
          </a:xfrm>
        </p:spPr>
        <p:txBody>
          <a:bodyPr/>
          <a:lstStyle/>
          <a:p>
            <a:r>
              <a:rPr lang="en-CA" dirty="0"/>
              <a:t>Misalignment Harms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298219"/>
            <a:ext cx="10515600" cy="4351338"/>
          </a:xfrm>
        </p:spPr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Unintended misalignment </a:t>
            </a:r>
            <a:r>
              <a:rPr lang="en-CA" dirty="0">
                <a:sym typeface="Wingdings"/>
              </a:rPr>
              <a:t> </a:t>
            </a:r>
            <a:r>
              <a:rPr lang="en-CA" b="1" dirty="0" smtClean="0">
                <a:sym typeface="Wingdings"/>
              </a:rPr>
              <a:t>unethical AI</a:t>
            </a:r>
            <a:r>
              <a:rPr lang="en-CA" dirty="0" smtClean="0">
                <a:sym typeface="Wingdings"/>
              </a:rPr>
              <a:t>, offensive </a:t>
            </a:r>
            <a:r>
              <a:rPr lang="en-CA" dirty="0">
                <a:sym typeface="Wingdings"/>
              </a:rPr>
              <a:t>AI, discriminative AI, unfair AI-driven decisions, privacy violations</a:t>
            </a:r>
          </a:p>
          <a:p>
            <a:pPr>
              <a:lnSpc>
                <a:spcPct val="40000"/>
              </a:lnSpc>
            </a:pPr>
            <a:endParaRPr lang="en-CA" dirty="0">
              <a:sym typeface="Wingdings"/>
            </a:endParaRPr>
          </a:p>
          <a:p>
            <a:r>
              <a:rPr lang="en-CA" b="1" dirty="0">
                <a:solidFill>
                  <a:srgbClr val="FF0000"/>
                </a:solidFill>
                <a:sym typeface="Wingdings"/>
              </a:rPr>
              <a:t>Unintended misalignment </a:t>
            </a:r>
            <a:r>
              <a:rPr lang="en-CA" dirty="0">
                <a:sym typeface="Wingdings"/>
              </a:rPr>
              <a:t> </a:t>
            </a:r>
            <a:r>
              <a:rPr lang="en-CA" b="1" dirty="0">
                <a:sym typeface="Wingdings"/>
              </a:rPr>
              <a:t>facilitates misuse in the hands of bad </a:t>
            </a:r>
            <a:r>
              <a:rPr lang="en-CA" b="1" dirty="0" smtClean="0">
                <a:sym typeface="Wingdings"/>
              </a:rPr>
              <a:t>actors</a:t>
            </a:r>
            <a:r>
              <a:rPr lang="en-CA" dirty="0">
                <a:sym typeface="Wingdings"/>
              </a:rPr>
              <a:t> </a:t>
            </a:r>
            <a:r>
              <a:rPr lang="en-CA" dirty="0" smtClean="0">
                <a:sym typeface="Wingdings"/>
              </a:rPr>
              <a:t>(e.g. thanks to open-source + fine-tuning undoing safety)</a:t>
            </a:r>
            <a:endParaRPr lang="en-CA" dirty="0">
              <a:sym typeface="Wingdings"/>
            </a:endParaRPr>
          </a:p>
          <a:p>
            <a:pPr lvl="1"/>
            <a:r>
              <a:rPr lang="en-CA" dirty="0">
                <a:sym typeface="Wingdings"/>
              </a:rPr>
              <a:t>Disinformation</a:t>
            </a:r>
          </a:p>
          <a:p>
            <a:pPr lvl="1"/>
            <a:r>
              <a:rPr lang="en-CA" dirty="0">
                <a:sym typeface="Wingdings"/>
              </a:rPr>
              <a:t>Cyberattacks</a:t>
            </a:r>
          </a:p>
          <a:p>
            <a:pPr lvl="1"/>
            <a:r>
              <a:rPr lang="en-CA" dirty="0">
                <a:sym typeface="Wingdings"/>
              </a:rPr>
              <a:t>Bioweapons</a:t>
            </a:r>
          </a:p>
          <a:p>
            <a:pPr lvl="1"/>
            <a:r>
              <a:rPr lang="en-CA" dirty="0">
                <a:sym typeface="Wingdings"/>
              </a:rPr>
              <a:t>Chemical weapons, </a:t>
            </a:r>
            <a:r>
              <a:rPr lang="en-CA" dirty="0" err="1">
                <a:sym typeface="Wingdings"/>
              </a:rPr>
              <a:t>etc</a:t>
            </a:r>
            <a:endParaRPr lang="en-CA" dirty="0">
              <a:sym typeface="Wingdings"/>
            </a:endParaRPr>
          </a:p>
          <a:p>
            <a:pPr lvl="1">
              <a:lnSpc>
                <a:spcPct val="40000"/>
              </a:lnSpc>
            </a:pPr>
            <a:endParaRPr lang="en-CA" dirty="0">
              <a:sym typeface="Wingdings"/>
            </a:endParaRPr>
          </a:p>
          <a:p>
            <a:r>
              <a:rPr lang="en-CA" b="1" dirty="0">
                <a:solidFill>
                  <a:srgbClr val="FF0000"/>
                </a:solidFill>
                <a:sym typeface="Wingdings"/>
              </a:rPr>
              <a:t>Unintended misalignment </a:t>
            </a:r>
            <a:r>
              <a:rPr lang="en-CA" dirty="0">
                <a:sym typeface="Wingdings"/>
              </a:rPr>
              <a:t> facilitates creating runaway AI, with </a:t>
            </a:r>
            <a:r>
              <a:rPr lang="en-CA" b="1" dirty="0">
                <a:sym typeface="Wingdings"/>
              </a:rPr>
              <a:t>dangerous </a:t>
            </a:r>
            <a:r>
              <a:rPr lang="en-CA" b="1" dirty="0" smtClean="0">
                <a:sym typeface="Wingdings"/>
              </a:rPr>
              <a:t>self-preservation </a:t>
            </a:r>
            <a:r>
              <a:rPr lang="en-CA" b="1" dirty="0">
                <a:sym typeface="Wingdings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368732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Obtaining Conservative Robustness 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if the correct theory is the only one to predict harm out of a continuum of incorrect theories that are also compatible with the data?</a:t>
            </a:r>
          </a:p>
          <a:p>
            <a:pPr lvl="1"/>
            <a:r>
              <a:rPr lang="en-CA" dirty="0" smtClean="0"/>
              <a:t>We need to be more conservative and use </a:t>
            </a:r>
            <a:r>
              <a:rPr lang="en-CA" b="1" dirty="0" smtClean="0">
                <a:solidFill>
                  <a:srgbClr val="FF0000"/>
                </a:solidFill>
              </a:rPr>
              <a:t>amortized adversarial methods</a:t>
            </a:r>
            <a:r>
              <a:rPr lang="en-CA" dirty="0" smtClean="0"/>
              <a:t> (your paranoid self) to generate (implicitly search for) theories that predict major harm among those that fit the data</a:t>
            </a:r>
          </a:p>
          <a:p>
            <a:r>
              <a:rPr lang="en-CA" dirty="0" smtClean="0"/>
              <a:t>How to account for the </a:t>
            </a:r>
            <a:r>
              <a:rPr lang="en-CA" b="1" dirty="0" smtClean="0">
                <a:solidFill>
                  <a:srgbClr val="FF0000"/>
                </a:solidFill>
              </a:rPr>
              <a:t>imperfections of the neural net </a:t>
            </a:r>
            <a:r>
              <a:rPr lang="en-CA" dirty="0" smtClean="0"/>
              <a:t>estimator of the posterior?</a:t>
            </a:r>
          </a:p>
          <a:p>
            <a:pPr lvl="1"/>
            <a:r>
              <a:rPr lang="en-CA" dirty="0" smtClean="0"/>
              <a:t>Use the losses to estimate a confidence interval around the estimated log-</a:t>
            </a:r>
            <a:r>
              <a:rPr lang="en-CA" dirty="0" err="1" smtClean="0"/>
              <a:t>probs</a:t>
            </a:r>
            <a:r>
              <a:rPr lang="en-CA" dirty="0" smtClean="0"/>
              <a:t> and act accordingly conservatively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8595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833E2A-59C9-2064-BB1A-01CB1B13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Challenges towards an Aligned AI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0C097F9-9637-0E23-94C0-262F4BD30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Demonstrate safety bounds with exact </a:t>
            </a:r>
            <a:r>
              <a:rPr lang="en-CA" dirty="0" smtClean="0"/>
              <a:t>Bayesian </a:t>
            </a:r>
            <a:r>
              <a:rPr lang="en-CA" dirty="0" smtClean="0"/>
              <a:t>posteriors</a:t>
            </a:r>
            <a:endParaRPr lang="en-CA" dirty="0"/>
          </a:p>
          <a:p>
            <a:endParaRPr lang="en-CA" dirty="0"/>
          </a:p>
          <a:p>
            <a:r>
              <a:rPr lang="en-CA" dirty="0"/>
              <a:t>How </a:t>
            </a:r>
            <a:r>
              <a:rPr lang="en-CA" dirty="0" smtClean="0"/>
              <a:t>do </a:t>
            </a:r>
            <a:r>
              <a:rPr lang="en-CA" dirty="0" err="1" smtClean="0"/>
              <a:t>GFlowNet</a:t>
            </a:r>
            <a:r>
              <a:rPr lang="en-CA" dirty="0" smtClean="0"/>
              <a:t> losses </a:t>
            </a:r>
            <a:r>
              <a:rPr lang="en-CA" dirty="0"/>
              <a:t>translate </a:t>
            </a:r>
            <a:r>
              <a:rPr lang="en-CA" dirty="0" smtClean="0"/>
              <a:t>into </a:t>
            </a:r>
            <a:r>
              <a:rPr lang="en-CA" dirty="0"/>
              <a:t>safety bounds?</a:t>
            </a:r>
          </a:p>
          <a:p>
            <a:endParaRPr lang="en-CA" dirty="0"/>
          </a:p>
          <a:p>
            <a:r>
              <a:rPr lang="en-CA" dirty="0"/>
              <a:t>Missing modes may always be a problem, but in principle we could at least include all human theories in the posterior</a:t>
            </a:r>
          </a:p>
          <a:p>
            <a:endParaRPr lang="en-CA" dirty="0"/>
          </a:p>
          <a:p>
            <a:r>
              <a:rPr lang="en-CA" dirty="0"/>
              <a:t>Scaling GFN-like inference to mega-scale is required, may work if, like humans, the GFN only emits </a:t>
            </a:r>
            <a:r>
              <a:rPr lang="en-CA" b="1" dirty="0">
                <a:solidFill>
                  <a:srgbClr val="FF0000"/>
                </a:solidFill>
              </a:rPr>
              <a:t>partial theories</a:t>
            </a:r>
          </a:p>
        </p:txBody>
      </p:sp>
    </p:spTree>
    <p:extLst>
      <p:ext uri="{BB962C8B-B14F-4D97-AF65-F5344CB8AC3E}">
        <p14:creationId xmlns:p14="http://schemas.microsoft.com/office/powerpoint/2010/main" val="4294226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xmlns="" id="{BD2096CF-CBD7-915E-8260-5F470826962A}"/>
              </a:ext>
            </a:extLst>
          </p:cNvPr>
          <p:cNvSpPr txBox="1">
            <a:spLocks/>
          </p:cNvSpPr>
          <p:nvPr/>
        </p:nvSpPr>
        <p:spPr>
          <a:xfrm>
            <a:off x="787254" y="3319667"/>
            <a:ext cx="105644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5400" kern="1200" spc="5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atinLnBrk="0">
              <a:lnSpc>
                <a:spcPct val="100000"/>
              </a:lnSpc>
            </a:pPr>
            <a:r>
              <a:rPr lang="fr-CA" sz="60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fr-CA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60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r-CA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fr-CA" sz="60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fr-CA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attention and </a:t>
            </a:r>
            <a:r>
              <a:rPr lang="fr-CA" sz="60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taking</a:t>
            </a:r>
            <a:r>
              <a:rPr lang="fr-CA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the time to digest all </a:t>
            </a:r>
            <a:r>
              <a:rPr lang="fr-CA" sz="60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fr-CA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kumimoji="1" lang="en-US" altLang="ko-KR" sz="6000" b="1" spc="-10" dirty="0">
              <a:solidFill>
                <a:srgbClr val="7030A0"/>
              </a:solidFill>
              <a:latin typeface="+mn-lt"/>
              <a:ea typeface="Noto Sans CJK KR Medium" panose="020B0600000000000000" pitchFamily="34" charset="-127"/>
              <a:cs typeface="Arial" panose="020B0604020202020204" pitchFamily="34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8877300" y="2822800"/>
            <a:ext cx="3314700" cy="993734"/>
            <a:chOff x="7095606" y="1882816"/>
            <a:chExt cx="3314700" cy="993734"/>
          </a:xfrm>
        </p:grpSpPr>
        <p:pic>
          <p:nvPicPr>
            <p:cNvPr id="8" name="그림 7" descr="블랙, 어둠이(가) 표시된 사진&#10;&#10;자동 생성된 설명">
              <a:extLst>
                <a:ext uri="{FF2B5EF4-FFF2-40B4-BE49-F238E27FC236}">
                  <a16:creationId xmlns:a16="http://schemas.microsoft.com/office/drawing/2014/main" xmlns="" id="{68EEF00C-345D-DF34-1912-6C7ACD976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762" y="1882816"/>
              <a:ext cx="3182388" cy="993734"/>
            </a:xfrm>
            <a:prstGeom prst="rect">
              <a:avLst/>
            </a:prstGeom>
          </p:spPr>
        </p:pic>
        <p:sp>
          <p:nvSpPr>
            <p:cNvPr id="9" name="제목 1">
              <a:extLst>
                <a:ext uri="{FF2B5EF4-FFF2-40B4-BE49-F238E27FC236}">
                  <a16:creationId xmlns:a16="http://schemas.microsoft.com/office/drawing/2014/main" xmlns="" id="{233D6204-B3E2-49FF-197A-89FA0F740DD8}"/>
                </a:ext>
              </a:extLst>
            </p:cNvPr>
            <p:cNvSpPr txBox="1">
              <a:spLocks/>
            </p:cNvSpPr>
            <p:nvPr/>
          </p:nvSpPr>
          <p:spPr>
            <a:xfrm>
              <a:off x="7095606" y="1959708"/>
              <a:ext cx="331470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lang="ko-KR" altLang="en-US" sz="5400" kern="1200" spc="50" dirty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kumimoji="1" lang="en-US" altLang="ko-KR" sz="3800" b="1" spc="-50" dirty="0">
                  <a:latin typeface="+mn-lt"/>
                  <a:ea typeface="Noto Sans CJK KR Medium" panose="020B0600000000000000" pitchFamily="34" charset="-127"/>
                  <a:cs typeface="Arial" panose="020B0604020202020204" pitchFamily="34" charset="0"/>
                </a:rPr>
                <a:t>Questions?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DB5396F-10B6-0481-5597-3BC388F4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9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Coordination Harms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90690"/>
            <a:ext cx="10515600" cy="4351338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Open-source debate</a:t>
            </a:r>
            <a:r>
              <a:rPr lang="en-CA" dirty="0" smtClean="0"/>
              <a:t>: irreversible proliferation, escapes purview of regulator, handing dangerous weapons to bad actors – consider alternatives to full open-source release + democratic governance</a:t>
            </a:r>
          </a:p>
          <a:p>
            <a:pPr>
              <a:lnSpc>
                <a:spcPct val="40000"/>
              </a:lnSpc>
            </a:pPr>
            <a:endParaRPr lang="en-CA" dirty="0"/>
          </a:p>
          <a:p>
            <a:r>
              <a:rPr lang="en-CA" b="1" dirty="0" smtClean="0">
                <a:solidFill>
                  <a:srgbClr val="FF0000"/>
                </a:solidFill>
              </a:rPr>
              <a:t>Frankenstein scenario</a:t>
            </a:r>
            <a:r>
              <a:rPr lang="en-CA" dirty="0" smtClean="0"/>
              <a:t>: people who value intelligence above all else and are happy to welcome humanity's succession, SAI; intentionally providing primary self-preservation goal to SAI</a:t>
            </a:r>
          </a:p>
          <a:p>
            <a:pPr>
              <a:lnSpc>
                <a:spcPct val="40000"/>
              </a:lnSpc>
            </a:pPr>
            <a:endParaRPr lang="en-CA" dirty="0"/>
          </a:p>
          <a:p>
            <a:r>
              <a:rPr lang="en-CA" b="1" dirty="0" smtClean="0">
                <a:solidFill>
                  <a:srgbClr val="FF0000"/>
                </a:solidFill>
              </a:rPr>
              <a:t>Societal collapse</a:t>
            </a:r>
            <a:r>
              <a:rPr lang="en-CA" dirty="0" smtClean="0"/>
              <a:t>: e.g., collapse/instability of democracies/economies, willingly handing over gradually more control to AIs because of competition (economic, military, </a:t>
            </a:r>
            <a:r>
              <a:rPr lang="en-CA" dirty="0" err="1" smtClean="0"/>
              <a:t>etc</a:t>
            </a:r>
            <a:r>
              <a:rPr lang="en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85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4037" y="0"/>
            <a:ext cx="2747963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9"/>
          <p:cNvSpPr txBox="1">
            <a:spLocks noGrp="1"/>
          </p:cNvSpPr>
          <p:nvPr>
            <p:ph type="title"/>
          </p:nvPr>
        </p:nvSpPr>
        <p:spPr>
          <a:xfrm>
            <a:off x="639417" y="1184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fr-CA" dirty="0" err="1">
                <a:solidFill>
                  <a:srgbClr val="7030A0"/>
                </a:solidFill>
              </a:rPr>
              <a:t>Democracy</a:t>
            </a:r>
            <a:r>
              <a:rPr lang="fr-CA" dirty="0">
                <a:solidFill>
                  <a:srgbClr val="7030A0"/>
                </a:solidFill>
              </a:rPr>
              <a:t> vs Power Concentration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05" name="Google Shape;405;p9"/>
          <p:cNvSpPr txBox="1">
            <a:spLocks noGrp="1"/>
          </p:cNvSpPr>
          <p:nvPr>
            <p:ph type="body" idx="1"/>
          </p:nvPr>
        </p:nvSpPr>
        <p:spPr>
          <a:xfrm>
            <a:off x="514350" y="1257300"/>
            <a:ext cx="11379937" cy="46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indent="-342891" latinLnBrk="0"/>
            <a:r>
              <a:rPr lang="fr-CA" sz="2667" dirty="0"/>
              <a:t>AI in a few hands = power concentration</a:t>
            </a:r>
          </a:p>
          <a:p>
            <a:pPr marL="457189" indent="-342891" latinLnBrk="0"/>
            <a:r>
              <a:rPr lang="fr-CA" sz="2667" dirty="0" err="1"/>
              <a:t>Increased</a:t>
            </a:r>
            <a:r>
              <a:rPr lang="fr-CA" sz="2667" dirty="0"/>
              <a:t> AI </a:t>
            </a:r>
            <a:r>
              <a:rPr lang="fr-CA" sz="2667" dirty="0" err="1"/>
              <a:t>capability</a:t>
            </a:r>
            <a:r>
              <a:rPr lang="fr-CA" sz="2667" dirty="0"/>
              <a:t> = </a:t>
            </a:r>
            <a:r>
              <a:rPr lang="fr-CA" sz="2667" dirty="0" err="1"/>
              <a:t>increased</a:t>
            </a:r>
            <a:r>
              <a:rPr lang="fr-CA" sz="2667" dirty="0"/>
              <a:t> power concentration</a:t>
            </a:r>
            <a:endParaRPr sz="2667" dirty="0"/>
          </a:p>
          <a:p>
            <a:pPr marL="457189" indent="-342891" latinLnBrk="0"/>
            <a:r>
              <a:rPr lang="fr-CA" sz="2667" dirty="0" err="1" smtClean="0"/>
              <a:t>Powerful</a:t>
            </a:r>
            <a:r>
              <a:rPr lang="fr-CA" sz="2667" dirty="0" smtClean="0"/>
              <a:t> </a:t>
            </a:r>
            <a:r>
              <a:rPr lang="fr-CA" sz="2667" dirty="0"/>
              <a:t>AI in a </a:t>
            </a:r>
            <a:r>
              <a:rPr lang="fr-CA" sz="2667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few (public or </a:t>
            </a:r>
            <a:r>
              <a:rPr lang="fr-CA" sz="2667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private</a:t>
            </a:r>
            <a:r>
              <a:rPr lang="fr-CA" sz="2667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) hands</a:t>
            </a:r>
            <a:r>
              <a:rPr lang="fr-CA" sz="2667" dirty="0"/>
              <a:t> = </a:t>
            </a:r>
            <a:r>
              <a:rPr lang="fr-CA" sz="2667" dirty="0" err="1"/>
              <a:t>extreme</a:t>
            </a:r>
            <a:r>
              <a:rPr lang="fr-CA" sz="2667" dirty="0"/>
              <a:t> power </a:t>
            </a:r>
            <a:r>
              <a:rPr lang="fr-CA" sz="2667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concentration</a:t>
            </a:r>
            <a:r>
              <a:rPr lang="fr-CA" sz="2667" dirty="0"/>
              <a:t> =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capacity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profoundly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influence,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destabilize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dictate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political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social,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military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fr-CA" sz="3200" dirty="0" err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economic</a:t>
            </a:r>
            <a:r>
              <a:rPr lang="fr-CA" sz="32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sz="3200" dirty="0" smtClean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agendas</a:t>
            </a:r>
            <a:endParaRPr lang="fr-CA" sz="5333" dirty="0">
              <a:highlight>
                <a:srgbClr val="FFFFFF"/>
              </a:highlight>
              <a:sym typeface="Roboto"/>
            </a:endParaRPr>
          </a:p>
          <a:p>
            <a:pPr marL="457189" indent="-342891" latinLnBrk="0"/>
            <a:r>
              <a:rPr lang="fr-CA" dirty="0" err="1" smtClean="0">
                <a:highlight>
                  <a:srgbClr val="FFFFFF"/>
                </a:highlight>
                <a:sym typeface="Roboto"/>
              </a:rPr>
              <a:t>Unintended</a:t>
            </a:r>
            <a:r>
              <a:rPr lang="fr-CA" dirty="0" smtClean="0">
                <a:highlight>
                  <a:srgbClr val="FFFFFF"/>
                </a:highlight>
                <a:sym typeface="Roboto"/>
              </a:rPr>
              <a:t> </a:t>
            </a:r>
            <a:r>
              <a:rPr lang="fr-CA" dirty="0" err="1" smtClean="0">
                <a:highlight>
                  <a:srgbClr val="FFFFFF"/>
                </a:highlight>
                <a:sym typeface="Roboto"/>
              </a:rPr>
              <a:t>consequences</a:t>
            </a:r>
            <a:r>
              <a:rPr lang="fr-CA" dirty="0" smtClean="0">
                <a:highlight>
                  <a:srgbClr val="FFFFFF"/>
                </a:highlight>
                <a:sym typeface="Roboto"/>
              </a:rPr>
              <a:t>, </a:t>
            </a:r>
            <a:r>
              <a:rPr lang="fr-CA" dirty="0" err="1" smtClean="0">
                <a:highlight>
                  <a:srgbClr val="FFFFFF"/>
                </a:highlight>
                <a:sym typeface="Roboto"/>
              </a:rPr>
              <a:t>e.g</a:t>
            </a:r>
            <a:r>
              <a:rPr lang="fr-CA" dirty="0" smtClean="0">
                <a:highlight>
                  <a:srgbClr val="FFFFFF"/>
                </a:highlight>
                <a:sym typeface="Roboto"/>
              </a:rPr>
              <a:t>., job </a:t>
            </a:r>
            <a:r>
              <a:rPr lang="fr-CA" dirty="0" err="1" smtClean="0">
                <a:highlight>
                  <a:srgbClr val="FFFFFF"/>
                </a:highlight>
                <a:sym typeface="Roboto"/>
              </a:rPr>
              <a:t>market</a:t>
            </a:r>
            <a:r>
              <a:rPr lang="fr-CA" dirty="0" smtClean="0">
                <a:highlight>
                  <a:srgbClr val="FFFFFF"/>
                </a:highlight>
                <a:sym typeface="Roboto"/>
              </a:rPr>
              <a:t> disruptions</a:t>
            </a:r>
          </a:p>
          <a:p>
            <a:pPr marL="457189" indent="-342891" latinLnBrk="0">
              <a:lnSpc>
                <a:spcPct val="0"/>
              </a:lnSpc>
            </a:pPr>
            <a:endParaRPr sz="1200" dirty="0"/>
          </a:p>
          <a:p>
            <a:pPr marL="114297" indent="0" latinLnBrk="0">
              <a:buNone/>
            </a:pPr>
            <a:r>
              <a:rPr lang="fr-CA" sz="2667" dirty="0"/>
              <a:t>     → </a:t>
            </a:r>
            <a:r>
              <a:rPr lang="fr-CA" sz="2667" b="1" dirty="0">
                <a:solidFill>
                  <a:srgbClr val="FF0000"/>
                </a:solidFill>
              </a:rPr>
              <a:t>Future Frontier </a:t>
            </a:r>
            <a:r>
              <a:rPr lang="fr-CA" sz="2667" b="1" dirty="0" err="1">
                <a:solidFill>
                  <a:srgbClr val="FF0000"/>
                </a:solidFill>
              </a:rPr>
              <a:t>AIs</a:t>
            </a:r>
            <a:r>
              <a:rPr lang="fr-CA" sz="2667" b="1" dirty="0">
                <a:solidFill>
                  <a:srgbClr val="FF0000"/>
                </a:solidFill>
              </a:rPr>
              <a:t> </a:t>
            </a:r>
            <a:r>
              <a:rPr lang="fr-CA" sz="2667" b="1" dirty="0" err="1">
                <a:solidFill>
                  <a:srgbClr val="FF0000"/>
                </a:solidFill>
              </a:rPr>
              <a:t>can</a:t>
            </a:r>
            <a:r>
              <a:rPr lang="fr-CA" sz="2667" b="1" dirty="0">
                <a:solidFill>
                  <a:srgbClr val="FF0000"/>
                </a:solidFill>
              </a:rPr>
              <a:t> </a:t>
            </a:r>
            <a:r>
              <a:rPr lang="fr-CA" sz="2667" b="1" dirty="0" err="1">
                <a:solidFill>
                  <a:srgbClr val="FF0000"/>
                </a:solidFill>
              </a:rPr>
              <a:t>threaten</a:t>
            </a:r>
            <a:r>
              <a:rPr lang="fr-CA" sz="2667" b="1" dirty="0">
                <a:solidFill>
                  <a:srgbClr val="FF0000"/>
                </a:solidFill>
              </a:rPr>
              <a:t> social </a:t>
            </a:r>
            <a:r>
              <a:rPr lang="fr-CA" sz="2667" b="1" dirty="0" err="1">
                <a:solidFill>
                  <a:srgbClr val="FF0000"/>
                </a:solidFill>
              </a:rPr>
              <a:t>order</a:t>
            </a:r>
            <a:r>
              <a:rPr lang="fr-CA" sz="2667" b="1" dirty="0">
                <a:solidFill>
                  <a:srgbClr val="FF0000"/>
                </a:solidFill>
              </a:rPr>
              <a:t> and </a:t>
            </a:r>
            <a:r>
              <a:rPr lang="fr-CA" sz="2667" b="1" dirty="0" err="1">
                <a:solidFill>
                  <a:srgbClr val="FF0000"/>
                </a:solidFill>
              </a:rPr>
              <a:t>markets</a:t>
            </a:r>
            <a:endParaRPr sz="2667" dirty="0"/>
          </a:p>
          <a:p>
            <a:pPr marL="114297" indent="0" latinLnBrk="0">
              <a:buNone/>
            </a:pPr>
            <a:r>
              <a:rPr lang="fr-CA" sz="2667" dirty="0"/>
              <a:t>      EVEN IF WE SOLVE SAFETY/ALIGNMENT</a:t>
            </a:r>
          </a:p>
          <a:p>
            <a:pPr marL="114297" indent="0" latinLnBrk="0">
              <a:lnSpc>
                <a:spcPct val="0"/>
              </a:lnSpc>
              <a:buNone/>
            </a:pPr>
            <a:endParaRPr lang="fr-CA" sz="2667" dirty="0"/>
          </a:p>
          <a:p>
            <a:pPr marL="571486" indent="-457189" latinLnBrk="0"/>
            <a:r>
              <a:rPr lang="fr-CA" sz="3200" b="1" dirty="0" smtClean="0"/>
              <a:t>Democratic </a:t>
            </a:r>
            <a:r>
              <a:rPr lang="fr-CA" sz="3200" b="1" dirty="0" err="1" smtClean="0"/>
              <a:t>governance</a:t>
            </a:r>
            <a:r>
              <a:rPr lang="fr-CA" sz="3200" b="1" dirty="0" smtClean="0"/>
              <a:t> </a:t>
            </a:r>
            <a:r>
              <a:rPr lang="fr-CA" sz="3200" b="1" dirty="0" err="1" smtClean="0"/>
              <a:t>needed</a:t>
            </a:r>
            <a:r>
              <a:rPr lang="fr-CA" sz="3200" b="1" dirty="0" smtClean="0"/>
              <a:t>, </a:t>
            </a:r>
            <a:r>
              <a:rPr lang="fr-CA" sz="3200" b="1" dirty="0" err="1" smtClean="0"/>
              <a:t>with</a:t>
            </a:r>
            <a:r>
              <a:rPr lang="fr-CA" sz="3200" b="1" dirty="0"/>
              <a:t> </a:t>
            </a:r>
            <a:r>
              <a:rPr lang="fr-CA" sz="3200" b="1" dirty="0" smtClean="0"/>
              <a:t>civil society &amp;</a:t>
            </a:r>
            <a:r>
              <a:rPr lang="fr-CA" sz="3200" b="1" dirty="0" smtClean="0"/>
              <a:t> </a:t>
            </a:r>
            <a:r>
              <a:rPr lang="fr-CA" sz="3200" b="1" dirty="0" smtClean="0"/>
              <a:t>international </a:t>
            </a:r>
            <a:r>
              <a:rPr lang="fr-CA" sz="3200" b="1" dirty="0" err="1" smtClean="0"/>
              <a:t>representation</a:t>
            </a:r>
            <a:r>
              <a:rPr lang="fr-CA" sz="3200" b="1" dirty="0" smtClean="0"/>
              <a:t> / </a:t>
            </a:r>
            <a:r>
              <a:rPr lang="fr-CA" sz="3200" b="1" dirty="0" err="1" smtClean="0"/>
              <a:t>role</a:t>
            </a:r>
            <a:r>
              <a:rPr lang="fr-CA" sz="3200" b="1" dirty="0" smtClean="0"/>
              <a:t> of UN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43350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73"/>
          <p:cNvSpPr txBox="1">
            <a:spLocks noGrp="1"/>
          </p:cNvSpPr>
          <p:nvPr>
            <p:ph type="title"/>
          </p:nvPr>
        </p:nvSpPr>
        <p:spPr>
          <a:xfrm>
            <a:off x="838200" y="224448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r>
              <a:rPr lang="fr" sz="3600" dirty="0" err="1"/>
              <a:t>What</a:t>
            </a:r>
            <a:r>
              <a:rPr lang="fr" sz="3600" dirty="0"/>
              <a:t> </a:t>
            </a:r>
            <a:r>
              <a:rPr lang="fr" sz="3600" dirty="0" err="1"/>
              <a:t>we</a:t>
            </a:r>
            <a:r>
              <a:rPr lang="fr" sz="3600" dirty="0"/>
              <a:t> </a:t>
            </a:r>
            <a:r>
              <a:rPr lang="fr" sz="3600" dirty="0" err="1"/>
              <a:t>can</a:t>
            </a:r>
            <a:r>
              <a:rPr lang="fr" sz="3600" dirty="0"/>
              <a:t> do to </a:t>
            </a:r>
            <a:r>
              <a:rPr lang="fr" sz="3600" dirty="0" err="1"/>
              <a:t>mitigate</a:t>
            </a:r>
            <a:r>
              <a:rPr lang="fr" sz="3600" dirty="0"/>
              <a:t> </a:t>
            </a:r>
            <a:r>
              <a:rPr lang="fr" sz="3600" dirty="0" err="1"/>
              <a:t>harms</a:t>
            </a:r>
            <a:r>
              <a:rPr lang="fr" sz="3600" dirty="0"/>
              <a:t> &amp; </a:t>
            </a:r>
            <a:r>
              <a:rPr lang="fr" sz="3600" dirty="0" err="1"/>
              <a:t>risks</a:t>
            </a:r>
            <a:r>
              <a:rPr lang="fr" sz="3600" dirty="0"/>
              <a:t>?</a:t>
            </a:r>
            <a:endParaRPr sz="3600" dirty="0"/>
          </a:p>
        </p:txBody>
      </p:sp>
      <p:sp>
        <p:nvSpPr>
          <p:cNvPr id="1242" name="Google Shape;1242;p73"/>
          <p:cNvSpPr txBox="1">
            <a:spLocks noGrp="1"/>
          </p:cNvSpPr>
          <p:nvPr>
            <p:ph type="body" idx="1"/>
          </p:nvPr>
        </p:nvSpPr>
        <p:spPr>
          <a:xfrm>
            <a:off x="641268" y="1550011"/>
            <a:ext cx="10913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indent="0">
              <a:buNone/>
            </a:pPr>
            <a:r>
              <a:rPr lang="fr" sz="2800" dirty="0"/>
              <a:t>3 </a:t>
            </a:r>
            <a:r>
              <a:rPr lang="fr" sz="2800" dirty="0" err="1"/>
              <a:t>recommendations</a:t>
            </a:r>
            <a:r>
              <a:rPr lang="fr" sz="2800" dirty="0"/>
              <a:t> in </a:t>
            </a:r>
            <a:r>
              <a:rPr lang="fr" sz="2800" dirty="0" err="1"/>
              <a:t>testimony</a:t>
            </a:r>
            <a:r>
              <a:rPr lang="fr" sz="2800" dirty="0"/>
              <a:t> to US </a:t>
            </a:r>
            <a:r>
              <a:rPr lang="fr" sz="2800" dirty="0" err="1"/>
              <a:t>senate</a:t>
            </a:r>
            <a:r>
              <a:rPr lang="fr" sz="2800" dirty="0"/>
              <a:t> (July 2023):</a:t>
            </a:r>
            <a:endParaRPr sz="2800" dirty="0"/>
          </a:p>
          <a:p>
            <a:pPr marL="0" indent="0">
              <a:buNone/>
            </a:pPr>
            <a:endParaRPr sz="2800" dirty="0"/>
          </a:p>
          <a:p>
            <a:pPr marL="507987" indent="-499521">
              <a:buSzPts val="2100"/>
              <a:buFont typeface="Arial"/>
              <a:buAutoNum type="arabicPeriod"/>
            </a:pPr>
            <a:r>
              <a:rPr lang="fr" sz="2800" dirty="0"/>
              <a:t>National </a:t>
            </a:r>
            <a:r>
              <a:rPr lang="fr" sz="2800" b="1" dirty="0" err="1"/>
              <a:t>regulation</a:t>
            </a:r>
            <a:r>
              <a:rPr lang="fr" sz="2800" dirty="0"/>
              <a:t> + international </a:t>
            </a:r>
            <a:r>
              <a:rPr lang="fr" sz="2800" dirty="0" err="1"/>
              <a:t>treaties</a:t>
            </a:r>
            <a:r>
              <a:rPr lang="fr" sz="2800" dirty="0"/>
              <a:t>, </a:t>
            </a:r>
            <a:r>
              <a:rPr lang="fr" sz="2800" dirty="0" err="1"/>
              <a:t>reducing</a:t>
            </a:r>
            <a:r>
              <a:rPr lang="fr" sz="2800" dirty="0"/>
              <a:t> </a:t>
            </a:r>
            <a:r>
              <a:rPr lang="fr" sz="2800" dirty="0" err="1"/>
              <a:t>access</a:t>
            </a:r>
            <a:r>
              <a:rPr lang="fr" sz="2800" dirty="0"/>
              <a:t> and </a:t>
            </a:r>
            <a:r>
              <a:rPr lang="fr" sz="2800" dirty="0" err="1"/>
              <a:t>frontier</a:t>
            </a:r>
            <a:r>
              <a:rPr lang="fr" sz="2800" dirty="0"/>
              <a:t> </a:t>
            </a:r>
            <a:r>
              <a:rPr lang="fr" sz="2800" dirty="0" err="1"/>
              <a:t>development</a:t>
            </a:r>
            <a:r>
              <a:rPr lang="fr" sz="2800" dirty="0"/>
              <a:t> to </a:t>
            </a:r>
            <a:r>
              <a:rPr lang="fr" sz="2800" dirty="0" err="1"/>
              <a:t>licensed</a:t>
            </a:r>
            <a:r>
              <a:rPr lang="fr" sz="2800" dirty="0"/>
              <a:t> </a:t>
            </a:r>
            <a:r>
              <a:rPr lang="fr" sz="2800" dirty="0" err="1"/>
              <a:t>organizations</a:t>
            </a:r>
            <a:r>
              <a:rPr lang="en-US" sz="2800" dirty="0"/>
              <a:t> &amp; registered models,</a:t>
            </a:r>
            <a:r>
              <a:rPr lang="fr" sz="2800" dirty="0"/>
              <a:t> </a:t>
            </a:r>
            <a:r>
              <a:rPr lang="fr" sz="2800" dirty="0" err="1"/>
              <a:t>with</a:t>
            </a:r>
            <a:r>
              <a:rPr lang="fr" sz="2800" dirty="0"/>
              <a:t> audits, </a:t>
            </a:r>
            <a:r>
              <a:rPr lang="fr" sz="2800" dirty="0" err="1"/>
              <a:t>banning</a:t>
            </a:r>
            <a:r>
              <a:rPr lang="fr" sz="2800" dirty="0"/>
              <a:t> </a:t>
            </a:r>
            <a:r>
              <a:rPr lang="fr" sz="2800" dirty="0" err="1"/>
              <a:t>models</a:t>
            </a:r>
            <a:r>
              <a:rPr lang="en-US" sz="2800" dirty="0"/>
              <a:t> not proven safe</a:t>
            </a:r>
            <a:endParaRPr sz="2800" dirty="0"/>
          </a:p>
          <a:p>
            <a:pPr marL="507987" indent="-499521">
              <a:buSzPts val="2100"/>
              <a:buFont typeface="Arial"/>
              <a:buAutoNum type="arabicPeriod"/>
            </a:pPr>
            <a:r>
              <a:rPr lang="fr" sz="2800" dirty="0"/>
              <a:t>Major </a:t>
            </a:r>
            <a:r>
              <a:rPr lang="fr" sz="2800" dirty="0" err="1"/>
              <a:t>research</a:t>
            </a:r>
            <a:r>
              <a:rPr lang="fr" sz="2800" dirty="0"/>
              <a:t> </a:t>
            </a:r>
            <a:r>
              <a:rPr lang="fr" sz="2800" dirty="0" err="1"/>
              <a:t>investment</a:t>
            </a:r>
            <a:r>
              <a:rPr lang="fr" sz="2800" dirty="0"/>
              <a:t> in </a:t>
            </a:r>
            <a:r>
              <a:rPr lang="fr" sz="2800" b="1" dirty="0"/>
              <a:t>AI </a:t>
            </a:r>
            <a:r>
              <a:rPr lang="fr" sz="2800" b="1" dirty="0" err="1"/>
              <a:t>safety</a:t>
            </a:r>
            <a:r>
              <a:rPr lang="fr" sz="2800" dirty="0"/>
              <a:t>, to </a:t>
            </a:r>
            <a:r>
              <a:rPr lang="fr" sz="2800" dirty="0" err="1"/>
              <a:t>better</a:t>
            </a:r>
            <a:r>
              <a:rPr lang="fr" sz="2800" dirty="0"/>
              <a:t> </a:t>
            </a:r>
            <a:r>
              <a:rPr lang="fr" sz="2800" dirty="0" err="1"/>
              <a:t>understand</a:t>
            </a:r>
            <a:r>
              <a:rPr lang="fr" sz="2800" dirty="0"/>
              <a:t> </a:t>
            </a:r>
            <a:r>
              <a:rPr lang="fr" sz="2800" dirty="0" err="1"/>
              <a:t>risks</a:t>
            </a:r>
            <a:r>
              <a:rPr lang="fr" sz="2800" dirty="0"/>
              <a:t> and guide </a:t>
            </a:r>
            <a:r>
              <a:rPr lang="fr" sz="2800" dirty="0" err="1"/>
              <a:t>regulation</a:t>
            </a:r>
            <a:r>
              <a:rPr lang="fr" sz="2800" dirty="0"/>
              <a:t> (</a:t>
            </a:r>
            <a:r>
              <a:rPr lang="fr" sz="2800" dirty="0" err="1"/>
              <a:t>what</a:t>
            </a:r>
            <a:r>
              <a:rPr lang="fr" sz="2800" dirty="0"/>
              <a:t> </a:t>
            </a:r>
            <a:r>
              <a:rPr lang="fr" sz="2800" dirty="0" err="1"/>
              <a:t>threshold</a:t>
            </a:r>
            <a:r>
              <a:rPr lang="fr" sz="2800" dirty="0"/>
              <a:t> for danger? How to </a:t>
            </a:r>
            <a:r>
              <a:rPr lang="fr" sz="2800" dirty="0" err="1"/>
              <a:t>evaluate</a:t>
            </a:r>
            <a:r>
              <a:rPr lang="fr" sz="2800" dirty="0"/>
              <a:t> and benchmark </a:t>
            </a:r>
            <a:r>
              <a:rPr lang="fr" sz="2800" dirty="0" err="1"/>
              <a:t>risks</a:t>
            </a:r>
            <a:r>
              <a:rPr lang="fr" sz="2800" dirty="0"/>
              <a:t>?)</a:t>
            </a:r>
            <a:endParaRPr sz="2800" dirty="0"/>
          </a:p>
          <a:p>
            <a:pPr marL="507987" indent="-499521">
              <a:buSzPts val="2100"/>
              <a:buFont typeface="Arial"/>
              <a:buAutoNum type="arabicPeriod"/>
            </a:pPr>
            <a:r>
              <a:rPr lang="fr" sz="2800" dirty="0"/>
              <a:t>Plan B </a:t>
            </a:r>
            <a:r>
              <a:rPr lang="fr" sz="2800" dirty="0" err="1"/>
              <a:t>against</a:t>
            </a:r>
            <a:r>
              <a:rPr lang="fr" sz="2800" dirty="0"/>
              <a:t> the </a:t>
            </a:r>
            <a:r>
              <a:rPr lang="fr" sz="2800" dirty="0" err="1"/>
              <a:t>eventual</a:t>
            </a:r>
            <a:r>
              <a:rPr lang="fr" sz="2800" dirty="0"/>
              <a:t> </a:t>
            </a:r>
            <a:r>
              <a:rPr lang="fr" sz="2800" dirty="0" err="1"/>
              <a:t>emergence</a:t>
            </a:r>
            <a:r>
              <a:rPr lang="fr" sz="2800" dirty="0"/>
              <a:t> of AI-</a:t>
            </a:r>
            <a:r>
              <a:rPr lang="fr" sz="2800" dirty="0" err="1"/>
              <a:t>driven</a:t>
            </a:r>
            <a:r>
              <a:rPr lang="fr" sz="2800" dirty="0"/>
              <a:t> </a:t>
            </a:r>
            <a:r>
              <a:rPr lang="fr" sz="2800" dirty="0" err="1"/>
              <a:t>threats</a:t>
            </a:r>
            <a:r>
              <a:rPr lang="fr" sz="2800" dirty="0"/>
              <a:t> </a:t>
            </a:r>
            <a:r>
              <a:rPr lang="en-US" sz="2800" dirty="0"/>
              <a:t>from misuse or loss of control </a:t>
            </a:r>
            <a:r>
              <a:rPr lang="fr" sz="2800" dirty="0"/>
              <a:t>(</a:t>
            </a:r>
            <a:r>
              <a:rPr lang="fr" sz="2800" b="1" dirty="0" err="1"/>
              <a:t>countermeasures</a:t>
            </a:r>
            <a:r>
              <a:rPr lang="fr" sz="2800" dirty="0"/>
              <a:t>)</a:t>
            </a:r>
            <a:endParaRPr sz="2800" dirty="0"/>
          </a:p>
          <a:p>
            <a:pPr marL="457189" indent="-203195">
              <a:buNone/>
            </a:pPr>
            <a:endParaRPr dirty="0"/>
          </a:p>
          <a:p>
            <a:pPr marL="457189" indent="-203195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90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74"/>
          <p:cNvSpPr txBox="1">
            <a:spLocks noGrp="1"/>
          </p:cNvSpPr>
          <p:nvPr>
            <p:ph type="body" idx="1"/>
          </p:nvPr>
        </p:nvSpPr>
        <p:spPr>
          <a:xfrm>
            <a:off x="1272000" y="1411800"/>
            <a:ext cx="10396800" cy="403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57189">
              <a:lnSpc>
                <a:spcPct val="100000"/>
              </a:lnSpc>
              <a:spcBef>
                <a:spcPts val="0"/>
              </a:spcBef>
            </a:pPr>
            <a:r>
              <a:rPr lang="fr" sz="2400" dirty="0"/>
              <a:t>Imagine </a:t>
            </a:r>
            <a:r>
              <a:rPr lang="fr" sz="2400" dirty="0" err="1"/>
              <a:t>cyberattacks</a:t>
            </a:r>
            <a:r>
              <a:rPr lang="fr" sz="2400" dirty="0"/>
              <a:t> or </a:t>
            </a:r>
            <a:r>
              <a:rPr lang="fr" sz="2400" dirty="0" err="1"/>
              <a:t>bioweapon</a:t>
            </a:r>
            <a:r>
              <a:rPr lang="fr" sz="2400" dirty="0"/>
              <a:t> </a:t>
            </a:r>
            <a:r>
              <a:rPr lang="fr" sz="2400" dirty="0" err="1"/>
              <a:t>attacks</a:t>
            </a:r>
            <a:r>
              <a:rPr lang="fr" sz="2400" dirty="0"/>
              <a:t> by </a:t>
            </a:r>
            <a:r>
              <a:rPr lang="fr" sz="2400" dirty="0" err="1"/>
              <a:t>superhuman</a:t>
            </a:r>
            <a:r>
              <a:rPr lang="fr" sz="2400" dirty="0"/>
              <a:t> AI</a:t>
            </a:r>
            <a:endParaRPr sz="2400" dirty="0"/>
          </a:p>
          <a:p>
            <a:pPr marL="609585" indent="-457189">
              <a:lnSpc>
                <a:spcPct val="100000"/>
              </a:lnSpc>
              <a:spcBef>
                <a:spcPts val="1333"/>
              </a:spcBef>
            </a:pPr>
            <a:r>
              <a:rPr lang="fr" sz="2400" dirty="0" err="1"/>
              <a:t>We</a:t>
            </a:r>
            <a:r>
              <a:rPr lang="fr" sz="2400" dirty="0"/>
              <a:t> </a:t>
            </a:r>
            <a:r>
              <a:rPr lang="fr" sz="2400" dirty="0" err="1"/>
              <a:t>need</a:t>
            </a:r>
            <a:r>
              <a:rPr lang="fr" sz="2400" dirty="0"/>
              <a:t> </a:t>
            </a:r>
            <a:r>
              <a:rPr lang="fr" sz="2400" dirty="0" err="1"/>
              <a:t>another</a:t>
            </a:r>
            <a:r>
              <a:rPr lang="fr" sz="2400" dirty="0"/>
              <a:t> AI </a:t>
            </a:r>
            <a:r>
              <a:rPr lang="fr" sz="2400" dirty="0" err="1"/>
              <a:t>helping</a:t>
            </a:r>
            <a:r>
              <a:rPr lang="fr" sz="2400" dirty="0"/>
              <a:t> us design </a:t>
            </a:r>
            <a:r>
              <a:rPr lang="fr" sz="2400" dirty="0" err="1"/>
              <a:t>better</a:t>
            </a:r>
            <a:r>
              <a:rPr lang="fr" sz="2400" dirty="0"/>
              <a:t> </a:t>
            </a:r>
            <a:r>
              <a:rPr lang="fr" sz="2400" dirty="0" err="1"/>
              <a:t>defenses</a:t>
            </a:r>
            <a:r>
              <a:rPr lang="fr" sz="2400" dirty="0"/>
              <a:t> and monitoring, </a:t>
            </a:r>
            <a:r>
              <a:rPr lang="fr" sz="2400" dirty="0" err="1"/>
              <a:t>that</a:t>
            </a:r>
            <a:r>
              <a:rPr lang="fr" sz="2400" dirty="0"/>
              <a:t> </a:t>
            </a:r>
            <a:r>
              <a:rPr lang="fr" sz="2400" dirty="0" err="1"/>
              <a:t>can</a:t>
            </a:r>
            <a:r>
              <a:rPr lang="fr" sz="2400" dirty="0"/>
              <a:t> </a:t>
            </a:r>
            <a:r>
              <a:rPr lang="fr" sz="2400" dirty="0" err="1"/>
              <a:t>battle</a:t>
            </a:r>
            <a:r>
              <a:rPr lang="fr" sz="2400" dirty="0"/>
              <a:t> </a:t>
            </a:r>
            <a:r>
              <a:rPr lang="fr" sz="2400" dirty="0" err="1"/>
              <a:t>it</a:t>
            </a:r>
            <a:r>
              <a:rPr lang="fr" sz="2400" dirty="0"/>
              <a:t> out </a:t>
            </a:r>
            <a:r>
              <a:rPr lang="fr" sz="2400" dirty="0" err="1"/>
              <a:t>with</a:t>
            </a:r>
            <a:r>
              <a:rPr lang="fr" sz="2400" dirty="0"/>
              <a:t> the </a:t>
            </a:r>
            <a:r>
              <a:rPr lang="fr" sz="2400" dirty="0" err="1"/>
              <a:t>attacking</a:t>
            </a:r>
            <a:r>
              <a:rPr lang="fr" sz="2400" dirty="0"/>
              <a:t> AI</a:t>
            </a:r>
            <a:endParaRPr sz="2400" dirty="0"/>
          </a:p>
          <a:p>
            <a:pPr marL="0" indent="0">
              <a:lnSpc>
                <a:spcPct val="100000"/>
              </a:lnSpc>
              <a:spcBef>
                <a:spcPts val="1333"/>
              </a:spcBef>
              <a:buNone/>
            </a:pPr>
            <a:r>
              <a:rPr lang="fr" sz="2400" dirty="0"/>
              <a:t>But</a:t>
            </a:r>
            <a:endParaRPr sz="2400" dirty="0"/>
          </a:p>
          <a:p>
            <a:pPr marL="609585" indent="-457189">
              <a:lnSpc>
                <a:spcPct val="100000"/>
              </a:lnSpc>
              <a:spcBef>
                <a:spcPts val="1333"/>
              </a:spcBef>
            </a:pPr>
            <a:r>
              <a:rPr lang="fr" sz="2400" dirty="0"/>
              <a:t>It </a:t>
            </a:r>
            <a:r>
              <a:rPr lang="fr" sz="2400" dirty="0" err="1"/>
              <a:t>needs</a:t>
            </a:r>
            <a:r>
              <a:rPr lang="fr" sz="2400" dirty="0"/>
              <a:t> to </a:t>
            </a:r>
            <a:r>
              <a:rPr lang="fr" sz="2400" dirty="0" err="1"/>
              <a:t>be</a:t>
            </a:r>
            <a:r>
              <a:rPr lang="fr" sz="2400" dirty="0"/>
              <a:t> </a:t>
            </a:r>
            <a:r>
              <a:rPr lang="fr" sz="2400" dirty="0" err="1"/>
              <a:t>safe</a:t>
            </a:r>
            <a:r>
              <a:rPr lang="fr" sz="2400" dirty="0"/>
              <a:t>, </a:t>
            </a:r>
            <a:r>
              <a:rPr lang="fr" sz="2400" dirty="0" err="1"/>
              <a:t>secure</a:t>
            </a:r>
            <a:r>
              <a:rPr lang="fr" sz="2400" dirty="0"/>
              <a:t> &amp; in </a:t>
            </a:r>
            <a:r>
              <a:rPr lang="fr" sz="2400" dirty="0" err="1"/>
              <a:t>safe</a:t>
            </a:r>
            <a:r>
              <a:rPr lang="fr" sz="2400" dirty="0"/>
              <a:t> hands:</a:t>
            </a:r>
            <a:endParaRPr sz="2400" dirty="0"/>
          </a:p>
          <a:p>
            <a:pPr marL="1219170" lvl="1" indent="-440256">
              <a:lnSpc>
                <a:spcPct val="100000"/>
              </a:lnSpc>
              <a:spcBef>
                <a:spcPts val="1333"/>
              </a:spcBef>
              <a:buSzPts val="1600"/>
            </a:pPr>
            <a:r>
              <a:rPr lang="fr" sz="2133" dirty="0"/>
              <a:t>no </a:t>
            </a:r>
            <a:r>
              <a:rPr lang="fr" sz="2133" dirty="0" err="1"/>
              <a:t>runaway</a:t>
            </a:r>
            <a:r>
              <a:rPr lang="fr" sz="2133" dirty="0"/>
              <a:t> AI due to </a:t>
            </a:r>
            <a:r>
              <a:rPr lang="fr" sz="2133" dirty="0" err="1"/>
              <a:t>loss</a:t>
            </a:r>
            <a:r>
              <a:rPr lang="fr" sz="2133" dirty="0"/>
              <a:t> of control / </a:t>
            </a:r>
            <a:r>
              <a:rPr lang="fr" sz="2133" dirty="0" err="1"/>
              <a:t>misalignment</a:t>
            </a:r>
            <a:endParaRPr sz="2133" dirty="0"/>
          </a:p>
          <a:p>
            <a:pPr marL="1219170" lvl="1" indent="-440256">
              <a:lnSpc>
                <a:spcPct val="100000"/>
              </a:lnSpc>
              <a:spcBef>
                <a:spcPts val="1333"/>
              </a:spcBef>
              <a:buSzPts val="1600"/>
            </a:pPr>
            <a:r>
              <a:rPr lang="fr" sz="2133" dirty="0"/>
              <a:t>no </a:t>
            </a:r>
            <a:r>
              <a:rPr lang="fr" sz="2133" dirty="0" err="1"/>
              <a:t>leak</a:t>
            </a:r>
            <a:r>
              <a:rPr lang="fr" sz="2133" dirty="0"/>
              <a:t> / </a:t>
            </a:r>
            <a:r>
              <a:rPr lang="fr" sz="2133" dirty="0" err="1"/>
              <a:t>takeover</a:t>
            </a:r>
            <a:r>
              <a:rPr lang="fr" sz="2133" dirty="0"/>
              <a:t> by power-</a:t>
            </a:r>
            <a:r>
              <a:rPr lang="fr" sz="2133" dirty="0" err="1"/>
              <a:t>seeking</a:t>
            </a:r>
            <a:r>
              <a:rPr lang="fr" sz="2133" dirty="0"/>
              <a:t> </a:t>
            </a:r>
            <a:r>
              <a:rPr lang="fr" sz="2133" dirty="0" err="1"/>
              <a:t>humans</a:t>
            </a:r>
            <a:r>
              <a:rPr lang="fr" sz="2133" dirty="0"/>
              <a:t> → </a:t>
            </a:r>
            <a:r>
              <a:rPr lang="fr" sz="2133" b="1" dirty="0" err="1"/>
              <a:t>democratic</a:t>
            </a:r>
            <a:r>
              <a:rPr lang="fr" sz="2133" b="1" dirty="0"/>
              <a:t> </a:t>
            </a:r>
            <a:r>
              <a:rPr lang="fr" sz="2133" b="1" dirty="0" err="1"/>
              <a:t>governance</a:t>
            </a:r>
            <a:r>
              <a:rPr lang="fr" sz="2133" b="1" dirty="0"/>
              <a:t> </a:t>
            </a:r>
            <a:r>
              <a:rPr lang="fr" sz="2133" b="1" dirty="0" err="1"/>
              <a:t>is</a:t>
            </a:r>
            <a:r>
              <a:rPr lang="fr" sz="2133" b="1" dirty="0"/>
              <a:t> crucial</a:t>
            </a:r>
            <a:endParaRPr sz="2133" b="1" dirty="0"/>
          </a:p>
          <a:p>
            <a:pPr marL="609585" indent="-457189">
              <a:lnSpc>
                <a:spcPct val="100000"/>
              </a:lnSpc>
              <a:spcBef>
                <a:spcPts val="1333"/>
              </a:spcBef>
            </a:pPr>
            <a:r>
              <a:rPr lang="fr" sz="2400" dirty="0" err="1"/>
              <a:t>Defense</a:t>
            </a:r>
            <a:r>
              <a:rPr lang="fr" sz="2400" dirty="0"/>
              <a:t> </a:t>
            </a:r>
            <a:r>
              <a:rPr lang="fr" sz="2400" dirty="0" err="1"/>
              <a:t>may</a:t>
            </a:r>
            <a:r>
              <a:rPr lang="fr" sz="2400" dirty="0"/>
              <a:t> </a:t>
            </a:r>
            <a:r>
              <a:rPr lang="fr" sz="2400" dirty="0" err="1"/>
              <a:t>be</a:t>
            </a:r>
            <a:r>
              <a:rPr lang="fr" sz="2400" dirty="0"/>
              <a:t> more </a:t>
            </a:r>
            <a:r>
              <a:rPr lang="fr" sz="2400" dirty="0" err="1"/>
              <a:t>difficult</a:t>
            </a:r>
            <a:r>
              <a:rPr lang="fr" sz="2400" dirty="0"/>
              <a:t> </a:t>
            </a:r>
            <a:r>
              <a:rPr lang="fr" sz="2400" dirty="0" err="1"/>
              <a:t>than</a:t>
            </a:r>
            <a:r>
              <a:rPr lang="fr" sz="2400" dirty="0"/>
              <a:t> </a:t>
            </a:r>
            <a:r>
              <a:rPr lang="fr" sz="2400" dirty="0" err="1"/>
              <a:t>attack</a:t>
            </a:r>
            <a:endParaRPr sz="2400" dirty="0"/>
          </a:p>
          <a:p>
            <a:pPr marL="609585" indent="-457189">
              <a:lnSpc>
                <a:spcPct val="100000"/>
              </a:lnSpc>
              <a:spcBef>
                <a:spcPts val="1333"/>
              </a:spcBef>
            </a:pPr>
            <a:r>
              <a:rPr lang="fr" sz="2400" dirty="0" err="1"/>
              <a:t>Ideally</a:t>
            </a:r>
            <a:r>
              <a:rPr lang="fr" sz="2400" dirty="0"/>
              <a:t>, </a:t>
            </a:r>
            <a:r>
              <a:rPr lang="fr" sz="2400" dirty="0" err="1"/>
              <a:t>defense</a:t>
            </a:r>
            <a:r>
              <a:rPr lang="fr" sz="2400" dirty="0"/>
              <a:t> AI </a:t>
            </a:r>
            <a:r>
              <a:rPr lang="fr" sz="2400" dirty="0" err="1"/>
              <a:t>is</a:t>
            </a:r>
            <a:r>
              <a:rPr lang="fr" sz="2400" dirty="0"/>
              <a:t> </a:t>
            </a:r>
            <a:r>
              <a:rPr lang="fr" sz="2400" i="1" dirty="0"/>
              <a:t>more </a:t>
            </a:r>
            <a:r>
              <a:rPr lang="fr" sz="2400" i="1" dirty="0" err="1"/>
              <a:t>advanced</a:t>
            </a:r>
            <a:r>
              <a:rPr lang="fr" sz="2400" i="1" dirty="0"/>
              <a:t> </a:t>
            </a:r>
            <a:r>
              <a:rPr lang="fr" sz="2400" i="1" dirty="0" err="1"/>
              <a:t>than</a:t>
            </a:r>
            <a:r>
              <a:rPr lang="fr" sz="2400" i="1" dirty="0"/>
              <a:t> the </a:t>
            </a:r>
            <a:r>
              <a:rPr lang="fr" sz="2400" i="1" dirty="0" err="1"/>
              <a:t>attacking</a:t>
            </a:r>
            <a:r>
              <a:rPr lang="fr" sz="2400" i="1" dirty="0"/>
              <a:t> AI</a:t>
            </a:r>
            <a:endParaRPr sz="2400" i="1" dirty="0"/>
          </a:p>
          <a:p>
            <a:pPr marL="0" indent="0">
              <a:lnSpc>
                <a:spcPct val="100000"/>
              </a:lnSpc>
              <a:spcBef>
                <a:spcPts val="1333"/>
              </a:spcBef>
              <a:buNone/>
            </a:pPr>
            <a:endParaRPr sz="2400" dirty="0"/>
          </a:p>
          <a:p>
            <a:pPr marL="0" indent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400" dirty="0"/>
          </a:p>
        </p:txBody>
      </p:sp>
      <p:sp>
        <p:nvSpPr>
          <p:cNvPr id="1248" name="Google Shape;1248;p74"/>
          <p:cNvSpPr txBox="1">
            <a:spLocks noGrp="1"/>
          </p:cNvSpPr>
          <p:nvPr>
            <p:ph type="subTitle" idx="4294967295"/>
          </p:nvPr>
        </p:nvSpPr>
        <p:spPr>
          <a:xfrm>
            <a:off x="1151467" y="291233"/>
            <a:ext cx="10517200" cy="89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" sz="4000"/>
              <a:t>How to Counter a Superhuman AI?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68766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75"/>
          <p:cNvSpPr txBox="1">
            <a:spLocks noGrp="1"/>
          </p:cNvSpPr>
          <p:nvPr>
            <p:ph type="subTitle" idx="4294967295"/>
          </p:nvPr>
        </p:nvSpPr>
        <p:spPr>
          <a:xfrm>
            <a:off x="1151467" y="291233"/>
            <a:ext cx="7209600" cy="89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" sz="4000"/>
              <a:t>Avoiding the single point </a:t>
            </a:r>
            <a:br>
              <a:rPr lang="fr" sz="4000"/>
            </a:br>
            <a:r>
              <a:rPr lang="fr" sz="4000"/>
              <a:t>of failure</a:t>
            </a:r>
            <a:endParaRPr sz="4000"/>
          </a:p>
        </p:txBody>
      </p:sp>
      <p:sp>
        <p:nvSpPr>
          <p:cNvPr id="1259" name="Google Shape;1259;p75"/>
          <p:cNvSpPr txBox="1">
            <a:spLocks noGrp="1"/>
          </p:cNvSpPr>
          <p:nvPr>
            <p:ph type="body" idx="1"/>
          </p:nvPr>
        </p:nvSpPr>
        <p:spPr>
          <a:xfrm>
            <a:off x="1272000" y="1801533"/>
            <a:ext cx="10666000" cy="403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57189">
              <a:lnSpc>
                <a:spcPct val="100000"/>
              </a:lnSpc>
              <a:spcBef>
                <a:spcPts val="0"/>
              </a:spcBef>
            </a:pPr>
            <a:r>
              <a:rPr lang="fr" sz="2400" dirty="0"/>
              <a:t>How </a:t>
            </a:r>
            <a:r>
              <a:rPr lang="fr" sz="2400" dirty="0" err="1"/>
              <a:t>can</a:t>
            </a:r>
            <a:r>
              <a:rPr lang="fr" sz="2400" dirty="0"/>
              <a:t> a </a:t>
            </a:r>
            <a:r>
              <a:rPr lang="fr" sz="2400" dirty="0" err="1"/>
              <a:t>democratic</a:t>
            </a:r>
            <a:r>
              <a:rPr lang="fr" sz="2400" dirty="0"/>
              <a:t> </a:t>
            </a:r>
            <a:r>
              <a:rPr lang="fr" sz="2400" dirty="0" err="1"/>
              <a:t>humanity</a:t>
            </a:r>
            <a:r>
              <a:rPr lang="fr" sz="2400" dirty="0"/>
              <a:t> </a:t>
            </a:r>
            <a:r>
              <a:rPr lang="fr" sz="2400" dirty="0" err="1"/>
              <a:t>be</a:t>
            </a:r>
            <a:r>
              <a:rPr lang="fr" sz="2400" dirty="0"/>
              <a:t> </a:t>
            </a:r>
            <a:br>
              <a:rPr lang="fr" sz="2400" dirty="0"/>
            </a:br>
            <a:r>
              <a:rPr lang="fr" sz="2400" dirty="0" err="1"/>
              <a:t>sustainable</a:t>
            </a:r>
            <a:r>
              <a:rPr lang="fr" sz="2400" dirty="0"/>
              <a:t> </a:t>
            </a:r>
            <a:r>
              <a:rPr lang="fr" sz="2400" dirty="0" err="1"/>
              <a:t>when</a:t>
            </a:r>
            <a:r>
              <a:rPr lang="fr" sz="2400" dirty="0"/>
              <a:t> </a:t>
            </a:r>
            <a:r>
              <a:rPr lang="fr" sz="2400" dirty="0" err="1"/>
              <a:t>superhuman</a:t>
            </a:r>
            <a:r>
              <a:rPr lang="fr" sz="2400" dirty="0"/>
              <a:t> AI </a:t>
            </a:r>
            <a:r>
              <a:rPr lang="fr" sz="2400" dirty="0" err="1"/>
              <a:t>systems</a:t>
            </a:r>
            <a:r>
              <a:rPr lang="fr" sz="2400" dirty="0"/>
              <a:t> </a:t>
            </a:r>
            <a:r>
              <a:rPr lang="fr" sz="2400" dirty="0" err="1"/>
              <a:t>can</a:t>
            </a:r>
            <a:r>
              <a:rPr lang="fr" sz="2400" dirty="0"/>
              <a:t> </a:t>
            </a:r>
            <a:r>
              <a:rPr lang="fr" sz="2400" dirty="0" err="1"/>
              <a:t>be</a:t>
            </a:r>
            <a:r>
              <a:rPr lang="fr" sz="2400" dirty="0"/>
              <a:t> </a:t>
            </a:r>
            <a:r>
              <a:rPr lang="fr" sz="2400" dirty="0" err="1"/>
              <a:t>built</a:t>
            </a:r>
            <a:r>
              <a:rPr lang="fr" sz="2400" dirty="0"/>
              <a:t>?</a:t>
            </a:r>
            <a:endParaRPr sz="2400" dirty="0"/>
          </a:p>
          <a:p>
            <a:pPr marL="609585" indent="-457189">
              <a:lnSpc>
                <a:spcPct val="100000"/>
              </a:lnSpc>
              <a:spcBef>
                <a:spcPts val="1333"/>
              </a:spcBef>
            </a:pPr>
            <a:r>
              <a:rPr lang="fr" sz="2400" dirty="0"/>
              <a:t>A single </a:t>
            </a:r>
            <a:r>
              <a:rPr lang="fr" sz="2400" dirty="0" err="1"/>
              <a:t>individual</a:t>
            </a:r>
            <a:r>
              <a:rPr lang="fr" sz="2400" dirty="0"/>
              <a:t>, corporation or </a:t>
            </a:r>
            <a:r>
              <a:rPr lang="fr" sz="2400" dirty="0" err="1"/>
              <a:t>government</a:t>
            </a:r>
            <a:r>
              <a:rPr lang="fr" sz="2400" dirty="0"/>
              <a:t> </a:t>
            </a:r>
            <a:r>
              <a:rPr lang="fr" sz="2400" dirty="0" err="1"/>
              <a:t>with</a:t>
            </a:r>
            <a:r>
              <a:rPr lang="fr" sz="2400" dirty="0"/>
              <a:t> </a:t>
            </a:r>
            <a:r>
              <a:rPr lang="fr" sz="2400" b="1" dirty="0" err="1"/>
              <a:t>too</a:t>
            </a:r>
            <a:r>
              <a:rPr lang="fr" sz="2400" b="1" dirty="0"/>
              <a:t> </a:t>
            </a:r>
            <a:r>
              <a:rPr lang="fr" sz="2400" b="1" dirty="0" err="1"/>
              <a:t>much</a:t>
            </a:r>
            <a:r>
              <a:rPr lang="fr" sz="2400" b="1" dirty="0"/>
              <a:t> control over a </a:t>
            </a:r>
            <a:r>
              <a:rPr lang="fr" sz="2400" b="1" dirty="0" err="1"/>
              <a:t>very</a:t>
            </a:r>
            <a:r>
              <a:rPr lang="fr" sz="2400" b="1" dirty="0"/>
              <a:t> </a:t>
            </a:r>
            <a:r>
              <a:rPr lang="fr" sz="2400" b="1" dirty="0" err="1"/>
              <a:t>powerful</a:t>
            </a:r>
            <a:r>
              <a:rPr lang="fr" sz="2400" b="1" dirty="0"/>
              <a:t> AI system </a:t>
            </a:r>
            <a:r>
              <a:rPr lang="fr" sz="2400" b="1" dirty="0" err="1"/>
              <a:t>could</a:t>
            </a:r>
            <a:r>
              <a:rPr lang="fr" sz="2400" b="1" dirty="0"/>
              <a:t> accrue </a:t>
            </a:r>
            <a:r>
              <a:rPr lang="fr" sz="2400" b="1" dirty="0" err="1"/>
              <a:t>so</a:t>
            </a:r>
            <a:r>
              <a:rPr lang="fr" sz="2400" b="1" dirty="0"/>
              <a:t> </a:t>
            </a:r>
            <a:r>
              <a:rPr lang="fr" sz="2400" b="1" dirty="0" err="1"/>
              <a:t>much</a:t>
            </a:r>
            <a:r>
              <a:rPr lang="fr" sz="2400" b="1" dirty="0"/>
              <a:t> power </a:t>
            </a:r>
            <a:r>
              <a:rPr lang="fr" sz="2400" b="1" dirty="0" err="1"/>
              <a:t>that</a:t>
            </a:r>
            <a:r>
              <a:rPr lang="fr" sz="2400" b="1" dirty="0"/>
              <a:t> </a:t>
            </a:r>
            <a:r>
              <a:rPr lang="fr" sz="2400" b="1" dirty="0" err="1"/>
              <a:t>others</a:t>
            </a:r>
            <a:r>
              <a:rPr lang="fr" sz="2400" b="1" dirty="0"/>
              <a:t> </a:t>
            </a:r>
            <a:r>
              <a:rPr lang="fr" sz="2400" b="1" dirty="0" err="1"/>
              <a:t>cannot</a:t>
            </a:r>
            <a:r>
              <a:rPr lang="fr" sz="2400" b="1" dirty="0"/>
              <a:t> stop </a:t>
            </a:r>
            <a:r>
              <a:rPr lang="fr" sz="2400" b="1" dirty="0" err="1"/>
              <a:t>them</a:t>
            </a:r>
            <a:r>
              <a:rPr lang="fr" sz="2400" b="1" dirty="0"/>
              <a:t> </a:t>
            </a:r>
            <a:r>
              <a:rPr lang="fr" sz="2400" b="1" dirty="0" err="1"/>
              <a:t>anymore</a:t>
            </a:r>
            <a:endParaRPr sz="2400" b="1" dirty="0"/>
          </a:p>
          <a:p>
            <a:pPr marL="609585" indent="-457189">
              <a:lnSpc>
                <a:spcPct val="100000"/>
              </a:lnSpc>
              <a:spcBef>
                <a:spcPts val="1333"/>
              </a:spcBef>
            </a:pPr>
            <a:r>
              <a:rPr lang="fr" sz="2400" dirty="0"/>
              <a:t>An </a:t>
            </a:r>
            <a:r>
              <a:rPr lang="fr" sz="2400" dirty="0" err="1"/>
              <a:t>individual</a:t>
            </a:r>
            <a:r>
              <a:rPr lang="fr" sz="2400" dirty="0"/>
              <a:t>, corporation or </a:t>
            </a:r>
            <a:r>
              <a:rPr lang="fr" sz="2400" dirty="0" err="1"/>
              <a:t>government</a:t>
            </a:r>
            <a:r>
              <a:rPr lang="fr" sz="2400" dirty="0"/>
              <a:t> </a:t>
            </a:r>
            <a:r>
              <a:rPr lang="fr" sz="2400" dirty="0" err="1"/>
              <a:t>could</a:t>
            </a:r>
            <a:r>
              <a:rPr lang="fr" sz="2400" dirty="0"/>
              <a:t> </a:t>
            </a:r>
            <a:r>
              <a:rPr lang="fr" sz="2400" dirty="0" err="1"/>
              <a:t>make</a:t>
            </a:r>
            <a:r>
              <a:rPr lang="fr" sz="2400" dirty="0"/>
              <a:t> a </a:t>
            </a:r>
            <a:r>
              <a:rPr lang="fr" sz="2400" dirty="0" err="1" smtClean="0"/>
              <a:t>mistake</a:t>
            </a:r>
            <a:r>
              <a:rPr lang="fr-CA" sz="2400" dirty="0" smtClean="0"/>
              <a:t> or </a:t>
            </a:r>
            <a:r>
              <a:rPr lang="fr-CA" sz="2400" dirty="0" err="1" smtClean="0"/>
              <a:t>play</a:t>
            </a:r>
            <a:r>
              <a:rPr lang="fr-CA" sz="2400" dirty="0" smtClean="0"/>
              <a:t> Frankenstein</a:t>
            </a:r>
            <a:r>
              <a:rPr lang="fr" sz="2400" dirty="0" smtClean="0"/>
              <a:t> </a:t>
            </a:r>
            <a:r>
              <a:rPr lang="fr" sz="2400" dirty="0"/>
              <a:t>→ </a:t>
            </a:r>
            <a:r>
              <a:rPr lang="fr" sz="2400" b="1" dirty="0" err="1"/>
              <a:t>autonomous</a:t>
            </a:r>
            <a:r>
              <a:rPr lang="fr" sz="2400" b="1" dirty="0"/>
              <a:t> rogue AI</a:t>
            </a:r>
            <a:r>
              <a:rPr lang="fr" sz="2400" dirty="0"/>
              <a:t>, new dominant </a:t>
            </a:r>
            <a:r>
              <a:rPr lang="fr" sz="2400" dirty="0" err="1"/>
              <a:t>species</a:t>
            </a:r>
            <a:endParaRPr sz="2400" dirty="0"/>
          </a:p>
          <a:p>
            <a:pPr marL="609585" indent="-457189">
              <a:lnSpc>
                <a:spcPct val="100000"/>
              </a:lnSpc>
              <a:spcBef>
                <a:spcPts val="1333"/>
              </a:spcBef>
            </a:pPr>
            <a:r>
              <a:rPr lang="fr" sz="2400" dirty="0" err="1"/>
              <a:t>Powerful</a:t>
            </a:r>
            <a:r>
              <a:rPr lang="fr" sz="2400" dirty="0"/>
              <a:t> </a:t>
            </a:r>
            <a:r>
              <a:rPr lang="fr" sz="2400" dirty="0" err="1"/>
              <a:t>AIs</a:t>
            </a:r>
            <a:r>
              <a:rPr lang="fr" sz="2400" dirty="0"/>
              <a:t> must </a:t>
            </a:r>
            <a:r>
              <a:rPr lang="fr" sz="2400" dirty="0" err="1"/>
              <a:t>be</a:t>
            </a:r>
            <a:r>
              <a:rPr lang="fr" sz="2400" dirty="0"/>
              <a:t> </a:t>
            </a:r>
            <a:r>
              <a:rPr lang="fr" sz="2400" dirty="0" err="1"/>
              <a:t>under</a:t>
            </a:r>
            <a:r>
              <a:rPr lang="fr" sz="2400" dirty="0"/>
              <a:t> </a:t>
            </a:r>
            <a:r>
              <a:rPr lang="fr" sz="2400" b="1" dirty="0" err="1"/>
              <a:t>very</a:t>
            </a:r>
            <a:r>
              <a:rPr lang="fr" sz="2400" b="1" dirty="0"/>
              <a:t> </a:t>
            </a:r>
            <a:r>
              <a:rPr lang="fr" sz="2400" b="1" dirty="0" err="1"/>
              <a:t>strong</a:t>
            </a:r>
            <a:r>
              <a:rPr lang="fr" sz="2400" b="1" dirty="0"/>
              <a:t> and inclusive (civil society, media, </a:t>
            </a:r>
            <a:r>
              <a:rPr lang="fr" sz="2400" b="1" dirty="0" err="1"/>
              <a:t>academics</a:t>
            </a:r>
            <a:r>
              <a:rPr lang="fr" sz="2400" b="1" dirty="0"/>
              <a:t>, </a:t>
            </a:r>
            <a:r>
              <a:rPr lang="fr" sz="2400" b="1" dirty="0" err="1"/>
              <a:t>governments</a:t>
            </a:r>
            <a:r>
              <a:rPr lang="fr" sz="2400" b="1" dirty="0"/>
              <a:t>) </a:t>
            </a:r>
            <a:r>
              <a:rPr lang="fr" sz="2400" b="1" dirty="0" err="1"/>
              <a:t>democratic</a:t>
            </a:r>
            <a:r>
              <a:rPr lang="fr" sz="2400" b="1" dirty="0"/>
              <a:t> </a:t>
            </a:r>
            <a:r>
              <a:rPr lang="fr" sz="2400" b="1" dirty="0" err="1"/>
              <a:t>governance</a:t>
            </a:r>
            <a:endParaRPr sz="2400" b="1" dirty="0"/>
          </a:p>
          <a:p>
            <a:pPr marL="0" indent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400" dirty="0"/>
          </a:p>
        </p:txBody>
      </p:sp>
      <p:pic>
        <p:nvPicPr>
          <p:cNvPr id="1260" name="Google Shape;1260;p75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8361001" y="291234"/>
            <a:ext cx="3316668" cy="1971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76"/>
          <p:cNvSpPr txBox="1">
            <a:spLocks noGrp="1"/>
          </p:cNvSpPr>
          <p:nvPr>
            <p:ph type="subTitle" idx="4294967295"/>
          </p:nvPr>
        </p:nvSpPr>
        <p:spPr>
          <a:xfrm>
            <a:off x="1151467" y="291233"/>
            <a:ext cx="10517200" cy="89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" sz="3600"/>
              <a:t>Proposal: A Multilateral Network of Classified AI Countermeasures Research Labs</a:t>
            </a:r>
            <a:endParaRPr sz="3600"/>
          </a:p>
          <a:p>
            <a:pPr marL="0" indent="0">
              <a:spcBef>
                <a:spcPts val="0"/>
              </a:spcBef>
              <a:buNone/>
            </a:pPr>
            <a:endParaRPr sz="4000"/>
          </a:p>
        </p:txBody>
      </p:sp>
      <p:sp>
        <p:nvSpPr>
          <p:cNvPr id="1269" name="Google Shape;1269;p76"/>
          <p:cNvSpPr txBox="1">
            <a:spLocks noGrp="1"/>
          </p:cNvSpPr>
          <p:nvPr>
            <p:ph type="body" idx="1"/>
          </p:nvPr>
        </p:nvSpPr>
        <p:spPr>
          <a:xfrm>
            <a:off x="1272000" y="1801533"/>
            <a:ext cx="10396800" cy="403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8722">
              <a:lnSpc>
                <a:spcPct val="100000"/>
              </a:lnSpc>
              <a:spcBef>
                <a:spcPts val="0"/>
              </a:spcBef>
              <a:buSzPts val="1700"/>
            </a:pPr>
            <a:r>
              <a:rPr lang="fr" sz="2267" b="1" dirty="0"/>
              <a:t>To </a:t>
            </a:r>
            <a:r>
              <a:rPr lang="fr" sz="2267" b="1" dirty="0" err="1"/>
              <a:t>avoid</a:t>
            </a:r>
            <a:r>
              <a:rPr lang="fr" sz="2267" b="1" dirty="0"/>
              <a:t> single point of </a:t>
            </a:r>
            <a:r>
              <a:rPr lang="fr" sz="2267" b="1" dirty="0" err="1"/>
              <a:t>failure</a:t>
            </a:r>
            <a:r>
              <a:rPr lang="fr" sz="2267" b="1" dirty="0"/>
              <a:t>, </a:t>
            </a:r>
            <a:r>
              <a:rPr lang="fr-CA" sz="2267" b="1" dirty="0" err="1" smtClean="0"/>
              <a:t>across</a:t>
            </a:r>
            <a:r>
              <a:rPr lang="fr" sz="2267" b="1" dirty="0" smtClean="0"/>
              <a:t> </a:t>
            </a:r>
            <a:r>
              <a:rPr lang="fr" sz="2267" b="1" dirty="0"/>
              <a:t>multiple </a:t>
            </a:r>
            <a:r>
              <a:rPr lang="en-US" sz="2267" b="1" dirty="0"/>
              <a:t>like-minded </a:t>
            </a:r>
            <a:r>
              <a:rPr lang="fr" sz="2267" b="1" dirty="0" err="1"/>
              <a:t>democracies</a:t>
            </a:r>
            <a:endParaRPr sz="2267" b="1" dirty="0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buSzPts val="1700"/>
            </a:pPr>
            <a:r>
              <a:rPr lang="fr" sz="2267" dirty="0" err="1"/>
              <a:t>Collaborate</a:t>
            </a:r>
            <a:r>
              <a:rPr lang="fr" sz="2267" dirty="0"/>
              <a:t> w</a:t>
            </a:r>
            <a:r>
              <a:rPr lang="en-US" sz="2267" dirty="0"/>
              <a:t>/</a:t>
            </a:r>
            <a:r>
              <a:rPr lang="fr" sz="2267" dirty="0"/>
              <a:t> </a:t>
            </a:r>
            <a:r>
              <a:rPr lang="fr-CA" sz="2267" dirty="0" err="1" smtClean="0"/>
              <a:t>governments</a:t>
            </a:r>
            <a:r>
              <a:rPr lang="fr" sz="2267" dirty="0" smtClean="0"/>
              <a:t> </a:t>
            </a:r>
            <a:r>
              <a:rPr lang="fr" sz="2267" dirty="0"/>
              <a:t>for </a:t>
            </a:r>
            <a:r>
              <a:rPr lang="fr-CA" sz="2267" dirty="0" smtClean="0"/>
              <a:t>national </a:t>
            </a:r>
            <a:r>
              <a:rPr lang="fr-CA" sz="2267" dirty="0" err="1" smtClean="0"/>
              <a:t>security</a:t>
            </a:r>
            <a:r>
              <a:rPr lang="fr-CA" sz="2267" dirty="0" smtClean="0"/>
              <a:t> </a:t>
            </a:r>
            <a:r>
              <a:rPr lang="fr" sz="2267" dirty="0" smtClean="0"/>
              <a:t>expertise </a:t>
            </a:r>
            <a:r>
              <a:rPr lang="fr" sz="2267" dirty="0"/>
              <a:t>and </a:t>
            </a:r>
            <a:r>
              <a:rPr lang="fr" sz="2267" dirty="0" err="1"/>
              <a:t>deployment</a:t>
            </a:r>
            <a:endParaRPr sz="2267" dirty="0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buSzPts val="1700"/>
            </a:pPr>
            <a:r>
              <a:rPr lang="fr" sz="2267" dirty="0" err="1"/>
              <a:t>Labs</a:t>
            </a:r>
            <a:r>
              <a:rPr lang="fr" sz="2267" dirty="0"/>
              <a:t> </a:t>
            </a:r>
            <a:r>
              <a:rPr lang="fr" sz="2267" b="1" dirty="0" err="1"/>
              <a:t>share</a:t>
            </a:r>
            <a:r>
              <a:rPr lang="fr" sz="2267" b="1" dirty="0"/>
              <a:t> </a:t>
            </a:r>
            <a:r>
              <a:rPr lang="fr" sz="2267" b="1" dirty="0" err="1"/>
              <a:t>their</a:t>
            </a:r>
            <a:r>
              <a:rPr lang="fr" sz="2267" b="1" dirty="0"/>
              <a:t> </a:t>
            </a:r>
            <a:r>
              <a:rPr lang="fr" sz="2267" b="1" dirty="0" err="1"/>
              <a:t>advances</a:t>
            </a:r>
            <a:r>
              <a:rPr lang="fr" sz="2267" b="1" dirty="0"/>
              <a:t> </a:t>
            </a:r>
            <a:r>
              <a:rPr lang="fr" sz="2267" b="1" dirty="0" err="1"/>
              <a:t>within</a:t>
            </a:r>
            <a:r>
              <a:rPr lang="fr" sz="2267" b="1" dirty="0"/>
              <a:t> the network</a:t>
            </a:r>
            <a:r>
              <a:rPr lang="fr" sz="2267" dirty="0"/>
              <a:t>: </a:t>
            </a:r>
            <a:r>
              <a:rPr lang="fr" sz="2267" dirty="0" err="1"/>
              <a:t>robust</a:t>
            </a:r>
            <a:r>
              <a:rPr lang="fr" sz="2267" dirty="0"/>
              <a:t> in case one of the </a:t>
            </a:r>
            <a:r>
              <a:rPr lang="fr" sz="2267" dirty="0" err="1"/>
              <a:t>labs</a:t>
            </a:r>
            <a:r>
              <a:rPr lang="fr" sz="2267" dirty="0"/>
              <a:t> </a:t>
            </a:r>
            <a:r>
              <a:rPr lang="fr" sz="2267" dirty="0" err="1"/>
              <a:t>becomes</a:t>
            </a:r>
            <a:r>
              <a:rPr lang="fr" sz="2267" dirty="0"/>
              <a:t> rogue (due to </a:t>
            </a:r>
            <a:r>
              <a:rPr lang="fr" sz="2267" dirty="0" err="1"/>
              <a:t>humans</a:t>
            </a:r>
            <a:r>
              <a:rPr lang="fr" sz="2267" dirty="0"/>
              <a:t> </a:t>
            </a:r>
            <a:r>
              <a:rPr lang="fr" sz="2267" dirty="0" err="1"/>
              <a:t>seeking</a:t>
            </a:r>
            <a:r>
              <a:rPr lang="fr" sz="2267" dirty="0"/>
              <a:t> power or </a:t>
            </a:r>
            <a:r>
              <a:rPr lang="fr" sz="2267" dirty="0" err="1"/>
              <a:t>loss</a:t>
            </a:r>
            <a:r>
              <a:rPr lang="fr" sz="2267" dirty="0"/>
              <a:t> of control to rogue AI), </a:t>
            </a:r>
            <a:r>
              <a:rPr lang="fr" sz="2267" dirty="0" err="1"/>
              <a:t>balancing</a:t>
            </a:r>
            <a:r>
              <a:rPr lang="fr" sz="2267" dirty="0"/>
              <a:t> force </a:t>
            </a:r>
            <a:r>
              <a:rPr lang="en-US" sz="2267" dirty="0"/>
              <a:t>from</a:t>
            </a:r>
            <a:r>
              <a:rPr lang="fr" sz="2267" dirty="0"/>
              <a:t> the </a:t>
            </a:r>
            <a:r>
              <a:rPr lang="fr" sz="2267" dirty="0" err="1"/>
              <a:t>others</a:t>
            </a:r>
            <a:endParaRPr sz="2267" dirty="0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buSzPts val="1700"/>
            </a:pPr>
            <a:r>
              <a:rPr lang="fr" sz="2267" dirty="0" err="1"/>
              <a:t>Labs</a:t>
            </a:r>
            <a:r>
              <a:rPr lang="fr" sz="2267" dirty="0"/>
              <a:t> </a:t>
            </a:r>
            <a:r>
              <a:rPr lang="fr" sz="2267" dirty="0" err="1"/>
              <a:t>operate</a:t>
            </a:r>
            <a:r>
              <a:rPr lang="fr" sz="2267" dirty="0"/>
              <a:t> </a:t>
            </a:r>
            <a:r>
              <a:rPr lang="fr" sz="2267" dirty="0" err="1"/>
              <a:t>under</a:t>
            </a:r>
            <a:r>
              <a:rPr lang="fr" sz="2267" dirty="0"/>
              <a:t> a </a:t>
            </a:r>
            <a:r>
              <a:rPr lang="fr" sz="2267" b="1" dirty="0" err="1"/>
              <a:t>strong</a:t>
            </a:r>
            <a:r>
              <a:rPr lang="fr" sz="2267" b="1" dirty="0"/>
              <a:t> </a:t>
            </a:r>
            <a:r>
              <a:rPr lang="fr" sz="2267" b="1" dirty="0" err="1"/>
              <a:t>democratic</a:t>
            </a:r>
            <a:r>
              <a:rPr lang="fr" sz="2267" b="1" dirty="0"/>
              <a:t> </a:t>
            </a:r>
            <a:r>
              <a:rPr lang="fr" sz="2267" b="1" dirty="0" err="1"/>
              <a:t>governance</a:t>
            </a:r>
            <a:r>
              <a:rPr lang="fr" sz="2267" dirty="0"/>
              <a:t> and </a:t>
            </a:r>
            <a:r>
              <a:rPr lang="fr" sz="2267" dirty="0" err="1"/>
              <a:t>safety</a:t>
            </a:r>
            <a:r>
              <a:rPr lang="fr" sz="2267" dirty="0"/>
              <a:t> and </a:t>
            </a:r>
            <a:r>
              <a:rPr lang="fr" sz="2267" dirty="0" err="1"/>
              <a:t>security</a:t>
            </a:r>
            <a:r>
              <a:rPr lang="fr" sz="2267" dirty="0"/>
              <a:t> </a:t>
            </a:r>
            <a:r>
              <a:rPr lang="fr" sz="2267" dirty="0" err="1"/>
              <a:t>protocols</a:t>
            </a:r>
            <a:r>
              <a:rPr lang="fr" sz="2267" dirty="0"/>
              <a:t> to </a:t>
            </a:r>
            <a:r>
              <a:rPr lang="fr" sz="2267" dirty="0" err="1"/>
              <a:t>minimize</a:t>
            </a:r>
            <a:r>
              <a:rPr lang="fr" sz="2267" dirty="0"/>
              <a:t> </a:t>
            </a:r>
            <a:r>
              <a:rPr lang="fr" sz="2267" dirty="0" err="1"/>
              <a:t>such</a:t>
            </a:r>
            <a:r>
              <a:rPr lang="fr" sz="2267" dirty="0"/>
              <a:t> </a:t>
            </a:r>
            <a:r>
              <a:rPr lang="fr" sz="2267" dirty="0" err="1"/>
              <a:t>risks</a:t>
            </a:r>
            <a:r>
              <a:rPr lang="en-US" sz="2267" dirty="0"/>
              <a:t> &amp; define multilateral democratic mission &amp; oversight</a:t>
            </a:r>
            <a:endParaRPr sz="2267" dirty="0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buSzPts val="1700"/>
            </a:pPr>
            <a:r>
              <a:rPr lang="fr" sz="2267" dirty="0" err="1"/>
              <a:t>Research</a:t>
            </a:r>
            <a:r>
              <a:rPr lang="fr" sz="2267" dirty="0"/>
              <a:t> </a:t>
            </a:r>
            <a:r>
              <a:rPr lang="fr" sz="2267" dirty="0" err="1"/>
              <a:t>efficiency</a:t>
            </a:r>
            <a:r>
              <a:rPr lang="fr" sz="2267" dirty="0"/>
              <a:t> </a:t>
            </a:r>
            <a:r>
              <a:rPr lang="fr" sz="2267" dirty="0" err="1"/>
              <a:t>through</a:t>
            </a:r>
            <a:r>
              <a:rPr lang="fr" sz="2267" dirty="0"/>
              <a:t> </a:t>
            </a:r>
            <a:r>
              <a:rPr lang="fr" sz="2267" dirty="0" err="1"/>
              <a:t>independent</a:t>
            </a:r>
            <a:r>
              <a:rPr lang="fr" sz="2267" dirty="0"/>
              <a:t> </a:t>
            </a:r>
            <a:r>
              <a:rPr lang="fr" sz="2267" dirty="0" err="1"/>
              <a:t>research</a:t>
            </a:r>
            <a:r>
              <a:rPr lang="fr" sz="2267" dirty="0"/>
              <a:t> </a:t>
            </a:r>
            <a:r>
              <a:rPr lang="fr" sz="2267" dirty="0" smtClean="0"/>
              <a:t>directions</a:t>
            </a:r>
            <a:endParaRPr lang="fr-CA" sz="2267" dirty="0" smtClean="0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buSzPts val="1700"/>
            </a:pPr>
            <a:r>
              <a:rPr lang="fr-CA" sz="2267" dirty="0" err="1" smtClean="0"/>
              <a:t>Multilaterally</a:t>
            </a:r>
            <a:r>
              <a:rPr lang="fr-CA" sz="2267" dirty="0" smtClean="0"/>
              <a:t> </a:t>
            </a:r>
            <a:r>
              <a:rPr lang="fr-CA" sz="2267" dirty="0" err="1" smtClean="0"/>
              <a:t>shared</a:t>
            </a:r>
            <a:r>
              <a:rPr lang="fr-CA" sz="2267" dirty="0" smtClean="0"/>
              <a:t> mission: AI </a:t>
            </a:r>
            <a:r>
              <a:rPr lang="fr-CA" sz="2267" dirty="0" err="1" smtClean="0"/>
              <a:t>safety</a:t>
            </a:r>
            <a:r>
              <a:rPr lang="fr-CA" sz="2267" dirty="0" smtClean="0"/>
              <a:t>/</a:t>
            </a:r>
            <a:r>
              <a:rPr lang="fr-CA" sz="2267" dirty="0" err="1" smtClean="0"/>
              <a:t>alignment</a:t>
            </a:r>
            <a:r>
              <a:rPr lang="fr-CA" sz="2267" dirty="0" smtClean="0"/>
              <a:t> + </a:t>
            </a:r>
            <a:r>
              <a:rPr lang="fr-CA" sz="2267" dirty="0" err="1" smtClean="0"/>
              <a:t>countermeasures</a:t>
            </a:r>
            <a:r>
              <a:rPr lang="fr-CA" sz="2267" dirty="0" smtClean="0"/>
              <a:t>, 		</a:t>
            </a:r>
            <a:r>
              <a:rPr lang="fr-CA" sz="2267" b="1" dirty="0" err="1" smtClean="0"/>
              <a:t>only</a:t>
            </a:r>
            <a:r>
              <a:rPr lang="fr-CA" sz="2267" b="1" dirty="0" smtClean="0"/>
              <a:t> </a:t>
            </a:r>
            <a:r>
              <a:rPr lang="fr-CA" sz="2267" b="1" dirty="0" err="1" smtClean="0"/>
              <a:t>defensive</a:t>
            </a:r>
            <a:r>
              <a:rPr lang="fr-CA" sz="2267" b="1" dirty="0" smtClean="0"/>
              <a:t>, to </a:t>
            </a:r>
            <a:r>
              <a:rPr lang="fr-CA" sz="2267" b="1" dirty="0" err="1" smtClean="0"/>
              <a:t>mitigate</a:t>
            </a:r>
            <a:r>
              <a:rPr lang="fr-CA" sz="2267" b="1" dirty="0" smtClean="0"/>
              <a:t> AI </a:t>
            </a:r>
            <a:r>
              <a:rPr lang="fr-CA" sz="2267" b="1" dirty="0" err="1" smtClean="0"/>
              <a:t>arms</a:t>
            </a:r>
            <a:r>
              <a:rPr lang="fr-CA" sz="2267" b="1" dirty="0" smtClean="0"/>
              <a:t> race</a:t>
            </a:r>
            <a:endParaRPr sz="2267" b="1" dirty="0"/>
          </a:p>
          <a:p>
            <a:pPr marL="0" indent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28823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9J8YqthVGJ9lGIzyuP4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la-2023">
  <a:themeElements>
    <a:clrScheme name="Simple Light">
      <a:dk1>
        <a:srgbClr val="662E7D"/>
      </a:dk1>
      <a:lt1>
        <a:srgbClr val="FFFFFF"/>
      </a:lt1>
      <a:dk2>
        <a:srgbClr val="59B9D2"/>
      </a:dk2>
      <a:lt2>
        <a:srgbClr val="F9B40D"/>
      </a:lt2>
      <a:accent1>
        <a:srgbClr val="F594BB"/>
      </a:accent1>
      <a:accent2>
        <a:srgbClr val="3FAE82"/>
      </a:accent2>
      <a:accent3>
        <a:srgbClr val="F0562A"/>
      </a:accent3>
      <a:accent4>
        <a:srgbClr val="D41647"/>
      </a:accent4>
      <a:accent5>
        <a:srgbClr val="363A44"/>
      </a:accent5>
      <a:accent6>
        <a:srgbClr val="F4F5F1"/>
      </a:accent6>
      <a:hlink>
        <a:srgbClr val="662E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ila_dec2020">
  <a:themeElements>
    <a:clrScheme name="Mila_dec2020">
      <a:dk1>
        <a:srgbClr val="6D006D"/>
      </a:dk1>
      <a:lt1>
        <a:srgbClr val="FFFFFF"/>
      </a:lt1>
      <a:dk2>
        <a:srgbClr val="A7A7A7"/>
      </a:dk2>
      <a:lt2>
        <a:srgbClr val="535353"/>
      </a:lt2>
      <a:accent1>
        <a:srgbClr val="6D006D"/>
      </a:accent1>
      <a:accent2>
        <a:srgbClr val="82CFBE"/>
      </a:accent2>
      <a:accent3>
        <a:srgbClr val="F7F1EB"/>
      </a:accent3>
      <a:accent4>
        <a:srgbClr val="250E2B"/>
      </a:accent4>
      <a:accent5>
        <a:srgbClr val="667CA3"/>
      </a:accent5>
      <a:accent6>
        <a:srgbClr val="6FC7B3"/>
      </a:accent6>
      <a:hlink>
        <a:srgbClr val="0000FF"/>
      </a:hlink>
      <a:folHlink>
        <a:srgbClr val="FF00FF"/>
      </a:folHlink>
    </a:clrScheme>
    <a:fontScheme name="Mila_dec2020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ila_dec202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Template PPT Espace CDPQ">
  <a:themeElements>
    <a:clrScheme name="Personnalisé 82">
      <a:dk1>
        <a:srgbClr val="000000"/>
      </a:dk1>
      <a:lt1>
        <a:srgbClr val="FFFFFF"/>
      </a:lt1>
      <a:dk2>
        <a:srgbClr val="260F30"/>
      </a:dk2>
      <a:lt2>
        <a:srgbClr val="F2F2F2"/>
      </a:lt2>
      <a:accent1>
        <a:srgbClr val="260F30"/>
      </a:accent1>
      <a:accent2>
        <a:srgbClr val="6E006E"/>
      </a:accent2>
      <a:accent3>
        <a:srgbClr val="64536B"/>
      </a:accent3>
      <a:accent4>
        <a:srgbClr val="FFFFFF"/>
      </a:accent4>
      <a:accent5>
        <a:srgbClr val="FFFFFF"/>
      </a:accent5>
      <a:accent6>
        <a:srgbClr val="FFFFFF"/>
      </a:accent6>
      <a:hlink>
        <a:srgbClr val="6E006E"/>
      </a:hlink>
      <a:folHlink>
        <a:srgbClr val="6E006E"/>
      </a:folHlink>
    </a:clrScheme>
    <a:fontScheme name="Personnalisé 5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C5E"/>
        </a:solidFill>
        <a:ln>
          <a:noFill/>
        </a:ln>
      </a:spPr>
      <a:bodyPr lIns="91372" tIns="45685" rIns="91372" bIns="45685"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0113_gabarit_ecdpq_v3_160428" id="{E851074B-77B7-4B4E-ABC3-A33D08DE7F3E}" vid="{C8E0C075-D8A1-2146-B10B-662AE2BA6DA2}"/>
    </a:ext>
  </a:extLst>
</a:theme>
</file>

<file path=ppt/theme/theme8.xml><?xml version="1.0" encoding="utf-8"?>
<a:theme xmlns:a="http://schemas.openxmlformats.org/drawingml/2006/main" name="3_Mila_dec2020">
  <a:themeElements>
    <a:clrScheme name="Mila_dec2020">
      <a:dk1>
        <a:srgbClr val="6D006D"/>
      </a:dk1>
      <a:lt1>
        <a:srgbClr val="FFFFFF"/>
      </a:lt1>
      <a:dk2>
        <a:srgbClr val="A7A7A7"/>
      </a:dk2>
      <a:lt2>
        <a:srgbClr val="535353"/>
      </a:lt2>
      <a:accent1>
        <a:srgbClr val="6D006D"/>
      </a:accent1>
      <a:accent2>
        <a:srgbClr val="82CFBE"/>
      </a:accent2>
      <a:accent3>
        <a:srgbClr val="F7F1EB"/>
      </a:accent3>
      <a:accent4>
        <a:srgbClr val="250E2B"/>
      </a:accent4>
      <a:accent5>
        <a:srgbClr val="667CA3"/>
      </a:accent5>
      <a:accent6>
        <a:srgbClr val="6FC7B3"/>
      </a:accent6>
      <a:hlink>
        <a:srgbClr val="0000FF"/>
      </a:hlink>
      <a:folHlink>
        <a:srgbClr val="FF00FF"/>
      </a:folHlink>
    </a:clrScheme>
    <a:fontScheme name="Mila_dec2020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ila_dec202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1_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6909</TotalTime>
  <Words>1878</Words>
  <Application>Microsoft Macintosh PowerPoint</Application>
  <PresentationFormat>Grand écran</PresentationFormat>
  <Paragraphs>230</Paragraphs>
  <Slides>32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9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54" baseType="lpstr">
      <vt:lpstr>Calibri</vt:lpstr>
      <vt:lpstr>Calibri Light</vt:lpstr>
      <vt:lpstr>Helvetica</vt:lpstr>
      <vt:lpstr>HK Grotesk</vt:lpstr>
      <vt:lpstr>Noto Sans CJK KR Medium</vt:lpstr>
      <vt:lpstr>Roboto</vt:lpstr>
      <vt:lpstr>Wingdings</vt:lpstr>
      <vt:lpstr>Work Sans</vt:lpstr>
      <vt:lpstr>Work Sans Medium</vt:lpstr>
      <vt:lpstr>Work Sans SemiBold</vt:lpstr>
      <vt:lpstr>맑은 고딕</vt:lpstr>
      <vt:lpstr>Arial</vt:lpstr>
      <vt:lpstr>Office 테마</vt:lpstr>
      <vt:lpstr>Mila-2023</vt:lpstr>
      <vt:lpstr>3_Thème Office</vt:lpstr>
      <vt:lpstr>1_Office 테마</vt:lpstr>
      <vt:lpstr>2_Mila_dec2020</vt:lpstr>
      <vt:lpstr>2_Office 테마</vt:lpstr>
      <vt:lpstr>10_Template PPT Espace CDPQ</vt:lpstr>
      <vt:lpstr>3_Mila_dec2020</vt:lpstr>
      <vt:lpstr>1_Thème Office</vt:lpstr>
      <vt:lpstr>Diapositive think-cell</vt:lpstr>
      <vt:lpstr>Towards Quantitative Safety Guarantees and Alignment</vt:lpstr>
      <vt:lpstr>Two Requirements to Avoid AI Catastrophes</vt:lpstr>
      <vt:lpstr>Misalignment Harms</vt:lpstr>
      <vt:lpstr>Coordination Harms</vt:lpstr>
      <vt:lpstr>Democracy vs Power Concentration</vt:lpstr>
      <vt:lpstr>What we can do to mitigate harms &amp; risks?</vt:lpstr>
      <vt:lpstr>Présentation PowerPoint</vt:lpstr>
      <vt:lpstr>Présentation PowerPoint</vt:lpstr>
      <vt:lpstr>Présentation PowerPoint</vt:lpstr>
      <vt:lpstr>Democratic governance of non-profit non-governmental countermeasures AI labs</vt:lpstr>
      <vt:lpstr>The danger with RL and maximizing rewards</vt:lpstr>
      <vt:lpstr>RL evil: Maximizing misalignment </vt:lpstr>
      <vt:lpstr>How RL + Compute Power = Reward Hacking</vt:lpstr>
      <vt:lpstr>How to build a useful &amp; harmless AI?</vt:lpstr>
      <vt:lpstr>The Problem with Maximum-Likelihood Models</vt:lpstr>
      <vt:lpstr>Bayesian Posteriors for Safe Uncertain Decisions</vt:lpstr>
      <vt:lpstr>Provable Safety for AI Agent: Rejecting Unsafe Actions with Quantitative Guarantee</vt:lpstr>
      <vt:lpstr>Bayesian Posteriors</vt:lpstr>
      <vt:lpstr>The Limitations of MCMC Methods </vt:lpstr>
      <vt:lpstr>Objective: Increase Compute  Increase Safety</vt:lpstr>
      <vt:lpstr>Why Rich Amortized Predictors?</vt:lpstr>
      <vt:lpstr>Modes of the Bayesian Posterior</vt:lpstr>
      <vt:lpstr>GFlowNets &amp; Bayesian posteriors</vt:lpstr>
      <vt:lpstr>Jointly Learning to Sample &amp; Marginalize</vt:lpstr>
      <vt:lpstr>Generating Compositional Objects Sequentially</vt:lpstr>
      <vt:lpstr>Bayesian Structure Learning with Generative Flow Networks</vt:lpstr>
      <vt:lpstr>Présentation PowerPoint</vt:lpstr>
      <vt:lpstr>GFlowNet Tutorial</vt:lpstr>
      <vt:lpstr>Enforcing Interpretability of Theories</vt:lpstr>
      <vt:lpstr>Obtaining Conservative Robustness </vt:lpstr>
      <vt:lpstr>Challenges towards an Aligned AI</vt:lpstr>
      <vt:lpstr>Présentation PowerPoint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3917</dc:creator>
  <cp:lastModifiedBy>Yoshua Bengio</cp:lastModifiedBy>
  <cp:revision>80</cp:revision>
  <dcterms:created xsi:type="dcterms:W3CDTF">2023-10-06T01:01:12Z</dcterms:created>
  <dcterms:modified xsi:type="dcterms:W3CDTF">2023-12-11T14:52:51Z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