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48" r:id="rId3"/>
  </p:sldMasterIdLst>
  <p:notesMasterIdLst>
    <p:notesMasterId r:id="rId21"/>
  </p:notesMasterIdLst>
  <p:sldIdLst>
    <p:sldId id="308" r:id="rId4"/>
    <p:sldId id="299" r:id="rId5"/>
    <p:sldId id="307" r:id="rId6"/>
    <p:sldId id="261" r:id="rId7"/>
    <p:sldId id="289" r:id="rId8"/>
    <p:sldId id="314" r:id="rId9"/>
    <p:sldId id="315" r:id="rId10"/>
    <p:sldId id="283" r:id="rId11"/>
    <p:sldId id="282" r:id="rId12"/>
    <p:sldId id="286" r:id="rId13"/>
    <p:sldId id="284" r:id="rId14"/>
    <p:sldId id="293" r:id="rId15"/>
    <p:sldId id="294" r:id="rId16"/>
    <p:sldId id="310" r:id="rId17"/>
    <p:sldId id="281" r:id="rId18"/>
    <p:sldId id="285" r:id="rId19"/>
    <p:sldId id="297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99AEC019-3003-4FF1-901A-4E10A76854F9}">
          <p14:sldIdLst/>
        </p14:section>
        <p14:section name="★ PPT_Template" id="{E8CA9A6E-77A3-4C02-BF48-34064082923A}">
          <p14:sldIdLst>
            <p14:sldId id="308"/>
            <p14:sldId id="299"/>
            <p14:sldId id="307"/>
            <p14:sldId id="261"/>
            <p14:sldId id="289"/>
            <p14:sldId id="314"/>
            <p14:sldId id="315"/>
            <p14:sldId id="283"/>
            <p14:sldId id="282"/>
            <p14:sldId id="286"/>
            <p14:sldId id="284"/>
            <p14:sldId id="293"/>
            <p14:sldId id="294"/>
            <p14:sldId id="310"/>
            <p14:sldId id="281"/>
            <p14:sldId id="285"/>
            <p14:sldId id="297"/>
          </p14:sldIdLst>
        </p14:section>
        <p14:section name="Screen_Layout (Reference)" id="{E77577F3-B540-43D1-84DD-B0221DF28DC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C51"/>
    <a:srgbClr val="B747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56"/>
  </p:normalViewPr>
  <p:slideViewPr>
    <p:cSldViewPr snapToGrid="0">
      <p:cViewPr varScale="1">
        <p:scale>
          <a:sx n="107" d="100"/>
          <a:sy n="107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914D-5899-C941-922D-01306A6F8DC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3BF6-DD12-0046-BD1A-B591D996A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17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8" name="Google Shape;1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capabilities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continue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human-level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few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decades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not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 how to design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convincingly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controllable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i.e.,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misalignment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threaten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democracy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national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collective future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malicious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actors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control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runaway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able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alignment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coordination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daunting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treaties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100% efficient. This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multilateral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democratic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powerful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dangerous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future. On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worrying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arguments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made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state-of-the-art AI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maximum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likelihood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reinforcement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reward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maximization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yield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argue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design AI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probabilistic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guarantees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capabilities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underlying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networks. This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efficient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amortized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Bayesian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inference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causal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latent causal variables -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intentions - match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Bayesian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posterior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estimation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marginalization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amortized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inference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GFlowNets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challenges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tackled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AI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systems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advance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at an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unexpected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pace,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eventually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surpassing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human-level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intelligence,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must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contemplate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potential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for major 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harm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Leading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machine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researchers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posit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these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superhuman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abilities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emerge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a few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years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a few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decades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 focus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catastrophic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scenarios: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misuse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advanced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AI by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malicious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entities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the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risk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losing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control over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superhuman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AI,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might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not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align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perfectly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human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intentions.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scenarios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entail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harm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vectors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such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cyberattacks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disinformation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bioweapons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chemical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weapons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While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regulatory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measures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significantly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decrease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catastrophic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risk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won't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infallible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To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defend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against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superhuman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threats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could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safe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systems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prevent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loss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control and design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countermeasures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 challenge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do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without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exposing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methodologies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bad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actors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concentrating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dangerous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power, 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would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threat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democracy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geopolitical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stability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proposed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solution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coordinated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network of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classified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labs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operating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under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robust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multilaterally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agreed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upon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governance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providing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decentralized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approach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5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7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8cd0144fb2_1_2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g28cd0144fb2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44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997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849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image 2">
  <p:cSld name="Texte et image 2">
    <p:bg>
      <p:bgPr>
        <a:solidFill>
          <a:srgbClr val="B9DBC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1152000" y="3220400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184" name="Google Shape;184;p7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7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6" name="Google Shape;186;p7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187" name="Google Shape;187;p7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232" name="Google Shape;232;p7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3" name="Google Shape;233;p7"/>
          <p:cNvSpPr>
            <a:spLocks noGrp="1"/>
          </p:cNvSpPr>
          <p:nvPr>
            <p:ph type="pic" idx="3"/>
          </p:nvPr>
        </p:nvSpPr>
        <p:spPr>
          <a:xfrm>
            <a:off x="7555200" y="624000"/>
            <a:ext cx="3571200" cy="53568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025">
          <p15:clr>
            <a:srgbClr val="E46962"/>
          </p15:clr>
        </p15:guide>
        <p15:guide id="4" orient="horz" pos="1521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texte 2">
  <p:cSld name="Image et texte 2">
    <p:bg>
      <p:bgPr>
        <a:solidFill>
          <a:srgbClr val="F3B69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/>
          <p:nvPr/>
        </p:nvSpPr>
        <p:spPr>
          <a:xfrm>
            <a:off x="5169600" y="0"/>
            <a:ext cx="7029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26400" cy="1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8"/>
          <p:cNvSpPr txBox="1">
            <a:spLocks noGrp="1"/>
          </p:cNvSpPr>
          <p:nvPr>
            <p:ph type="body" idx="1"/>
          </p:nvPr>
        </p:nvSpPr>
        <p:spPr>
          <a:xfrm>
            <a:off x="5640000" y="3220433"/>
            <a:ext cx="51936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8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239" name="Google Shape;239;p8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0" name="Google Shape;240;p8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1" name="Google Shape;241;p8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242" name="Google Shape;242;p8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287" name="Google Shape;287;p8"/>
          <p:cNvSpPr txBox="1">
            <a:spLocks noGrp="1"/>
          </p:cNvSpPr>
          <p:nvPr>
            <p:ph type="subTitle" idx="2"/>
          </p:nvPr>
        </p:nvSpPr>
        <p:spPr>
          <a:xfrm>
            <a:off x="5640000" y="1792833"/>
            <a:ext cx="6038400" cy="1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8" name="Google Shape;288;p8"/>
          <p:cNvSpPr>
            <a:spLocks noGrp="1"/>
          </p:cNvSpPr>
          <p:nvPr>
            <p:ph type="pic" idx="3"/>
          </p:nvPr>
        </p:nvSpPr>
        <p:spPr>
          <a:xfrm>
            <a:off x="1272000" y="2001633"/>
            <a:ext cx="3316800" cy="3316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946">
          <p15:clr>
            <a:srgbClr val="E46962"/>
          </p15:clr>
        </p15:guide>
        <p15:guide id="4" pos="2665">
          <p15:clr>
            <a:srgbClr val="E46962"/>
          </p15:clr>
        </p15:guide>
        <p15:guide id="5" pos="5517">
          <p15:clr>
            <a:srgbClr val="E46962"/>
          </p15:clr>
        </p15:guide>
        <p15:guide id="6" orient="horz" pos="1521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texte 4">
  <p:cSld name="Image et texte 4">
    <p:bg>
      <p:bgPr>
        <a:solidFill>
          <a:srgbClr val="F4DA9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/>
          <p:nvPr/>
        </p:nvSpPr>
        <p:spPr>
          <a:xfrm>
            <a:off x="5169600" y="0"/>
            <a:ext cx="7029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1" name="Google Shape;291;p9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264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body" idx="1"/>
          </p:nvPr>
        </p:nvSpPr>
        <p:spPr>
          <a:xfrm>
            <a:off x="5640000" y="2688000"/>
            <a:ext cx="3019200" cy="2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9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294" name="Google Shape;294;p9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" name="Google Shape;295;p9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6" name="Google Shape;296;p9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297" name="Google Shape;297;p9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342" name="Google Shape;342;p9"/>
          <p:cNvSpPr txBox="1">
            <a:spLocks noGrp="1"/>
          </p:cNvSpPr>
          <p:nvPr>
            <p:ph type="subTitle" idx="2"/>
          </p:nvPr>
        </p:nvSpPr>
        <p:spPr>
          <a:xfrm>
            <a:off x="5640000" y="2001600"/>
            <a:ext cx="2888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9"/>
          <p:cNvSpPr>
            <a:spLocks noGrp="1"/>
          </p:cNvSpPr>
          <p:nvPr>
            <p:ph type="pic" idx="3"/>
          </p:nvPr>
        </p:nvSpPr>
        <p:spPr>
          <a:xfrm>
            <a:off x="1272000" y="2001600"/>
            <a:ext cx="3316800" cy="33168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344" name="Google Shape;344;p9"/>
          <p:cNvCxnSpPr/>
          <p:nvPr/>
        </p:nvCxnSpPr>
        <p:spPr>
          <a:xfrm>
            <a:off x="5774400" y="2001600"/>
            <a:ext cx="276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" name="Google Shape;345;p9"/>
          <p:cNvSpPr txBox="1">
            <a:spLocks noGrp="1"/>
          </p:cNvSpPr>
          <p:nvPr>
            <p:ph type="body" idx="4"/>
          </p:nvPr>
        </p:nvSpPr>
        <p:spPr>
          <a:xfrm>
            <a:off x="8662800" y="2688000"/>
            <a:ext cx="3019200" cy="2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9"/>
          <p:cNvSpPr txBox="1">
            <a:spLocks noGrp="1"/>
          </p:cNvSpPr>
          <p:nvPr>
            <p:ph type="subTitle" idx="5"/>
          </p:nvPr>
        </p:nvSpPr>
        <p:spPr>
          <a:xfrm>
            <a:off x="8662800" y="2001600"/>
            <a:ext cx="2888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  <p:cxnSp>
        <p:nvCxnSpPr>
          <p:cNvPr id="347" name="Google Shape;347;p9"/>
          <p:cNvCxnSpPr/>
          <p:nvPr/>
        </p:nvCxnSpPr>
        <p:spPr>
          <a:xfrm>
            <a:off x="8783067" y="2001600"/>
            <a:ext cx="279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270">
          <p15:clr>
            <a:srgbClr val="E46962"/>
          </p15:clr>
        </p15:guide>
        <p15:guide id="4" pos="2665">
          <p15:clr>
            <a:srgbClr val="E46962"/>
          </p15:clr>
        </p15:guide>
        <p15:guide id="5" pos="5517">
          <p15:clr>
            <a:srgbClr val="E46962"/>
          </p15:clr>
        </p15:guide>
        <p15:guide id="6" pos="4091">
          <p15:clr>
            <a:srgbClr val="E46962"/>
          </p15:clr>
        </p15:guide>
        <p15:guide id="7" pos="4148">
          <p15:clr>
            <a:srgbClr val="E46962"/>
          </p15:clr>
        </p15:guide>
        <p15:guide id="8" pos="4034">
          <p15:clr>
            <a:srgbClr val="E46962"/>
          </p15:clr>
        </p15:guide>
        <p15:guide id="9" orient="horz" pos="946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texte 1">
  <p:cSld name="Image et texte 1">
    <p:bg>
      <p:bgPr>
        <a:solidFill>
          <a:srgbClr val="CEB3D3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"/>
          <p:cNvSpPr>
            <a:spLocks noGrp="1"/>
          </p:cNvSpPr>
          <p:nvPr>
            <p:ph type="pic" idx="2"/>
          </p:nvPr>
        </p:nvSpPr>
        <p:spPr>
          <a:xfrm>
            <a:off x="1665600" y="1598400"/>
            <a:ext cx="2467200" cy="3912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350" name="Google Shape;350;p10"/>
          <p:cNvSpPr/>
          <p:nvPr/>
        </p:nvSpPr>
        <p:spPr>
          <a:xfrm>
            <a:off x="5179200" y="0"/>
            <a:ext cx="70128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0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3994800" cy="1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2" name="Google Shape;352;p10"/>
          <p:cNvSpPr txBox="1">
            <a:spLocks noGrp="1"/>
          </p:cNvSpPr>
          <p:nvPr>
            <p:ph type="body" idx="1"/>
          </p:nvPr>
        </p:nvSpPr>
        <p:spPr>
          <a:xfrm>
            <a:off x="5640000" y="2001633"/>
            <a:ext cx="6028800" cy="4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10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354" name="Google Shape;354;p10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5" name="Google Shape;355;p10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56" name="Google Shape;356;p10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357" name="Google Shape;357;p10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402" name="Google Shape;402;p10"/>
          <p:cNvSpPr txBox="1">
            <a:spLocks noGrp="1"/>
          </p:cNvSpPr>
          <p:nvPr>
            <p:ph type="subTitle" idx="3"/>
          </p:nvPr>
        </p:nvSpPr>
        <p:spPr>
          <a:xfrm>
            <a:off x="5640000" y="291233"/>
            <a:ext cx="6028800" cy="1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946">
          <p15:clr>
            <a:srgbClr val="E46962"/>
          </p15:clr>
        </p15:guide>
        <p15:guide id="4" pos="2665">
          <p15:clr>
            <a:srgbClr val="E46962"/>
          </p15:clr>
        </p15:guide>
        <p15:guide id="5" pos="551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texte 3">
  <p:cSld name="Image et texte 3">
    <p:bg>
      <p:bgPr>
        <a:solidFill>
          <a:srgbClr val="B9DBC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"/>
          <p:cNvSpPr/>
          <p:nvPr/>
        </p:nvSpPr>
        <p:spPr>
          <a:xfrm>
            <a:off x="5169600" y="0"/>
            <a:ext cx="7029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1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264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6" name="Google Shape;406;p11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407" name="Google Shape;407;p11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8" name="Google Shape;408;p11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09" name="Google Shape;409;p11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410" name="Google Shape;410;p11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455" name="Google Shape;455;p11"/>
          <p:cNvSpPr txBox="1">
            <a:spLocks noGrp="1"/>
          </p:cNvSpPr>
          <p:nvPr>
            <p:ph type="subTitle" idx="1"/>
          </p:nvPr>
        </p:nvSpPr>
        <p:spPr>
          <a:xfrm>
            <a:off x="1152000" y="1180800"/>
            <a:ext cx="4017600" cy="1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 Medium"/>
              <a:buNone/>
              <a:defRPr sz="1467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56" name="Google Shape;456;p11"/>
          <p:cNvSpPr>
            <a:spLocks noGrp="1"/>
          </p:cNvSpPr>
          <p:nvPr>
            <p:ph type="pic" idx="2"/>
          </p:nvPr>
        </p:nvSpPr>
        <p:spPr>
          <a:xfrm>
            <a:off x="1272000" y="2568000"/>
            <a:ext cx="3316800" cy="3316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558">
          <p15:clr>
            <a:srgbClr val="E46962"/>
          </p15:clr>
        </p15:guide>
        <p15:guide id="4" pos="2665">
          <p15:clr>
            <a:srgbClr val="E46962"/>
          </p15:clr>
        </p15:guide>
        <p15:guide id="5" pos="5517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sous-titre 1">
  <p:cSld name="Titre et sous-titre 1">
    <p:bg>
      <p:bgPr>
        <a:solidFill>
          <a:srgbClr val="F4F5F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"/>
          <p:cNvSpPr txBox="1">
            <a:spLocks noGrp="1"/>
          </p:cNvSpPr>
          <p:nvPr>
            <p:ph type="title"/>
          </p:nvPr>
        </p:nvSpPr>
        <p:spPr>
          <a:xfrm>
            <a:off x="1152000" y="291235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460" name="Google Shape;460;p12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1" name="Google Shape;461;p12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2" name="Google Shape;462;p12"/>
          <p:cNvSpPr txBox="1">
            <a:spLocks noGrp="1"/>
          </p:cNvSpPr>
          <p:nvPr>
            <p:ph type="subTitle" idx="1"/>
          </p:nvPr>
        </p:nvSpPr>
        <p:spPr>
          <a:xfrm>
            <a:off x="1152000" y="1152000"/>
            <a:ext cx="59648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pos="5517">
          <p15:clr>
            <a:srgbClr val="E46962"/>
          </p15:clr>
        </p15:guide>
        <p15:guide id="3" orient="horz" pos="138">
          <p15:clr>
            <a:srgbClr val="E46962"/>
          </p15:clr>
        </p15:guide>
        <p15:guide id="4" orient="horz" pos="544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3 colonnes">
  <p:cSld name="Titre et texte sur 3 colonnes">
    <p:bg>
      <p:bgPr>
        <a:solidFill>
          <a:srgbClr val="F4F5F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body" idx="1"/>
          </p:nvPr>
        </p:nvSpPr>
        <p:spPr>
          <a:xfrm>
            <a:off x="8169600" y="2001600"/>
            <a:ext cx="3508800" cy="4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 Medium"/>
              <a:buChar char="•"/>
              <a:defRPr sz="1467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2"/>
          </p:nvPr>
        </p:nvSpPr>
        <p:spPr>
          <a:xfrm>
            <a:off x="1152000" y="2001600"/>
            <a:ext cx="3508800" cy="4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 Medium"/>
              <a:buChar char="•"/>
              <a:defRPr sz="1467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body" idx="3"/>
          </p:nvPr>
        </p:nvSpPr>
        <p:spPr>
          <a:xfrm>
            <a:off x="4660800" y="2001600"/>
            <a:ext cx="3508800" cy="4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 Medium"/>
              <a:buChar char="•"/>
              <a:defRPr sz="1467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469" name="Google Shape;469;p13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0" name="Google Shape;470;p13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02">
          <p15:clr>
            <a:srgbClr val="E46962"/>
          </p15:clr>
        </p15:guide>
        <p15:guide id="2" pos="3860">
          <p15:clr>
            <a:srgbClr val="E46962"/>
          </p15:clr>
        </p15:guide>
        <p15:guide id="3" pos="5517">
          <p15:clr>
            <a:srgbClr val="E46962"/>
          </p15:clr>
        </p15:guide>
        <p15:guide id="4" pos="544">
          <p15:clr>
            <a:srgbClr val="E46962"/>
          </p15:clr>
        </p15:guide>
        <p15:guide id="5" orient="horz" pos="138">
          <p15:clr>
            <a:srgbClr val="E46962"/>
          </p15:clr>
        </p15:guide>
        <p15:guide id="6" orient="horz" pos="94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fessors">
  <p:cSld name="Our Professors">
    <p:bg>
      <p:bgPr>
        <a:solidFill>
          <a:srgbClr val="F4F5F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"/>
          <p:cNvSpPr txBox="1">
            <a:spLocks noGrp="1"/>
          </p:cNvSpPr>
          <p:nvPr>
            <p:ph type="body" idx="1"/>
          </p:nvPr>
        </p:nvSpPr>
        <p:spPr>
          <a:xfrm>
            <a:off x="9465600" y="15312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body" idx="2"/>
          </p:nvPr>
        </p:nvSpPr>
        <p:spPr>
          <a:xfrm>
            <a:off x="2448000" y="15312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body" idx="3"/>
          </p:nvPr>
        </p:nvSpPr>
        <p:spPr>
          <a:xfrm>
            <a:off x="5956800" y="15312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477" name="Google Shape;477;p14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8" name="Google Shape;478;p14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9" name="Google Shape;479;p14"/>
          <p:cNvSpPr>
            <a:spLocks noGrp="1"/>
          </p:cNvSpPr>
          <p:nvPr>
            <p:ph type="pic" idx="4"/>
          </p:nvPr>
        </p:nvSpPr>
        <p:spPr>
          <a:xfrm>
            <a:off x="1272000" y="16512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0" name="Google Shape;480;p14"/>
          <p:cNvSpPr>
            <a:spLocks noGrp="1"/>
          </p:cNvSpPr>
          <p:nvPr>
            <p:ph type="pic" idx="5"/>
          </p:nvPr>
        </p:nvSpPr>
        <p:spPr>
          <a:xfrm>
            <a:off x="4780800" y="16512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1" name="Google Shape;481;p14"/>
          <p:cNvSpPr>
            <a:spLocks noGrp="1"/>
          </p:cNvSpPr>
          <p:nvPr>
            <p:ph type="pic" idx="6"/>
          </p:nvPr>
        </p:nvSpPr>
        <p:spPr>
          <a:xfrm>
            <a:off x="8289600" y="16512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2" name="Google Shape;482;p14"/>
          <p:cNvSpPr>
            <a:spLocks noGrp="1"/>
          </p:cNvSpPr>
          <p:nvPr>
            <p:ph type="pic" idx="7"/>
          </p:nvPr>
        </p:nvSpPr>
        <p:spPr>
          <a:xfrm>
            <a:off x="1272000" y="40704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3" name="Google Shape;483;p14"/>
          <p:cNvSpPr>
            <a:spLocks noGrp="1"/>
          </p:cNvSpPr>
          <p:nvPr>
            <p:ph type="pic" idx="8"/>
          </p:nvPr>
        </p:nvSpPr>
        <p:spPr>
          <a:xfrm>
            <a:off x="4780800" y="40704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4" name="Google Shape;484;p14"/>
          <p:cNvSpPr>
            <a:spLocks noGrp="1"/>
          </p:cNvSpPr>
          <p:nvPr>
            <p:ph type="pic" idx="9"/>
          </p:nvPr>
        </p:nvSpPr>
        <p:spPr>
          <a:xfrm>
            <a:off x="8289600" y="40704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5" name="Google Shape;485;p14"/>
          <p:cNvSpPr txBox="1">
            <a:spLocks noGrp="1"/>
          </p:cNvSpPr>
          <p:nvPr>
            <p:ph type="body" idx="13"/>
          </p:nvPr>
        </p:nvSpPr>
        <p:spPr>
          <a:xfrm>
            <a:off x="9465600" y="39504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6" name="Google Shape;486;p14"/>
          <p:cNvSpPr txBox="1">
            <a:spLocks noGrp="1"/>
          </p:cNvSpPr>
          <p:nvPr>
            <p:ph type="body" idx="14"/>
          </p:nvPr>
        </p:nvSpPr>
        <p:spPr>
          <a:xfrm>
            <a:off x="2448000" y="39504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7" name="Google Shape;487;p14"/>
          <p:cNvSpPr txBox="1">
            <a:spLocks noGrp="1"/>
          </p:cNvSpPr>
          <p:nvPr>
            <p:ph type="body" idx="15"/>
          </p:nvPr>
        </p:nvSpPr>
        <p:spPr>
          <a:xfrm>
            <a:off x="5956800" y="39504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cxnSp>
        <p:nvCxnSpPr>
          <p:cNvPr id="488" name="Google Shape;488;p14"/>
          <p:cNvCxnSpPr/>
          <p:nvPr/>
        </p:nvCxnSpPr>
        <p:spPr>
          <a:xfrm>
            <a:off x="1272000" y="15373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14"/>
          <p:cNvCxnSpPr/>
          <p:nvPr/>
        </p:nvCxnSpPr>
        <p:spPr>
          <a:xfrm>
            <a:off x="4780800" y="15373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14"/>
          <p:cNvCxnSpPr/>
          <p:nvPr/>
        </p:nvCxnSpPr>
        <p:spPr>
          <a:xfrm>
            <a:off x="8289600" y="15373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p14"/>
          <p:cNvCxnSpPr/>
          <p:nvPr/>
        </p:nvCxnSpPr>
        <p:spPr>
          <a:xfrm>
            <a:off x="1272000" y="39570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Google Shape;492;p14"/>
          <p:cNvCxnSpPr/>
          <p:nvPr/>
        </p:nvCxnSpPr>
        <p:spPr>
          <a:xfrm>
            <a:off x="4780800" y="39570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p14"/>
          <p:cNvCxnSpPr/>
          <p:nvPr/>
        </p:nvCxnSpPr>
        <p:spPr>
          <a:xfrm>
            <a:off x="8289600" y="39570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02">
          <p15:clr>
            <a:srgbClr val="E46962"/>
          </p15:clr>
        </p15:guide>
        <p15:guide id="2" pos="3860">
          <p15:clr>
            <a:srgbClr val="E46962"/>
          </p15:clr>
        </p15:guide>
        <p15:guide id="3" pos="5517">
          <p15:clr>
            <a:srgbClr val="E46962"/>
          </p15:clr>
        </p15:guide>
        <p15:guide id="4" pos="544">
          <p15:clr>
            <a:srgbClr val="E46962"/>
          </p15:clr>
        </p15:guide>
        <p15:guide id="5" orient="horz" pos="138">
          <p15:clr>
            <a:srgbClr val="E46962"/>
          </p15:clr>
        </p15:guide>
        <p15:guide id="6" orient="horz" pos="780">
          <p15:clr>
            <a:srgbClr val="E46962"/>
          </p15:clr>
        </p15:guide>
        <p15:guide id="7" orient="horz" pos="1923">
          <p15:clr>
            <a:srgbClr val="E46962"/>
          </p15:clr>
        </p15:guide>
        <p15:guide id="8" orient="horz" pos="1866">
          <p15:clr>
            <a:srgbClr val="E46962"/>
          </p15:clr>
        </p15:guide>
        <p15:guide id="9" orient="horz" pos="726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 type="twoColTx">
  <p:cSld name="Title and 2 columns">
    <p:bg>
      <p:bgPr>
        <a:solidFill>
          <a:srgbClr val="F4F5F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5"/>
          <p:cNvSpPr/>
          <p:nvPr/>
        </p:nvSpPr>
        <p:spPr>
          <a:xfrm>
            <a:off x="6415400" y="0"/>
            <a:ext cx="577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5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body" idx="1"/>
          </p:nvPr>
        </p:nvSpPr>
        <p:spPr>
          <a:xfrm>
            <a:off x="1152000" y="2001600"/>
            <a:ext cx="5263200" cy="4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body" idx="2"/>
          </p:nvPr>
        </p:nvSpPr>
        <p:spPr>
          <a:xfrm>
            <a:off x="6864300" y="2001600"/>
            <a:ext cx="481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500" name="Google Shape;500;p15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1" name="Google Shape;501;p15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02" name="Google Shape;502;p15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503" name="Google Shape;503;p15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243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946">
          <p15:clr>
            <a:srgbClr val="E46962"/>
          </p15:clr>
        </p15:guide>
        <p15:guide id="4" pos="3031">
          <p15:clr>
            <a:srgbClr val="E46962"/>
          </p15:clr>
        </p15:guide>
        <p15:guide id="5" pos="5517">
          <p15:clr>
            <a:srgbClr val="E46962"/>
          </p15:clr>
        </p15:guide>
        <p15:guide id="6" pos="544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sous-titre 2">
  <p:cSld name="Titre et sous-titre 2">
    <p:bg>
      <p:bgPr>
        <a:solidFill>
          <a:srgbClr val="F4F5F1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6"/>
          <p:cNvSpPr txBox="1">
            <a:spLocks noGrp="1"/>
          </p:cNvSpPr>
          <p:nvPr>
            <p:ph type="title"/>
          </p:nvPr>
        </p:nvSpPr>
        <p:spPr>
          <a:xfrm>
            <a:off x="1152000" y="291235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6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551" name="Google Shape;551;p16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2" name="Google Shape;552;p16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3" name="Google Shape;553;p16"/>
          <p:cNvSpPr txBox="1">
            <a:spLocks noGrp="1"/>
          </p:cNvSpPr>
          <p:nvPr>
            <p:ph type="subTitle" idx="1"/>
          </p:nvPr>
        </p:nvSpPr>
        <p:spPr>
          <a:xfrm>
            <a:off x="1152000" y="2001600"/>
            <a:ext cx="3453600" cy="3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pos="5517">
          <p15:clr>
            <a:srgbClr val="E46962"/>
          </p15:clr>
        </p15:guide>
        <p15:guide id="3" orient="horz" pos="138">
          <p15:clr>
            <a:srgbClr val="E46962"/>
          </p15:clr>
        </p15:guide>
        <p15:guide id="4" orient="horz" pos="544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786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4 colonnes">
  <p:cSld name="Titre et texte sur 4 colonnes">
    <p:bg>
      <p:bgPr>
        <a:solidFill>
          <a:srgbClr val="F4F5F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7"/>
          <p:cNvSpPr txBox="1">
            <a:spLocks noGrp="1"/>
          </p:cNvSpPr>
          <p:nvPr>
            <p:ph type="body" idx="1"/>
          </p:nvPr>
        </p:nvSpPr>
        <p:spPr>
          <a:xfrm>
            <a:off x="6415200" y="2001600"/>
            <a:ext cx="26316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 Medium"/>
              <a:buChar char="•"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56" name="Google Shape;556;p17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7"/>
          <p:cNvSpPr txBox="1">
            <a:spLocks noGrp="1"/>
          </p:cNvSpPr>
          <p:nvPr>
            <p:ph type="body" idx="2"/>
          </p:nvPr>
        </p:nvSpPr>
        <p:spPr>
          <a:xfrm>
            <a:off x="1152000" y="2001600"/>
            <a:ext cx="26316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 Medium"/>
              <a:buChar char="•"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17"/>
          <p:cNvSpPr txBox="1">
            <a:spLocks noGrp="1"/>
          </p:cNvSpPr>
          <p:nvPr>
            <p:ph type="body" idx="3"/>
          </p:nvPr>
        </p:nvSpPr>
        <p:spPr>
          <a:xfrm>
            <a:off x="3783600" y="2001600"/>
            <a:ext cx="26316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 Medium"/>
              <a:buChar char="•"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17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560" name="Google Shape;560;p17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1" name="Google Shape;561;p17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2" name="Google Shape;562;p17"/>
          <p:cNvSpPr txBox="1">
            <a:spLocks noGrp="1"/>
          </p:cNvSpPr>
          <p:nvPr>
            <p:ph type="body" idx="4"/>
          </p:nvPr>
        </p:nvSpPr>
        <p:spPr>
          <a:xfrm>
            <a:off x="9046800" y="2001600"/>
            <a:ext cx="26316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 Medium"/>
              <a:buChar char="•"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60">
          <p15:clr>
            <a:srgbClr val="E46962"/>
          </p15:clr>
        </p15:guide>
        <p15:guide id="2" pos="5517">
          <p15:clr>
            <a:srgbClr val="E46962"/>
          </p15:clr>
        </p15:guide>
        <p15:guide id="3" pos="544">
          <p15:clr>
            <a:srgbClr val="E46962"/>
          </p15:clr>
        </p15:guide>
        <p15:guide id="4" orient="horz" pos="138">
          <p15:clr>
            <a:srgbClr val="E46962"/>
          </p15:clr>
        </p15:guide>
        <p15:guide id="5" orient="horz" pos="946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5 colonnes">
  <p:cSld name="Titre et texte sur 5 colonnes">
    <p:bg>
      <p:bgPr>
        <a:solidFill>
          <a:srgbClr val="F4F5F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"/>
          <p:cNvSpPr txBox="1">
            <a:spLocks noGrp="1"/>
          </p:cNvSpPr>
          <p:nvPr>
            <p:ph type="body" idx="1"/>
          </p:nvPr>
        </p:nvSpPr>
        <p:spPr>
          <a:xfrm>
            <a:off x="5362567" y="2001600"/>
            <a:ext cx="21052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Char char="•"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565" name="Google Shape;565;p18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8"/>
          <p:cNvSpPr txBox="1">
            <a:spLocks noGrp="1"/>
          </p:cNvSpPr>
          <p:nvPr>
            <p:ph type="body" idx="2"/>
          </p:nvPr>
        </p:nvSpPr>
        <p:spPr>
          <a:xfrm>
            <a:off x="1152000" y="2001600"/>
            <a:ext cx="21052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Char char="•"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567" name="Google Shape;567;p18"/>
          <p:cNvSpPr txBox="1">
            <a:spLocks noGrp="1"/>
          </p:cNvSpPr>
          <p:nvPr>
            <p:ph type="body" idx="3"/>
          </p:nvPr>
        </p:nvSpPr>
        <p:spPr>
          <a:xfrm>
            <a:off x="3257200" y="2001600"/>
            <a:ext cx="21052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Char char="•"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568" name="Google Shape;568;p18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569" name="Google Shape;569;p18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0" name="Google Shape;570;p18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1" name="Google Shape;571;p18"/>
          <p:cNvSpPr txBox="1">
            <a:spLocks noGrp="1"/>
          </p:cNvSpPr>
          <p:nvPr>
            <p:ph type="body" idx="4"/>
          </p:nvPr>
        </p:nvSpPr>
        <p:spPr>
          <a:xfrm>
            <a:off x="7467767" y="2001600"/>
            <a:ext cx="21052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Char char="•"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572" name="Google Shape;572;p18"/>
          <p:cNvSpPr txBox="1">
            <a:spLocks noGrp="1"/>
          </p:cNvSpPr>
          <p:nvPr>
            <p:ph type="body" idx="5"/>
          </p:nvPr>
        </p:nvSpPr>
        <p:spPr>
          <a:xfrm>
            <a:off x="9573300" y="2001600"/>
            <a:ext cx="21052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Char char="•"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pos="5517">
          <p15:clr>
            <a:srgbClr val="E46962"/>
          </p15:clr>
        </p15:guide>
        <p15:guide id="3" pos="1539">
          <p15:clr>
            <a:srgbClr val="E46962"/>
          </p15:clr>
        </p15:guide>
        <p15:guide id="4" orient="horz" pos="138">
          <p15:clr>
            <a:srgbClr val="E46962"/>
          </p15:clr>
        </p15:guide>
        <p15:guide id="5" orient="horz" pos="946">
          <p15:clr>
            <a:srgbClr val="E46962"/>
          </p15:clr>
        </p15:guide>
        <p15:guide id="6" pos="2533">
          <p15:clr>
            <a:srgbClr val="E46962"/>
          </p15:clr>
        </p15:guide>
        <p15:guide id="7" pos="3528">
          <p15:clr>
            <a:srgbClr val="E46962"/>
          </p15:clr>
        </p15:guide>
        <p15:guide id="8" pos="4523">
          <p15:clr>
            <a:srgbClr val="E46962"/>
          </p15:clr>
        </p15:guide>
        <p15:guide id="9" pos="1596">
          <p15:clr>
            <a:srgbClr val="E46962"/>
          </p15:clr>
        </p15:guide>
        <p15:guide id="10" pos="1482">
          <p15:clr>
            <a:srgbClr val="E46962"/>
          </p15:clr>
        </p15:guide>
        <p15:guide id="11" pos="2477">
          <p15:clr>
            <a:srgbClr val="E46962"/>
          </p15:clr>
        </p15:guide>
        <p15:guide id="12" pos="2590">
          <p15:clr>
            <a:srgbClr val="E46962"/>
          </p15:clr>
        </p15:guide>
        <p15:guide id="13" pos="3471">
          <p15:clr>
            <a:srgbClr val="E46962"/>
          </p15:clr>
        </p15:guide>
        <p15:guide id="14" pos="3585">
          <p15:clr>
            <a:srgbClr val="E46962"/>
          </p15:clr>
        </p15:guide>
        <p15:guide id="15" pos="4466">
          <p15:clr>
            <a:srgbClr val="E46962"/>
          </p15:clr>
        </p15:guide>
        <p15:guide id="16" pos="4579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que avec texte 1">
  <p:cSld name="Graphique avec texte 1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9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1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9"/>
          <p:cNvSpPr txBox="1">
            <a:spLocks noGrp="1"/>
          </p:cNvSpPr>
          <p:nvPr>
            <p:ph type="body" idx="1"/>
          </p:nvPr>
        </p:nvSpPr>
        <p:spPr>
          <a:xfrm>
            <a:off x="1152000" y="2768537"/>
            <a:ext cx="3159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19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577" name="Google Shape;577;p19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19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1152000" y="1297333"/>
            <a:ext cx="3159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613">
          <p15:clr>
            <a:srgbClr val="E46962"/>
          </p15:clr>
        </p15:guide>
        <p15:guide id="4" orient="horz" pos="1308">
          <p15:clr>
            <a:srgbClr val="E46962"/>
          </p15:clr>
        </p15:guide>
        <p15:guide id="5" pos="5513">
          <p15:clr>
            <a:srgbClr val="E46962"/>
          </p15:clr>
        </p15:guide>
        <p15:guide id="6" pos="2113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que avec texte 2">
  <p:cSld name="Graphique avec texte 2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0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1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82" name="Google Shape;582;p20"/>
          <p:cNvSpPr txBox="1">
            <a:spLocks noGrp="1"/>
          </p:cNvSpPr>
          <p:nvPr>
            <p:ph type="body" idx="1"/>
          </p:nvPr>
        </p:nvSpPr>
        <p:spPr>
          <a:xfrm>
            <a:off x="1152000" y="2768536"/>
            <a:ext cx="4011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20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584" name="Google Shape;584;p20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5" name="Google Shape;585;p20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20"/>
          <p:cNvSpPr txBox="1">
            <a:spLocks noGrp="1"/>
          </p:cNvSpPr>
          <p:nvPr>
            <p:ph type="subTitle" idx="2"/>
          </p:nvPr>
        </p:nvSpPr>
        <p:spPr>
          <a:xfrm>
            <a:off x="1152000" y="1297333"/>
            <a:ext cx="4011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613">
          <p15:clr>
            <a:srgbClr val="E46962"/>
          </p15:clr>
        </p15:guide>
        <p15:guide id="4" orient="horz" pos="1308">
          <p15:clr>
            <a:srgbClr val="E46962"/>
          </p15:clr>
        </p15:guide>
        <p15:guide id="5" pos="5513">
          <p15:clr>
            <a:srgbClr val="E46962"/>
          </p15:clr>
        </p15:guide>
        <p15:guide id="6" pos="2633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ans mosaïque">
  <p:cSld name="Titre sans mosaïque">
    <p:bg>
      <p:bgPr>
        <a:solidFill>
          <a:schemeClr val="dk1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1"/>
          <p:cNvSpPr txBox="1">
            <a:spLocks noGrp="1"/>
          </p:cNvSpPr>
          <p:nvPr>
            <p:ph type="ctrTitle"/>
          </p:nvPr>
        </p:nvSpPr>
        <p:spPr>
          <a:xfrm>
            <a:off x="1272000" y="3812369"/>
            <a:ext cx="7894800" cy="88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9" name="Google Shape;589;p21"/>
          <p:cNvSpPr txBox="1">
            <a:spLocks noGrp="1"/>
          </p:cNvSpPr>
          <p:nvPr>
            <p:ph type="subTitle" idx="1"/>
          </p:nvPr>
        </p:nvSpPr>
        <p:spPr>
          <a:xfrm>
            <a:off x="1272000" y="4849633"/>
            <a:ext cx="7894800" cy="1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0" name="Google Shape;590;p21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grpSp>
        <p:nvGrpSpPr>
          <p:cNvPr id="591" name="Google Shape;591;p21"/>
          <p:cNvGrpSpPr/>
          <p:nvPr/>
        </p:nvGrpSpPr>
        <p:grpSpPr>
          <a:xfrm>
            <a:off x="1409794" y="513505"/>
            <a:ext cx="1631813" cy="482591"/>
            <a:chOff x="249750" y="1780450"/>
            <a:chExt cx="7107200" cy="2090950"/>
          </a:xfrm>
        </p:grpSpPr>
        <p:sp>
          <p:nvSpPr>
            <p:cNvPr id="592" name="Google Shape;592;p21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cxnSp>
        <p:nvCxnSpPr>
          <p:cNvPr id="637" name="Google Shape;637;p21"/>
          <p:cNvCxnSpPr/>
          <p:nvPr/>
        </p:nvCxnSpPr>
        <p:spPr>
          <a:xfrm>
            <a:off x="1399167" y="1238400"/>
            <a:ext cx="940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5">
          <p15:clr>
            <a:srgbClr val="E46962"/>
          </p15:clr>
        </p15:guide>
        <p15:guide id="2" pos="5518">
          <p15:clr>
            <a:srgbClr val="E46962"/>
          </p15:clr>
        </p15:guide>
        <p15:guide id="3" orient="horz" pos="2291">
          <p15:clr>
            <a:srgbClr val="E46962"/>
          </p15:clr>
        </p15:guide>
        <p15:guide id="4" orient="horz" pos="2220">
          <p15:clr>
            <a:srgbClr val="E46962"/>
          </p15:clr>
        </p15:guide>
        <p15:guide id="5" orient="horz" pos="585">
          <p15:clr>
            <a:srgbClr val="E46962"/>
          </p15:clr>
        </p15:guide>
        <p15:guide id="6" orient="horz" pos="2792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rgbClr val="F2C1D3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2"/>
          <p:cNvSpPr txBox="1">
            <a:spLocks noGrp="1"/>
          </p:cNvSpPr>
          <p:nvPr>
            <p:ph type="title"/>
          </p:nvPr>
        </p:nvSpPr>
        <p:spPr>
          <a:xfrm>
            <a:off x="1152000" y="1101767"/>
            <a:ext cx="59648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Work Sans Medium"/>
              <a:buNone/>
              <a:defRPr sz="4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40" name="Google Shape;640;p22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sp>
        <p:nvSpPr>
          <p:cNvPr id="641" name="Google Shape;641;p22"/>
          <p:cNvSpPr txBox="1">
            <a:spLocks noGrp="1"/>
          </p:cNvSpPr>
          <p:nvPr>
            <p:ph type="subTitle" idx="1"/>
          </p:nvPr>
        </p:nvSpPr>
        <p:spPr>
          <a:xfrm>
            <a:off x="1152000" y="3673367"/>
            <a:ext cx="59648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42" name="Google Shape;642;p22"/>
          <p:cNvSpPr>
            <a:spLocks noGrp="1"/>
          </p:cNvSpPr>
          <p:nvPr>
            <p:ph type="pic" idx="2"/>
          </p:nvPr>
        </p:nvSpPr>
        <p:spPr>
          <a:xfrm>
            <a:off x="7439533" y="1470533"/>
            <a:ext cx="3796400" cy="3923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3" name="Google Shape;643;p22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735">
          <p15:clr>
            <a:srgbClr val="E46962"/>
          </p15:clr>
        </p15:guide>
        <p15:guide id="3" orient="horz" pos="521">
          <p15:clr>
            <a:srgbClr val="E46962"/>
          </p15:clr>
        </p15:guide>
        <p15:guide id="4" pos="3362">
          <p15:clr>
            <a:srgbClr val="E46962"/>
          </p15:clr>
        </p15:guide>
        <p15:guide id="5" orient="horz" pos="113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rgbClr val="B9DBC1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3"/>
          <p:cNvSpPr txBox="1">
            <a:spLocks noGrp="1"/>
          </p:cNvSpPr>
          <p:nvPr>
            <p:ph type="title"/>
          </p:nvPr>
        </p:nvSpPr>
        <p:spPr>
          <a:xfrm>
            <a:off x="1152000" y="1101767"/>
            <a:ext cx="59648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Work Sans Medium"/>
              <a:buNone/>
              <a:defRPr sz="4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46" name="Google Shape;646;p23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sp>
        <p:nvSpPr>
          <p:cNvPr id="647" name="Google Shape;647;p23"/>
          <p:cNvSpPr txBox="1">
            <a:spLocks noGrp="1"/>
          </p:cNvSpPr>
          <p:nvPr>
            <p:ph type="subTitle" idx="1"/>
          </p:nvPr>
        </p:nvSpPr>
        <p:spPr>
          <a:xfrm>
            <a:off x="1152000" y="3673367"/>
            <a:ext cx="59648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48" name="Google Shape;648;p23"/>
          <p:cNvSpPr>
            <a:spLocks noGrp="1"/>
          </p:cNvSpPr>
          <p:nvPr>
            <p:ph type="pic" idx="2"/>
          </p:nvPr>
        </p:nvSpPr>
        <p:spPr>
          <a:xfrm>
            <a:off x="7439533" y="1470533"/>
            <a:ext cx="3796400" cy="3923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9" name="Google Shape;649;p23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735">
          <p15:clr>
            <a:srgbClr val="E46962"/>
          </p15:clr>
        </p15:guide>
        <p15:guide id="3" orient="horz" pos="521">
          <p15:clr>
            <a:srgbClr val="E46962"/>
          </p15:clr>
        </p15:guide>
        <p15:guide id="4" pos="3362">
          <p15:clr>
            <a:srgbClr val="E46962"/>
          </p15:clr>
        </p15:guide>
        <p15:guide id="5" orient="horz" pos="113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rgbClr val="F4DA92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4"/>
          <p:cNvSpPr txBox="1">
            <a:spLocks noGrp="1"/>
          </p:cNvSpPr>
          <p:nvPr>
            <p:ph type="title"/>
          </p:nvPr>
        </p:nvSpPr>
        <p:spPr>
          <a:xfrm>
            <a:off x="1152000" y="1101767"/>
            <a:ext cx="59648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Work Sans Medium"/>
              <a:buNone/>
              <a:defRPr sz="4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sp>
        <p:nvSpPr>
          <p:cNvPr id="653" name="Google Shape;653;p24"/>
          <p:cNvSpPr txBox="1">
            <a:spLocks noGrp="1"/>
          </p:cNvSpPr>
          <p:nvPr>
            <p:ph type="subTitle" idx="1"/>
          </p:nvPr>
        </p:nvSpPr>
        <p:spPr>
          <a:xfrm>
            <a:off x="1152000" y="3673367"/>
            <a:ext cx="59648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54" name="Google Shape;654;p24"/>
          <p:cNvSpPr>
            <a:spLocks noGrp="1"/>
          </p:cNvSpPr>
          <p:nvPr>
            <p:ph type="pic" idx="2"/>
          </p:nvPr>
        </p:nvSpPr>
        <p:spPr>
          <a:xfrm>
            <a:off x="7439533" y="1470533"/>
            <a:ext cx="3796400" cy="3923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55" name="Google Shape;655;p24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735">
          <p15:clr>
            <a:srgbClr val="E46962"/>
          </p15:clr>
        </p15:guide>
        <p15:guide id="3" orient="horz" pos="521">
          <p15:clr>
            <a:srgbClr val="E46962"/>
          </p15:clr>
        </p15:guide>
        <p15:guide id="4" pos="3362">
          <p15:clr>
            <a:srgbClr val="E46962"/>
          </p15:clr>
        </p15:guide>
        <p15:guide id="5" orient="horz" pos="113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rgbClr val="F3B692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5"/>
          <p:cNvSpPr txBox="1">
            <a:spLocks noGrp="1"/>
          </p:cNvSpPr>
          <p:nvPr>
            <p:ph type="title"/>
          </p:nvPr>
        </p:nvSpPr>
        <p:spPr>
          <a:xfrm>
            <a:off x="1152000" y="1101767"/>
            <a:ext cx="59648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Work Sans Medium"/>
              <a:buNone/>
              <a:defRPr sz="4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8" name="Google Shape;658;p25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sp>
        <p:nvSpPr>
          <p:cNvPr id="659" name="Google Shape;659;p25"/>
          <p:cNvSpPr txBox="1">
            <a:spLocks noGrp="1"/>
          </p:cNvSpPr>
          <p:nvPr>
            <p:ph type="subTitle" idx="1"/>
          </p:nvPr>
        </p:nvSpPr>
        <p:spPr>
          <a:xfrm>
            <a:off x="1152000" y="3673367"/>
            <a:ext cx="59648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60" name="Google Shape;660;p25"/>
          <p:cNvSpPr>
            <a:spLocks noGrp="1"/>
          </p:cNvSpPr>
          <p:nvPr>
            <p:ph type="pic" idx="2"/>
          </p:nvPr>
        </p:nvSpPr>
        <p:spPr>
          <a:xfrm>
            <a:off x="7439533" y="1470533"/>
            <a:ext cx="3796400" cy="3923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61" name="Google Shape;661;p25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735">
          <p15:clr>
            <a:srgbClr val="E46962"/>
          </p15:clr>
        </p15:guide>
        <p15:guide id="3" orient="horz" pos="521">
          <p15:clr>
            <a:srgbClr val="E46962"/>
          </p15:clr>
        </p15:guide>
        <p15:guide id="4" pos="3362">
          <p15:clr>
            <a:srgbClr val="E46962"/>
          </p15:clr>
        </p15:guide>
        <p15:guide id="5" orient="horz" pos="113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2 colonnes">
  <p:cSld name="Titre et texte sur 2 colonnes">
    <p:bg>
      <p:bgPr>
        <a:solidFill>
          <a:srgbClr val="F4F5F1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6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26"/>
          <p:cNvSpPr txBox="1">
            <a:spLocks noGrp="1"/>
          </p:cNvSpPr>
          <p:nvPr>
            <p:ph type="body" idx="1"/>
          </p:nvPr>
        </p:nvSpPr>
        <p:spPr>
          <a:xfrm>
            <a:off x="1152000" y="2001600"/>
            <a:ext cx="5262800" cy="4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body" idx="2"/>
          </p:nvPr>
        </p:nvSpPr>
        <p:spPr>
          <a:xfrm>
            <a:off x="6415600" y="2001600"/>
            <a:ext cx="52628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6" name="Google Shape;666;p26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667" name="Google Shape;667;p26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8" name="Google Shape;668;p26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31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946">
          <p15:clr>
            <a:srgbClr val="E46962"/>
          </p15:clr>
        </p15:guide>
        <p15:guide id="4" pos="544">
          <p15:clr>
            <a:srgbClr val="E46962"/>
          </p15:clr>
        </p15:guide>
        <p15:guide id="5" pos="5517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751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/>
            </a:lvl1pPr>
            <a:lvl2pPr marL="914400" lvl="1" indent="-4419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2400" b="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3pPr>
            <a:lvl4pPr marL="1828800" lvl="3" indent="-3886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251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image 3">
  <p:cSld name="Texte et image 3">
    <p:bg>
      <p:bgPr>
        <a:solidFill>
          <a:srgbClr val="A9DAE9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7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72" name="Google Shape;672;p27"/>
          <p:cNvSpPr txBox="1">
            <a:spLocks noGrp="1"/>
          </p:cNvSpPr>
          <p:nvPr>
            <p:ph type="body" idx="1"/>
          </p:nvPr>
        </p:nvSpPr>
        <p:spPr>
          <a:xfrm>
            <a:off x="1152000" y="3220400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27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674" name="Google Shape;674;p27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5" name="Google Shape;675;p27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76" name="Google Shape;676;p27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677" name="Google Shape;677;p27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722" name="Google Shape;722;p27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23" name="Google Shape;723;p27"/>
          <p:cNvSpPr>
            <a:spLocks noGrp="1"/>
          </p:cNvSpPr>
          <p:nvPr>
            <p:ph type="pic" idx="3"/>
          </p:nvPr>
        </p:nvSpPr>
        <p:spPr>
          <a:xfrm>
            <a:off x="7439533" y="1470533"/>
            <a:ext cx="3796800" cy="392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025">
          <p15:clr>
            <a:srgbClr val="E46962"/>
          </p15:clr>
        </p15:guide>
        <p15:guide id="4" orient="horz" pos="1521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image 4">
  <p:cSld name="Texte et image 4">
    <p:bg>
      <p:bgPr>
        <a:solidFill>
          <a:srgbClr val="F2C1D3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8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8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7" name="Google Shape;727;p28"/>
          <p:cNvSpPr txBox="1">
            <a:spLocks noGrp="1"/>
          </p:cNvSpPr>
          <p:nvPr>
            <p:ph type="body" idx="1"/>
          </p:nvPr>
        </p:nvSpPr>
        <p:spPr>
          <a:xfrm>
            <a:off x="1152000" y="3220400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28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729" name="Google Shape;729;p28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0" name="Google Shape;730;p28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31" name="Google Shape;731;p28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732" name="Google Shape;732;p28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777" name="Google Shape;777;p28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78" name="Google Shape;778;p28"/>
          <p:cNvSpPr>
            <a:spLocks noGrp="1"/>
          </p:cNvSpPr>
          <p:nvPr>
            <p:ph type="pic" idx="3"/>
          </p:nvPr>
        </p:nvSpPr>
        <p:spPr>
          <a:xfrm>
            <a:off x="7266367" y="1377967"/>
            <a:ext cx="4102000" cy="410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025">
          <p15:clr>
            <a:srgbClr val="E46962"/>
          </p15:clr>
        </p15:guide>
        <p15:guide id="4" orient="horz" pos="1521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image 5">
  <p:cSld name="Texte et image 5">
    <p:bg>
      <p:bgPr>
        <a:solidFill>
          <a:srgbClr val="A0AAB7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9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9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2" name="Google Shape;782;p29"/>
          <p:cNvSpPr txBox="1">
            <a:spLocks noGrp="1"/>
          </p:cNvSpPr>
          <p:nvPr>
            <p:ph type="body" idx="1"/>
          </p:nvPr>
        </p:nvSpPr>
        <p:spPr>
          <a:xfrm>
            <a:off x="1152000" y="3220400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783" name="Google Shape;783;p29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784" name="Google Shape;784;p29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5" name="Google Shape;785;p29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86" name="Google Shape;786;p29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787" name="Google Shape;787;p29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832" name="Google Shape;832;p29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33" name="Google Shape;833;p29"/>
          <p:cNvSpPr>
            <a:spLocks noGrp="1"/>
          </p:cNvSpPr>
          <p:nvPr>
            <p:ph type="pic" idx="3"/>
          </p:nvPr>
        </p:nvSpPr>
        <p:spPr>
          <a:xfrm>
            <a:off x="7266367" y="1377967"/>
            <a:ext cx="4102000" cy="410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025">
          <p15:clr>
            <a:srgbClr val="E46962"/>
          </p15:clr>
        </p15:guide>
        <p15:guide id="4" orient="horz" pos="1521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texte 5">
  <p:cSld name="Image et texte 5">
    <p:bg>
      <p:bgPr>
        <a:solidFill>
          <a:srgbClr val="EC9191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0"/>
          <p:cNvSpPr/>
          <p:nvPr/>
        </p:nvSpPr>
        <p:spPr>
          <a:xfrm>
            <a:off x="5169600" y="0"/>
            <a:ext cx="7029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36" name="Google Shape;836;p30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264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37" name="Google Shape;837;p30"/>
          <p:cNvSpPr txBox="1">
            <a:spLocks noGrp="1"/>
          </p:cNvSpPr>
          <p:nvPr>
            <p:ph type="body" idx="1"/>
          </p:nvPr>
        </p:nvSpPr>
        <p:spPr>
          <a:xfrm>
            <a:off x="5640000" y="2688000"/>
            <a:ext cx="3019200" cy="2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p30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839" name="Google Shape;839;p30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0" name="Google Shape;840;p30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41" name="Google Shape;841;p30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842" name="Google Shape;842;p30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887" name="Google Shape;887;p30"/>
          <p:cNvSpPr txBox="1">
            <a:spLocks noGrp="1"/>
          </p:cNvSpPr>
          <p:nvPr>
            <p:ph type="subTitle" idx="2"/>
          </p:nvPr>
        </p:nvSpPr>
        <p:spPr>
          <a:xfrm>
            <a:off x="5640000" y="2001600"/>
            <a:ext cx="2888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30"/>
          <p:cNvSpPr>
            <a:spLocks noGrp="1"/>
          </p:cNvSpPr>
          <p:nvPr>
            <p:ph type="pic" idx="3"/>
          </p:nvPr>
        </p:nvSpPr>
        <p:spPr>
          <a:xfrm>
            <a:off x="1272000" y="2001600"/>
            <a:ext cx="3316800" cy="33168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889" name="Google Shape;889;p30"/>
          <p:cNvCxnSpPr/>
          <p:nvPr/>
        </p:nvCxnSpPr>
        <p:spPr>
          <a:xfrm>
            <a:off x="5774400" y="2001600"/>
            <a:ext cx="276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30"/>
          <p:cNvSpPr txBox="1">
            <a:spLocks noGrp="1"/>
          </p:cNvSpPr>
          <p:nvPr>
            <p:ph type="body" idx="4"/>
          </p:nvPr>
        </p:nvSpPr>
        <p:spPr>
          <a:xfrm>
            <a:off x="8662800" y="2688000"/>
            <a:ext cx="3019200" cy="2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891" name="Google Shape;891;p30"/>
          <p:cNvSpPr txBox="1">
            <a:spLocks noGrp="1"/>
          </p:cNvSpPr>
          <p:nvPr>
            <p:ph type="subTitle" idx="5"/>
          </p:nvPr>
        </p:nvSpPr>
        <p:spPr>
          <a:xfrm>
            <a:off x="8662800" y="2001600"/>
            <a:ext cx="2888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  <p:cxnSp>
        <p:nvCxnSpPr>
          <p:cNvPr id="892" name="Google Shape;892;p30"/>
          <p:cNvCxnSpPr/>
          <p:nvPr/>
        </p:nvCxnSpPr>
        <p:spPr>
          <a:xfrm>
            <a:off x="8783067" y="2001600"/>
            <a:ext cx="279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270">
          <p15:clr>
            <a:srgbClr val="E46962"/>
          </p15:clr>
        </p15:guide>
        <p15:guide id="4" pos="2665">
          <p15:clr>
            <a:srgbClr val="E46962"/>
          </p15:clr>
        </p15:guide>
        <p15:guide id="5" pos="5517">
          <p15:clr>
            <a:srgbClr val="E46962"/>
          </p15:clr>
        </p15:guide>
        <p15:guide id="6" pos="4091">
          <p15:clr>
            <a:srgbClr val="E46962"/>
          </p15:clr>
        </p15:guide>
        <p15:guide id="7" pos="4148">
          <p15:clr>
            <a:srgbClr val="E46962"/>
          </p15:clr>
        </p15:guide>
        <p15:guide id="8" pos="4034">
          <p15:clr>
            <a:srgbClr val="E46962"/>
          </p15:clr>
        </p15:guide>
        <p15:guide id="9" orient="horz" pos="946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extrait">
  <p:cSld name="Texte et extrait">
    <p:bg>
      <p:bgPr>
        <a:solidFill>
          <a:srgbClr val="A9DAE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1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body" idx="1"/>
          </p:nvPr>
        </p:nvSpPr>
        <p:spPr>
          <a:xfrm>
            <a:off x="1152000" y="3220400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898" name="Google Shape;898;p31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9" name="Google Shape;899;p31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00" name="Google Shape;900;p31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901" name="Google Shape;901;p31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946" name="Google Shape;946;p31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025">
          <p15:clr>
            <a:srgbClr val="E46962"/>
          </p15:clr>
        </p15:guide>
        <p15:guide id="4" orient="horz" pos="1521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2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949" name="Google Shape;949;p32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0" name="Google Shape;950;p32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3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5032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lvl1pPr>
            <a:lvl2pPr marL="1219170" lvl="1" indent="-51645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400" b="0"/>
            </a:lvl2pPr>
            <a:lvl3pPr marL="1828754" lvl="2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2438339" lvl="3" indent="-46565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67"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" type="title">
  <p:cSld name="Cover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Google Shape;962;p35" descr="Imag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35" descr="Imag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35"/>
          <p:cNvSpPr txBox="1">
            <a:spLocks noGrp="1"/>
          </p:cNvSpPr>
          <p:nvPr>
            <p:ph type="title"/>
          </p:nvPr>
        </p:nvSpPr>
        <p:spPr>
          <a:xfrm>
            <a:off x="822960" y="810877"/>
            <a:ext cx="9144000" cy="32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None/>
              <a:defRPr sz="6000">
                <a:solidFill>
                  <a:srgbClr val="FFFFFF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35"/>
          <p:cNvSpPr txBox="1">
            <a:spLocks noGrp="1"/>
          </p:cNvSpPr>
          <p:nvPr>
            <p:ph type="body" idx="1"/>
          </p:nvPr>
        </p:nvSpPr>
        <p:spPr>
          <a:xfrm>
            <a:off x="822960" y="4218316"/>
            <a:ext cx="9144000" cy="10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571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2400" b="0">
                <a:solidFill>
                  <a:srgbClr val="FFFFFF"/>
                </a:solidFill>
              </a:defRPr>
            </a:lvl1pPr>
            <a:lvl2pPr marL="1219170" lvl="1" indent="-4571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2400" b="0">
                <a:solidFill>
                  <a:srgbClr val="FFFFFF"/>
                </a:solidFill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0">
                <a:solidFill>
                  <a:srgbClr val="FFFFFF"/>
                </a:solidFill>
              </a:defRPr>
            </a:lvl3pPr>
            <a:lvl4pPr marL="2438339" lvl="3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0">
                <a:solidFill>
                  <a:srgbClr val="FFFFFF"/>
                </a:solidFill>
              </a:defRPr>
            </a:lvl4pPr>
            <a:lvl5pPr marL="3047924" lvl="4" indent="-4571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2400" b="0">
                <a:solidFill>
                  <a:srgbClr val="FFFFFF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6" name="Google Shape;966;p35"/>
          <p:cNvSpPr txBox="1">
            <a:spLocks noGrp="1"/>
          </p:cNvSpPr>
          <p:nvPr>
            <p:ph type="sldNum" idx="12"/>
          </p:nvPr>
        </p:nvSpPr>
        <p:spPr>
          <a:xfrm>
            <a:off x="8555385" y="6177677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6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5032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1219170" lvl="1" indent="-51645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400" b="0"/>
            </a:lvl2pPr>
            <a:lvl3pPr marL="1828754" lvl="2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2438339" lvl="3" indent="-46565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67"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 type="tx">
  <p:cSld name="Agenda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" name="Google Shape;971;p37" descr="Imag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73905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37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37"/>
          <p:cNvSpPr txBox="1">
            <a:spLocks noGrp="1"/>
          </p:cNvSpPr>
          <p:nvPr>
            <p:ph type="body" idx="1"/>
          </p:nvPr>
        </p:nvSpPr>
        <p:spPr>
          <a:xfrm>
            <a:off x="4727273" y="1828800"/>
            <a:ext cx="661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8258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 sz="2667" b="0"/>
            </a:lvl1pPr>
            <a:lvl2pPr marL="1219170" lvl="1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2667" b="0"/>
            </a:lvl2pPr>
            <a:lvl3pPr marL="1828754" lvl="2" indent="-49952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  <a:defRPr sz="2667" b="0"/>
            </a:lvl3pPr>
            <a:lvl4pPr marL="2438339" lvl="3" indent="-5333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 sz="2667" b="0"/>
            </a:lvl4pPr>
            <a:lvl5pPr marL="3047924" lvl="4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2667" b="0"/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74" name="Google Shape;974;p37" descr="Imag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9924" y="6217847"/>
            <a:ext cx="927304" cy="377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5" name="Google Shape;975;p37"/>
          <p:cNvCxnSpPr/>
          <p:nvPr/>
        </p:nvCxnSpPr>
        <p:spPr>
          <a:xfrm>
            <a:off x="798969" y="1298221"/>
            <a:ext cx="1023200" cy="0"/>
          </a:xfrm>
          <a:prstGeom prst="straightConnector1">
            <a:avLst/>
          </a:prstGeom>
          <a:noFill/>
          <a:ln w="889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76" name="Google Shape;976;p37"/>
          <p:cNvSpPr txBox="1">
            <a:spLocks noGrp="1"/>
          </p:cNvSpPr>
          <p:nvPr>
            <p:ph type="sldNum" idx="12"/>
          </p:nvPr>
        </p:nvSpPr>
        <p:spPr>
          <a:xfrm>
            <a:off x="8555385" y="6177677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/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727273" y="1828800"/>
            <a:ext cx="6611288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tabLst>
                <a:tab pos="444500" algn="l"/>
              </a:tabLst>
              <a:defRPr sz="2600" b="0"/>
            </a:lvl1pPr>
            <a:lvl2pPr>
              <a:spcBef>
                <a:spcPts val="800"/>
              </a:spcBef>
              <a:tabLst>
                <a:tab pos="444500" algn="l"/>
              </a:tabLst>
              <a:defRPr sz="2600" b="0"/>
            </a:lvl2pPr>
            <a:lvl3pPr>
              <a:spcBef>
                <a:spcPts val="800"/>
              </a:spcBef>
              <a:tabLst>
                <a:tab pos="444500" algn="l"/>
              </a:tabLst>
              <a:defRPr sz="2600" b="0"/>
            </a:lvl3pPr>
            <a:lvl4pPr>
              <a:spcBef>
                <a:spcPts val="800"/>
              </a:spcBef>
              <a:tabLst>
                <a:tab pos="444500" algn="l"/>
              </a:tabLst>
              <a:defRPr sz="2600" b="0"/>
            </a:lvl4pPr>
            <a:lvl5pPr>
              <a:spcBef>
                <a:spcPts val="800"/>
              </a:spcBef>
              <a:tabLst>
                <a:tab pos="444500" algn="l"/>
              </a:tabLst>
              <a:defRPr sz="2600" b="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pic>
        <p:nvPicPr>
          <p:cNvPr id="74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Connecteur droit 9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49982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5032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1219170" lvl="1" indent="-51645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400" b="0"/>
            </a:lvl2pPr>
            <a:lvl3pPr marL="1828754" lvl="2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2438339" lvl="3" indent="-46565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67"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">
  <p:cSld name="Section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Google Shape;981;p39" descr="Imag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3901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39"/>
          <p:cNvSpPr txBox="1">
            <a:spLocks noGrp="1"/>
          </p:cNvSpPr>
          <p:nvPr>
            <p:ph type="title"/>
          </p:nvPr>
        </p:nvSpPr>
        <p:spPr>
          <a:xfrm>
            <a:off x="822960" y="1618345"/>
            <a:ext cx="10515600" cy="16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4267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3" name="Google Shape;983;p39"/>
          <p:cNvCxnSpPr/>
          <p:nvPr/>
        </p:nvCxnSpPr>
        <p:spPr>
          <a:xfrm flipH="1">
            <a:off x="838343" y="6198733"/>
            <a:ext cx="205600" cy="416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984" name="Google Shape;984;p39" descr="Imag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9924" y="6217847"/>
            <a:ext cx="927304" cy="377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5" name="Google Shape;985;p39"/>
          <p:cNvCxnSpPr/>
          <p:nvPr/>
        </p:nvCxnSpPr>
        <p:spPr>
          <a:xfrm>
            <a:off x="798969" y="3410051"/>
            <a:ext cx="1023200" cy="0"/>
          </a:xfrm>
          <a:prstGeom prst="straightConnector1">
            <a:avLst/>
          </a:prstGeom>
          <a:noFill/>
          <a:ln w="889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86" name="Google Shape;986;p39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image gauche">
  <p:cSld name="Section image gauche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Google Shape;988;p40" descr="Imag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3901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40"/>
          <p:cNvSpPr txBox="1">
            <a:spLocks noGrp="1"/>
          </p:cNvSpPr>
          <p:nvPr>
            <p:ph type="body" idx="1"/>
          </p:nvPr>
        </p:nvSpPr>
        <p:spPr>
          <a:xfrm>
            <a:off x="6333392" y="-82584"/>
            <a:ext cx="5242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lvl="0" indent="-49952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•"/>
              <a:defRPr sz="3067">
                <a:solidFill>
                  <a:schemeClr val="accent1"/>
                </a:solidFill>
              </a:defRPr>
            </a:lvl1pPr>
            <a:lvl2pPr marL="1219170" lvl="1" indent="-49952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•"/>
              <a:defRPr sz="3067">
                <a:solidFill>
                  <a:schemeClr val="accent1"/>
                </a:solidFill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3067">
                <a:solidFill>
                  <a:schemeClr val="accent1"/>
                </a:solidFill>
              </a:defRPr>
            </a:lvl3pPr>
            <a:lvl4pPr marL="2438339" lvl="3" indent="-59265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Char char="•"/>
              <a:defRPr sz="3067">
                <a:solidFill>
                  <a:schemeClr val="accent1"/>
                </a:solidFill>
              </a:defRPr>
            </a:lvl4pPr>
            <a:lvl5pPr marL="3047924" lvl="4" indent="-49952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•"/>
              <a:defRPr sz="3067">
                <a:solidFill>
                  <a:schemeClr val="accen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90" name="Google Shape;990;p40" descr="Imag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9924" y="6217847"/>
            <a:ext cx="927304" cy="377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1" name="Google Shape;991;p40"/>
          <p:cNvCxnSpPr/>
          <p:nvPr/>
        </p:nvCxnSpPr>
        <p:spPr>
          <a:xfrm>
            <a:off x="6300655" y="4401907"/>
            <a:ext cx="1023200" cy="0"/>
          </a:xfrm>
          <a:prstGeom prst="straightConnector1">
            <a:avLst/>
          </a:prstGeom>
          <a:noFill/>
          <a:ln w="889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92" name="Google Shape;992;p40"/>
          <p:cNvSpPr>
            <a:spLocks noGrp="1"/>
          </p:cNvSpPr>
          <p:nvPr>
            <p:ph type="pic" idx="2"/>
          </p:nvPr>
        </p:nvSpPr>
        <p:spPr>
          <a:xfrm>
            <a:off x="0" y="-3"/>
            <a:ext cx="7086800" cy="6877200"/>
          </a:xfrm>
          <a:prstGeom prst="rect">
            <a:avLst/>
          </a:prstGeom>
          <a:noFill/>
          <a:ln>
            <a:noFill/>
          </a:ln>
        </p:spPr>
      </p:sp>
      <p:sp>
        <p:nvSpPr>
          <p:cNvPr id="993" name="Google Shape;993;p40"/>
          <p:cNvSpPr txBox="1">
            <a:spLocks noGrp="1"/>
          </p:cNvSpPr>
          <p:nvPr>
            <p:ph type="sldNum" idx="12"/>
          </p:nvPr>
        </p:nvSpPr>
        <p:spPr>
          <a:xfrm>
            <a:off x="8555385" y="6177677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onnes">
  <p:cSld name="2 colonnes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1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41"/>
          <p:cNvSpPr txBox="1">
            <a:spLocks noGrp="1"/>
          </p:cNvSpPr>
          <p:nvPr>
            <p:ph type="body" idx="1"/>
          </p:nvPr>
        </p:nvSpPr>
        <p:spPr>
          <a:xfrm>
            <a:off x="82296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2pPr>
            <a:lvl3pPr marL="1828754" lvl="2" indent="-4741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3pPr>
            <a:lvl4pPr marL="2438339" lvl="3" indent="-4741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7" name="Google Shape;997;p41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">
  <p:cSld name="Mission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2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42"/>
          <p:cNvSpPr txBox="1">
            <a:spLocks noGrp="1"/>
          </p:cNvSpPr>
          <p:nvPr>
            <p:ph type="body" idx="1"/>
          </p:nvPr>
        </p:nvSpPr>
        <p:spPr>
          <a:xfrm>
            <a:off x="822960" y="1825625"/>
            <a:ext cx="4114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317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•"/>
              <a:defRPr sz="2000"/>
            </a:lvl1pPr>
            <a:lvl2pPr marL="1219170" lvl="1" indent="-4317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•"/>
              <a:defRPr sz="2000"/>
            </a:lvl2pPr>
            <a:lvl3pPr marL="1828754" lvl="2" indent="-4995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300"/>
              <a:buChar char="•"/>
              <a:defRPr sz="2000"/>
            </a:lvl3pPr>
            <a:lvl4pPr marL="2438339" lvl="3" indent="-4995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300"/>
              <a:buChar char="•"/>
              <a:defRPr sz="2000"/>
            </a:lvl4pPr>
            <a:lvl5pPr marL="3047924" lvl="4" indent="-4317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•"/>
              <a:defRPr sz="2000"/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1" name="Google Shape;1001;p42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onne image droite">
  <p:cSld name="1 colonne image droite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43" descr="Imag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43"/>
          <p:cNvSpPr>
            <a:spLocks noGrp="1"/>
          </p:cNvSpPr>
          <p:nvPr>
            <p:ph type="pic" idx="2"/>
          </p:nvPr>
        </p:nvSpPr>
        <p:spPr>
          <a:xfrm>
            <a:off x="6362603" y="-1588"/>
            <a:ext cx="5829200" cy="687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05" name="Google Shape;1005;p43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43"/>
          <p:cNvSpPr txBox="1">
            <a:spLocks noGrp="1"/>
          </p:cNvSpPr>
          <p:nvPr>
            <p:ph type="body" idx="1"/>
          </p:nvPr>
        </p:nvSpPr>
        <p:spPr>
          <a:xfrm>
            <a:off x="82296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2pPr>
            <a:lvl3pPr marL="1828754" lvl="2" indent="-4741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3pPr>
            <a:lvl4pPr marL="2438339" lvl="3" indent="-4741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007" name="Google Shape;1007;p43"/>
          <p:cNvCxnSpPr/>
          <p:nvPr/>
        </p:nvCxnSpPr>
        <p:spPr>
          <a:xfrm flipH="1">
            <a:off x="838343" y="6198733"/>
            <a:ext cx="205600" cy="416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008" name="Google Shape;1008;p43" descr="Imag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9924" y="6217847"/>
            <a:ext cx="927304" cy="377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9" name="Google Shape;1009;p43"/>
          <p:cNvCxnSpPr/>
          <p:nvPr/>
        </p:nvCxnSpPr>
        <p:spPr>
          <a:xfrm>
            <a:off x="798969" y="1298221"/>
            <a:ext cx="1023200" cy="0"/>
          </a:xfrm>
          <a:prstGeom prst="straightConnector1">
            <a:avLst/>
          </a:prstGeom>
          <a:noFill/>
          <a:ln w="889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10" name="Google Shape;1010;p43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s">
  <p:cSld name="3 colonnes"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44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44"/>
          <p:cNvSpPr txBox="1">
            <a:spLocks noGrp="1"/>
          </p:cNvSpPr>
          <p:nvPr>
            <p:ph type="body" idx="1"/>
          </p:nvPr>
        </p:nvSpPr>
        <p:spPr>
          <a:xfrm>
            <a:off x="822961" y="1825625"/>
            <a:ext cx="3236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2pPr>
            <a:lvl3pPr marL="1828754" lvl="2" indent="-4741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3pPr>
            <a:lvl4pPr marL="2438339" lvl="3" indent="-4741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4" name="Google Shape;1014;p44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onnes + images">
  <p:cSld name="4 colonnes + images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5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45"/>
          <p:cNvSpPr txBox="1">
            <a:spLocks noGrp="1"/>
          </p:cNvSpPr>
          <p:nvPr>
            <p:ph type="body" idx="1"/>
          </p:nvPr>
        </p:nvSpPr>
        <p:spPr>
          <a:xfrm>
            <a:off x="822961" y="4301655"/>
            <a:ext cx="2377600" cy="1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063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600"/>
            </a:lvl1pPr>
            <a:lvl2pPr marL="1219170" lvl="1" indent="-4063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600"/>
            </a:lvl2pPr>
            <a:lvl3pPr marL="1828754" lvl="2" indent="-4571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 sz="1600"/>
            </a:lvl3pPr>
            <a:lvl4pPr marL="2438339" lvl="3" indent="-4571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 sz="1600"/>
            </a:lvl4pPr>
            <a:lvl5pPr marL="3047924" lvl="4" indent="-4063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8" name="Google Shape;1018;p45"/>
          <p:cNvSpPr>
            <a:spLocks noGrp="1"/>
          </p:cNvSpPr>
          <p:nvPr>
            <p:ph type="pic" idx="2"/>
          </p:nvPr>
        </p:nvSpPr>
        <p:spPr>
          <a:xfrm>
            <a:off x="838200" y="1789113"/>
            <a:ext cx="2377600" cy="2377600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p45"/>
          <p:cNvSpPr>
            <a:spLocks noGrp="1"/>
          </p:cNvSpPr>
          <p:nvPr>
            <p:ph type="pic" idx="3"/>
          </p:nvPr>
        </p:nvSpPr>
        <p:spPr>
          <a:xfrm>
            <a:off x="3535681" y="1789113"/>
            <a:ext cx="2377600" cy="2377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0" name="Google Shape;1020;p45"/>
          <p:cNvSpPr>
            <a:spLocks noGrp="1"/>
          </p:cNvSpPr>
          <p:nvPr>
            <p:ph type="pic" idx="4"/>
          </p:nvPr>
        </p:nvSpPr>
        <p:spPr>
          <a:xfrm>
            <a:off x="6248401" y="1789113"/>
            <a:ext cx="2377600" cy="2377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1" name="Google Shape;1021;p45"/>
          <p:cNvSpPr>
            <a:spLocks noGrp="1"/>
          </p:cNvSpPr>
          <p:nvPr>
            <p:ph type="pic" idx="5"/>
          </p:nvPr>
        </p:nvSpPr>
        <p:spPr>
          <a:xfrm>
            <a:off x="8961117" y="1789113"/>
            <a:ext cx="2377600" cy="2377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2" name="Google Shape;1022;p45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olonnes + icon">
  <p:cSld name="5 colonnes + icon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6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46"/>
          <p:cNvSpPr txBox="1">
            <a:spLocks noGrp="1"/>
          </p:cNvSpPr>
          <p:nvPr>
            <p:ph type="body" idx="1"/>
          </p:nvPr>
        </p:nvSpPr>
        <p:spPr>
          <a:xfrm>
            <a:off x="853439" y="2675820"/>
            <a:ext cx="1934400" cy="3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063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600"/>
            </a:lvl1pPr>
            <a:lvl2pPr marL="1219170" lvl="1" indent="-4063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600"/>
            </a:lvl2pPr>
            <a:lvl3pPr marL="1828754" lvl="2" indent="-4571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 sz="1600"/>
            </a:lvl3pPr>
            <a:lvl4pPr marL="2438339" lvl="3" indent="-4571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 sz="1600"/>
            </a:lvl4pPr>
            <a:lvl5pPr marL="3047924" lvl="4" indent="-4063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6" name="Google Shape;1026;p46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ités 12x">
  <p:cSld name="Comités 12x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47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47"/>
          <p:cNvSpPr txBox="1">
            <a:spLocks noGrp="1"/>
          </p:cNvSpPr>
          <p:nvPr>
            <p:ph type="body" idx="1"/>
          </p:nvPr>
        </p:nvSpPr>
        <p:spPr>
          <a:xfrm>
            <a:off x="2052079" y="1982253"/>
            <a:ext cx="1442000" cy="11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•"/>
              <a:defRPr sz="1333"/>
            </a:lvl1pPr>
            <a:lvl2pPr marL="1219170" lvl="1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•"/>
              <a:defRPr sz="1333"/>
            </a:lvl2pPr>
            <a:lvl3pPr marL="1828754" lvl="2" indent="-4317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•"/>
              <a:defRPr sz="1333"/>
            </a:lvl3pPr>
            <a:lvl4pPr marL="2438339" lvl="3" indent="-431789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•"/>
              <a:defRPr sz="1333"/>
            </a:lvl4pPr>
            <a:lvl5pPr marL="3047924" lvl="4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•"/>
              <a:defRPr sz="1333"/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0" name="Google Shape;1030;p47"/>
          <p:cNvSpPr>
            <a:spLocks noGrp="1"/>
          </p:cNvSpPr>
          <p:nvPr>
            <p:ph type="pic" idx="2"/>
          </p:nvPr>
        </p:nvSpPr>
        <p:spPr>
          <a:xfrm>
            <a:off x="822960" y="1885700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47"/>
          <p:cNvSpPr>
            <a:spLocks noGrp="1"/>
          </p:cNvSpPr>
          <p:nvPr>
            <p:ph type="pic" idx="3"/>
          </p:nvPr>
        </p:nvSpPr>
        <p:spPr>
          <a:xfrm>
            <a:off x="3544895" y="1885700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2" name="Google Shape;1032;p47"/>
          <p:cNvSpPr>
            <a:spLocks noGrp="1"/>
          </p:cNvSpPr>
          <p:nvPr>
            <p:ph type="pic" idx="4"/>
          </p:nvPr>
        </p:nvSpPr>
        <p:spPr>
          <a:xfrm>
            <a:off x="6266829" y="1885700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3" name="Google Shape;1033;p47"/>
          <p:cNvSpPr>
            <a:spLocks noGrp="1"/>
          </p:cNvSpPr>
          <p:nvPr>
            <p:ph type="pic" idx="5"/>
          </p:nvPr>
        </p:nvSpPr>
        <p:spPr>
          <a:xfrm>
            <a:off x="8988763" y="1885700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4" name="Google Shape;1034;p47"/>
          <p:cNvSpPr>
            <a:spLocks noGrp="1"/>
          </p:cNvSpPr>
          <p:nvPr>
            <p:ph type="pic" idx="6"/>
          </p:nvPr>
        </p:nvSpPr>
        <p:spPr>
          <a:xfrm>
            <a:off x="822960" y="3225407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5" name="Google Shape;1035;p47"/>
          <p:cNvSpPr>
            <a:spLocks noGrp="1"/>
          </p:cNvSpPr>
          <p:nvPr>
            <p:ph type="pic" idx="7"/>
          </p:nvPr>
        </p:nvSpPr>
        <p:spPr>
          <a:xfrm>
            <a:off x="3544895" y="3225407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p47"/>
          <p:cNvSpPr>
            <a:spLocks noGrp="1"/>
          </p:cNvSpPr>
          <p:nvPr>
            <p:ph type="pic" idx="8"/>
          </p:nvPr>
        </p:nvSpPr>
        <p:spPr>
          <a:xfrm>
            <a:off x="6266829" y="3225407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p47"/>
          <p:cNvSpPr>
            <a:spLocks noGrp="1"/>
          </p:cNvSpPr>
          <p:nvPr>
            <p:ph type="pic" idx="9"/>
          </p:nvPr>
        </p:nvSpPr>
        <p:spPr>
          <a:xfrm>
            <a:off x="8988763" y="3225407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8" name="Google Shape;1038;p47"/>
          <p:cNvSpPr>
            <a:spLocks noGrp="1"/>
          </p:cNvSpPr>
          <p:nvPr>
            <p:ph type="pic" idx="13"/>
          </p:nvPr>
        </p:nvSpPr>
        <p:spPr>
          <a:xfrm>
            <a:off x="822960" y="4554483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9" name="Google Shape;1039;p47"/>
          <p:cNvSpPr>
            <a:spLocks noGrp="1"/>
          </p:cNvSpPr>
          <p:nvPr>
            <p:ph type="pic" idx="14"/>
          </p:nvPr>
        </p:nvSpPr>
        <p:spPr>
          <a:xfrm>
            <a:off x="3544895" y="4554483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0" name="Google Shape;1040;p47"/>
          <p:cNvSpPr>
            <a:spLocks noGrp="1"/>
          </p:cNvSpPr>
          <p:nvPr>
            <p:ph type="pic" idx="15"/>
          </p:nvPr>
        </p:nvSpPr>
        <p:spPr>
          <a:xfrm>
            <a:off x="6266829" y="4554483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1" name="Google Shape;1041;p47"/>
          <p:cNvSpPr>
            <a:spLocks noGrp="1"/>
          </p:cNvSpPr>
          <p:nvPr>
            <p:ph type="pic" idx="16"/>
          </p:nvPr>
        </p:nvSpPr>
        <p:spPr>
          <a:xfrm>
            <a:off x="8988763" y="4554483"/>
            <a:ext cx="1114400" cy="11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2" name="Google Shape;1042;p47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1 colonne" type="tx">
  <p:cSld name="Titre et texte sur 1 colonne">
    <p:bg>
      <p:bgPr>
        <a:solidFill>
          <a:srgbClr val="F4F5F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1"/>
          </p:nvPr>
        </p:nvSpPr>
        <p:spPr>
          <a:xfrm>
            <a:off x="1152000" y="2001600"/>
            <a:ext cx="10526400" cy="4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59" name="Google Shape;59;p2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2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pos="5517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# comite 3x">
  <p:cSld name="# comite 3x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8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48"/>
          <p:cNvSpPr txBox="1">
            <a:spLocks noGrp="1"/>
          </p:cNvSpPr>
          <p:nvPr>
            <p:ph type="body" idx="1"/>
          </p:nvPr>
        </p:nvSpPr>
        <p:spPr>
          <a:xfrm>
            <a:off x="1968369" y="2339168"/>
            <a:ext cx="29012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lvl="0" indent="-626518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800"/>
              <a:buChar char="•"/>
              <a:defRPr sz="5067">
                <a:solidFill>
                  <a:schemeClr val="accent1"/>
                </a:solidFill>
              </a:defRPr>
            </a:lvl1pPr>
            <a:lvl2pPr marL="1219170" lvl="1" indent="-626518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800"/>
              <a:buChar char="•"/>
              <a:defRPr sz="5067">
                <a:solidFill>
                  <a:schemeClr val="accent1"/>
                </a:solidFill>
              </a:defRPr>
            </a:lvl2pPr>
            <a:lvl3pPr marL="1828754" lvl="2" indent="-30479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5067">
                <a:solidFill>
                  <a:schemeClr val="accent1"/>
                </a:solidFill>
              </a:defRPr>
            </a:lvl3pPr>
            <a:lvl4pPr marL="2438339" lvl="3" indent="-77891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5600"/>
              <a:buChar char="•"/>
              <a:defRPr sz="5067">
                <a:solidFill>
                  <a:schemeClr val="accent1"/>
                </a:solidFill>
              </a:defRPr>
            </a:lvl4pPr>
            <a:lvl5pPr marL="3047924" lvl="4" indent="-626518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800"/>
              <a:buChar char="•"/>
              <a:defRPr sz="5067">
                <a:solidFill>
                  <a:schemeClr val="accen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6" name="Google Shape;1046;p48"/>
          <p:cNvSpPr/>
          <p:nvPr/>
        </p:nvSpPr>
        <p:spPr>
          <a:xfrm>
            <a:off x="1873703" y="2191267"/>
            <a:ext cx="3090800" cy="30932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 latinLnBrk="0">
              <a:buClr>
                <a:srgbClr val="FFFFFF"/>
              </a:buClr>
              <a:buSzPts val="1400"/>
              <a:buFont typeface="Arial"/>
              <a:buNone/>
            </a:pPr>
            <a:endParaRPr sz="1867" kern="0">
              <a:solidFill>
                <a:srgbClr val="6D00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47" name="Google Shape;1047;p48"/>
          <p:cNvCxnSpPr/>
          <p:nvPr/>
        </p:nvCxnSpPr>
        <p:spPr>
          <a:xfrm>
            <a:off x="8266189" y="3679919"/>
            <a:ext cx="10232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48" name="Google Shape;1048;p48"/>
          <p:cNvSpPr/>
          <p:nvPr/>
        </p:nvSpPr>
        <p:spPr>
          <a:xfrm>
            <a:off x="7231177" y="2191267"/>
            <a:ext cx="3090800" cy="30932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 latinLnBrk="0">
              <a:buClr>
                <a:srgbClr val="FFFFFF"/>
              </a:buClr>
              <a:buSzPts val="1400"/>
              <a:buFont typeface="Arial"/>
              <a:buNone/>
            </a:pPr>
            <a:endParaRPr sz="1867" kern="0">
              <a:solidFill>
                <a:srgbClr val="6D00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9" name="Google Shape;1049;p48"/>
          <p:cNvSpPr/>
          <p:nvPr/>
        </p:nvSpPr>
        <p:spPr>
          <a:xfrm>
            <a:off x="4594616" y="2191267"/>
            <a:ext cx="3090800" cy="30908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 latinLnBrk="0">
              <a:buClr>
                <a:srgbClr val="FFFFFF"/>
              </a:buClr>
              <a:buSzPts val="1400"/>
              <a:buFont typeface="Arial"/>
              <a:buNone/>
            </a:pPr>
            <a:endParaRPr sz="1867" kern="0">
              <a:solidFill>
                <a:srgbClr val="6D00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50" name="Google Shape;1050;p48"/>
          <p:cNvCxnSpPr/>
          <p:nvPr/>
        </p:nvCxnSpPr>
        <p:spPr>
          <a:xfrm>
            <a:off x="5533616" y="3679919"/>
            <a:ext cx="10232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51" name="Google Shape;1051;p48"/>
          <p:cNvCxnSpPr/>
          <p:nvPr/>
        </p:nvCxnSpPr>
        <p:spPr>
          <a:xfrm>
            <a:off x="2907371" y="3679919"/>
            <a:ext cx="10232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52" name="Google Shape;1052;p48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# Comite 10x">
  <p:cSld name="# Comite 10x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49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49"/>
          <p:cNvSpPr txBox="1">
            <a:spLocks noGrp="1"/>
          </p:cNvSpPr>
          <p:nvPr>
            <p:ph type="body" idx="1"/>
          </p:nvPr>
        </p:nvSpPr>
        <p:spPr>
          <a:xfrm>
            <a:off x="1043939" y="1702735"/>
            <a:ext cx="1835600" cy="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lvl="0" indent="-626518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800"/>
              <a:buChar char="•"/>
              <a:defRPr sz="5067">
                <a:solidFill>
                  <a:schemeClr val="accent1"/>
                </a:solidFill>
              </a:defRPr>
            </a:lvl1pPr>
            <a:lvl2pPr marL="1219170" lvl="1" indent="-626518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800"/>
              <a:buChar char="•"/>
              <a:defRPr sz="5067">
                <a:solidFill>
                  <a:schemeClr val="accent1"/>
                </a:solidFill>
              </a:defRPr>
            </a:lvl2pPr>
            <a:lvl3pPr marL="1828754" lvl="2" indent="-30479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5067">
                <a:solidFill>
                  <a:schemeClr val="accent1"/>
                </a:solidFill>
              </a:defRPr>
            </a:lvl3pPr>
            <a:lvl4pPr marL="2438339" lvl="3" indent="-77891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5600"/>
              <a:buChar char="•"/>
              <a:defRPr sz="5067">
                <a:solidFill>
                  <a:schemeClr val="accent1"/>
                </a:solidFill>
              </a:defRPr>
            </a:lvl4pPr>
            <a:lvl5pPr marL="3047924" lvl="4" indent="-626518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800"/>
              <a:buChar char="•"/>
              <a:defRPr sz="5067">
                <a:solidFill>
                  <a:schemeClr val="accen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6" name="Google Shape;1056;p49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re comite blanc">
  <p:cSld name="Carre comite blanc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50" descr="Imag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867" y="1786270"/>
            <a:ext cx="11361133" cy="480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50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0" name="Google Shape;1060;p50"/>
          <p:cNvSpPr txBox="1">
            <a:spLocks noGrp="1"/>
          </p:cNvSpPr>
          <p:nvPr>
            <p:ph type="body" idx="1"/>
          </p:nvPr>
        </p:nvSpPr>
        <p:spPr>
          <a:xfrm>
            <a:off x="908019" y="2820959"/>
            <a:ext cx="2292400" cy="1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6265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Char char="•"/>
              <a:defRPr sz="5067">
                <a:solidFill>
                  <a:schemeClr val="accent1"/>
                </a:solidFill>
              </a:defRPr>
            </a:lvl1pPr>
            <a:lvl2pPr marL="1219170" lvl="1" indent="-6265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Char char="•"/>
              <a:defRPr sz="5067">
                <a:solidFill>
                  <a:schemeClr val="accent1"/>
                </a:solidFill>
              </a:defRPr>
            </a:lvl2pPr>
            <a:lvl3pPr marL="1828754" lvl="2" indent="-7789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Char char="•"/>
              <a:defRPr sz="5067">
                <a:solidFill>
                  <a:schemeClr val="accent1"/>
                </a:solidFill>
              </a:defRPr>
            </a:lvl3pPr>
            <a:lvl4pPr marL="2438339" lvl="3" indent="-7789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Char char="•"/>
              <a:defRPr sz="5067">
                <a:solidFill>
                  <a:schemeClr val="accent1"/>
                </a:solidFill>
              </a:defRPr>
            </a:lvl4pPr>
            <a:lvl5pPr marL="3047924" lvl="4" indent="-6265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Char char="•"/>
              <a:defRPr sz="5067">
                <a:solidFill>
                  <a:schemeClr val="accen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061" name="Google Shape;1061;p50"/>
          <p:cNvCxnSpPr/>
          <p:nvPr/>
        </p:nvCxnSpPr>
        <p:spPr>
          <a:xfrm flipH="1">
            <a:off x="838343" y="6198733"/>
            <a:ext cx="205600" cy="416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062" name="Google Shape;1062;p50" descr="Imag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9924" y="6217847"/>
            <a:ext cx="927304" cy="377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3" name="Google Shape;1063;p50"/>
          <p:cNvCxnSpPr/>
          <p:nvPr/>
        </p:nvCxnSpPr>
        <p:spPr>
          <a:xfrm>
            <a:off x="798969" y="1298221"/>
            <a:ext cx="1023200" cy="0"/>
          </a:xfrm>
          <a:prstGeom prst="straightConnector1">
            <a:avLst/>
          </a:prstGeom>
          <a:noFill/>
          <a:ln w="889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64" name="Google Shape;1064;p50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re comite mauve">
  <p:cSld name="Carre comite mauve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51" descr="Imag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51" descr="Image 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259" y="1786270"/>
            <a:ext cx="11324351" cy="480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51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51"/>
          <p:cNvSpPr txBox="1">
            <a:spLocks noGrp="1"/>
          </p:cNvSpPr>
          <p:nvPr>
            <p:ph type="body" idx="1"/>
          </p:nvPr>
        </p:nvSpPr>
        <p:spPr>
          <a:xfrm>
            <a:off x="908019" y="2820959"/>
            <a:ext cx="2292400" cy="1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6265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Char char="•"/>
              <a:defRPr sz="5067">
                <a:solidFill>
                  <a:schemeClr val="accent2"/>
                </a:solidFill>
              </a:defRPr>
            </a:lvl1pPr>
            <a:lvl2pPr marL="1219170" lvl="1" indent="-6265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Char char="•"/>
              <a:defRPr sz="5067">
                <a:solidFill>
                  <a:schemeClr val="accent2"/>
                </a:solidFill>
              </a:defRPr>
            </a:lvl2pPr>
            <a:lvl3pPr marL="1828754" lvl="2" indent="-7789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Char char="•"/>
              <a:defRPr sz="5067">
                <a:solidFill>
                  <a:schemeClr val="accent2"/>
                </a:solidFill>
              </a:defRPr>
            </a:lvl3pPr>
            <a:lvl4pPr marL="2438339" lvl="3" indent="-7789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Char char="•"/>
              <a:defRPr sz="5067">
                <a:solidFill>
                  <a:schemeClr val="accent2"/>
                </a:solidFill>
              </a:defRPr>
            </a:lvl4pPr>
            <a:lvl5pPr marL="3047924" lvl="4" indent="-6265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Char char="•"/>
              <a:defRPr sz="5067">
                <a:solidFill>
                  <a:schemeClr val="accent2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070" name="Google Shape;1070;p51"/>
          <p:cNvCxnSpPr/>
          <p:nvPr/>
        </p:nvCxnSpPr>
        <p:spPr>
          <a:xfrm flipH="1">
            <a:off x="838343" y="6198733"/>
            <a:ext cx="205600" cy="4160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071" name="Google Shape;1071;p51" descr="Imag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9924" y="6217847"/>
            <a:ext cx="927304" cy="377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2" name="Google Shape;1072;p51"/>
          <p:cNvCxnSpPr/>
          <p:nvPr/>
        </p:nvCxnSpPr>
        <p:spPr>
          <a:xfrm>
            <a:off x="798969" y="1298221"/>
            <a:ext cx="1023200" cy="0"/>
          </a:xfrm>
          <a:prstGeom prst="straightConnector1">
            <a:avLst/>
          </a:prstGeom>
          <a:noFill/>
          <a:ln w="889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73" name="Google Shape;1073;p51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stissement">
  <p:cSld name="Investissement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52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52"/>
          <p:cNvSpPr txBox="1">
            <a:spLocks noGrp="1"/>
          </p:cNvSpPr>
          <p:nvPr>
            <p:ph type="body" idx="1"/>
          </p:nvPr>
        </p:nvSpPr>
        <p:spPr>
          <a:xfrm>
            <a:off x="822960" y="1828799"/>
            <a:ext cx="10515600" cy="12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  <a:defRPr>
                <a:solidFill>
                  <a:schemeClr val="accent1"/>
                </a:solidFill>
              </a:defRPr>
            </a:lvl1pPr>
            <a:lvl2pPr marL="1219170" lvl="1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>
                <a:solidFill>
                  <a:schemeClr val="accent1"/>
                </a:solidFill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marL="2438339" lvl="3" indent="-53338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2700"/>
              <a:buChar char="•"/>
              <a:defRPr>
                <a:solidFill>
                  <a:schemeClr val="accent1"/>
                </a:solidFill>
              </a:defRPr>
            </a:lvl4pPr>
            <a:lvl5pPr marL="3047924" lvl="4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>
                <a:solidFill>
                  <a:schemeClr val="accen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7" name="Google Shape;1077;p52"/>
          <p:cNvSpPr>
            <a:spLocks noGrp="1"/>
          </p:cNvSpPr>
          <p:nvPr>
            <p:ph type="pic" idx="2"/>
          </p:nvPr>
        </p:nvSpPr>
        <p:spPr>
          <a:xfrm>
            <a:off x="798515" y="3147803"/>
            <a:ext cx="6350800" cy="2563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8" name="Google Shape;1078;p52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laboration 2 colonnes">
  <p:cSld name="Collaboration 2 colonnes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53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53"/>
          <p:cNvSpPr txBox="1">
            <a:spLocks noGrp="1"/>
          </p:cNvSpPr>
          <p:nvPr>
            <p:ph type="body" idx="1"/>
          </p:nvPr>
        </p:nvSpPr>
        <p:spPr>
          <a:xfrm>
            <a:off x="822960" y="1825625"/>
            <a:ext cx="4114800" cy="7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95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•"/>
              <a:defRPr sz="3067">
                <a:solidFill>
                  <a:schemeClr val="accent1"/>
                </a:solidFill>
              </a:defRPr>
            </a:lvl1pPr>
            <a:lvl2pPr marL="1219170" lvl="1" indent="-4995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•"/>
              <a:defRPr sz="3067">
                <a:solidFill>
                  <a:schemeClr val="accent1"/>
                </a:solidFill>
              </a:defRPr>
            </a:lvl2pPr>
            <a:lvl3pPr marL="1828754" lvl="2" indent="-59265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400"/>
              <a:buChar char="•"/>
              <a:defRPr sz="3067">
                <a:solidFill>
                  <a:schemeClr val="accent1"/>
                </a:solidFill>
              </a:defRPr>
            </a:lvl3pPr>
            <a:lvl4pPr marL="2438339" lvl="3" indent="-59265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400"/>
              <a:buChar char="•"/>
              <a:defRPr sz="3067">
                <a:solidFill>
                  <a:schemeClr val="accent1"/>
                </a:solidFill>
              </a:defRPr>
            </a:lvl4pPr>
            <a:lvl5pPr marL="3047924" lvl="4" indent="-4995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•"/>
              <a:defRPr sz="3067">
                <a:solidFill>
                  <a:schemeClr val="accen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2" name="Google Shape;1082;p53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ment">
  <p:cSld name="Engagement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54" descr="Imag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54"/>
          <p:cNvSpPr/>
          <p:nvPr/>
        </p:nvSpPr>
        <p:spPr>
          <a:xfrm>
            <a:off x="798969" y="1600417"/>
            <a:ext cx="3109600" cy="4453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 latinLnBrk="0">
              <a:buClr>
                <a:srgbClr val="FFFFFF"/>
              </a:buClr>
              <a:buSzPts val="1400"/>
              <a:buFont typeface="Arial"/>
              <a:buNone/>
            </a:pPr>
            <a:endParaRPr sz="1867" kern="0">
              <a:solidFill>
                <a:srgbClr val="6D00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6" name="Google Shape;1086;p54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54"/>
          <p:cNvSpPr txBox="1">
            <a:spLocks noGrp="1"/>
          </p:cNvSpPr>
          <p:nvPr>
            <p:ph type="body" idx="1"/>
          </p:nvPr>
        </p:nvSpPr>
        <p:spPr>
          <a:xfrm>
            <a:off x="941069" y="1703257"/>
            <a:ext cx="26728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  <a:defRPr>
                <a:solidFill>
                  <a:schemeClr val="accent1"/>
                </a:solidFill>
              </a:defRPr>
            </a:lvl1pPr>
            <a:lvl2pPr marL="1219170" lvl="1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>
                <a:solidFill>
                  <a:schemeClr val="accent1"/>
                </a:solidFill>
              </a:defRPr>
            </a:lvl2pPr>
            <a:lvl3pPr marL="1828754" lvl="2" indent="-49952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•"/>
              <a:defRPr>
                <a:solidFill>
                  <a:schemeClr val="accent1"/>
                </a:solidFill>
              </a:defRPr>
            </a:lvl3pPr>
            <a:lvl4pPr marL="2438339" lvl="3" indent="-53338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2700"/>
              <a:buChar char="•"/>
              <a:defRPr>
                <a:solidFill>
                  <a:schemeClr val="accent1"/>
                </a:solidFill>
              </a:defRPr>
            </a:lvl4pPr>
            <a:lvl5pPr marL="3047924" lvl="4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>
                <a:solidFill>
                  <a:schemeClr val="accen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6pPr>
            <a:lvl7pPr marL="4267093" lvl="6" indent="-4741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088" name="Google Shape;1088;p54"/>
          <p:cNvCxnSpPr/>
          <p:nvPr/>
        </p:nvCxnSpPr>
        <p:spPr>
          <a:xfrm flipH="1">
            <a:off x="838343" y="6198733"/>
            <a:ext cx="205600" cy="416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089" name="Google Shape;1089;p54" descr="Imag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9924" y="6217847"/>
            <a:ext cx="927304" cy="377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0" name="Google Shape;1090;p54"/>
          <p:cNvCxnSpPr/>
          <p:nvPr/>
        </p:nvCxnSpPr>
        <p:spPr>
          <a:xfrm>
            <a:off x="798969" y="1298221"/>
            <a:ext cx="1023200" cy="0"/>
          </a:xfrm>
          <a:prstGeom prst="straightConnector1">
            <a:avLst/>
          </a:prstGeom>
          <a:noFill/>
          <a:ln w="889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91" name="Google Shape;1091;p54"/>
          <p:cNvCxnSpPr/>
          <p:nvPr/>
        </p:nvCxnSpPr>
        <p:spPr>
          <a:xfrm>
            <a:off x="4040317" y="2002001"/>
            <a:ext cx="74588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92" name="Google Shape;1092;p54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rtenaires logos">
  <p:cSld name="Partenaires logos">
    <p:bg>
      <p:bgPr>
        <a:solidFill>
          <a:schemeClr val="accent4"/>
        </a:solid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5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95" name="Google Shape;1095;p55"/>
          <p:cNvCxnSpPr/>
          <p:nvPr/>
        </p:nvCxnSpPr>
        <p:spPr>
          <a:xfrm>
            <a:off x="798969" y="1298221"/>
            <a:ext cx="1023200" cy="0"/>
          </a:xfrm>
          <a:prstGeom prst="straightConnector1">
            <a:avLst/>
          </a:prstGeom>
          <a:noFill/>
          <a:ln w="889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96" name="Google Shape;1096;p55"/>
          <p:cNvSpPr>
            <a:spLocks noGrp="1"/>
          </p:cNvSpPr>
          <p:nvPr>
            <p:ph type="pic" idx="2"/>
          </p:nvPr>
        </p:nvSpPr>
        <p:spPr>
          <a:xfrm>
            <a:off x="822325" y="1886555"/>
            <a:ext cx="10660400" cy="4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1097" name="Google Shape;1097;p55"/>
          <p:cNvSpPr txBox="1">
            <a:spLocks noGrp="1"/>
          </p:cNvSpPr>
          <p:nvPr>
            <p:ph type="sldNum" idx="12"/>
          </p:nvPr>
        </p:nvSpPr>
        <p:spPr>
          <a:xfrm>
            <a:off x="8555385" y="6177677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de">
  <p:cSld name="Vide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Google Shape;1099;p56" descr="Imag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3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0" name="Google Shape;1100;p56"/>
          <p:cNvCxnSpPr/>
          <p:nvPr/>
        </p:nvCxnSpPr>
        <p:spPr>
          <a:xfrm flipH="1">
            <a:off x="838343" y="6198733"/>
            <a:ext cx="205600" cy="416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101" name="Google Shape;1101;p56" descr="Imag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9924" y="6217847"/>
            <a:ext cx="927304" cy="377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56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57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57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2CFBE"/>
              </a:buClr>
            </a:pPr>
            <a:fld id="{00000000-1234-1234-1234-123412341234}" type="slidenum">
              <a:rPr lang="fr">
                <a:solidFill>
                  <a:srgbClr val="82CFBE"/>
                </a:solidFill>
              </a:rPr>
              <a:pPr>
                <a:buClr>
                  <a:srgbClr val="82CFBE"/>
                </a:buClr>
              </a:pPr>
              <a:t>‹n°›</a:t>
            </a:fld>
            <a:endParaRPr>
              <a:solidFill>
                <a:srgbClr val="82CFB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ement" type="titleOnly">
  <p:cSld name="Titre seulement">
    <p:bg>
      <p:bgPr>
        <a:solidFill>
          <a:srgbClr val="F4F5F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64" name="Google Shape;64;p3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3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pos="5517">
          <p15:clr>
            <a:srgbClr val="E46962"/>
          </p15:clr>
        </p15:guide>
        <p15:guide id="3" orient="horz" pos="13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avec mosaïque" type="title">
  <p:cSld name="Titre avec mosaïqu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>
            <a:spLocks noGrp="1"/>
          </p:cNvSpPr>
          <p:nvPr>
            <p:ph type="ctrTitle"/>
          </p:nvPr>
        </p:nvSpPr>
        <p:spPr>
          <a:xfrm>
            <a:off x="5640600" y="3812369"/>
            <a:ext cx="6038400" cy="88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subTitle" idx="1"/>
          </p:nvPr>
        </p:nvSpPr>
        <p:spPr>
          <a:xfrm>
            <a:off x="5640600" y="4849633"/>
            <a:ext cx="6038400" cy="1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grpSp>
        <p:nvGrpSpPr>
          <p:cNvPr id="70" name="Google Shape;70;p4"/>
          <p:cNvGrpSpPr/>
          <p:nvPr/>
        </p:nvGrpSpPr>
        <p:grpSpPr>
          <a:xfrm>
            <a:off x="5779194" y="513505"/>
            <a:ext cx="1631813" cy="482591"/>
            <a:chOff x="249750" y="1780450"/>
            <a:chExt cx="7107200" cy="2090950"/>
          </a:xfrm>
        </p:grpSpPr>
        <p:sp>
          <p:nvSpPr>
            <p:cNvPr id="71" name="Google Shape;71;p4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116" name="Google Shape;116;p4"/>
          <p:cNvSpPr>
            <a:spLocks noGrp="1"/>
          </p:cNvSpPr>
          <p:nvPr>
            <p:ph type="pic" idx="2"/>
          </p:nvPr>
        </p:nvSpPr>
        <p:spPr>
          <a:xfrm>
            <a:off x="808800" y="1238400"/>
            <a:ext cx="4191200" cy="4670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7" name="Google Shape;117;p4"/>
          <p:cNvCxnSpPr/>
          <p:nvPr/>
        </p:nvCxnSpPr>
        <p:spPr>
          <a:xfrm>
            <a:off x="5768467" y="1238400"/>
            <a:ext cx="5788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5">
          <p15:clr>
            <a:srgbClr val="E46962"/>
          </p15:clr>
        </p15:guide>
        <p15:guide id="2" pos="5518">
          <p15:clr>
            <a:srgbClr val="E46962"/>
          </p15:clr>
        </p15:guide>
        <p15:guide id="3" orient="horz" pos="2291">
          <p15:clr>
            <a:srgbClr val="E46962"/>
          </p15:clr>
        </p15:guide>
        <p15:guide id="4" orient="horz" pos="2220">
          <p15:clr>
            <a:srgbClr val="E46962"/>
          </p15:clr>
        </p15:guide>
        <p15:guide id="5" orient="horz" pos="585">
          <p15:clr>
            <a:srgbClr val="E46962"/>
          </p15:clr>
        </p15:guide>
        <p15:guide id="6" orient="horz" pos="279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type="secHead">
  <p:cSld name="Section header 1">
    <p:bg>
      <p:bgPr>
        <a:solidFill>
          <a:srgbClr val="A9DAE9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1152000" y="1101767"/>
            <a:ext cx="59648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Work Sans Medium"/>
              <a:buNone/>
              <a:defRPr sz="4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1"/>
          </p:nvPr>
        </p:nvSpPr>
        <p:spPr>
          <a:xfrm>
            <a:off x="1152000" y="3673367"/>
            <a:ext cx="59648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5"/>
          <p:cNvSpPr>
            <a:spLocks noGrp="1"/>
          </p:cNvSpPr>
          <p:nvPr>
            <p:ph type="pic" idx="2"/>
          </p:nvPr>
        </p:nvSpPr>
        <p:spPr>
          <a:xfrm>
            <a:off x="7439533" y="1470533"/>
            <a:ext cx="3796400" cy="3923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3" name="Google Shape;123;p5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735">
          <p15:clr>
            <a:srgbClr val="E46962"/>
          </p15:clr>
        </p15:guide>
        <p15:guide id="3" orient="horz" pos="521">
          <p15:clr>
            <a:srgbClr val="E46962"/>
          </p15:clr>
        </p15:guide>
        <p15:guide id="4" pos="3362">
          <p15:clr>
            <a:srgbClr val="E46962"/>
          </p15:clr>
        </p15:guide>
        <p15:guide id="5" orient="horz" pos="113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image 1">
  <p:cSld name="Texte et image 1">
    <p:bg>
      <p:bgPr>
        <a:solidFill>
          <a:srgbClr val="F4DA9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1152000" y="3220367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‹n°›</a:t>
            </a:fld>
            <a:endParaRPr>
              <a:solidFill>
                <a:srgbClr val="662E7D"/>
              </a:solidFill>
            </a:endParaRPr>
          </a:p>
        </p:txBody>
      </p:sp>
      <p:cxnSp>
        <p:nvCxnSpPr>
          <p:cNvPr id="129" name="Google Shape;129;p6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6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1" name="Google Shape;131;p6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132" name="Google Shape;132;p6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8" name="Google Shape;178;p6"/>
          <p:cNvSpPr>
            <a:spLocks noGrp="1"/>
          </p:cNvSpPr>
          <p:nvPr>
            <p:ph type="pic" idx="3"/>
          </p:nvPr>
        </p:nvSpPr>
        <p:spPr>
          <a:xfrm>
            <a:off x="7439533" y="1470533"/>
            <a:ext cx="3796800" cy="392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521">
          <p15:clr>
            <a:srgbClr val="E46962"/>
          </p15:clr>
        </p15:guide>
        <p15:guide id="4" orient="horz" pos="102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93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  <p:sldLayoutId id="2147483664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52000" y="2001600"/>
            <a:ext cx="10526400" cy="4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•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pPr latinLnBrk="0"/>
            <a:fld id="{00000000-1234-1234-1234-123412341234}" type="slidenum">
              <a:rPr lang="fr" kern="0">
                <a:solidFill>
                  <a:srgbClr val="662E7D"/>
                </a:solidFill>
              </a:rPr>
              <a:pPr latinLnBrk="0"/>
              <a:t>‹n°›</a:t>
            </a:fld>
            <a:endParaRPr kern="0">
              <a:solidFill>
                <a:srgbClr val="662E7D"/>
              </a:solidFill>
            </a:endParaRPr>
          </a:p>
        </p:txBody>
      </p:sp>
      <p:grpSp>
        <p:nvGrpSpPr>
          <p:cNvPr id="9" name="Google Shape;9;p1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10" name="Google Shape;10;p1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885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461">
          <p15:clr>
            <a:srgbClr val="E46962"/>
          </p15:clr>
        </p15:guide>
        <p15:guide id="2" orient="horz" pos="3002">
          <p15:clr>
            <a:srgbClr val="E46962"/>
          </p15:clr>
        </p15:guide>
        <p15:guide id="3" pos="4331">
          <p15:clr>
            <a:srgbClr val="E46962"/>
          </p15:clr>
        </p15:guide>
        <p15:guide id="4" pos="4217">
          <p15:clr>
            <a:srgbClr val="E46962"/>
          </p15:clr>
        </p15:guide>
        <p15:guide id="5" pos="3087">
          <p15:clr>
            <a:srgbClr val="E46962"/>
          </p15:clr>
        </p15:guide>
        <p15:guide id="6" pos="2974">
          <p15:clr>
            <a:srgbClr val="E46962"/>
          </p15:clr>
        </p15:guide>
        <p15:guide id="7" pos="1844">
          <p15:clr>
            <a:srgbClr val="E46962"/>
          </p15:clr>
        </p15:guide>
        <p15:guide id="8" pos="1731">
          <p15:clr>
            <a:srgbClr val="E46962"/>
          </p15:clr>
        </p15:guide>
        <p15:guide id="9" pos="601">
          <p15:clr>
            <a:srgbClr val="E46962"/>
          </p15:clr>
        </p15:guide>
        <p15:guide id="10" pos="299">
          <p15:clr>
            <a:srgbClr val="E46962"/>
          </p15:clr>
        </p15:guide>
        <p15:guide id="11" orient="horz" pos="240">
          <p15:clr>
            <a:srgbClr val="E46962"/>
          </p15:clr>
        </p15:guide>
        <p15:guide id="12" orient="horz" pos="946">
          <p15:clr>
            <a:srgbClr val="E46962"/>
          </p15:clr>
        </p15:guide>
        <p15:guide id="13" orient="horz" pos="1025">
          <p15:clr>
            <a:srgbClr val="E46962"/>
          </p15:clr>
        </p15:guide>
        <p15:guide id="14" pos="1788">
          <p15:clr>
            <a:srgbClr val="E46962"/>
          </p15:clr>
        </p15:guide>
        <p15:guide id="15" pos="3031">
          <p15:clr>
            <a:srgbClr val="E46962"/>
          </p15:clr>
        </p15:guide>
        <p15:guide id="16" pos="4274">
          <p15:clr>
            <a:srgbClr val="E4696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" name="Google Shape;955;p34" descr="Image 9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0"/>
            <a:ext cx="12192000" cy="687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34" descr="Image 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779924" y="6217847"/>
            <a:ext cx="927304" cy="377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34"/>
          <p:cNvCxnSpPr/>
          <p:nvPr/>
        </p:nvCxnSpPr>
        <p:spPr>
          <a:xfrm>
            <a:off x="798969" y="1298221"/>
            <a:ext cx="1023200" cy="0"/>
          </a:xfrm>
          <a:prstGeom prst="straightConnector1">
            <a:avLst/>
          </a:prstGeom>
          <a:noFill/>
          <a:ln w="889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58" name="Google Shape;958;p34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9" name="Google Shape;959;p34"/>
          <p:cNvSpPr txBox="1">
            <a:spLocks noGrp="1"/>
          </p:cNvSpPr>
          <p:nvPr>
            <p:ph type="body" idx="1"/>
          </p:nvPr>
        </p:nvSpPr>
        <p:spPr>
          <a:xfrm>
            <a:off x="822960" y="1836000"/>
            <a:ext cx="105156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Arial"/>
              <a:buChar char="•"/>
              <a:defRPr sz="1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0" name="Google Shape;960;p34"/>
          <p:cNvSpPr txBox="1">
            <a:spLocks noGrp="1"/>
          </p:cNvSpPr>
          <p:nvPr>
            <p:ph type="sldNum" idx="12"/>
          </p:nvPr>
        </p:nvSpPr>
        <p:spPr>
          <a:xfrm>
            <a:off x="1085893" y="6277625"/>
            <a:ext cx="18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>
              <a:buClr>
                <a:srgbClr val="82CFBE"/>
              </a:buClr>
            </a:pPr>
            <a:fld id="{00000000-1234-1234-1234-123412341234}" type="slidenum">
              <a:rPr lang="fr" kern="0">
                <a:solidFill>
                  <a:srgbClr val="82CFBE"/>
                </a:solidFill>
              </a:rPr>
              <a:pPr latinLnBrk="0">
                <a:buClr>
                  <a:srgbClr val="82CFBE"/>
                </a:buClr>
              </a:pPr>
              <a:t>‹n°›</a:t>
            </a:fld>
            <a:endParaRPr kern="0"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19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js.aaai.org/aimagazine/index.php/aimagazine/article/view/15084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8"/>
          <p:cNvSpPr txBox="1">
            <a:spLocks noGrp="1"/>
          </p:cNvSpPr>
          <p:nvPr>
            <p:ph type="ctrTitle"/>
          </p:nvPr>
        </p:nvSpPr>
        <p:spPr>
          <a:xfrm>
            <a:off x="5640600" y="1238400"/>
            <a:ext cx="6038400" cy="3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fr-CA" sz="4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Towards</a:t>
            </a:r>
            <a:r>
              <a:rPr lang="fr-CA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lang="fr-CA" sz="4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lang="fr-CA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4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fr-CA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4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improves</a:t>
            </a:r>
            <a:r>
              <a:rPr lang="fr-CA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4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fr-CA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more </a:t>
            </a:r>
            <a:r>
              <a:rPr lang="fr-CA" sz="4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compute</a:t>
            </a:r>
            <a:r>
              <a:rPr lang="fr-CA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4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rather</a:t>
            </a:r>
            <a:r>
              <a:rPr lang="fr-CA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4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than</a:t>
            </a:r>
            <a:r>
              <a:rPr lang="fr-CA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fr-CA" sz="4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fr-CA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4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way</a:t>
            </a:r>
            <a:r>
              <a:rPr lang="fr-CA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4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around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111" name="Google Shape;1111;p58"/>
          <p:cNvSpPr txBox="1">
            <a:spLocks noGrp="1"/>
          </p:cNvSpPr>
          <p:nvPr>
            <p:ph type="subTitle" idx="1"/>
          </p:nvPr>
        </p:nvSpPr>
        <p:spPr>
          <a:xfrm>
            <a:off x="5640600" y="4849633"/>
            <a:ext cx="6038400" cy="1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fr"/>
              <a:t>Yoshua Bengio</a:t>
            </a:r>
            <a:endParaRPr/>
          </a:p>
        </p:txBody>
      </p:sp>
      <p:pic>
        <p:nvPicPr>
          <p:cNvPr id="1112" name="Google Shape;1112;p5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" r="-10"/>
          <a:stretch/>
        </p:blipFill>
        <p:spPr>
          <a:xfrm>
            <a:off x="632901" y="1238401"/>
            <a:ext cx="4456564" cy="4132433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58"/>
          <p:cNvSpPr txBox="1"/>
          <p:nvPr/>
        </p:nvSpPr>
        <p:spPr>
          <a:xfrm>
            <a:off x="8004313" y="480800"/>
            <a:ext cx="367482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 latinLnBrk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kern="0" dirty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Harvard-MIT Invited Talk</a:t>
            </a:r>
            <a:r>
              <a:rPr lang="fr" sz="2000" kern="0" dirty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, </a:t>
            </a:r>
            <a:r>
              <a:rPr lang="fr-CA" sz="2000" kern="0" dirty="0" err="1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Novem</a:t>
            </a:r>
            <a:r>
              <a:rPr lang="fr" sz="2000" kern="0" dirty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ber </a:t>
            </a:r>
            <a:r>
              <a:rPr lang="en-US" sz="2000" kern="0" dirty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13th</a:t>
            </a:r>
            <a:r>
              <a:rPr lang="fr" sz="2000" kern="0" dirty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, 2023</a:t>
            </a:r>
            <a:endParaRPr sz="2000" kern="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662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CA" dirty="0">
                <a:solidFill>
                  <a:srgbClr val="7030A0"/>
                </a:solidFill>
              </a:rPr>
              <a:t>Maximizing misalignment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15" y="1040356"/>
            <a:ext cx="8677560" cy="33401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0BDB007-97E6-BB8D-1A9A-2EB4A4FE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435711"/>
            <a:ext cx="10515600" cy="4351338"/>
          </a:xfrm>
        </p:spPr>
        <p:txBody>
          <a:bodyPr/>
          <a:lstStyle/>
          <a:p>
            <a:pPr latinLnBrk="0">
              <a:buClr>
                <a:srgbClr val="7030A0"/>
              </a:buClr>
            </a:pPr>
            <a:r>
              <a:rPr lang="en-CA" dirty="0"/>
              <a:t>Consider two functions: </a:t>
            </a:r>
          </a:p>
          <a:p>
            <a:pPr lvl="1" latinLnBrk="0">
              <a:buClr>
                <a:srgbClr val="7030A0"/>
              </a:buClr>
            </a:pPr>
            <a:r>
              <a:rPr lang="en-CA" dirty="0">
                <a:solidFill>
                  <a:srgbClr val="00B050"/>
                </a:solidFill>
              </a:rPr>
              <a:t>the real </a:t>
            </a:r>
            <a:r>
              <a:rPr lang="en-CA" dirty="0"/>
              <a:t>&amp; </a:t>
            </a:r>
            <a:r>
              <a:rPr lang="en-CA" dirty="0">
                <a:solidFill>
                  <a:srgbClr val="FF0000"/>
                </a:solidFill>
              </a:rPr>
              <a:t>the estimated reward functions</a:t>
            </a:r>
            <a:r>
              <a:rPr lang="en-CA" dirty="0">
                <a:solidFill>
                  <a:srgbClr val="00B050"/>
                </a:solidFill>
              </a:rPr>
              <a:t>.</a:t>
            </a:r>
          </a:p>
          <a:p>
            <a:pPr lvl="1" latinLnBrk="0">
              <a:buClr>
                <a:srgbClr val="7030A0"/>
              </a:buClr>
            </a:pPr>
            <a:endParaRPr lang="en-CA" dirty="0">
              <a:solidFill>
                <a:srgbClr val="00B050"/>
              </a:solidFill>
            </a:endParaRPr>
          </a:p>
          <a:p>
            <a:pPr lvl="1" latinLnBrk="0">
              <a:buClr>
                <a:srgbClr val="7030A0"/>
              </a:buClr>
            </a:pPr>
            <a:endParaRPr lang="en-CA" dirty="0">
              <a:solidFill>
                <a:srgbClr val="00B050"/>
              </a:solidFill>
            </a:endParaRPr>
          </a:p>
          <a:p>
            <a:pPr lvl="1" latinLnBrk="0">
              <a:buClr>
                <a:srgbClr val="7030A0"/>
              </a:buClr>
            </a:pPr>
            <a:endParaRPr lang="en-CA" dirty="0">
              <a:solidFill>
                <a:srgbClr val="00B050"/>
              </a:solidFill>
            </a:endParaRPr>
          </a:p>
          <a:p>
            <a:pPr lvl="1" latinLnBrk="0">
              <a:buClr>
                <a:srgbClr val="7030A0"/>
              </a:buClr>
            </a:pPr>
            <a:endParaRPr lang="en-CA" dirty="0">
              <a:solidFill>
                <a:srgbClr val="00B050"/>
              </a:solidFill>
            </a:endParaRPr>
          </a:p>
          <a:p>
            <a:pPr marL="472440" lvl="1" indent="0" latinLnBrk="0">
              <a:buClr>
                <a:srgbClr val="7030A0"/>
              </a:buClr>
              <a:buNone/>
            </a:pPr>
            <a:endParaRPr lang="en-CA" dirty="0">
              <a:solidFill>
                <a:srgbClr val="00B050"/>
              </a:solidFill>
            </a:endParaRPr>
          </a:p>
          <a:p>
            <a:pPr latinLnBrk="0">
              <a:buClr>
                <a:srgbClr val="7030A0"/>
              </a:buClr>
            </a:pPr>
            <a:r>
              <a:rPr lang="en-CA" dirty="0"/>
              <a:t>May statistically match well on a random test set </a:t>
            </a:r>
          </a:p>
          <a:p>
            <a:pPr latinLnBrk="0">
              <a:buClr>
                <a:srgbClr val="7030A0"/>
              </a:buClr>
            </a:pPr>
            <a:r>
              <a:rPr lang="en-CA" dirty="0"/>
              <a:t>However, maximizing the estimated one is likely to uncover the greatest mismatches</a:t>
            </a:r>
          </a:p>
          <a:p>
            <a:pPr lvl="1" latinLnBrk="0">
              <a:buClr>
                <a:srgbClr val="7030A0"/>
              </a:buClr>
            </a:pPr>
            <a:r>
              <a:rPr lang="en-CA" b="1" i="1" dirty="0"/>
              <a:t>Too good to be true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028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7F10E-BE58-F441-9B8F-CBBB7DAE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63" y="103263"/>
            <a:ext cx="11589745" cy="1325563"/>
          </a:xfrm>
        </p:spPr>
        <p:txBody>
          <a:bodyPr/>
          <a:lstStyle/>
          <a:p>
            <a:pPr latinLnBrk="0"/>
            <a:r>
              <a:rPr lang="en-CA" sz="4300" dirty="0">
                <a:solidFill>
                  <a:srgbClr val="7030A0"/>
                </a:solidFill>
              </a:rPr>
              <a:t>How RL + Compute Power = Reward Hacking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C940F4-F783-FB4C-A8F7-79364D005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913" y="1720251"/>
            <a:ext cx="11015950" cy="4351338"/>
          </a:xfrm>
        </p:spPr>
        <p:txBody>
          <a:bodyPr/>
          <a:lstStyle/>
          <a:p>
            <a:pPr latinLnBrk="0">
              <a:buClr>
                <a:srgbClr val="7030A0"/>
              </a:buClr>
            </a:pPr>
            <a:r>
              <a:rPr lang="en-CA" dirty="0"/>
              <a:t>Consider an agent that receives a reward from a human and optimizes its policy to maximize its expected reward</a:t>
            </a:r>
          </a:p>
          <a:p>
            <a:pPr latinLnBrk="0"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Cohen </a:t>
            </a:r>
            <a:r>
              <a:rPr lang="en-CA" i="1" dirty="0"/>
              <a:t>et al. (20</a:t>
            </a:r>
            <a:r>
              <a:rPr lang="en-CA" dirty="0"/>
              <a:t>22):</a:t>
            </a:r>
          </a:p>
          <a:p>
            <a:pPr lvl="1" latinLnBrk="0">
              <a:buClr>
                <a:srgbClr val="7030A0"/>
              </a:buClr>
            </a:pPr>
            <a:r>
              <a:rPr lang="en-CA" dirty="0"/>
              <a:t>AI may find way to maximize its reward that does not correspond to our intention by taking control of the "reward-providing mechanism"</a:t>
            </a:r>
          </a:p>
          <a:p>
            <a:pPr marL="0" indent="0" latinLnBrk="0">
              <a:buClr>
                <a:srgbClr val="7030A0"/>
              </a:buClr>
              <a:buNone/>
            </a:pPr>
            <a:endParaRPr lang="en-CA" dirty="0"/>
          </a:p>
          <a:p>
            <a:pPr marL="0" indent="0" latinLnBrk="0">
              <a:buClr>
                <a:srgbClr val="7030A0"/>
              </a:buClr>
              <a:buNone/>
            </a:pPr>
            <a:r>
              <a:rPr lang="en" sz="2000" i="1" dirty="0"/>
              <a:t>Cohen, </a:t>
            </a:r>
            <a:r>
              <a:rPr lang="en" sz="2000" i="1" dirty="0" err="1"/>
              <a:t>Hutter</a:t>
            </a:r>
            <a:r>
              <a:rPr lang="en" sz="2000" i="1" dirty="0"/>
              <a:t> &amp; Osborne. "</a:t>
            </a:r>
            <a:r>
              <a:rPr lang="en" sz="2000" i="1" dirty="0">
                <a:hlinkClick r:id="rId2"/>
              </a:rPr>
              <a:t>Advanced artificial agents intervene in the provision of reward.</a:t>
            </a:r>
            <a:r>
              <a:rPr lang="en" sz="2000" i="1" dirty="0"/>
              <a:t>" AI magazine 43, no. 3 (2022)</a:t>
            </a:r>
            <a:endParaRPr lang="en-CA" sz="2000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C7B372-0341-F316-6DC1-2BD2FE96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7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>
            <a:spLocks noGrp="1"/>
          </p:cNvSpPr>
          <p:nvPr>
            <p:ph type="title"/>
          </p:nvPr>
        </p:nvSpPr>
        <p:spPr>
          <a:xfrm>
            <a:off x="425885" y="13419"/>
            <a:ext cx="115408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sz="4000" dirty="0" err="1">
                <a:solidFill>
                  <a:srgbClr val="7030A0"/>
                </a:solidFill>
              </a:rPr>
              <a:t>Bayesian</a:t>
            </a:r>
            <a:r>
              <a:rPr lang="fr-FR" sz="4000" dirty="0">
                <a:solidFill>
                  <a:srgbClr val="7030A0"/>
                </a:solidFill>
              </a:rPr>
              <a:t> </a:t>
            </a:r>
            <a:r>
              <a:rPr lang="fr-FR" sz="4000" dirty="0" err="1">
                <a:solidFill>
                  <a:srgbClr val="7030A0"/>
                </a:solidFill>
              </a:rPr>
              <a:t>Posteriors</a:t>
            </a:r>
            <a:r>
              <a:rPr lang="fr-FR" sz="4000" dirty="0">
                <a:solidFill>
                  <a:srgbClr val="7030A0"/>
                </a:solidFill>
              </a:rPr>
              <a:t> for Safe </a:t>
            </a:r>
            <a:r>
              <a:rPr lang="fr-FR" sz="4000" dirty="0" err="1">
                <a:solidFill>
                  <a:srgbClr val="7030A0"/>
                </a:solidFill>
              </a:rPr>
              <a:t>Uncertain</a:t>
            </a:r>
            <a:r>
              <a:rPr lang="fr-FR" sz="4000" dirty="0">
                <a:solidFill>
                  <a:srgbClr val="7030A0"/>
                </a:solidFill>
              </a:rPr>
              <a:t> </a:t>
            </a:r>
            <a:r>
              <a:rPr lang="fr-FR" sz="4000" dirty="0" err="1">
                <a:solidFill>
                  <a:srgbClr val="7030A0"/>
                </a:solidFill>
              </a:rPr>
              <a:t>Decisions</a:t>
            </a:r>
            <a:endParaRPr sz="4000" i="1" dirty="0">
              <a:solidFill>
                <a:srgbClr val="7030A0"/>
              </a:solidFill>
            </a:endParaRPr>
          </a:p>
        </p:txBody>
      </p: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225284" y="1227331"/>
            <a:ext cx="9144184" cy="50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A" b="1" dirty="0">
                <a:solidFill>
                  <a:srgbClr val="FF0000"/>
                </a:solidFill>
              </a:rPr>
              <a:t>Maximum </a:t>
            </a:r>
            <a:r>
              <a:rPr lang="fr-CA" b="1" dirty="0" err="1">
                <a:solidFill>
                  <a:srgbClr val="FF0000"/>
                </a:solidFill>
              </a:rPr>
              <a:t>likelihood</a:t>
            </a:r>
            <a:r>
              <a:rPr lang="fr-CA" b="1" dirty="0">
                <a:solidFill>
                  <a:srgbClr val="FF0000"/>
                </a:solidFill>
              </a:rPr>
              <a:t> model: 25% chances of </a:t>
            </a:r>
            <a:r>
              <a:rPr lang="fr-CA" b="1" dirty="0" err="1">
                <a:solidFill>
                  <a:srgbClr val="FF0000"/>
                </a:solidFill>
              </a:rPr>
              <a:t>dying</a:t>
            </a:r>
            <a:endParaRPr lang="fr-CA" b="1" dirty="0">
              <a:solidFill>
                <a:srgbClr val="FF0000"/>
              </a:solidFill>
            </a:endParaRPr>
          </a:p>
          <a:p>
            <a:pPr marL="114300" lvl="0" indent="0" algn="l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A" b="1" dirty="0" err="1">
                <a:solidFill>
                  <a:srgbClr val="FF0000"/>
                </a:solidFill>
              </a:rPr>
              <a:t>Bayesian</a:t>
            </a:r>
            <a:r>
              <a:rPr lang="fr-CA" b="1" dirty="0">
                <a:solidFill>
                  <a:srgbClr val="FF0000"/>
                </a:solidFill>
              </a:rPr>
              <a:t> agent: 50% cake, 50% </a:t>
            </a:r>
            <a:r>
              <a:rPr lang="fr-CA" b="1" dirty="0" err="1">
                <a:solidFill>
                  <a:srgbClr val="FF0000"/>
                </a:solidFill>
              </a:rPr>
              <a:t>nothing</a:t>
            </a:r>
            <a:endParaRPr lang="fr-CA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189" y="3158429"/>
            <a:ext cx="3784600" cy="2514600"/>
          </a:xfrm>
          <a:prstGeom prst="rect">
            <a:avLst/>
          </a:prstGeom>
        </p:spPr>
      </p:pic>
      <p:pic>
        <p:nvPicPr>
          <p:cNvPr id="11" name="Picture 2" descr="ot Robot Icon, Simple Style Stock Vector - Illustration of cust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51" y="4936217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ctor clip art of thick border thought cloud | Free 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4" y="2412572"/>
            <a:ext cx="2523645" cy="25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ector clip art of thick border thought cloud | Free 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7058" y="2508699"/>
            <a:ext cx="2753513" cy="25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754" y="2909150"/>
            <a:ext cx="573128" cy="59657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91" y="3582540"/>
            <a:ext cx="927387" cy="616183"/>
          </a:xfrm>
          <a:prstGeom prst="rect">
            <a:avLst/>
          </a:prstGeom>
        </p:spPr>
      </p:pic>
      <p:pic>
        <p:nvPicPr>
          <p:cNvPr id="1032" name="Picture 8" descr="ake slice image | Public domain vecto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47" y="2904749"/>
            <a:ext cx="719867" cy="6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120" y="3582540"/>
            <a:ext cx="927387" cy="616183"/>
          </a:xfrm>
          <a:prstGeom prst="rect">
            <a:avLst/>
          </a:prstGeom>
        </p:spPr>
      </p:pic>
      <p:pic>
        <p:nvPicPr>
          <p:cNvPr id="19" name="Picture 8" descr="ake slice image | Public domain vecto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32" y="2941463"/>
            <a:ext cx="719867" cy="6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02511" y="4570679"/>
            <a:ext cx="180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fr-FR" dirty="0"/>
              <a:t>2 </a:t>
            </a:r>
            <a:r>
              <a:rPr lang="fr-FR" dirty="0" err="1"/>
              <a:t>theories</a:t>
            </a:r>
            <a:r>
              <a:rPr lang="fr-FR" dirty="0"/>
              <a:t> compatible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previous</a:t>
            </a:r>
            <a:r>
              <a:rPr lang="fr-FR" dirty="0"/>
              <a:t> data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249AFF-0B97-1C00-978A-10CB26D77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9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r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atinLnBrk="0"/>
            <a:r>
              <a:rPr lang="en-US" dirty="0">
                <a:solidFill>
                  <a:srgbClr val="7030A0"/>
                </a:solidFill>
              </a:rPr>
              <a:t>Why Bayesian Posteriors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81" name="Espace réservé du contenu 6"/>
          <p:cNvSpPr txBox="1">
            <a:spLocks noGrp="1"/>
          </p:cNvSpPr>
          <p:nvPr>
            <p:ph type="body" idx="1"/>
          </p:nvPr>
        </p:nvSpPr>
        <p:spPr>
          <a:xfrm>
            <a:off x="538163" y="1411288"/>
            <a:ext cx="111287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665163" lvl="2" indent="-457200" defTabSz="877822" latinLnBrk="0">
              <a:lnSpc>
                <a:spcPts val="3600"/>
              </a:lnSpc>
              <a:spcBef>
                <a:spcPts val="700"/>
              </a:spcBef>
              <a:buClr>
                <a:srgbClr val="7030A0"/>
              </a:buClr>
              <a:buFont typeface="Arial" charset="0"/>
              <a:buChar char="•"/>
              <a:tabLst>
                <a:tab pos="419100" algn="l"/>
              </a:tabLst>
              <a:defRPr sz="2100"/>
            </a:pPr>
            <a:r>
              <a:rPr lang="fr-CA" sz="2400" dirty="0">
                <a:solidFill>
                  <a:srgbClr val="FF0000"/>
                </a:solidFill>
              </a:rPr>
              <a:t>Most rational </a:t>
            </a:r>
            <a:r>
              <a:rPr lang="fr-CA" sz="2400" dirty="0" err="1">
                <a:solidFill>
                  <a:srgbClr val="FF0000"/>
                </a:solidFill>
              </a:rPr>
              <a:t>decision-making</a:t>
            </a:r>
            <a:r>
              <a:rPr lang="fr-CA" sz="2400" dirty="0"/>
              <a:t>: </a:t>
            </a:r>
            <a:r>
              <a:rPr lang="fr-CA" sz="2400" dirty="0" err="1"/>
              <a:t>incorporate</a:t>
            </a:r>
            <a:r>
              <a:rPr lang="fr-CA" sz="2400" dirty="0"/>
              <a:t> </a:t>
            </a:r>
            <a:r>
              <a:rPr lang="fr-CA" sz="2400" dirty="0" err="1"/>
              <a:t>our</a:t>
            </a:r>
            <a:r>
              <a:rPr lang="fr-CA" sz="2400" dirty="0"/>
              <a:t> </a:t>
            </a:r>
            <a:r>
              <a:rPr lang="fr-CA" sz="2400" dirty="0" err="1"/>
              <a:t>prior</a:t>
            </a:r>
            <a:r>
              <a:rPr lang="fr-CA" sz="2400" dirty="0"/>
              <a:t> </a:t>
            </a:r>
            <a:r>
              <a:rPr lang="fr-CA" sz="2400" dirty="0" err="1"/>
              <a:t>knowlege</a:t>
            </a:r>
            <a:r>
              <a:rPr lang="fr-CA" sz="2400" dirty="0"/>
              <a:t> in the </a:t>
            </a:r>
            <a:r>
              <a:rPr lang="fr-CA" sz="2400" dirty="0" err="1"/>
              <a:t>priors</a:t>
            </a:r>
            <a:endParaRPr lang="fr-CA" sz="2400" dirty="0"/>
          </a:p>
          <a:p>
            <a:pPr marL="919162" lvl="3" indent="-457200" defTabSz="877822" latinLnBrk="0">
              <a:lnSpc>
                <a:spcPts val="3600"/>
              </a:lnSpc>
              <a:spcBef>
                <a:spcPts val="700"/>
              </a:spcBef>
              <a:buClr>
                <a:srgbClr val="7030A0"/>
              </a:buClr>
              <a:buFont typeface="Arial" charset="0"/>
              <a:buChar char="•"/>
              <a:tabLst>
                <a:tab pos="419100" algn="l"/>
              </a:tabLst>
              <a:defRPr sz="2100"/>
            </a:pPr>
            <a:r>
              <a:rPr lang="fr-CA" sz="2400" dirty="0" err="1"/>
              <a:t>What</a:t>
            </a:r>
            <a:r>
              <a:rPr lang="fr-CA" sz="2400" dirty="0"/>
              <a:t> if </a:t>
            </a:r>
            <a:r>
              <a:rPr lang="fr-CA" sz="2400" dirty="0" err="1"/>
              <a:t>true</a:t>
            </a:r>
            <a:r>
              <a:rPr lang="fr-CA" sz="2400" dirty="0"/>
              <a:t> </a:t>
            </a:r>
            <a:r>
              <a:rPr lang="fr-CA" sz="2400" dirty="0" err="1"/>
              <a:t>theory</a:t>
            </a:r>
            <a:r>
              <a:rPr lang="fr-CA" sz="2400" dirty="0"/>
              <a:t> </a:t>
            </a:r>
            <a:r>
              <a:rPr lang="fr-CA" sz="2400" dirty="0" err="1"/>
              <a:t>is</a:t>
            </a:r>
            <a:r>
              <a:rPr lang="fr-CA" sz="2400" dirty="0"/>
              <a:t> not in </a:t>
            </a:r>
            <a:r>
              <a:rPr lang="fr-CA" sz="2400" dirty="0" err="1"/>
              <a:t>assumed</a:t>
            </a:r>
            <a:r>
              <a:rPr lang="fr-CA" sz="2400" dirty="0"/>
              <a:t> set? </a:t>
            </a:r>
            <a:r>
              <a:rPr lang="fr-CA" sz="2400" i="1" dirty="0"/>
              <a:t>P(correct </a:t>
            </a:r>
            <a:r>
              <a:rPr lang="fr-CA" sz="2400" i="1" dirty="0" err="1"/>
              <a:t>theory|D</a:t>
            </a:r>
            <a:r>
              <a:rPr lang="fr-CA" sz="2400" i="1" dirty="0"/>
              <a:t>)=0</a:t>
            </a:r>
          </a:p>
          <a:p>
            <a:pPr lvl="1" indent="0" defTabSz="877822" latinLnBrk="0">
              <a:lnSpc>
                <a:spcPts val="3600"/>
              </a:lnSpc>
              <a:spcBef>
                <a:spcPts val="700"/>
              </a:spcBef>
              <a:buClr>
                <a:srgbClr val="7030A0"/>
              </a:buClr>
              <a:buNone/>
              <a:tabLst>
                <a:tab pos="419100" algn="l"/>
              </a:tabLst>
              <a:defRPr sz="2100"/>
            </a:pPr>
            <a:r>
              <a:rPr lang="fr-CA" sz="3000" dirty="0"/>
              <a:t>     </a:t>
            </a:r>
            <a:r>
              <a:rPr lang="fr-CA" sz="3000" dirty="0">
                <a:solidFill>
                  <a:srgbClr val="7030A0"/>
                </a:solidFill>
                <a:sym typeface="Wingdings"/>
              </a:rPr>
              <a:t></a:t>
            </a:r>
            <a:r>
              <a:rPr lang="fr-CA" sz="2100" dirty="0">
                <a:sym typeface="Wingdings"/>
              </a:rPr>
              <a:t> Need </a:t>
            </a:r>
            <a:r>
              <a:rPr lang="fr-CA" dirty="0">
                <a:solidFill>
                  <a:srgbClr val="FF0000"/>
                </a:solidFill>
                <a:sym typeface="Wingdings"/>
              </a:rPr>
              <a:t>non-</a:t>
            </a:r>
            <a:r>
              <a:rPr lang="fr-CA" dirty="0" err="1">
                <a:solidFill>
                  <a:srgbClr val="FF0000"/>
                </a:solidFill>
                <a:sym typeface="Wingdings"/>
              </a:rPr>
              <a:t>parametric</a:t>
            </a:r>
            <a:r>
              <a:rPr lang="fr-CA" dirty="0">
                <a:sym typeface="Wingdings"/>
              </a:rPr>
              <a:t> modeling, i.e., </a:t>
            </a:r>
            <a:r>
              <a:rPr lang="fr-CA" i="1" dirty="0">
                <a:sym typeface="Wingdings"/>
              </a:rPr>
              <a:t>P(</a:t>
            </a:r>
            <a:r>
              <a:rPr lang="fr-CA" i="1" dirty="0" err="1">
                <a:sym typeface="Wingdings"/>
              </a:rPr>
              <a:t>theory</a:t>
            </a:r>
            <a:r>
              <a:rPr lang="fr-CA" i="1" dirty="0">
                <a:sym typeface="Wingdings"/>
              </a:rPr>
              <a:t>)&gt;0 </a:t>
            </a:r>
            <a:r>
              <a:rPr lang="fr-CA" dirty="0">
                <a:sym typeface="Wingdings"/>
              </a:rPr>
              <a:t>for all </a:t>
            </a:r>
            <a:r>
              <a:rPr lang="fr-CA" dirty="0" err="1">
                <a:sym typeface="Wingdings"/>
              </a:rPr>
              <a:t>theories</a:t>
            </a:r>
            <a:endParaRPr lang="fr-CA" sz="3000" dirty="0"/>
          </a:p>
          <a:p>
            <a:pPr marL="665163" lvl="2" indent="-457200" defTabSz="877822" latinLnBrk="0">
              <a:lnSpc>
                <a:spcPts val="3600"/>
              </a:lnSpc>
              <a:spcBef>
                <a:spcPts val="700"/>
              </a:spcBef>
              <a:buClr>
                <a:srgbClr val="7030A0"/>
              </a:buClr>
              <a:tabLst>
                <a:tab pos="419100" algn="l"/>
              </a:tabLst>
              <a:defRPr sz="2100"/>
            </a:pPr>
            <a:r>
              <a:rPr lang="fr-CA" sz="2400" dirty="0">
                <a:sym typeface="Wingdings"/>
              </a:rPr>
              <a:t>Multiple causal </a:t>
            </a:r>
            <a:r>
              <a:rPr lang="fr-CA" sz="2400" dirty="0" err="1">
                <a:sym typeface="Wingdings"/>
              </a:rPr>
              <a:t>explanations</a:t>
            </a:r>
            <a:r>
              <a:rPr lang="fr-CA" sz="2400" dirty="0">
                <a:sym typeface="Wingdings"/>
              </a:rPr>
              <a:t> (Markov </a:t>
            </a:r>
            <a:r>
              <a:rPr lang="fr-CA" sz="2400" dirty="0" err="1">
                <a:sym typeface="Wingdings"/>
              </a:rPr>
              <a:t>equivalence</a:t>
            </a:r>
            <a:r>
              <a:rPr lang="fr-CA" sz="2400" dirty="0">
                <a:sym typeface="Wingdings"/>
              </a:rPr>
              <a:t> class)</a:t>
            </a:r>
          </a:p>
          <a:p>
            <a:pPr marL="665163" lvl="2" indent="-457200" defTabSz="877822" latinLnBrk="0">
              <a:lnSpc>
                <a:spcPts val="3600"/>
              </a:lnSpc>
              <a:spcBef>
                <a:spcPts val="700"/>
              </a:spcBef>
              <a:buClr>
                <a:srgbClr val="7030A0"/>
              </a:buClr>
              <a:tabLst>
                <a:tab pos="419100" algn="l"/>
              </a:tabLst>
              <a:defRPr sz="2100"/>
            </a:pPr>
            <a:r>
              <a:rPr lang="fr-CA" sz="2400" dirty="0" err="1">
                <a:sym typeface="Wingdings"/>
              </a:rPr>
              <a:t>Why</a:t>
            </a:r>
            <a:r>
              <a:rPr lang="fr-CA" sz="2400" dirty="0">
                <a:sym typeface="Wingdings"/>
              </a:rPr>
              <a:t> </a:t>
            </a:r>
            <a:r>
              <a:rPr lang="fr-CA" sz="2400" b="1" dirty="0">
                <a:solidFill>
                  <a:srgbClr val="FF0000"/>
                </a:solidFill>
                <a:sym typeface="Wingdings"/>
              </a:rPr>
              <a:t>not</a:t>
            </a:r>
            <a:r>
              <a:rPr lang="fr-CA" sz="2400" dirty="0">
                <a:sym typeface="Wingdings"/>
              </a:rPr>
              <a:t> </a:t>
            </a:r>
            <a:r>
              <a:rPr lang="fr-CA" sz="2400" dirty="0" err="1">
                <a:sym typeface="Wingdings"/>
              </a:rPr>
              <a:t>Bayesian</a:t>
            </a:r>
            <a:r>
              <a:rPr lang="fr-CA" sz="2400" dirty="0">
                <a:sym typeface="Wingdings"/>
              </a:rPr>
              <a:t>? </a:t>
            </a:r>
          </a:p>
          <a:p>
            <a:pPr marL="665163" lvl="3" indent="0" defTabSz="877822" latinLnBrk="0">
              <a:lnSpc>
                <a:spcPts val="3600"/>
              </a:lnSpc>
              <a:spcBef>
                <a:spcPts val="700"/>
              </a:spcBef>
              <a:buClr>
                <a:srgbClr val="7030A0"/>
              </a:buClr>
              <a:buNone/>
              <a:tabLst>
                <a:tab pos="419100" algn="l"/>
              </a:tabLst>
              <a:defRPr sz="2100"/>
            </a:pPr>
            <a:r>
              <a:rPr lang="fr-CA" sz="2200" dirty="0">
                <a:sym typeface="Wingdings"/>
              </a:rPr>
              <a:t>	</a:t>
            </a:r>
            <a:r>
              <a:rPr lang="fr-CA" sz="2400" dirty="0">
                <a:solidFill>
                  <a:srgbClr val="7030A0"/>
                </a:solidFill>
                <a:sym typeface="Wingdings"/>
              </a:rPr>
              <a:t>      </a:t>
            </a:r>
            <a:r>
              <a:rPr lang="fr-CA" sz="3000" dirty="0">
                <a:solidFill>
                  <a:srgbClr val="7030A0"/>
                </a:solidFill>
                <a:sym typeface="Wingdings"/>
              </a:rPr>
              <a:t></a:t>
            </a:r>
            <a:r>
              <a:rPr lang="fr-CA" sz="1800" dirty="0">
                <a:sym typeface="Wingdings"/>
              </a:rPr>
              <a:t> </a:t>
            </a:r>
            <a:r>
              <a:rPr lang="fr-CA" sz="2200" dirty="0">
                <a:sym typeface="Wingdings"/>
              </a:rPr>
              <a:t>Exact </a:t>
            </a:r>
            <a:r>
              <a:rPr lang="fr-CA" sz="2200" dirty="0" err="1">
                <a:sym typeface="Wingdings"/>
              </a:rPr>
              <a:t>posteriors</a:t>
            </a:r>
            <a:r>
              <a:rPr lang="fr-CA" sz="2200" dirty="0">
                <a:sym typeface="Wingdings"/>
              </a:rPr>
              <a:t> </a:t>
            </a:r>
            <a:r>
              <a:rPr lang="fr-CA" sz="2200" dirty="0" err="1">
                <a:sym typeface="Wingdings"/>
              </a:rPr>
              <a:t>generally</a:t>
            </a:r>
            <a:r>
              <a:rPr lang="fr-CA" sz="2200" dirty="0">
                <a:sym typeface="Wingdings"/>
              </a:rPr>
              <a:t> </a:t>
            </a:r>
            <a:r>
              <a:rPr lang="fr-CA" sz="2200" dirty="0" err="1">
                <a:sym typeface="Wingdings"/>
              </a:rPr>
              <a:t>intractable</a:t>
            </a:r>
            <a:endParaRPr lang="fr-CA" sz="2200" dirty="0">
              <a:sym typeface="Wingdings"/>
            </a:endParaRPr>
          </a:p>
          <a:p>
            <a:pPr marL="665163" lvl="2" indent="-457200" defTabSz="877822" latinLnBrk="0">
              <a:lnSpc>
                <a:spcPts val="3600"/>
              </a:lnSpc>
              <a:spcBef>
                <a:spcPts val="700"/>
              </a:spcBef>
              <a:buClr>
                <a:srgbClr val="7030A0"/>
              </a:buClr>
              <a:tabLst>
                <a:tab pos="419100" algn="l"/>
              </a:tabLst>
              <a:defRPr sz="2100"/>
            </a:pPr>
            <a:r>
              <a:rPr lang="fr-CA" sz="2400" dirty="0" err="1">
                <a:sym typeface="Wingdings"/>
              </a:rPr>
              <a:t>Learn</a:t>
            </a:r>
            <a:r>
              <a:rPr lang="fr-CA" sz="2400" dirty="0">
                <a:sym typeface="Wingdings"/>
              </a:rPr>
              <a:t> </a:t>
            </a:r>
            <a:r>
              <a:rPr lang="fr-CA" sz="2400" dirty="0" err="1">
                <a:sym typeface="Wingdings"/>
              </a:rPr>
              <a:t>amortized</a:t>
            </a:r>
            <a:r>
              <a:rPr lang="fr-CA" sz="2400" dirty="0">
                <a:sym typeface="Wingdings"/>
              </a:rPr>
              <a:t> </a:t>
            </a:r>
            <a:r>
              <a:rPr lang="fr-CA" sz="2400" dirty="0" err="1">
                <a:sym typeface="Wingdings"/>
              </a:rPr>
              <a:t>estimators</a:t>
            </a:r>
            <a:r>
              <a:rPr lang="fr-CA" sz="2400" dirty="0">
                <a:sym typeface="Wingdings"/>
              </a:rPr>
              <a:t> </a:t>
            </a:r>
            <a:r>
              <a:rPr lang="fr-CA" sz="2400" dirty="0" err="1">
                <a:sym typeface="Wingdings"/>
              </a:rPr>
              <a:t>with</a:t>
            </a:r>
            <a:r>
              <a:rPr lang="fr-CA" sz="2400" dirty="0">
                <a:sym typeface="Wingdings"/>
              </a:rPr>
              <a:t> </a:t>
            </a:r>
            <a:r>
              <a:rPr lang="fr-CA" sz="2400" dirty="0" err="1">
                <a:solidFill>
                  <a:srgbClr val="FF0000"/>
                </a:solidFill>
                <a:sym typeface="Wingdings"/>
              </a:rPr>
              <a:t>universal</a:t>
            </a:r>
            <a:r>
              <a:rPr lang="fr-CA" sz="2400" dirty="0">
                <a:solidFill>
                  <a:srgbClr val="FF0000"/>
                </a:solidFill>
                <a:sym typeface="Wingdings"/>
              </a:rPr>
              <a:t> approximation </a:t>
            </a:r>
            <a:r>
              <a:rPr lang="fr-CA" sz="2400" dirty="0" err="1">
                <a:solidFill>
                  <a:srgbClr val="FF0000"/>
                </a:solidFill>
                <a:sym typeface="Wingdings"/>
              </a:rPr>
              <a:t>properties</a:t>
            </a:r>
            <a:r>
              <a:rPr lang="fr-CA" sz="2400" dirty="0">
                <a:solidFill>
                  <a:srgbClr val="FF0000"/>
                </a:solidFill>
                <a:sym typeface="Wingdings"/>
              </a:rPr>
              <a:t> </a:t>
            </a:r>
          </a:p>
          <a:p>
            <a:pPr marL="1122363" lvl="4" indent="0" defTabSz="877822" latinLnBrk="0">
              <a:lnSpc>
                <a:spcPts val="3600"/>
              </a:lnSpc>
              <a:spcBef>
                <a:spcPts val="700"/>
              </a:spcBef>
              <a:buClr>
                <a:srgbClr val="7030A0"/>
              </a:buClr>
              <a:buNone/>
              <a:tabLst>
                <a:tab pos="419100" algn="l"/>
              </a:tabLst>
              <a:defRPr sz="2100"/>
            </a:pPr>
            <a:r>
              <a:rPr lang="fr-CA" sz="2200" dirty="0">
                <a:solidFill>
                  <a:srgbClr val="FF0000"/>
                </a:solidFill>
                <a:sym typeface="Wingdings"/>
              </a:rPr>
              <a:t>   </a:t>
            </a:r>
            <a:r>
              <a:rPr lang="fr-CA" sz="3000" dirty="0">
                <a:solidFill>
                  <a:srgbClr val="7030A0"/>
                </a:solidFill>
                <a:sym typeface="Wingdings"/>
              </a:rPr>
              <a:t></a:t>
            </a:r>
            <a:r>
              <a:rPr lang="fr-CA" sz="2200" dirty="0">
                <a:solidFill>
                  <a:srgbClr val="7030A0"/>
                </a:solidFill>
                <a:sym typeface="Wingdings"/>
              </a:rPr>
              <a:t> </a:t>
            </a:r>
            <a:r>
              <a:rPr lang="fr-CA" sz="2200" dirty="0" err="1">
                <a:sym typeface="Wingdings"/>
              </a:rPr>
              <a:t>GFlowNets</a:t>
            </a:r>
            <a:endParaRPr lang="fr-CA" sz="2000" dirty="0">
              <a:sym typeface="Wingding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D302D2-F9BC-2778-5299-2E615CCE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re 5"/>
          <p:cNvSpPr txBox="1">
            <a:spLocks noGrp="1"/>
          </p:cNvSpPr>
          <p:nvPr>
            <p:ph type="title"/>
          </p:nvPr>
        </p:nvSpPr>
        <p:spPr>
          <a:xfrm>
            <a:off x="822960" y="299153"/>
            <a:ext cx="10515601" cy="8962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4000" dirty="0" err="1">
                <a:solidFill>
                  <a:srgbClr val="7030A0"/>
                </a:solidFill>
              </a:rPr>
              <a:t>GFlowNets</a:t>
            </a:r>
            <a:r>
              <a:rPr lang="fr-CA" sz="4000" dirty="0">
                <a:solidFill>
                  <a:srgbClr val="7030A0"/>
                </a:solidFill>
              </a:rPr>
              <a:t> &amp; </a:t>
            </a:r>
            <a:r>
              <a:rPr lang="fr-CA" sz="4000" dirty="0" err="1">
                <a:solidFill>
                  <a:srgbClr val="7030A0"/>
                </a:solidFill>
              </a:rPr>
              <a:t>Bayesian</a:t>
            </a:r>
            <a:r>
              <a:rPr lang="fr-CA" sz="4000" dirty="0">
                <a:solidFill>
                  <a:srgbClr val="7030A0"/>
                </a:solidFill>
              </a:rPr>
              <a:t> </a:t>
            </a:r>
            <a:r>
              <a:rPr lang="fr-CA" sz="4000" dirty="0" err="1">
                <a:solidFill>
                  <a:srgbClr val="7030A0"/>
                </a:solidFill>
              </a:rPr>
              <a:t>posteriors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81" name="Espace réservé du contenu 6"/>
          <p:cNvSpPr txBox="1">
            <a:spLocks noGrp="1"/>
          </p:cNvSpPr>
          <p:nvPr>
            <p:ph type="body" idx="1"/>
          </p:nvPr>
        </p:nvSpPr>
        <p:spPr>
          <a:xfrm>
            <a:off x="180131" y="1674748"/>
            <a:ext cx="11322756" cy="36882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78316" indent="-678316" defTabSz="877822"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r>
              <a:rPr lang="en-US" sz="2800" dirty="0"/>
              <a:t>Learn a </a:t>
            </a:r>
            <a:r>
              <a:rPr lang="en-US" sz="2800" b="1" dirty="0">
                <a:solidFill>
                  <a:srgbClr val="FF0000"/>
                </a:solidFill>
              </a:rPr>
              <a:t>generative policy that samples compositional objects proportionally to some given reward function </a:t>
            </a:r>
            <a:r>
              <a:rPr lang="en-US" sz="2800" dirty="0"/>
              <a:t>(a function of the generated objects).</a:t>
            </a:r>
          </a:p>
          <a:p>
            <a:pPr marL="678316" indent="-678316" defTabSz="877822">
              <a:lnSpc>
                <a:spcPts val="2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endParaRPr lang="en-US" sz="2800" dirty="0"/>
          </a:p>
          <a:p>
            <a:pPr marL="678316" indent="-678316" defTabSz="877822"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r>
              <a:rPr lang="en-US" sz="2800" dirty="0"/>
              <a:t>Different from standard generative models, that learn from data</a:t>
            </a:r>
          </a:p>
          <a:p>
            <a:pPr marL="678316" indent="-678316" defTabSz="877822">
              <a:lnSpc>
                <a:spcPts val="12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endParaRPr lang="en-US" sz="2800" dirty="0"/>
          </a:p>
          <a:p>
            <a:pPr marL="678316" indent="-678316" defTabSz="877822"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r>
              <a:rPr lang="en-US" sz="2800" dirty="0"/>
              <a:t>If the reward function is the </a:t>
            </a:r>
            <a:r>
              <a:rPr lang="en-US" sz="2800" dirty="0">
                <a:solidFill>
                  <a:srgbClr val="FF0000"/>
                </a:solidFill>
              </a:rPr>
              <a:t>prior</a:t>
            </a:r>
            <a:r>
              <a:rPr lang="en-US" sz="2800" dirty="0"/>
              <a:t> over theories </a:t>
            </a:r>
            <a:r>
              <a:rPr lang="en-US" sz="2800" dirty="0">
                <a:solidFill>
                  <a:srgbClr val="FF0000"/>
                </a:solidFill>
              </a:rPr>
              <a:t>times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0000"/>
                </a:solidFill>
              </a:rPr>
              <a:t>likelihood</a:t>
            </a:r>
            <a:r>
              <a:rPr lang="en-US" sz="2800" dirty="0"/>
              <a:t> of the data under the theory, then the </a:t>
            </a:r>
            <a:r>
              <a:rPr lang="en-US" sz="2800" dirty="0" err="1"/>
              <a:t>GFlowNet</a:t>
            </a:r>
            <a:r>
              <a:rPr lang="en-US" sz="2800" dirty="0"/>
              <a:t> learns to </a:t>
            </a:r>
            <a:r>
              <a:rPr lang="en-US" sz="2800" b="1" dirty="0">
                <a:solidFill>
                  <a:srgbClr val="FF0000"/>
                </a:solidFill>
              </a:rPr>
              <a:t>sample from the Bayesian posterior </a:t>
            </a:r>
            <a:r>
              <a:rPr lang="en-US" sz="2800" dirty="0"/>
              <a:t>over theories:</a:t>
            </a:r>
          </a:p>
          <a:p>
            <a:pPr marL="678316" indent="-678316" defTabSz="877822"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endParaRPr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10" y="2688724"/>
            <a:ext cx="2349500" cy="469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59" y="5607444"/>
            <a:ext cx="8483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648950" cy="1325563"/>
          </a:xfrm>
        </p:spPr>
        <p:txBody>
          <a:bodyPr/>
          <a:lstStyle/>
          <a:p>
            <a:pPr latinLnBrk="0"/>
            <a:r>
              <a:rPr lang="en-CA" dirty="0">
                <a:solidFill>
                  <a:srgbClr val="7030A0"/>
                </a:solidFill>
              </a:rPr>
              <a:t>AI Scientist &amp; Bayesian AI Agent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550011"/>
            <a:ext cx="10515600" cy="4696410"/>
          </a:xfrm>
        </p:spPr>
        <p:txBody>
          <a:bodyPr/>
          <a:lstStyle/>
          <a:p>
            <a:pPr latinLnBrk="0">
              <a:buClr>
                <a:srgbClr val="7030A0"/>
              </a:buClr>
            </a:pPr>
            <a:r>
              <a:rPr lang="en-CA" sz="2600" dirty="0"/>
              <a:t>Separate the AI Scientist (world model) from AI Agent </a:t>
            </a:r>
          </a:p>
          <a:p>
            <a:pPr latinLnBrk="0">
              <a:buClr>
                <a:srgbClr val="7030A0"/>
              </a:buClr>
            </a:pPr>
            <a:endParaRPr lang="en-CA" sz="2600" dirty="0"/>
          </a:p>
          <a:p>
            <a:pPr latinLnBrk="0">
              <a:buClr>
                <a:srgbClr val="7030A0"/>
              </a:buClr>
            </a:pPr>
            <a:r>
              <a:rPr lang="en-CA" sz="2600" dirty="0"/>
              <a:t>AI Scientist can gate the AI agent: </a:t>
            </a:r>
          </a:p>
          <a:p>
            <a:pPr latinLnBrk="0">
              <a:buClr>
                <a:srgbClr val="7030A0"/>
              </a:buClr>
            </a:pPr>
            <a:endParaRPr lang="en-CA" sz="2600" dirty="0"/>
          </a:p>
          <a:p>
            <a:pPr marL="0" indent="0" latinLnBrk="0">
              <a:buClr>
                <a:srgbClr val="7030A0"/>
              </a:buClr>
              <a:buNone/>
            </a:pPr>
            <a:r>
              <a:rPr lang="en-CA" sz="2600" dirty="0"/>
              <a:t>	reject action if P(harm | state, action) &gt; threshold</a:t>
            </a:r>
          </a:p>
          <a:p>
            <a:pPr marL="0" indent="0" latinLnBrk="0">
              <a:buClr>
                <a:srgbClr val="7030A0"/>
              </a:buClr>
              <a:buNone/>
            </a:pPr>
            <a:endParaRPr lang="en-CA" sz="2600" dirty="0"/>
          </a:p>
          <a:p>
            <a:pPr indent="-457200" latinLnBrk="0">
              <a:lnSpc>
                <a:spcPct val="100000"/>
              </a:lnSpc>
              <a:buClr>
                <a:srgbClr val="7030A0"/>
              </a:buClr>
            </a:pPr>
            <a:r>
              <a:rPr lang="en-CA" sz="2600" dirty="0"/>
              <a:t>Much safer than current </a:t>
            </a:r>
            <a:r>
              <a:rPr lang="en-CA" sz="2600" dirty="0" err="1"/>
              <a:t>evals</a:t>
            </a:r>
            <a:r>
              <a:rPr lang="en-CA" sz="2600" dirty="0"/>
              <a:t>, which only spot-check the AI Agent: instead we propose to gate each decision with the AI Scientist.</a:t>
            </a:r>
          </a:p>
          <a:p>
            <a:pPr marL="0" indent="0" latinLnBrk="0">
              <a:buClr>
                <a:srgbClr val="7030A0"/>
              </a:buClr>
              <a:buNone/>
            </a:pPr>
            <a:endParaRPr lang="en-CA" sz="2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AED3DD-3B6D-3E4A-5A72-0F635028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5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521D6-FA23-B945-9992-A99DC94B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63" y="224448"/>
            <a:ext cx="11175825" cy="1325563"/>
          </a:xfrm>
        </p:spPr>
        <p:txBody>
          <a:bodyPr/>
          <a:lstStyle/>
          <a:p>
            <a:pPr latinLnBrk="0"/>
            <a:r>
              <a:rPr lang="en-CA" sz="4000" dirty="0">
                <a:solidFill>
                  <a:srgbClr val="7030A0"/>
                </a:solidFill>
              </a:rPr>
              <a:t>Objective: Increase Compute </a:t>
            </a:r>
            <a:r>
              <a:rPr lang="en-CA" sz="4000" dirty="0">
                <a:solidFill>
                  <a:srgbClr val="7030A0"/>
                </a:solidFill>
                <a:sym typeface="Wingdings" pitchFamily="2" charset="2"/>
              </a:rPr>
              <a:t> Increase Safety</a:t>
            </a:r>
            <a:endParaRPr lang="en-CA" sz="4000" dirty="0">
              <a:solidFill>
                <a:srgbClr val="7030A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2A9425-BB50-B346-86DB-0C518995B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395" y="1837500"/>
            <a:ext cx="10878787" cy="4351338"/>
          </a:xfrm>
        </p:spPr>
        <p:txBody>
          <a:bodyPr/>
          <a:lstStyle/>
          <a:p>
            <a:pPr marL="0" indent="0" latinLnBrk="0">
              <a:buNone/>
            </a:pPr>
            <a:r>
              <a:rPr lang="en-CA" b="1" dirty="0"/>
              <a:t>Conjecture</a:t>
            </a:r>
            <a:r>
              <a:rPr lang="en-CA" dirty="0"/>
              <a:t>:</a:t>
            </a:r>
          </a:p>
          <a:p>
            <a:pPr marL="0" indent="0" latinLnBrk="0">
              <a:buNone/>
            </a:pPr>
            <a:endParaRPr lang="en-CA" dirty="0"/>
          </a:p>
          <a:p>
            <a:pPr marL="0" indent="0" latinLnBrk="0">
              <a:buNone/>
            </a:pPr>
            <a:r>
              <a:rPr lang="en-CA" i="1" dirty="0"/>
              <a:t>With a causal and Bayesian model-based agent interpreting human expressions of rewards reflecting latent human preferences, as the amount of compute to approximate the exact Bayesian decisions increases, we increase the probability of safe decisions.</a:t>
            </a:r>
          </a:p>
          <a:p>
            <a:pPr marL="0" indent="0" latinLnBrk="0">
              <a:buNone/>
            </a:pPr>
            <a:endParaRPr lang="en-CA" i="1" dirty="0"/>
          </a:p>
          <a:p>
            <a:pPr marL="0" indent="0" latinLnBrk="0">
              <a:buNone/>
            </a:pPr>
            <a:r>
              <a:rPr lang="en-CA" b="1" dirty="0">
                <a:solidFill>
                  <a:srgbClr val="FF0000"/>
                </a:solidFill>
              </a:rPr>
              <a:t>Large neural net amortized inference approaches Bayesian posterior as the neural net size and training time increase</a:t>
            </a:r>
            <a:r>
              <a:rPr lang="en-CA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D4C358C-D033-BB9D-661D-1E626D65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4172" y="483704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Exploiting:</a:t>
            </a:r>
          </a:p>
        </p:txBody>
      </p:sp>
    </p:spTree>
    <p:extLst>
      <p:ext uri="{BB962C8B-B14F-4D97-AF65-F5344CB8AC3E}">
        <p14:creationId xmlns:p14="http://schemas.microsoft.com/office/powerpoint/2010/main" val="88541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D2096CF-CBD7-915E-8260-5F470826962A}"/>
              </a:ext>
            </a:extLst>
          </p:cNvPr>
          <p:cNvSpPr txBox="1">
            <a:spLocks/>
          </p:cNvSpPr>
          <p:nvPr/>
        </p:nvSpPr>
        <p:spPr>
          <a:xfrm>
            <a:off x="813758" y="2849261"/>
            <a:ext cx="105644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5400" kern="1200" spc="5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atinLnBrk="0">
              <a:lnSpc>
                <a:spcPct val="100000"/>
              </a:lnSpc>
            </a:pPr>
            <a:r>
              <a:rPr lang="fr-CA" sz="60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lang="fr-CA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60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fr-CA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fr-CA" sz="60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CA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attention and </a:t>
            </a:r>
            <a:r>
              <a:rPr lang="fr-CA" sz="60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taking</a:t>
            </a:r>
            <a:r>
              <a:rPr lang="fr-CA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the time to digest all </a:t>
            </a:r>
            <a:r>
              <a:rPr lang="fr-CA" sz="60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fr-CA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kumimoji="1" lang="en-US" altLang="ko-KR" sz="6000" b="1" spc="-10" dirty="0">
              <a:solidFill>
                <a:srgbClr val="7030A0"/>
              </a:solidFill>
              <a:latin typeface="+mn-lt"/>
              <a:ea typeface="Noto Sans CJK KR Medium" panose="020B06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8" name="그림 7" descr="블랙, 어둠이(가) 표시된 사진&#10;&#10;자동 생성된 설명">
            <a:extLst>
              <a:ext uri="{FF2B5EF4-FFF2-40B4-BE49-F238E27FC236}">
                <a16:creationId xmlns:a16="http://schemas.microsoft.com/office/drawing/2014/main" id="{68EEF00C-345D-DF34-1912-6C7ACD976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62" y="1882816"/>
            <a:ext cx="3182388" cy="993734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233D6204-B3E2-49FF-197A-89FA0F740DD8}"/>
              </a:ext>
            </a:extLst>
          </p:cNvPr>
          <p:cNvSpPr txBox="1">
            <a:spLocks/>
          </p:cNvSpPr>
          <p:nvPr/>
        </p:nvSpPr>
        <p:spPr>
          <a:xfrm>
            <a:off x="7095606" y="1959708"/>
            <a:ext cx="33147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5400" kern="1200" spc="5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en-US" altLang="ko-KR" sz="3800" b="1" spc="-50" dirty="0">
                <a:latin typeface="+mn-lt"/>
                <a:ea typeface="Noto Sans CJK KR Medium" panose="020B0600000000000000" pitchFamily="34" charset="-127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B5396F-10B6-0481-5597-3BC388F4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9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latinLnBrk="0"/>
            <a:r>
              <a:rPr lang="en-CA" dirty="0">
                <a:solidFill>
                  <a:srgbClr val="7030A0"/>
                </a:solidFill>
              </a:rPr>
              <a:t>Primer on AI Alignment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758714" cy="4725988"/>
          </a:xfrm>
        </p:spPr>
        <p:txBody>
          <a:bodyPr/>
          <a:lstStyle/>
          <a:p>
            <a:pPr latinLnBrk="0">
              <a:buClr>
                <a:srgbClr val="7030A0"/>
              </a:buClr>
            </a:pPr>
            <a:r>
              <a:rPr lang="en-CA" dirty="0"/>
              <a:t>Humans specify what we want from ML systems via</a:t>
            </a:r>
          </a:p>
          <a:p>
            <a:pPr lvl="1" latinLnBrk="0">
              <a:buClr>
                <a:srgbClr val="7030A0"/>
              </a:buClr>
            </a:pPr>
            <a:r>
              <a:rPr lang="en-CA" dirty="0"/>
              <a:t>Human feedback (rewards)</a:t>
            </a:r>
          </a:p>
          <a:p>
            <a:pPr lvl="1" latinLnBrk="0">
              <a:buClr>
                <a:srgbClr val="7030A0"/>
              </a:buClr>
            </a:pPr>
            <a:r>
              <a:rPr lang="en-CA" dirty="0"/>
              <a:t>Natural language instructions</a:t>
            </a:r>
          </a:p>
          <a:p>
            <a:pPr latinLnBrk="0">
              <a:lnSpc>
                <a:spcPct val="40000"/>
              </a:lnSpc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Definition of harm not reducible to simple formulae</a:t>
            </a:r>
          </a:p>
          <a:p>
            <a:pPr latinLnBrk="0">
              <a:lnSpc>
                <a:spcPct val="40000"/>
              </a:lnSpc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AI misalignment = 							mismatch between AI behavior and human intentions</a:t>
            </a:r>
          </a:p>
          <a:p>
            <a:pPr latinLnBrk="0">
              <a:lnSpc>
                <a:spcPct val="40000"/>
              </a:lnSpc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Many documented examples with LLMs, including confidently wrong statements (hallucinations)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0E190A-91DD-36E8-35A9-8B3CD06D7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100165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9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latinLnBrk="0"/>
            <a:r>
              <a:rPr lang="en-CA" dirty="0">
                <a:solidFill>
                  <a:srgbClr val="7030A0"/>
                </a:solidFill>
              </a:rPr>
              <a:t>Primer on AI Safety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758714" cy="4351338"/>
          </a:xfrm>
        </p:spPr>
        <p:txBody>
          <a:bodyPr/>
          <a:lstStyle/>
          <a:p>
            <a:pPr latinLnBrk="0">
              <a:buClr>
                <a:srgbClr val="7030A0"/>
              </a:buClr>
            </a:pPr>
            <a:r>
              <a:rPr lang="en-CA" dirty="0"/>
              <a:t>Technology is dual-use</a:t>
            </a:r>
          </a:p>
          <a:p>
            <a:pPr latinLnBrk="0">
              <a:lnSpc>
                <a:spcPct val="40000"/>
              </a:lnSpc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Intellectual capability + bad goals = danger</a:t>
            </a:r>
          </a:p>
          <a:p>
            <a:pPr latinLnBrk="0">
              <a:lnSpc>
                <a:spcPct val="40000"/>
              </a:lnSpc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Are we individually and collectively wise enough?</a:t>
            </a:r>
          </a:p>
          <a:p>
            <a:pPr latinLnBrk="0">
              <a:lnSpc>
                <a:spcPct val="40000"/>
              </a:lnSpc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Can we lose control of a human-designed AI system?</a:t>
            </a:r>
          </a:p>
          <a:p>
            <a:pPr latinLnBrk="0">
              <a:lnSpc>
                <a:spcPct val="40000"/>
              </a:lnSpc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How do we minimize those risks?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4C0A2F-C2D4-B401-F48D-92A93633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8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CA" dirty="0" err="1">
                <a:solidFill>
                  <a:srgbClr val="7030A0"/>
                </a:solidFill>
              </a:rPr>
              <a:t>Alignment</a:t>
            </a:r>
            <a:r>
              <a:rPr lang="fr-CA" dirty="0">
                <a:solidFill>
                  <a:srgbClr val="7030A0"/>
                </a:solidFill>
              </a:rPr>
              <a:t> challenge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44" name="Google Shape;344;p6"/>
          <p:cNvSpPr txBox="1">
            <a:spLocks noGrp="1"/>
          </p:cNvSpPr>
          <p:nvPr>
            <p:ph type="body" idx="1"/>
          </p:nvPr>
        </p:nvSpPr>
        <p:spPr>
          <a:xfrm>
            <a:off x="614375" y="1550000"/>
            <a:ext cx="110697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920"/>
              <a:buChar char="•"/>
            </a:pPr>
            <a:r>
              <a:rPr lang="fr-CA" dirty="0" err="1"/>
              <a:t>Making</a:t>
            </a:r>
            <a:r>
              <a:rPr lang="fr-CA" dirty="0"/>
              <a:t> sure </a:t>
            </a:r>
            <a:r>
              <a:rPr lang="fr-CA" dirty="0" err="1"/>
              <a:t>that</a:t>
            </a:r>
            <a:r>
              <a:rPr lang="fr-CA" dirty="0"/>
              <a:t> AI </a:t>
            </a:r>
            <a:r>
              <a:rPr lang="fr-CA" dirty="0" err="1"/>
              <a:t>behaves</a:t>
            </a:r>
            <a:r>
              <a:rPr lang="fr-CA" dirty="0"/>
              <a:t> </a:t>
            </a:r>
            <a:r>
              <a:rPr lang="fr-CA" dirty="0" err="1"/>
              <a:t>according</a:t>
            </a:r>
            <a:r>
              <a:rPr lang="fr-CA" dirty="0"/>
              <a:t> to </a:t>
            </a:r>
            <a:r>
              <a:rPr lang="fr-CA" dirty="0" err="1"/>
              <a:t>our</a:t>
            </a:r>
            <a:r>
              <a:rPr lang="fr-CA" dirty="0"/>
              <a:t> intentions</a:t>
            </a:r>
          </a:p>
          <a:p>
            <a:pPr marL="457200" lvl="0" indent="-342900" algn="l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920"/>
              <a:buChar char="•"/>
            </a:pPr>
            <a:r>
              <a:rPr lang="fr-CA" dirty="0" err="1"/>
              <a:t>Makes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difficult</a:t>
            </a:r>
            <a:r>
              <a:rPr lang="fr-CA" dirty="0"/>
              <a:t> to design </a:t>
            </a:r>
            <a:r>
              <a:rPr lang="fr-CA" dirty="0" err="1"/>
              <a:t>AIs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behave</a:t>
            </a:r>
            <a:r>
              <a:rPr lang="fr-CA" dirty="0"/>
              <a:t> </a:t>
            </a:r>
            <a:r>
              <a:rPr lang="fr-CA" dirty="0" err="1"/>
              <a:t>morally</a:t>
            </a:r>
            <a:endParaRPr dirty="0"/>
          </a:p>
          <a:p>
            <a:pPr marL="457200" lvl="0" indent="-93979" algn="l" rtl="0" latinLnBrk="0">
              <a:lnSpc>
                <a:spcPct val="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920"/>
              <a:buNone/>
            </a:pPr>
            <a:endParaRPr dirty="0"/>
          </a:p>
          <a:p>
            <a:pPr marL="457200" lvl="0" indent="-342900" algn="l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920"/>
              <a:buChar char="•"/>
            </a:pPr>
            <a:r>
              <a:rPr lang="fr-CA" b="1" dirty="0" err="1">
                <a:solidFill>
                  <a:srgbClr val="FF0000"/>
                </a:solidFill>
              </a:rPr>
              <a:t>Unsolved</a:t>
            </a:r>
            <a:r>
              <a:rPr lang="fr-CA" b="1" dirty="0">
                <a:solidFill>
                  <a:srgbClr val="FF0000"/>
                </a:solidFill>
              </a:rPr>
              <a:t> challenge </a:t>
            </a:r>
            <a:r>
              <a:rPr lang="fr-CA" dirty="0"/>
              <a:t>up to </a:t>
            </a:r>
            <a:r>
              <a:rPr lang="fr-CA" dirty="0" err="1"/>
              <a:t>now</a:t>
            </a:r>
            <a:r>
              <a:rPr lang="fr-CA" dirty="0"/>
              <a:t> – </a:t>
            </a:r>
            <a:r>
              <a:rPr lang="fr-CA" i="1" dirty="0"/>
              <a:t>and </a:t>
            </a:r>
            <a:r>
              <a:rPr lang="fr-CA" i="1" dirty="0" err="1"/>
              <a:t>it</a:t>
            </a:r>
            <a:r>
              <a:rPr lang="fr-CA" i="1" dirty="0"/>
              <a:t> </a:t>
            </a:r>
            <a:r>
              <a:rPr lang="fr-CA" i="1" dirty="0" err="1"/>
              <a:t>is</a:t>
            </a:r>
            <a:r>
              <a:rPr lang="fr-CA" i="1" dirty="0"/>
              <a:t> not </a:t>
            </a:r>
            <a:r>
              <a:rPr lang="fr-CA" i="1" dirty="0" err="1"/>
              <a:t>even</a:t>
            </a:r>
            <a:r>
              <a:rPr lang="fr-CA" i="1" dirty="0"/>
              <a:t> </a:t>
            </a:r>
            <a:r>
              <a:rPr lang="fr-CA" i="1" dirty="0" err="1"/>
              <a:t>clear</a:t>
            </a:r>
            <a:r>
              <a:rPr lang="fr-CA" i="1" dirty="0"/>
              <a:t> </a:t>
            </a:r>
            <a:r>
              <a:rPr lang="fr-CA" i="1" dirty="0" err="1"/>
              <a:t>that</a:t>
            </a:r>
            <a:r>
              <a:rPr lang="fr-CA" i="1" dirty="0"/>
              <a:t> a solution </a:t>
            </a:r>
            <a:r>
              <a:rPr lang="fr-CA" i="1" dirty="0" err="1"/>
              <a:t>exists</a:t>
            </a:r>
            <a:endParaRPr i="1" dirty="0"/>
          </a:p>
          <a:p>
            <a:pPr marL="457200" lvl="0" indent="-93979" algn="l" rtl="0" latinLnBrk="0">
              <a:lnSpc>
                <a:spcPct val="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920"/>
              <a:buNone/>
            </a:pPr>
            <a:endParaRPr dirty="0"/>
          </a:p>
          <a:p>
            <a:pPr marL="457200" lvl="0" indent="-342900" algn="l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920"/>
              <a:buChar char="•"/>
            </a:pPr>
            <a:r>
              <a:rPr lang="fr-CA" b="1" dirty="0" err="1"/>
              <a:t>Potential</a:t>
            </a:r>
            <a:r>
              <a:rPr lang="fr-CA" b="1" dirty="0"/>
              <a:t> danger of </a:t>
            </a:r>
            <a:r>
              <a:rPr lang="fr-CA" b="1" dirty="0" err="1"/>
              <a:t>loss</a:t>
            </a:r>
            <a:r>
              <a:rPr lang="fr-CA" b="1" dirty="0"/>
              <a:t> of control of AI</a:t>
            </a:r>
            <a:endParaRPr dirty="0"/>
          </a:p>
          <a:p>
            <a:pPr marL="914400" lvl="1" indent="-330200" algn="l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3720"/>
              <a:buChar char="•"/>
            </a:pPr>
            <a:r>
              <a:rPr lang="fr-CA" sz="2600" i="1" dirty="0" err="1">
                <a:solidFill>
                  <a:srgbClr val="FF0000"/>
                </a:solidFill>
              </a:rPr>
              <a:t>AI’s</a:t>
            </a:r>
            <a:r>
              <a:rPr lang="fr-CA" sz="2600" i="1" dirty="0">
                <a:solidFill>
                  <a:srgbClr val="FF0000"/>
                </a:solidFill>
              </a:rPr>
              <a:t> self-</a:t>
            </a:r>
            <a:r>
              <a:rPr lang="fr-CA" sz="2600" i="1" dirty="0" err="1">
                <a:solidFill>
                  <a:srgbClr val="FF0000"/>
                </a:solidFill>
              </a:rPr>
              <a:t>preservation</a:t>
            </a:r>
            <a:r>
              <a:rPr lang="fr-CA" sz="2600" i="1" dirty="0">
                <a:solidFill>
                  <a:srgbClr val="FF0000"/>
                </a:solidFill>
              </a:rPr>
              <a:t> objective</a:t>
            </a:r>
            <a:endParaRPr sz="2200" i="1" dirty="0">
              <a:solidFill>
                <a:srgbClr val="FF0000"/>
              </a:solidFill>
            </a:endParaRPr>
          </a:p>
          <a:p>
            <a:pPr lvl="2" indent="-330200" latinLnBrk="0">
              <a:buClr>
                <a:srgbClr val="7030A0"/>
              </a:buClr>
              <a:buSzPts val="3720"/>
            </a:pPr>
            <a:r>
              <a:rPr lang="fr-CA" sz="2200" dirty="0" err="1"/>
              <a:t>Emerges</a:t>
            </a:r>
            <a:r>
              <a:rPr lang="fr-CA" sz="2200" dirty="0"/>
              <a:t> as a </a:t>
            </a:r>
            <a:r>
              <a:rPr lang="fr-CA" sz="2200" dirty="0" err="1"/>
              <a:t>side-effect</a:t>
            </a:r>
            <a:r>
              <a:rPr lang="fr-CA" sz="2200" dirty="0"/>
              <a:t> of </a:t>
            </a:r>
            <a:r>
              <a:rPr lang="fr-CA" sz="2200" dirty="0" err="1"/>
              <a:t>misalignment</a:t>
            </a:r>
            <a:r>
              <a:rPr lang="fr-CA" sz="2200" dirty="0"/>
              <a:t>/</a:t>
            </a:r>
            <a:r>
              <a:rPr lang="fr-CA" sz="2200" dirty="0" err="1"/>
              <a:t>reward</a:t>
            </a:r>
            <a:r>
              <a:rPr lang="fr-CA" sz="2200" dirty="0"/>
              <a:t> hacking</a:t>
            </a:r>
          </a:p>
          <a:p>
            <a:pPr lvl="2" indent="-330200" latinLnBrk="0">
              <a:buClr>
                <a:srgbClr val="7030A0"/>
              </a:buClr>
              <a:buSzPts val="3720"/>
            </a:pPr>
            <a:r>
              <a:rPr lang="fr-CA" sz="2200" dirty="0" err="1"/>
              <a:t>Provided</a:t>
            </a:r>
            <a:r>
              <a:rPr lang="fr-CA" sz="2200" dirty="0"/>
              <a:t> by </a:t>
            </a:r>
            <a:r>
              <a:rPr lang="fr-CA" sz="2200" dirty="0" err="1"/>
              <a:t>misguided</a:t>
            </a:r>
            <a:r>
              <a:rPr lang="fr-CA" sz="2200" dirty="0"/>
              <a:t> </a:t>
            </a:r>
            <a:r>
              <a:rPr lang="fr-CA" sz="2200" dirty="0" err="1"/>
              <a:t>humans</a:t>
            </a:r>
            <a:r>
              <a:rPr lang="fr-CA" sz="2200" dirty="0"/>
              <a:t>, "Frankenstein scenario"</a:t>
            </a:r>
          </a:p>
          <a:p>
            <a:pPr lvl="2" indent="-330200" latinLnBrk="0">
              <a:buClr>
                <a:srgbClr val="7030A0"/>
              </a:buClr>
              <a:buSzPts val="3720"/>
            </a:pPr>
            <a:endParaRPr sz="1800" dirty="0"/>
          </a:p>
          <a:p>
            <a:pPr marL="571500" lvl="1" indent="0" algn="l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3920"/>
              <a:buNone/>
            </a:pPr>
            <a:r>
              <a:rPr lang="fr-CA" sz="2600" dirty="0"/>
              <a:t>→ new </a:t>
            </a:r>
            <a:r>
              <a:rPr lang="fr-CA" sz="2600" dirty="0" err="1"/>
              <a:t>potentially</a:t>
            </a:r>
            <a:r>
              <a:rPr lang="fr-CA" sz="2600" dirty="0"/>
              <a:t> </a:t>
            </a:r>
            <a:r>
              <a:rPr lang="fr-CA" sz="2600" dirty="0" err="1"/>
              <a:t>dangerous</a:t>
            </a:r>
            <a:r>
              <a:rPr lang="fr-CA" sz="2600" dirty="0"/>
              <a:t> </a:t>
            </a:r>
            <a:r>
              <a:rPr lang="fr-CA" sz="2600" dirty="0" err="1"/>
              <a:t>species</a:t>
            </a:r>
            <a:r>
              <a:rPr lang="fr-CA" sz="2600" dirty="0"/>
              <a:t> </a:t>
            </a:r>
            <a:r>
              <a:rPr lang="fr-CA" sz="2600" dirty="0" err="1"/>
              <a:t>could</a:t>
            </a:r>
            <a:r>
              <a:rPr lang="fr-CA" sz="2600" dirty="0"/>
              <a:t> </a:t>
            </a:r>
            <a:r>
              <a:rPr lang="fr-CA" sz="2600" dirty="0" err="1"/>
              <a:t>dominate</a:t>
            </a:r>
            <a:r>
              <a:rPr lang="fr-CA" sz="2600" dirty="0"/>
              <a:t> </a:t>
            </a:r>
            <a:r>
              <a:rPr lang="fr-CA" sz="2600" dirty="0" err="1"/>
              <a:t>humans</a:t>
            </a:r>
            <a:endParaRPr sz="26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E627023-F35A-21D2-F681-06CBBBE1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CA" dirty="0">
                <a:solidFill>
                  <a:srgbClr val="7030A0"/>
                </a:solidFill>
              </a:rPr>
              <a:t>Why the concern about dangerous AI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8427" y="1517965"/>
            <a:ext cx="11239500" cy="4351338"/>
          </a:xfrm>
        </p:spPr>
        <p:txBody>
          <a:bodyPr/>
          <a:lstStyle/>
          <a:p>
            <a:pPr latinLnBrk="0">
              <a:buClr>
                <a:srgbClr val="7030A0"/>
              </a:buClr>
            </a:pPr>
            <a:r>
              <a:rPr lang="en-CA" dirty="0">
                <a:solidFill>
                  <a:schemeClr val="tx1"/>
                </a:solidFill>
              </a:rPr>
              <a:t>Brains = biological machines</a:t>
            </a:r>
          </a:p>
          <a:p>
            <a:pPr latinLnBrk="0">
              <a:lnSpc>
                <a:spcPct val="100000"/>
              </a:lnSpc>
              <a:buClr>
                <a:srgbClr val="7030A0"/>
              </a:buClr>
            </a:pPr>
            <a:endParaRPr lang="en-CA" dirty="0">
              <a:solidFill>
                <a:schemeClr val="tx1"/>
              </a:solidFill>
            </a:endParaRPr>
          </a:p>
          <a:p>
            <a:pPr latinLnBrk="0">
              <a:buClr>
                <a:srgbClr val="7030A0"/>
              </a:buClr>
            </a:pPr>
            <a:r>
              <a:rPr lang="en-CA" dirty="0">
                <a:solidFill>
                  <a:schemeClr val="tx1"/>
                </a:solidFill>
              </a:rPr>
              <a:t>Computers have advantages over brains!</a:t>
            </a:r>
          </a:p>
          <a:p>
            <a:pPr lvl="1" latinLnBrk="0">
              <a:buClr>
                <a:srgbClr val="7030A0"/>
              </a:buClr>
            </a:pPr>
            <a:r>
              <a:rPr lang="en-CA" dirty="0">
                <a:solidFill>
                  <a:schemeClr val="tx1"/>
                </a:solidFill>
              </a:rPr>
              <a:t>Faster learner </a:t>
            </a:r>
          </a:p>
          <a:p>
            <a:pPr lvl="2" latinLnBrk="0">
              <a:buClr>
                <a:srgbClr val="7030A0"/>
              </a:buClr>
            </a:pPr>
            <a:r>
              <a:rPr lang="en-CA" dirty="0">
                <a:solidFill>
                  <a:schemeClr val="tx1"/>
                </a:solidFill>
              </a:rPr>
              <a:t>Backprop, precise memory, communication bandwidth</a:t>
            </a:r>
            <a:endParaRPr lang="en-CA" dirty="0">
              <a:solidFill>
                <a:schemeClr val="tx1"/>
              </a:solidFill>
              <a:sym typeface="Wingdings"/>
            </a:endParaRPr>
          </a:p>
          <a:p>
            <a:pPr lvl="1" latinLnBrk="0">
              <a:buClr>
                <a:srgbClr val="7030A0"/>
              </a:buClr>
            </a:pPr>
            <a:r>
              <a:rPr lang="en-CA" dirty="0">
                <a:solidFill>
                  <a:schemeClr val="tx1"/>
                </a:solidFill>
                <a:sym typeface="Wingdings"/>
              </a:rPr>
              <a:t>Human-level intelligence in a few years maybe decades?</a:t>
            </a:r>
          </a:p>
          <a:p>
            <a:pPr lvl="1" latinLnBrk="0">
              <a:lnSpc>
                <a:spcPct val="100000"/>
              </a:lnSpc>
              <a:buClr>
                <a:srgbClr val="7030A0"/>
              </a:buClr>
            </a:pPr>
            <a:endParaRPr lang="en-CA" dirty="0">
              <a:solidFill>
                <a:schemeClr val="tx1"/>
              </a:solidFill>
              <a:sym typeface="Wingdings"/>
            </a:endParaRPr>
          </a:p>
          <a:p>
            <a:pPr latinLnBrk="0">
              <a:buClr>
                <a:srgbClr val="7030A0"/>
              </a:buClr>
            </a:pPr>
            <a:r>
              <a:rPr lang="en-CA" dirty="0">
                <a:solidFill>
                  <a:schemeClr val="tx1"/>
                </a:solidFill>
                <a:sym typeface="Wingdings"/>
              </a:rPr>
              <a:t>Computers/software are accessible!</a:t>
            </a:r>
          </a:p>
          <a:p>
            <a:pPr lvl="1" latinLnBrk="0">
              <a:buClr>
                <a:srgbClr val="7030A0"/>
              </a:buClr>
            </a:pPr>
            <a:r>
              <a:rPr lang="en-CA" dirty="0">
                <a:solidFill>
                  <a:schemeClr val="tx1"/>
                </a:solidFill>
                <a:sym typeface="Wingdings"/>
              </a:rPr>
              <a:t>Rogue or misguided humans could create </a:t>
            </a:r>
            <a:r>
              <a:rPr lang="en-CA" dirty="0">
                <a:sym typeface="Wingdings"/>
              </a:rPr>
              <a:t>powerful &amp; </a:t>
            </a:r>
            <a:r>
              <a:rPr lang="en-CA" dirty="0">
                <a:solidFill>
                  <a:schemeClr val="tx1"/>
                </a:solidFill>
                <a:sym typeface="Wingdings"/>
              </a:rPr>
              <a:t>dangerous AI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67A149-4282-812D-DD05-800970EC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4037" y="0"/>
            <a:ext cx="2747963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9"/>
          <p:cNvSpPr txBox="1">
            <a:spLocks noGrp="1"/>
          </p:cNvSpPr>
          <p:nvPr>
            <p:ph type="title"/>
          </p:nvPr>
        </p:nvSpPr>
        <p:spPr>
          <a:xfrm>
            <a:off x="639417" y="2509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r>
              <a:rPr lang="fr-CA" dirty="0" err="1">
                <a:solidFill>
                  <a:srgbClr val="7030A0"/>
                </a:solidFill>
              </a:rPr>
              <a:t>Democracy</a:t>
            </a:r>
            <a:r>
              <a:rPr lang="fr-CA" dirty="0">
                <a:solidFill>
                  <a:srgbClr val="7030A0"/>
                </a:solidFill>
              </a:rPr>
              <a:t> vs Power Concentration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05" name="Google Shape;405;p9"/>
          <p:cNvSpPr txBox="1">
            <a:spLocks noGrp="1"/>
          </p:cNvSpPr>
          <p:nvPr>
            <p:ph type="body" idx="1"/>
          </p:nvPr>
        </p:nvSpPr>
        <p:spPr>
          <a:xfrm>
            <a:off x="514350" y="1464470"/>
            <a:ext cx="11379937" cy="46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indent="-342891" latinLnBrk="0"/>
            <a:r>
              <a:rPr lang="fr-CA" sz="2667" dirty="0"/>
              <a:t>AI in a few hands = power concentration</a:t>
            </a:r>
          </a:p>
          <a:p>
            <a:pPr marL="457189" indent="-342891" latinLnBrk="0"/>
            <a:r>
              <a:rPr lang="fr-CA" sz="2667" dirty="0" err="1"/>
              <a:t>Increased</a:t>
            </a:r>
            <a:r>
              <a:rPr lang="fr-CA" sz="2667" dirty="0"/>
              <a:t> AI </a:t>
            </a:r>
            <a:r>
              <a:rPr lang="fr-CA" sz="2667" dirty="0" err="1"/>
              <a:t>capability</a:t>
            </a:r>
            <a:r>
              <a:rPr lang="fr-CA" sz="2667" dirty="0"/>
              <a:t> = </a:t>
            </a:r>
            <a:r>
              <a:rPr lang="fr-CA" sz="2667" dirty="0" err="1"/>
              <a:t>increased</a:t>
            </a:r>
            <a:r>
              <a:rPr lang="fr-CA" sz="2667" dirty="0"/>
              <a:t> power concentration</a:t>
            </a:r>
            <a:endParaRPr sz="2667" dirty="0"/>
          </a:p>
          <a:p>
            <a:pPr marL="457189" indent="-342891" latinLnBrk="0"/>
            <a:r>
              <a:rPr lang="fr-CA" sz="2667" dirty="0" err="1"/>
              <a:t>Superhuman</a:t>
            </a:r>
            <a:r>
              <a:rPr lang="fr-CA" sz="2667" dirty="0"/>
              <a:t> AI in a </a:t>
            </a:r>
            <a:r>
              <a:rPr lang="fr-CA" sz="2667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few (public or </a:t>
            </a:r>
            <a:r>
              <a:rPr lang="fr-CA" sz="2667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private</a:t>
            </a:r>
            <a:r>
              <a:rPr lang="fr-CA" sz="2667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) hands</a:t>
            </a:r>
            <a:r>
              <a:rPr lang="fr-CA" sz="2667" dirty="0"/>
              <a:t> = </a:t>
            </a:r>
            <a:r>
              <a:rPr lang="fr-CA" sz="2667" dirty="0" err="1"/>
              <a:t>extreme</a:t>
            </a:r>
            <a:r>
              <a:rPr lang="fr-CA" sz="2667" dirty="0"/>
              <a:t> power </a:t>
            </a:r>
            <a:r>
              <a:rPr lang="fr-CA" sz="2667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concentration</a:t>
            </a:r>
            <a:r>
              <a:rPr lang="fr-CA" sz="2667" dirty="0"/>
              <a:t> =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capacity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profoundly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influence,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destabilize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dictate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political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social,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miltary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economic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agendas</a:t>
            </a:r>
            <a:endParaRPr sz="5333" dirty="0"/>
          </a:p>
          <a:p>
            <a:pPr marL="457189" indent="-93976" latinLnBrk="0">
              <a:lnSpc>
                <a:spcPct val="40000"/>
              </a:lnSpc>
              <a:buNone/>
            </a:pPr>
            <a:endParaRPr sz="2667" dirty="0"/>
          </a:p>
          <a:p>
            <a:pPr marL="114297" indent="0" latinLnBrk="0">
              <a:buNone/>
            </a:pPr>
            <a:r>
              <a:rPr lang="fr-CA" sz="2667" dirty="0"/>
              <a:t>     → </a:t>
            </a:r>
            <a:r>
              <a:rPr lang="fr-CA" sz="2667" b="1" dirty="0">
                <a:solidFill>
                  <a:srgbClr val="FF0000"/>
                </a:solidFill>
              </a:rPr>
              <a:t>Future Frontier </a:t>
            </a:r>
            <a:r>
              <a:rPr lang="fr-CA" sz="2667" b="1" dirty="0" err="1">
                <a:solidFill>
                  <a:srgbClr val="FF0000"/>
                </a:solidFill>
              </a:rPr>
              <a:t>AIs</a:t>
            </a:r>
            <a:r>
              <a:rPr lang="fr-CA" sz="2667" b="1" dirty="0">
                <a:solidFill>
                  <a:srgbClr val="FF0000"/>
                </a:solidFill>
              </a:rPr>
              <a:t> </a:t>
            </a:r>
            <a:r>
              <a:rPr lang="fr-CA" sz="2667" b="1" dirty="0" err="1">
                <a:solidFill>
                  <a:srgbClr val="FF0000"/>
                </a:solidFill>
              </a:rPr>
              <a:t>can</a:t>
            </a:r>
            <a:r>
              <a:rPr lang="fr-CA" sz="2667" b="1" dirty="0">
                <a:solidFill>
                  <a:srgbClr val="FF0000"/>
                </a:solidFill>
              </a:rPr>
              <a:t> </a:t>
            </a:r>
            <a:r>
              <a:rPr lang="fr-CA" sz="2667" b="1" dirty="0" err="1">
                <a:solidFill>
                  <a:srgbClr val="FF0000"/>
                </a:solidFill>
              </a:rPr>
              <a:t>threaten</a:t>
            </a:r>
            <a:r>
              <a:rPr lang="fr-CA" sz="2667" b="1" dirty="0">
                <a:solidFill>
                  <a:srgbClr val="FF0000"/>
                </a:solidFill>
              </a:rPr>
              <a:t> social </a:t>
            </a:r>
            <a:r>
              <a:rPr lang="fr-CA" sz="2667" b="1" dirty="0" err="1">
                <a:solidFill>
                  <a:srgbClr val="FF0000"/>
                </a:solidFill>
              </a:rPr>
              <a:t>order</a:t>
            </a:r>
            <a:r>
              <a:rPr lang="fr-CA" sz="2667" b="1" dirty="0">
                <a:solidFill>
                  <a:srgbClr val="FF0000"/>
                </a:solidFill>
              </a:rPr>
              <a:t> and </a:t>
            </a:r>
            <a:r>
              <a:rPr lang="fr-CA" sz="2667" b="1" dirty="0" err="1">
                <a:solidFill>
                  <a:srgbClr val="FF0000"/>
                </a:solidFill>
              </a:rPr>
              <a:t>markets</a:t>
            </a:r>
            <a:endParaRPr sz="2667" dirty="0"/>
          </a:p>
          <a:p>
            <a:pPr marL="114297" indent="0" latinLnBrk="0">
              <a:buNone/>
            </a:pPr>
            <a:r>
              <a:rPr lang="fr-CA" sz="2667" dirty="0"/>
              <a:t>      EVEN IF WE SOLVE SAFETY/ALIGNMENT</a:t>
            </a:r>
          </a:p>
          <a:p>
            <a:pPr marL="114297" indent="0" latinLnBrk="0">
              <a:lnSpc>
                <a:spcPct val="40000"/>
              </a:lnSpc>
              <a:buNone/>
            </a:pPr>
            <a:endParaRPr lang="fr-CA" sz="2667" dirty="0"/>
          </a:p>
          <a:p>
            <a:pPr marL="571486" indent="-457189" latinLnBrk="0"/>
            <a:r>
              <a:rPr lang="fr-CA" sz="3200" b="1" dirty="0" err="1"/>
              <a:t>Governments</a:t>
            </a:r>
            <a:r>
              <a:rPr lang="fr-CA" sz="3200" b="1" dirty="0"/>
              <a:t> must </a:t>
            </a:r>
            <a:r>
              <a:rPr lang="fr-CA" sz="3200" b="1" dirty="0" err="1"/>
              <a:t>acquire</a:t>
            </a:r>
            <a:r>
              <a:rPr lang="fr-CA" sz="3200" b="1" dirty="0"/>
              <a:t> the </a:t>
            </a:r>
            <a:r>
              <a:rPr lang="fr-CA" sz="3200" b="1" dirty="0" err="1"/>
              <a:t>capability</a:t>
            </a:r>
            <a:r>
              <a:rPr lang="fr-CA" sz="3200" b="1" dirty="0"/>
              <a:t> to master AI 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69113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73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r>
              <a:rPr lang="fr"/>
              <a:t>What we can do to mitigate harms &amp; risks?</a:t>
            </a:r>
            <a:endParaRPr/>
          </a:p>
        </p:txBody>
      </p:sp>
      <p:sp>
        <p:nvSpPr>
          <p:cNvPr id="1242" name="Google Shape;1242;p73"/>
          <p:cNvSpPr txBox="1">
            <a:spLocks noGrp="1"/>
          </p:cNvSpPr>
          <p:nvPr>
            <p:ph type="body" idx="1"/>
          </p:nvPr>
        </p:nvSpPr>
        <p:spPr>
          <a:xfrm>
            <a:off x="641268" y="1550011"/>
            <a:ext cx="10913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indent="0">
              <a:buNone/>
            </a:pPr>
            <a:r>
              <a:rPr lang="fr" sz="2800" dirty="0"/>
              <a:t>3 </a:t>
            </a:r>
            <a:r>
              <a:rPr lang="fr" sz="2800" dirty="0" err="1"/>
              <a:t>recommendations</a:t>
            </a:r>
            <a:r>
              <a:rPr lang="fr" sz="2800" dirty="0"/>
              <a:t> in </a:t>
            </a:r>
            <a:r>
              <a:rPr lang="fr" sz="2800" dirty="0" err="1"/>
              <a:t>testimony</a:t>
            </a:r>
            <a:r>
              <a:rPr lang="fr" sz="2800" dirty="0"/>
              <a:t> to US </a:t>
            </a:r>
            <a:r>
              <a:rPr lang="fr" sz="2800" dirty="0" err="1"/>
              <a:t>senate</a:t>
            </a:r>
            <a:r>
              <a:rPr lang="fr" sz="2800" dirty="0"/>
              <a:t> (July 2023):</a:t>
            </a:r>
            <a:endParaRPr sz="2800" dirty="0"/>
          </a:p>
          <a:p>
            <a:pPr marL="0" indent="0">
              <a:buNone/>
            </a:pPr>
            <a:endParaRPr sz="2800" dirty="0"/>
          </a:p>
          <a:p>
            <a:pPr marL="507987" indent="-499521">
              <a:buSzPts val="2100"/>
              <a:buFont typeface="Arial"/>
              <a:buAutoNum type="arabicPeriod"/>
            </a:pPr>
            <a:r>
              <a:rPr lang="fr" sz="2800" dirty="0"/>
              <a:t>National </a:t>
            </a:r>
            <a:r>
              <a:rPr lang="fr" sz="2800" b="1" dirty="0" err="1"/>
              <a:t>regulation</a:t>
            </a:r>
            <a:r>
              <a:rPr lang="fr" sz="2800" dirty="0"/>
              <a:t> + international </a:t>
            </a:r>
            <a:r>
              <a:rPr lang="fr" sz="2800" dirty="0" err="1"/>
              <a:t>treaties</a:t>
            </a:r>
            <a:r>
              <a:rPr lang="fr" sz="2800" dirty="0"/>
              <a:t>, </a:t>
            </a:r>
            <a:r>
              <a:rPr lang="fr" sz="2800" dirty="0" err="1"/>
              <a:t>reducing</a:t>
            </a:r>
            <a:r>
              <a:rPr lang="fr" sz="2800" dirty="0"/>
              <a:t> </a:t>
            </a:r>
            <a:r>
              <a:rPr lang="fr" sz="2800" dirty="0" err="1"/>
              <a:t>access</a:t>
            </a:r>
            <a:r>
              <a:rPr lang="fr" sz="2800" dirty="0"/>
              <a:t> and </a:t>
            </a:r>
            <a:r>
              <a:rPr lang="fr" sz="2800" dirty="0" err="1"/>
              <a:t>frontier</a:t>
            </a:r>
            <a:r>
              <a:rPr lang="fr" sz="2800" dirty="0"/>
              <a:t> </a:t>
            </a:r>
            <a:r>
              <a:rPr lang="fr" sz="2800" dirty="0" err="1"/>
              <a:t>development</a:t>
            </a:r>
            <a:r>
              <a:rPr lang="fr" sz="2800" dirty="0"/>
              <a:t> to </a:t>
            </a:r>
            <a:r>
              <a:rPr lang="fr" sz="2800" dirty="0" err="1"/>
              <a:t>licensed</a:t>
            </a:r>
            <a:r>
              <a:rPr lang="fr" sz="2800" dirty="0"/>
              <a:t> </a:t>
            </a:r>
            <a:r>
              <a:rPr lang="fr" sz="2800" dirty="0" err="1"/>
              <a:t>organizations</a:t>
            </a:r>
            <a:r>
              <a:rPr lang="en-US" sz="2800" dirty="0"/>
              <a:t> &amp; registered models,</a:t>
            </a:r>
            <a:r>
              <a:rPr lang="fr" sz="2800" dirty="0"/>
              <a:t> </a:t>
            </a:r>
            <a:r>
              <a:rPr lang="fr" sz="2800" dirty="0" err="1"/>
              <a:t>with</a:t>
            </a:r>
            <a:r>
              <a:rPr lang="fr" sz="2800" dirty="0"/>
              <a:t> audits, </a:t>
            </a:r>
            <a:r>
              <a:rPr lang="fr" sz="2800" dirty="0" err="1"/>
              <a:t>banning</a:t>
            </a:r>
            <a:r>
              <a:rPr lang="fr" sz="2800" dirty="0"/>
              <a:t> </a:t>
            </a:r>
            <a:r>
              <a:rPr lang="fr" sz="2800" dirty="0" err="1"/>
              <a:t>models</a:t>
            </a:r>
            <a:r>
              <a:rPr lang="en-US" sz="2800" dirty="0"/>
              <a:t> not proven safe</a:t>
            </a:r>
            <a:endParaRPr sz="2800" dirty="0"/>
          </a:p>
          <a:p>
            <a:pPr marL="507987" indent="-499521">
              <a:buSzPts val="2100"/>
              <a:buFont typeface="Arial"/>
              <a:buAutoNum type="arabicPeriod"/>
            </a:pPr>
            <a:r>
              <a:rPr lang="fr" sz="2800" dirty="0"/>
              <a:t>Major </a:t>
            </a:r>
            <a:r>
              <a:rPr lang="fr" sz="2800" dirty="0" err="1"/>
              <a:t>research</a:t>
            </a:r>
            <a:r>
              <a:rPr lang="fr" sz="2800" dirty="0"/>
              <a:t> </a:t>
            </a:r>
            <a:r>
              <a:rPr lang="fr" sz="2800" dirty="0" err="1"/>
              <a:t>investment</a:t>
            </a:r>
            <a:r>
              <a:rPr lang="fr" sz="2800" dirty="0"/>
              <a:t> in </a:t>
            </a:r>
            <a:r>
              <a:rPr lang="fr" sz="2800" b="1" dirty="0"/>
              <a:t>AI </a:t>
            </a:r>
            <a:r>
              <a:rPr lang="fr" sz="2800" b="1" dirty="0" err="1"/>
              <a:t>safety</a:t>
            </a:r>
            <a:r>
              <a:rPr lang="fr" sz="2800" dirty="0"/>
              <a:t>, to </a:t>
            </a:r>
            <a:r>
              <a:rPr lang="fr" sz="2800" dirty="0" err="1"/>
              <a:t>better</a:t>
            </a:r>
            <a:r>
              <a:rPr lang="fr" sz="2800" dirty="0"/>
              <a:t> </a:t>
            </a:r>
            <a:r>
              <a:rPr lang="fr" sz="2800" dirty="0" err="1"/>
              <a:t>understand</a:t>
            </a:r>
            <a:r>
              <a:rPr lang="fr" sz="2800" dirty="0"/>
              <a:t> </a:t>
            </a:r>
            <a:r>
              <a:rPr lang="fr" sz="2800" dirty="0" err="1"/>
              <a:t>risks</a:t>
            </a:r>
            <a:r>
              <a:rPr lang="fr" sz="2800" dirty="0"/>
              <a:t> and guide </a:t>
            </a:r>
            <a:r>
              <a:rPr lang="fr" sz="2800" dirty="0" err="1"/>
              <a:t>regulation</a:t>
            </a:r>
            <a:r>
              <a:rPr lang="fr" sz="2800" dirty="0"/>
              <a:t> (</a:t>
            </a:r>
            <a:r>
              <a:rPr lang="fr" sz="2800" dirty="0" err="1"/>
              <a:t>what</a:t>
            </a:r>
            <a:r>
              <a:rPr lang="fr" sz="2800" dirty="0"/>
              <a:t> </a:t>
            </a:r>
            <a:r>
              <a:rPr lang="fr" sz="2800" dirty="0" err="1"/>
              <a:t>threshold</a:t>
            </a:r>
            <a:r>
              <a:rPr lang="fr" sz="2800" dirty="0"/>
              <a:t> for danger? How to </a:t>
            </a:r>
            <a:r>
              <a:rPr lang="fr" sz="2800" dirty="0" err="1"/>
              <a:t>evaluate</a:t>
            </a:r>
            <a:r>
              <a:rPr lang="fr" sz="2800" dirty="0"/>
              <a:t> and benchmark </a:t>
            </a:r>
            <a:r>
              <a:rPr lang="fr" sz="2800" dirty="0" err="1"/>
              <a:t>risks</a:t>
            </a:r>
            <a:r>
              <a:rPr lang="fr" sz="2800" dirty="0"/>
              <a:t>?)</a:t>
            </a:r>
            <a:endParaRPr sz="2800" dirty="0"/>
          </a:p>
          <a:p>
            <a:pPr marL="507987" indent="-499521">
              <a:buSzPts val="2100"/>
              <a:buFont typeface="Arial"/>
              <a:buAutoNum type="arabicPeriod"/>
            </a:pPr>
            <a:r>
              <a:rPr lang="fr" sz="2800" dirty="0"/>
              <a:t>Plan B </a:t>
            </a:r>
            <a:r>
              <a:rPr lang="fr" sz="2800" dirty="0" err="1"/>
              <a:t>against</a:t>
            </a:r>
            <a:r>
              <a:rPr lang="fr" sz="2800" dirty="0"/>
              <a:t> the </a:t>
            </a:r>
            <a:r>
              <a:rPr lang="fr" sz="2800" dirty="0" err="1"/>
              <a:t>eventual</a:t>
            </a:r>
            <a:r>
              <a:rPr lang="fr" sz="2800" dirty="0"/>
              <a:t> </a:t>
            </a:r>
            <a:r>
              <a:rPr lang="fr" sz="2800" dirty="0" err="1"/>
              <a:t>emergence</a:t>
            </a:r>
            <a:r>
              <a:rPr lang="fr" sz="2800" dirty="0"/>
              <a:t> of AI-</a:t>
            </a:r>
            <a:r>
              <a:rPr lang="fr" sz="2800" dirty="0" err="1"/>
              <a:t>driven</a:t>
            </a:r>
            <a:r>
              <a:rPr lang="fr" sz="2800" dirty="0"/>
              <a:t> </a:t>
            </a:r>
            <a:r>
              <a:rPr lang="fr" sz="2800" dirty="0" err="1"/>
              <a:t>threats</a:t>
            </a:r>
            <a:r>
              <a:rPr lang="fr" sz="2800" dirty="0"/>
              <a:t> </a:t>
            </a:r>
            <a:r>
              <a:rPr lang="en-US" sz="2800" dirty="0"/>
              <a:t>from misuse or loss of control </a:t>
            </a:r>
            <a:r>
              <a:rPr lang="fr" sz="2800" dirty="0"/>
              <a:t>(</a:t>
            </a:r>
            <a:r>
              <a:rPr lang="fr" sz="2800" b="1" dirty="0" err="1"/>
              <a:t>countermeasures</a:t>
            </a:r>
            <a:r>
              <a:rPr lang="fr" sz="2800" dirty="0"/>
              <a:t>)</a:t>
            </a:r>
            <a:endParaRPr sz="2800" dirty="0"/>
          </a:p>
          <a:p>
            <a:pPr marL="457189" indent="-203195">
              <a:buNone/>
            </a:pPr>
            <a:endParaRPr dirty="0"/>
          </a:p>
          <a:p>
            <a:pPr marL="457189" indent="-203195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329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CA" dirty="0">
                <a:solidFill>
                  <a:srgbClr val="7030A0"/>
                </a:solidFill>
              </a:rPr>
              <a:t>How to build a powerful safe AI?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>
              <a:buClr>
                <a:srgbClr val="7030A0"/>
              </a:buClr>
            </a:pPr>
            <a:r>
              <a:rPr lang="en-CA" dirty="0"/>
              <a:t>What is </a:t>
            </a:r>
            <a:r>
              <a:rPr lang="en-CA" sz="3600" b="1" dirty="0">
                <a:solidFill>
                  <a:srgbClr val="FF0000"/>
                </a:solidFill>
              </a:rPr>
              <a:t>not safe</a:t>
            </a:r>
            <a:r>
              <a:rPr lang="en-CA" dirty="0"/>
              <a:t>?</a:t>
            </a:r>
          </a:p>
          <a:p>
            <a:pPr latinLnBrk="0">
              <a:buClr>
                <a:srgbClr val="7030A0"/>
              </a:buClr>
            </a:pPr>
            <a:endParaRPr lang="en-CA" dirty="0"/>
          </a:p>
          <a:p>
            <a:pPr marL="472440" lvl="1" indent="0" latinLnBrk="0">
              <a:buClr>
                <a:srgbClr val="7030A0"/>
              </a:buClr>
              <a:buNone/>
            </a:pPr>
            <a:r>
              <a:rPr lang="en-CA" dirty="0"/>
              <a:t>Superhuman capabilities</a:t>
            </a:r>
          </a:p>
          <a:p>
            <a:pPr marL="472440" lvl="1" indent="0" latinLnBrk="0">
              <a:buClr>
                <a:srgbClr val="7030A0"/>
              </a:buClr>
              <a:buNone/>
            </a:pPr>
            <a:endParaRPr lang="en-CA" dirty="0"/>
          </a:p>
          <a:p>
            <a:pPr marL="472440" lvl="1" indent="0" latinLnBrk="0">
              <a:buClr>
                <a:srgbClr val="7030A0"/>
              </a:buClr>
              <a:buNone/>
            </a:pPr>
            <a:r>
              <a:rPr lang="en-CA" dirty="0"/>
              <a:t>Agency</a:t>
            </a:r>
          </a:p>
          <a:p>
            <a:pPr marL="472440" lvl="1" indent="0" latinLnBrk="0">
              <a:buClr>
                <a:srgbClr val="7030A0"/>
              </a:buClr>
              <a:buNone/>
            </a:pPr>
            <a:endParaRPr lang="en-CA" dirty="0"/>
          </a:p>
          <a:p>
            <a:pPr marL="472440" lvl="1" indent="0" latinLnBrk="0">
              <a:buClr>
                <a:srgbClr val="7030A0"/>
              </a:buClr>
              <a:buNone/>
            </a:pPr>
            <a:r>
              <a:rPr lang="en-CA" dirty="0"/>
              <a:t>Misalignment &amp; its amplification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113" y="1836415"/>
            <a:ext cx="4865687" cy="32378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CBC4BC5-1908-744F-88D9-C9B193516AA7}"/>
              </a:ext>
            </a:extLst>
          </p:cNvPr>
          <p:cNvSpPr txBox="1"/>
          <p:nvPr/>
        </p:nvSpPr>
        <p:spPr>
          <a:xfrm>
            <a:off x="1339622" y="337426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+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5F2EE6-6049-284A-A8D1-D874062B052E}"/>
              </a:ext>
            </a:extLst>
          </p:cNvPr>
          <p:cNvSpPr txBox="1"/>
          <p:nvPr/>
        </p:nvSpPr>
        <p:spPr>
          <a:xfrm>
            <a:off x="1339622" y="415313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+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99406A0-4498-B8EA-503E-212D372A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2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660" y="114279"/>
            <a:ext cx="11237002" cy="1325563"/>
          </a:xfrm>
        </p:spPr>
        <p:txBody>
          <a:bodyPr/>
          <a:lstStyle/>
          <a:p>
            <a:pPr latinLnBrk="0"/>
            <a:r>
              <a:rPr lang="en-CA" dirty="0">
                <a:solidFill>
                  <a:srgbClr val="7030A0"/>
                </a:solidFill>
              </a:rPr>
              <a:t>The danger with RL and maximizing rewards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06496" cy="4351338"/>
          </a:xfrm>
        </p:spPr>
        <p:txBody>
          <a:bodyPr/>
          <a:lstStyle/>
          <a:p>
            <a:pPr latinLnBrk="0">
              <a:buClr>
                <a:srgbClr val="7030A0"/>
              </a:buClr>
            </a:pPr>
            <a:r>
              <a:rPr lang="en-CA" dirty="0"/>
              <a:t>Estimated value/reward/model could be wrong</a:t>
            </a:r>
          </a:p>
          <a:p>
            <a:pPr latinLnBrk="0"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Greatest misalignment danger: </a:t>
            </a:r>
            <a:r>
              <a:rPr lang="en-CA" i="1" dirty="0"/>
              <a:t>great harm seen as great reward</a:t>
            </a:r>
          </a:p>
          <a:p>
            <a:pPr latinLnBrk="0"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sz="3600" b="1" dirty="0">
                <a:solidFill>
                  <a:srgbClr val="FF0000"/>
                </a:solidFill>
              </a:rPr>
              <a:t>Maximizing reward </a:t>
            </a:r>
          </a:p>
          <a:p>
            <a:pPr marL="0" indent="0" latinLnBrk="0">
              <a:buClr>
                <a:srgbClr val="7030A0"/>
              </a:buClr>
              <a:buNone/>
            </a:pPr>
            <a:r>
              <a:rPr lang="en-CA" sz="36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en-CA" sz="3600" b="1" dirty="0">
                <a:solidFill>
                  <a:srgbClr val="7030A0"/>
                </a:solidFill>
                <a:sym typeface="Wingdings"/>
              </a:rPr>
              <a:t></a:t>
            </a:r>
            <a:r>
              <a:rPr lang="en-CA" sz="3600" b="1" dirty="0">
                <a:solidFill>
                  <a:srgbClr val="FF0000"/>
                </a:solidFill>
                <a:sym typeface="Wingdings"/>
              </a:rPr>
              <a:t> likely to discover such major mismatches 		</a:t>
            </a:r>
          </a:p>
          <a:p>
            <a:pPr marL="0" indent="0" latinLnBrk="0">
              <a:buClr>
                <a:srgbClr val="7030A0"/>
              </a:buClr>
              <a:buNone/>
            </a:pPr>
            <a:r>
              <a:rPr lang="en-CA" sz="36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en-CA" sz="3600" b="1" dirty="0">
                <a:solidFill>
                  <a:srgbClr val="7030A0"/>
                </a:solidFill>
                <a:sym typeface="Wingdings"/>
              </a:rPr>
              <a:t></a:t>
            </a:r>
            <a:r>
              <a:rPr lang="en-CA" sz="3600" b="1" dirty="0">
                <a:solidFill>
                  <a:srgbClr val="FF0000"/>
                </a:solidFill>
                <a:sym typeface="Wingdings"/>
              </a:rPr>
              <a:t> amplifies misalignment!</a:t>
            </a:r>
            <a:endParaRPr lang="en-CA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92D9D6-88AA-CE36-7867-AF92081E7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3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la-2023">
  <a:themeElements>
    <a:clrScheme name="Simple Light">
      <a:dk1>
        <a:srgbClr val="662E7D"/>
      </a:dk1>
      <a:lt1>
        <a:srgbClr val="FFFFFF"/>
      </a:lt1>
      <a:dk2>
        <a:srgbClr val="59B9D2"/>
      </a:dk2>
      <a:lt2>
        <a:srgbClr val="F9B40D"/>
      </a:lt2>
      <a:accent1>
        <a:srgbClr val="F594BB"/>
      </a:accent1>
      <a:accent2>
        <a:srgbClr val="3FAE82"/>
      </a:accent2>
      <a:accent3>
        <a:srgbClr val="F0562A"/>
      </a:accent3>
      <a:accent4>
        <a:srgbClr val="D41647"/>
      </a:accent4>
      <a:accent5>
        <a:srgbClr val="363A44"/>
      </a:accent5>
      <a:accent6>
        <a:srgbClr val="F4F5F1"/>
      </a:accent6>
      <a:hlink>
        <a:srgbClr val="662E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ila_dec2020">
  <a:themeElements>
    <a:clrScheme name="Mila_dec2020">
      <a:dk1>
        <a:srgbClr val="6D006D"/>
      </a:dk1>
      <a:lt1>
        <a:srgbClr val="FFFFFF"/>
      </a:lt1>
      <a:dk2>
        <a:srgbClr val="A7A7A7"/>
      </a:dk2>
      <a:lt2>
        <a:srgbClr val="535353"/>
      </a:lt2>
      <a:accent1>
        <a:srgbClr val="6D006D"/>
      </a:accent1>
      <a:accent2>
        <a:srgbClr val="82CFBE"/>
      </a:accent2>
      <a:accent3>
        <a:srgbClr val="F7F1EB"/>
      </a:accent3>
      <a:accent4>
        <a:srgbClr val="250E2B"/>
      </a:accent4>
      <a:accent5>
        <a:srgbClr val="667CA3"/>
      </a:accent5>
      <a:accent6>
        <a:srgbClr val="6FC7B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1384</Words>
  <Application>Microsoft Macintosh PowerPoint</Application>
  <PresentationFormat>Grand écran</PresentationFormat>
  <Paragraphs>134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Calibri</vt:lpstr>
      <vt:lpstr>Helvetica Neue</vt:lpstr>
      <vt:lpstr>Roboto</vt:lpstr>
      <vt:lpstr>Work Sans</vt:lpstr>
      <vt:lpstr>Work Sans Medium</vt:lpstr>
      <vt:lpstr>Work Sans SemiBold</vt:lpstr>
      <vt:lpstr>Office 테마</vt:lpstr>
      <vt:lpstr>Mila-2023</vt:lpstr>
      <vt:lpstr>1_Mila_dec2020</vt:lpstr>
      <vt:lpstr>Towards AI safety that improves with more compute rather than the other way around</vt:lpstr>
      <vt:lpstr>Primer on AI Alignment</vt:lpstr>
      <vt:lpstr>Primer on AI Safety</vt:lpstr>
      <vt:lpstr>Alignment challenge</vt:lpstr>
      <vt:lpstr>Why the concern about dangerous AI</vt:lpstr>
      <vt:lpstr>Democracy vs Power Concentration</vt:lpstr>
      <vt:lpstr>What we can do to mitigate harms &amp; risks?</vt:lpstr>
      <vt:lpstr>How to build a powerful safe AI?</vt:lpstr>
      <vt:lpstr>The danger with RL and maximizing rewards</vt:lpstr>
      <vt:lpstr>Maximizing misalignment </vt:lpstr>
      <vt:lpstr>How RL + Compute Power = Reward Hacking</vt:lpstr>
      <vt:lpstr>Bayesian Posteriors for Safe Uncertain Decisions</vt:lpstr>
      <vt:lpstr>Why Bayesian Posteriors</vt:lpstr>
      <vt:lpstr>GFlowNets &amp; Bayesian posteriors</vt:lpstr>
      <vt:lpstr>AI Scientist &amp; Bayesian AI Agent</vt:lpstr>
      <vt:lpstr>Objective: Increase Compute  Increase Safety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3917</dc:creator>
  <cp:lastModifiedBy>Microsoft Office User</cp:lastModifiedBy>
  <cp:revision>38</cp:revision>
  <dcterms:created xsi:type="dcterms:W3CDTF">2023-10-06T01:01:12Z</dcterms:created>
  <dcterms:modified xsi:type="dcterms:W3CDTF">2023-11-14T01:46:50Z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