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315" r:id="rId5"/>
    <p:sldId id="316" r:id="rId6"/>
    <p:sldId id="290" r:id="rId7"/>
    <p:sldId id="294" r:id="rId8"/>
    <p:sldId id="295" r:id="rId9"/>
    <p:sldId id="318" r:id="rId10"/>
    <p:sldId id="270" r:id="rId11"/>
    <p:sldId id="259" r:id="rId12"/>
    <p:sldId id="260" r:id="rId13"/>
    <p:sldId id="298" r:id="rId14"/>
    <p:sldId id="296" r:id="rId15"/>
    <p:sldId id="299" r:id="rId16"/>
    <p:sldId id="300" r:id="rId17"/>
    <p:sldId id="301" r:id="rId18"/>
    <p:sldId id="262" r:id="rId19"/>
    <p:sldId id="263" r:id="rId20"/>
    <p:sldId id="273" r:id="rId21"/>
    <p:sldId id="280" r:id="rId22"/>
    <p:sldId id="277" r:id="rId23"/>
    <p:sldId id="276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4" r:id="rId34"/>
    <p:sldId id="313" r:id="rId35"/>
    <p:sldId id="264" r:id="rId36"/>
    <p:sldId id="326" r:id="rId37"/>
    <p:sldId id="266" r:id="rId38"/>
    <p:sldId id="267" r:id="rId39"/>
    <p:sldId id="268" r:id="rId40"/>
    <p:sldId id="269" r:id="rId41"/>
    <p:sldId id="320" r:id="rId42"/>
    <p:sldId id="321" r:id="rId43"/>
    <p:sldId id="322" r:id="rId44"/>
    <p:sldId id="323" r:id="rId45"/>
    <p:sldId id="324" r:id="rId46"/>
    <p:sldId id="325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3566" autoAdjust="0"/>
  </p:normalViewPr>
  <p:slideViewPr>
    <p:cSldViewPr>
      <p:cViewPr varScale="1">
        <p:scale>
          <a:sx n="74" d="100"/>
          <a:sy n="74" d="100"/>
        </p:scale>
        <p:origin x="10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4940-F64B-4CE6-825E-E44AE328341C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96DCD-4559-43DA-8A4B-CC06F16374A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985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96DCD-4559-43DA-8A4B-CC06F16374AF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454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96DCD-4559-43DA-8A4B-CC06F16374AF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239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96DCD-4559-43DA-8A4B-CC06F16374AF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163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96DCD-4559-43DA-8A4B-CC06F16374AF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357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2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62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146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116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94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503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30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318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665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74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830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50E5-E904-4839-8127-EFE4BC4B423F}" type="datetimeFigureOut">
              <a:rPr lang="fr-CA" smtClean="0"/>
              <a:t>2023-11-02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2D56-5800-4509-9262-A8A6142390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72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Algorithmes vectoriels pour la recherche approchée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Nadia El-Mabrouk</a:t>
            </a:r>
          </a:p>
        </p:txBody>
      </p:sp>
    </p:spTree>
    <p:extLst>
      <p:ext uri="{BB962C8B-B14F-4D97-AF65-F5344CB8AC3E}">
        <p14:creationId xmlns:p14="http://schemas.microsoft.com/office/powerpoint/2010/main" val="392241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2F864E-188E-4D6F-BB0C-BDAC9BAB9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2" y="116633"/>
            <a:ext cx="5455562" cy="66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A8D6C1-4222-4350-8BB7-C2C1C13F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1" y="404664"/>
            <a:ext cx="8000521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D0D9F7-BD4F-431F-9C60-3EC1D9ECC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1838"/>
            <a:ext cx="8644209" cy="63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B2CAA5-C286-47DC-A7C0-07C4A4C7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1" y="332656"/>
            <a:ext cx="8767177" cy="61926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52AE8-0F51-4EDA-906C-DD921B12D789}"/>
              </a:ext>
            </a:extLst>
          </p:cNvPr>
          <p:cNvSpPr/>
          <p:nvPr/>
        </p:nvSpPr>
        <p:spPr>
          <a:xfrm>
            <a:off x="3779912" y="3573016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CB003-CD12-4B01-8484-DEEF4C321A38}"/>
              </a:ext>
            </a:extLst>
          </p:cNvPr>
          <p:cNvSpPr/>
          <p:nvPr/>
        </p:nvSpPr>
        <p:spPr>
          <a:xfrm>
            <a:off x="6012160" y="4725144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892392-DB17-45BB-BF3B-DB59689B5FD4}"/>
              </a:ext>
            </a:extLst>
          </p:cNvPr>
          <p:cNvSpPr txBox="1"/>
          <p:nvPr/>
        </p:nvSpPr>
        <p:spPr>
          <a:xfrm>
            <a:off x="3662605" y="3516977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0,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E755AD-8D58-4993-8E63-FB767E6E645A}"/>
              </a:ext>
            </a:extLst>
          </p:cNvPr>
          <p:cNvSpPr txBox="1"/>
          <p:nvPr/>
        </p:nvSpPr>
        <p:spPr>
          <a:xfrm>
            <a:off x="5901265" y="4585806"/>
            <a:ext cx="25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99D0C-7769-490D-860E-ACEF5BB746AA}"/>
              </a:ext>
            </a:extLst>
          </p:cNvPr>
          <p:cNvSpPr/>
          <p:nvPr/>
        </p:nvSpPr>
        <p:spPr>
          <a:xfrm>
            <a:off x="251520" y="5085183"/>
            <a:ext cx="8704068" cy="1496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EEC8F8-E067-4818-BE4C-2F311AE20A72}"/>
              </a:ext>
            </a:extLst>
          </p:cNvPr>
          <p:cNvSpPr txBox="1"/>
          <p:nvPr/>
        </p:nvSpPr>
        <p:spPr>
          <a:xfrm>
            <a:off x="323528" y="530120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Par exemple, pour le vecteur</a:t>
            </a:r>
            <a:r>
              <a:rPr lang="fr-CA" sz="2000" dirty="0">
                <a:solidFill>
                  <a:srgbClr val="C00000"/>
                </a:solidFill>
              </a:rPr>
              <a:t> E</a:t>
            </a:r>
            <a:r>
              <a:rPr lang="fr-CA" sz="2000" baseline="-25000" dirty="0">
                <a:solidFill>
                  <a:srgbClr val="C00000"/>
                </a:solidFill>
              </a:rPr>
              <a:t>6</a:t>
            </a:r>
            <a:r>
              <a:rPr lang="fr-CA" sz="2000" dirty="0">
                <a:solidFill>
                  <a:srgbClr val="C00000"/>
                </a:solidFill>
              </a:rPr>
              <a:t> = 5 3 0 1 1 </a:t>
            </a:r>
            <a:r>
              <a:rPr lang="fr-CA" sz="2000" dirty="0"/>
              <a:t>de la page précédente, si </a:t>
            </a:r>
            <a:r>
              <a:rPr lang="fr-CA" sz="2000" i="1" dirty="0"/>
              <a:t>k=1</a:t>
            </a:r>
            <a:r>
              <a:rPr lang="fr-CA" sz="2000" dirty="0"/>
              <a:t>, on ne devrait pas avoir à garder la valeur 5. Et 3?</a:t>
            </a:r>
          </a:p>
          <a:p>
            <a:endParaRPr lang="fr-CA" sz="2000" dirty="0"/>
          </a:p>
          <a:p>
            <a:r>
              <a:rPr lang="fr-CA" sz="2000" dirty="0"/>
              <a:t>En fait on a besoin de garder                                        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1430C2-65AF-4A61-A37C-701B7C892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17" y="6212570"/>
            <a:ext cx="2584583" cy="3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12C273A-1CD2-43AF-BDCF-585EECB4AE20}"/>
              </a:ext>
            </a:extLst>
          </p:cNvPr>
          <p:cNvSpPr txBox="1"/>
          <p:nvPr/>
        </p:nvSpPr>
        <p:spPr>
          <a:xfrm>
            <a:off x="637451" y="690058"/>
            <a:ext cx="8068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Pour k=1,                                                   = 2  bits : permet de représenter les valeurs de 0 à 3. Si la taille m de P est 5, alors, </a:t>
            </a:r>
            <a:r>
              <a:rPr lang="fr-CA" sz="2000" i="1" dirty="0" err="1"/>
              <a:t>E</a:t>
            </a:r>
            <a:r>
              <a:rPr lang="fr-CA" sz="2000" i="1" baseline="-25000" dirty="0" err="1"/>
              <a:t>j</a:t>
            </a:r>
            <a:r>
              <a:rPr lang="fr-CA" sz="2000" i="1" baseline="-25000" dirty="0"/>
              <a:t> </a:t>
            </a:r>
            <a:r>
              <a:rPr lang="fr-CA" sz="2000" dirty="0"/>
              <a:t>pour tout j est de taille 5.2=10</a:t>
            </a:r>
          </a:p>
          <a:p>
            <a:endParaRPr lang="fr-CA" sz="2000" dirty="0"/>
          </a:p>
          <a:p>
            <a:r>
              <a:rPr lang="fr-CA" sz="2000" dirty="0"/>
              <a:t>Donc pour </a:t>
            </a:r>
            <a:r>
              <a:rPr lang="fr-CA" sz="2000" dirty="0">
                <a:solidFill>
                  <a:srgbClr val="C00000"/>
                </a:solidFill>
              </a:rPr>
              <a:t>E</a:t>
            </a:r>
            <a:r>
              <a:rPr lang="fr-CA" sz="2000" baseline="-25000" dirty="0">
                <a:solidFill>
                  <a:srgbClr val="C00000"/>
                </a:solidFill>
              </a:rPr>
              <a:t>6</a:t>
            </a:r>
            <a:r>
              <a:rPr lang="fr-CA" sz="2000" dirty="0">
                <a:solidFill>
                  <a:srgbClr val="C00000"/>
                </a:solidFill>
              </a:rPr>
              <a:t> = 5 3 0 1 1 , on a besoin de garder les valeurs de 0 à 3.</a:t>
            </a:r>
            <a:endParaRPr lang="fr-CA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22A244-028E-42CE-ACB3-22609E0AF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17" y="691256"/>
            <a:ext cx="2584583" cy="3810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BC324F-FB63-40B3-A837-A0E98CF4F868}"/>
              </a:ext>
            </a:extLst>
          </p:cNvPr>
          <p:cNvSpPr txBox="1"/>
          <p:nvPr/>
        </p:nvSpPr>
        <p:spPr>
          <a:xfrm>
            <a:off x="672455" y="328950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E</a:t>
            </a:r>
            <a:r>
              <a:rPr lang="fr-CA" baseline="-25000" dirty="0"/>
              <a:t>6 </a:t>
            </a:r>
            <a:r>
              <a:rPr lang="fr-CA" dirty="0"/>
              <a:t>:</a:t>
            </a:r>
            <a:r>
              <a:rPr lang="fr-CA" baseline="-25000" dirty="0"/>
              <a:t>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F92706D-7FC1-4343-834E-871934AD9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55069"/>
              </p:ext>
            </p:extLst>
          </p:nvPr>
        </p:nvGraphicFramePr>
        <p:xfrm>
          <a:off x="1160098" y="3293076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F91DB05-08F0-4A4D-A2C6-C0D45FF1E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62941"/>
              </p:ext>
            </p:extLst>
          </p:nvPr>
        </p:nvGraphicFramePr>
        <p:xfrm>
          <a:off x="1138939" y="4077072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4A85F28-F472-4FB8-8743-80AD090F881E}"/>
              </a:ext>
            </a:extLst>
          </p:cNvPr>
          <p:cNvCxnSpPr/>
          <p:nvPr/>
        </p:nvCxnSpPr>
        <p:spPr>
          <a:xfrm flipH="1">
            <a:off x="1180363" y="3289504"/>
            <a:ext cx="284180" cy="369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7A993C67-0825-4AAF-BA86-94E05E2DF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47460"/>
              </p:ext>
            </p:extLst>
          </p:nvPr>
        </p:nvGraphicFramePr>
        <p:xfrm>
          <a:off x="4056831" y="4077071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A870654-3933-430F-BFAC-E7A757814125}"/>
              </a:ext>
            </a:extLst>
          </p:cNvPr>
          <p:cNvCxnSpPr/>
          <p:nvPr/>
        </p:nvCxnSpPr>
        <p:spPr>
          <a:xfrm>
            <a:off x="3496468" y="4221088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73800E6-2383-4F18-8AE6-93A079433750}"/>
              </a:ext>
            </a:extLst>
          </p:cNvPr>
          <p:cNvCxnSpPr>
            <a:cxnSpLocks/>
          </p:cNvCxnSpPr>
          <p:nvPr/>
        </p:nvCxnSpPr>
        <p:spPr>
          <a:xfrm>
            <a:off x="7636927" y="4553634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A18872B-7B61-4C34-BCC0-2A3EBE2FCD57}"/>
              </a:ext>
            </a:extLst>
          </p:cNvPr>
          <p:cNvSpPr txBox="1"/>
          <p:nvPr/>
        </p:nvSpPr>
        <p:spPr>
          <a:xfrm>
            <a:off x="7888956" y="4553634"/>
            <a:ext cx="31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0558DDA-29AE-42FD-A98D-B49F020655E4}"/>
              </a:ext>
            </a:extLst>
          </p:cNvPr>
          <p:cNvCxnSpPr>
            <a:cxnSpLocks/>
          </p:cNvCxnSpPr>
          <p:nvPr/>
        </p:nvCxnSpPr>
        <p:spPr>
          <a:xfrm>
            <a:off x="6736828" y="4558411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7B6C242-D09F-40F7-B192-7A7317084D0C}"/>
              </a:ext>
            </a:extLst>
          </p:cNvPr>
          <p:cNvCxnSpPr>
            <a:cxnSpLocks/>
          </p:cNvCxnSpPr>
          <p:nvPr/>
        </p:nvCxnSpPr>
        <p:spPr>
          <a:xfrm>
            <a:off x="5880696" y="4553634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413F13F-1B76-4A88-B140-51A71BC4E94C}"/>
              </a:ext>
            </a:extLst>
          </p:cNvPr>
          <p:cNvCxnSpPr>
            <a:cxnSpLocks/>
          </p:cNvCxnSpPr>
          <p:nvPr/>
        </p:nvCxnSpPr>
        <p:spPr>
          <a:xfrm>
            <a:off x="5008636" y="4553634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5C25D9C-9070-47B6-B360-BF5F1D5167B7}"/>
              </a:ext>
            </a:extLst>
          </p:cNvPr>
          <p:cNvCxnSpPr>
            <a:cxnSpLocks/>
          </p:cNvCxnSpPr>
          <p:nvPr/>
        </p:nvCxnSpPr>
        <p:spPr>
          <a:xfrm>
            <a:off x="4144540" y="4553634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FE48CA37-1579-47DF-8277-918693A8634E}"/>
              </a:ext>
            </a:extLst>
          </p:cNvPr>
          <p:cNvSpPr txBox="1"/>
          <p:nvPr/>
        </p:nvSpPr>
        <p:spPr>
          <a:xfrm>
            <a:off x="6985548" y="4553634"/>
            <a:ext cx="31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F4B2412-8972-4B42-8E5C-239D2A9FC4F9}"/>
              </a:ext>
            </a:extLst>
          </p:cNvPr>
          <p:cNvSpPr txBox="1"/>
          <p:nvPr/>
        </p:nvSpPr>
        <p:spPr>
          <a:xfrm>
            <a:off x="6058922" y="4553634"/>
            <a:ext cx="31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F240854-6491-490D-916C-EBB5E398F7D1}"/>
              </a:ext>
            </a:extLst>
          </p:cNvPr>
          <p:cNvSpPr txBox="1"/>
          <p:nvPr/>
        </p:nvSpPr>
        <p:spPr>
          <a:xfrm>
            <a:off x="5208819" y="4553634"/>
            <a:ext cx="31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9C9D842-753B-410A-84E9-623834BDB5BB}"/>
              </a:ext>
            </a:extLst>
          </p:cNvPr>
          <p:cNvSpPr txBox="1"/>
          <p:nvPr/>
        </p:nvSpPr>
        <p:spPr>
          <a:xfrm>
            <a:off x="4313121" y="4553634"/>
            <a:ext cx="31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862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12C273A-1CD2-43AF-BDCF-585EECB4AE20}"/>
              </a:ext>
            </a:extLst>
          </p:cNvPr>
          <p:cNvSpPr txBox="1"/>
          <p:nvPr/>
        </p:nvSpPr>
        <p:spPr>
          <a:xfrm>
            <a:off x="755576" y="26064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En fait on a besoin d’un vecteur « retenue » des additions :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F91DB05-08F0-4A4D-A2C6-C0D45FF1E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28066"/>
              </p:ext>
            </p:extLst>
          </p:nvPr>
        </p:nvGraphicFramePr>
        <p:xfrm>
          <a:off x="1136549" y="1499275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7A993C67-0825-4AAF-BA86-94E05E2DF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9531"/>
              </p:ext>
            </p:extLst>
          </p:nvPr>
        </p:nvGraphicFramePr>
        <p:xfrm>
          <a:off x="4054441" y="1499274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A870654-3933-430F-BFAC-E7A757814125}"/>
              </a:ext>
            </a:extLst>
          </p:cNvPr>
          <p:cNvCxnSpPr/>
          <p:nvPr/>
        </p:nvCxnSpPr>
        <p:spPr>
          <a:xfrm>
            <a:off x="3494078" y="1643291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4002A14-3A67-4EAF-84C0-1BC49145A327}"/>
              </a:ext>
            </a:extLst>
          </p:cNvPr>
          <p:cNvSpPr txBox="1"/>
          <p:nvPr/>
        </p:nvSpPr>
        <p:spPr>
          <a:xfrm>
            <a:off x="424726" y="2291264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A9090404-8FF2-4339-ABEF-F04CC99D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28816"/>
              </p:ext>
            </p:extLst>
          </p:nvPr>
        </p:nvGraphicFramePr>
        <p:xfrm>
          <a:off x="1136549" y="2352859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AF05E68-4CF0-4F87-B4A6-B98C4FD4970C}"/>
              </a:ext>
            </a:extLst>
          </p:cNvPr>
          <p:cNvCxnSpPr/>
          <p:nvPr/>
        </p:nvCxnSpPr>
        <p:spPr>
          <a:xfrm>
            <a:off x="3494078" y="2496875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DCFC9BA7-6C54-4CA6-96A1-0309D80D2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49778"/>
              </p:ext>
            </p:extLst>
          </p:nvPr>
        </p:nvGraphicFramePr>
        <p:xfrm>
          <a:off x="1136549" y="3302021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D2280229-1087-491A-ACB0-FF6E4107BF50}"/>
              </a:ext>
            </a:extLst>
          </p:cNvPr>
          <p:cNvCxnSpPr/>
          <p:nvPr/>
        </p:nvCxnSpPr>
        <p:spPr>
          <a:xfrm>
            <a:off x="3494078" y="3446037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D90980D0-6645-41DD-B975-70F6CCC175B8}"/>
              </a:ext>
            </a:extLst>
          </p:cNvPr>
          <p:cNvSpPr txBox="1"/>
          <p:nvPr/>
        </p:nvSpPr>
        <p:spPr>
          <a:xfrm>
            <a:off x="418249" y="3223291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R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00E055D-A2BA-40CB-9937-1FF751CD6270}"/>
              </a:ext>
            </a:extLst>
          </p:cNvPr>
          <p:cNvCxnSpPr/>
          <p:nvPr/>
        </p:nvCxnSpPr>
        <p:spPr>
          <a:xfrm>
            <a:off x="8422251" y="150883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DA97675-E668-4237-828C-176608BA7FED}"/>
              </a:ext>
            </a:extLst>
          </p:cNvPr>
          <p:cNvCxnSpPr/>
          <p:nvPr/>
        </p:nvCxnSpPr>
        <p:spPr>
          <a:xfrm>
            <a:off x="7545261" y="150883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6C3BFB68-661E-42E2-99B3-D9269421C884}"/>
              </a:ext>
            </a:extLst>
          </p:cNvPr>
          <p:cNvCxnSpPr/>
          <p:nvPr/>
        </p:nvCxnSpPr>
        <p:spPr>
          <a:xfrm>
            <a:off x="6681165" y="150883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860FC17-3B1E-4B99-ACB8-C0E92C2A50FA}"/>
              </a:ext>
            </a:extLst>
          </p:cNvPr>
          <p:cNvCxnSpPr/>
          <p:nvPr/>
        </p:nvCxnSpPr>
        <p:spPr>
          <a:xfrm>
            <a:off x="5817069" y="149927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CE8BBF2-4989-4245-85C0-BC26074CAB9B}"/>
              </a:ext>
            </a:extLst>
          </p:cNvPr>
          <p:cNvCxnSpPr/>
          <p:nvPr/>
        </p:nvCxnSpPr>
        <p:spPr>
          <a:xfrm>
            <a:off x="4952973" y="150883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E1BA3F1-196F-40E3-A363-B55A759B9A8F}"/>
              </a:ext>
            </a:extLst>
          </p:cNvPr>
          <p:cNvCxnSpPr/>
          <p:nvPr/>
        </p:nvCxnSpPr>
        <p:spPr>
          <a:xfrm>
            <a:off x="4070440" y="149927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au 46">
            <a:extLst>
              <a:ext uri="{FF2B5EF4-FFF2-40B4-BE49-F238E27FC236}">
                <a16:creationId xmlns:a16="http://schemas.microsoft.com/office/drawing/2014/main" id="{2F909D8A-24C6-4944-8F9F-8A25F45D5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52427"/>
              </p:ext>
            </p:extLst>
          </p:nvPr>
        </p:nvGraphicFramePr>
        <p:xfrm>
          <a:off x="4054441" y="2313994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19F949F-A93D-4D56-86DD-6A953CAFB264}"/>
              </a:ext>
            </a:extLst>
          </p:cNvPr>
          <p:cNvCxnSpPr/>
          <p:nvPr/>
        </p:nvCxnSpPr>
        <p:spPr>
          <a:xfrm>
            <a:off x="8422251" y="232355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E2C59B7-055F-410D-BA78-C478F6A18906}"/>
              </a:ext>
            </a:extLst>
          </p:cNvPr>
          <p:cNvCxnSpPr/>
          <p:nvPr/>
        </p:nvCxnSpPr>
        <p:spPr>
          <a:xfrm>
            <a:off x="7545261" y="232355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6CF4132-6D49-4670-98EE-BBE6B9FFE286}"/>
              </a:ext>
            </a:extLst>
          </p:cNvPr>
          <p:cNvCxnSpPr/>
          <p:nvPr/>
        </p:nvCxnSpPr>
        <p:spPr>
          <a:xfrm>
            <a:off x="6681165" y="232355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ED9CF2D-9720-44B9-8A30-6D8FFCCB8956}"/>
              </a:ext>
            </a:extLst>
          </p:cNvPr>
          <p:cNvCxnSpPr/>
          <p:nvPr/>
        </p:nvCxnSpPr>
        <p:spPr>
          <a:xfrm>
            <a:off x="5817069" y="231399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1FBFF80-8181-4A6B-AFDA-9B0358608B75}"/>
              </a:ext>
            </a:extLst>
          </p:cNvPr>
          <p:cNvCxnSpPr/>
          <p:nvPr/>
        </p:nvCxnSpPr>
        <p:spPr>
          <a:xfrm>
            <a:off x="4952973" y="232355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FADC2C9-791A-43C4-AAEA-1F41FCDFCC64}"/>
              </a:ext>
            </a:extLst>
          </p:cNvPr>
          <p:cNvCxnSpPr/>
          <p:nvPr/>
        </p:nvCxnSpPr>
        <p:spPr>
          <a:xfrm>
            <a:off x="4070440" y="231399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51C0C6F6-8A7E-4D37-B43E-4746F3A20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68983"/>
              </p:ext>
            </p:extLst>
          </p:nvPr>
        </p:nvGraphicFramePr>
        <p:xfrm>
          <a:off x="4054441" y="3267189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8D64623-0C47-4A40-98F0-084817246E55}"/>
              </a:ext>
            </a:extLst>
          </p:cNvPr>
          <p:cNvCxnSpPr/>
          <p:nvPr/>
        </p:nvCxnSpPr>
        <p:spPr>
          <a:xfrm>
            <a:off x="8422251" y="327675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B29F53EA-3E95-4D74-81B3-995FCDAD0A4E}"/>
              </a:ext>
            </a:extLst>
          </p:cNvPr>
          <p:cNvCxnSpPr/>
          <p:nvPr/>
        </p:nvCxnSpPr>
        <p:spPr>
          <a:xfrm>
            <a:off x="7545261" y="327675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96BC5CE-A44E-4C68-9B2A-CEFD92B70E93}"/>
              </a:ext>
            </a:extLst>
          </p:cNvPr>
          <p:cNvCxnSpPr/>
          <p:nvPr/>
        </p:nvCxnSpPr>
        <p:spPr>
          <a:xfrm>
            <a:off x="6681165" y="327675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6402C8A-D124-4A19-9CC6-40528C4F7D3D}"/>
              </a:ext>
            </a:extLst>
          </p:cNvPr>
          <p:cNvCxnSpPr/>
          <p:nvPr/>
        </p:nvCxnSpPr>
        <p:spPr>
          <a:xfrm>
            <a:off x="5817069" y="326718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D294274-17C6-42FD-A5F8-50AFAE4B2A20}"/>
              </a:ext>
            </a:extLst>
          </p:cNvPr>
          <p:cNvCxnSpPr/>
          <p:nvPr/>
        </p:nvCxnSpPr>
        <p:spPr>
          <a:xfrm>
            <a:off x="4952973" y="327675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4AC87C8C-75BC-4406-A9D9-D05D38B672CD}"/>
              </a:ext>
            </a:extLst>
          </p:cNvPr>
          <p:cNvCxnSpPr/>
          <p:nvPr/>
        </p:nvCxnSpPr>
        <p:spPr>
          <a:xfrm>
            <a:off x="4070440" y="326718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6E41029-BC55-41B4-88F0-C6EC4E8F6A0D}"/>
              </a:ext>
            </a:extLst>
          </p:cNvPr>
          <p:cNvSpPr txBox="1"/>
          <p:nvPr/>
        </p:nvSpPr>
        <p:spPr>
          <a:xfrm>
            <a:off x="784921" y="27807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+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568CE9C-7CCD-4175-97C2-76DBE5EF2617}"/>
              </a:ext>
            </a:extLst>
          </p:cNvPr>
          <p:cNvSpPr/>
          <p:nvPr/>
        </p:nvSpPr>
        <p:spPr>
          <a:xfrm>
            <a:off x="731862" y="2801989"/>
            <a:ext cx="419024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F715364-202E-4F77-81C3-033EDC8FFA53}"/>
              </a:ext>
            </a:extLst>
          </p:cNvPr>
          <p:cNvSpPr txBox="1"/>
          <p:nvPr/>
        </p:nvSpPr>
        <p:spPr>
          <a:xfrm>
            <a:off x="217283" y="1401621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30000" dirty="0"/>
              <a:t>init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1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F91DB05-08F0-4A4D-A2C6-C0D45FF1E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72300"/>
              </p:ext>
            </p:extLst>
          </p:nvPr>
        </p:nvGraphicFramePr>
        <p:xfrm>
          <a:off x="1115616" y="476672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7A993C67-0825-4AAF-BA86-94E05E2DF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03936"/>
              </p:ext>
            </p:extLst>
          </p:nvPr>
        </p:nvGraphicFramePr>
        <p:xfrm>
          <a:off x="4033508" y="476671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A870654-3933-430F-BFAC-E7A757814125}"/>
              </a:ext>
            </a:extLst>
          </p:cNvPr>
          <p:cNvCxnSpPr/>
          <p:nvPr/>
        </p:nvCxnSpPr>
        <p:spPr>
          <a:xfrm>
            <a:off x="3473145" y="620688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4002A14-3A67-4EAF-84C0-1BC49145A327}"/>
              </a:ext>
            </a:extLst>
          </p:cNvPr>
          <p:cNvSpPr txBox="1"/>
          <p:nvPr/>
        </p:nvSpPr>
        <p:spPr>
          <a:xfrm>
            <a:off x="403793" y="1268661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A9090404-8FF2-4339-ABEF-F04CC99D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29373"/>
              </p:ext>
            </p:extLst>
          </p:nvPr>
        </p:nvGraphicFramePr>
        <p:xfrm>
          <a:off x="1115616" y="1330256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AF05E68-4CF0-4F87-B4A6-B98C4FD4970C}"/>
              </a:ext>
            </a:extLst>
          </p:cNvPr>
          <p:cNvCxnSpPr/>
          <p:nvPr/>
        </p:nvCxnSpPr>
        <p:spPr>
          <a:xfrm>
            <a:off x="3473145" y="1474272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DCFC9BA7-6C54-4CA6-96A1-0309D80D2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8067"/>
              </p:ext>
            </p:extLst>
          </p:nvPr>
        </p:nvGraphicFramePr>
        <p:xfrm>
          <a:off x="1115616" y="2279418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D2280229-1087-491A-ACB0-FF6E4107BF50}"/>
              </a:ext>
            </a:extLst>
          </p:cNvPr>
          <p:cNvCxnSpPr/>
          <p:nvPr/>
        </p:nvCxnSpPr>
        <p:spPr>
          <a:xfrm>
            <a:off x="3473145" y="2423434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D90980D0-6645-41DD-B975-70F6CCC175B8}"/>
              </a:ext>
            </a:extLst>
          </p:cNvPr>
          <p:cNvSpPr txBox="1"/>
          <p:nvPr/>
        </p:nvSpPr>
        <p:spPr>
          <a:xfrm>
            <a:off x="397316" y="2200688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R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00E055D-A2BA-40CB-9937-1FF751CD6270}"/>
              </a:ext>
            </a:extLst>
          </p:cNvPr>
          <p:cNvCxnSpPr/>
          <p:nvPr/>
        </p:nvCxnSpPr>
        <p:spPr>
          <a:xfrm>
            <a:off x="8401318" y="48623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DA97675-E668-4237-828C-176608BA7FED}"/>
              </a:ext>
            </a:extLst>
          </p:cNvPr>
          <p:cNvCxnSpPr/>
          <p:nvPr/>
        </p:nvCxnSpPr>
        <p:spPr>
          <a:xfrm>
            <a:off x="7524328" y="48623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6C3BFB68-661E-42E2-99B3-D9269421C884}"/>
              </a:ext>
            </a:extLst>
          </p:cNvPr>
          <p:cNvCxnSpPr/>
          <p:nvPr/>
        </p:nvCxnSpPr>
        <p:spPr>
          <a:xfrm>
            <a:off x="6660232" y="48623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860FC17-3B1E-4B99-ACB8-C0E92C2A50FA}"/>
              </a:ext>
            </a:extLst>
          </p:cNvPr>
          <p:cNvCxnSpPr/>
          <p:nvPr/>
        </p:nvCxnSpPr>
        <p:spPr>
          <a:xfrm>
            <a:off x="5796136" y="47667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CE8BBF2-4989-4245-85C0-BC26074CAB9B}"/>
              </a:ext>
            </a:extLst>
          </p:cNvPr>
          <p:cNvCxnSpPr/>
          <p:nvPr/>
        </p:nvCxnSpPr>
        <p:spPr>
          <a:xfrm>
            <a:off x="4932040" y="48623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E1BA3F1-196F-40E3-A363-B55A759B9A8F}"/>
              </a:ext>
            </a:extLst>
          </p:cNvPr>
          <p:cNvCxnSpPr/>
          <p:nvPr/>
        </p:nvCxnSpPr>
        <p:spPr>
          <a:xfrm>
            <a:off x="4049507" y="47667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au 46">
            <a:extLst>
              <a:ext uri="{FF2B5EF4-FFF2-40B4-BE49-F238E27FC236}">
                <a16:creationId xmlns:a16="http://schemas.microsoft.com/office/drawing/2014/main" id="{2F909D8A-24C6-4944-8F9F-8A25F45D5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49024"/>
              </p:ext>
            </p:extLst>
          </p:nvPr>
        </p:nvGraphicFramePr>
        <p:xfrm>
          <a:off x="4033508" y="1291391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19F949F-A93D-4D56-86DD-6A953CAFB264}"/>
              </a:ext>
            </a:extLst>
          </p:cNvPr>
          <p:cNvCxnSpPr/>
          <p:nvPr/>
        </p:nvCxnSpPr>
        <p:spPr>
          <a:xfrm>
            <a:off x="8401318" y="130095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E2C59B7-055F-410D-BA78-C478F6A18906}"/>
              </a:ext>
            </a:extLst>
          </p:cNvPr>
          <p:cNvCxnSpPr/>
          <p:nvPr/>
        </p:nvCxnSpPr>
        <p:spPr>
          <a:xfrm>
            <a:off x="7524328" y="130095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6CF4132-6D49-4670-98EE-BBE6B9FFE286}"/>
              </a:ext>
            </a:extLst>
          </p:cNvPr>
          <p:cNvCxnSpPr/>
          <p:nvPr/>
        </p:nvCxnSpPr>
        <p:spPr>
          <a:xfrm>
            <a:off x="6660232" y="130095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ED9CF2D-9720-44B9-8A30-6D8FFCCB8956}"/>
              </a:ext>
            </a:extLst>
          </p:cNvPr>
          <p:cNvCxnSpPr/>
          <p:nvPr/>
        </p:nvCxnSpPr>
        <p:spPr>
          <a:xfrm>
            <a:off x="5796136" y="129139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1FBFF80-8181-4A6B-AFDA-9B0358608B75}"/>
              </a:ext>
            </a:extLst>
          </p:cNvPr>
          <p:cNvCxnSpPr/>
          <p:nvPr/>
        </p:nvCxnSpPr>
        <p:spPr>
          <a:xfrm>
            <a:off x="4932040" y="130095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FADC2C9-791A-43C4-AAEA-1F41FCDFCC64}"/>
              </a:ext>
            </a:extLst>
          </p:cNvPr>
          <p:cNvCxnSpPr/>
          <p:nvPr/>
        </p:nvCxnSpPr>
        <p:spPr>
          <a:xfrm>
            <a:off x="4049507" y="129139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51C0C6F6-8A7E-4D37-B43E-4746F3A20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49085"/>
              </p:ext>
            </p:extLst>
          </p:nvPr>
        </p:nvGraphicFramePr>
        <p:xfrm>
          <a:off x="4033508" y="2244586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8D64623-0C47-4A40-98F0-084817246E55}"/>
              </a:ext>
            </a:extLst>
          </p:cNvPr>
          <p:cNvCxnSpPr/>
          <p:nvPr/>
        </p:nvCxnSpPr>
        <p:spPr>
          <a:xfrm>
            <a:off x="8401318" y="225415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B29F53EA-3E95-4D74-81B3-995FCDAD0A4E}"/>
              </a:ext>
            </a:extLst>
          </p:cNvPr>
          <p:cNvCxnSpPr/>
          <p:nvPr/>
        </p:nvCxnSpPr>
        <p:spPr>
          <a:xfrm>
            <a:off x="7524328" y="225415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96BC5CE-A44E-4C68-9B2A-CEFD92B70E93}"/>
              </a:ext>
            </a:extLst>
          </p:cNvPr>
          <p:cNvCxnSpPr/>
          <p:nvPr/>
        </p:nvCxnSpPr>
        <p:spPr>
          <a:xfrm>
            <a:off x="6660232" y="225415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6402C8A-D124-4A19-9CC6-40528C4F7D3D}"/>
              </a:ext>
            </a:extLst>
          </p:cNvPr>
          <p:cNvCxnSpPr/>
          <p:nvPr/>
        </p:nvCxnSpPr>
        <p:spPr>
          <a:xfrm>
            <a:off x="5796136" y="224458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D294274-17C6-42FD-A5F8-50AFAE4B2A20}"/>
              </a:ext>
            </a:extLst>
          </p:cNvPr>
          <p:cNvCxnSpPr/>
          <p:nvPr/>
        </p:nvCxnSpPr>
        <p:spPr>
          <a:xfrm>
            <a:off x="4932040" y="225415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4AC87C8C-75BC-4406-A9D9-D05D38B672CD}"/>
              </a:ext>
            </a:extLst>
          </p:cNvPr>
          <p:cNvCxnSpPr/>
          <p:nvPr/>
        </p:nvCxnSpPr>
        <p:spPr>
          <a:xfrm>
            <a:off x="4049507" y="224458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6E41029-BC55-41B4-88F0-C6EC4E8F6A0D}"/>
              </a:ext>
            </a:extLst>
          </p:cNvPr>
          <p:cNvSpPr txBox="1"/>
          <p:nvPr/>
        </p:nvSpPr>
        <p:spPr>
          <a:xfrm>
            <a:off x="763988" y="175819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+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568CE9C-7CCD-4175-97C2-76DBE5EF2617}"/>
              </a:ext>
            </a:extLst>
          </p:cNvPr>
          <p:cNvSpPr/>
          <p:nvPr/>
        </p:nvSpPr>
        <p:spPr>
          <a:xfrm>
            <a:off x="710929" y="1779386"/>
            <a:ext cx="419024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D21525C-B4D4-4BA1-9D37-3BEA93337AA4}"/>
              </a:ext>
            </a:extLst>
          </p:cNvPr>
          <p:cNvSpPr txBox="1"/>
          <p:nvPr/>
        </p:nvSpPr>
        <p:spPr>
          <a:xfrm>
            <a:off x="689836" y="301274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On a besoin de M = </a:t>
            </a:r>
          </a:p>
        </p:txBody>
      </p:sp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D24A12B1-1657-4CDE-95FE-50DFB122B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54065"/>
              </p:ext>
            </p:extLst>
          </p:nvPr>
        </p:nvGraphicFramePr>
        <p:xfrm>
          <a:off x="4028414" y="3077831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E83B8523-524A-4E91-997B-F98153FDE452}"/>
              </a:ext>
            </a:extLst>
          </p:cNvPr>
          <p:cNvCxnSpPr/>
          <p:nvPr/>
        </p:nvCxnSpPr>
        <p:spPr>
          <a:xfrm>
            <a:off x="8396224" y="308739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185D4BE1-6744-40DF-9092-AB722BB675AF}"/>
              </a:ext>
            </a:extLst>
          </p:cNvPr>
          <p:cNvCxnSpPr/>
          <p:nvPr/>
        </p:nvCxnSpPr>
        <p:spPr>
          <a:xfrm>
            <a:off x="7519234" y="308739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58D4EE4F-8068-4F2B-8E32-E6B920E2BCB2}"/>
              </a:ext>
            </a:extLst>
          </p:cNvPr>
          <p:cNvCxnSpPr/>
          <p:nvPr/>
        </p:nvCxnSpPr>
        <p:spPr>
          <a:xfrm>
            <a:off x="6655138" y="308739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B602B86-C37E-462D-A883-DCA9B922B3A5}"/>
              </a:ext>
            </a:extLst>
          </p:cNvPr>
          <p:cNvCxnSpPr/>
          <p:nvPr/>
        </p:nvCxnSpPr>
        <p:spPr>
          <a:xfrm>
            <a:off x="5791042" y="307783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FC2D4840-E2A5-4703-8A2A-C6A31F292768}"/>
              </a:ext>
            </a:extLst>
          </p:cNvPr>
          <p:cNvCxnSpPr/>
          <p:nvPr/>
        </p:nvCxnSpPr>
        <p:spPr>
          <a:xfrm>
            <a:off x="4926946" y="308739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B346FE1D-1650-476F-AB98-9C1BA6F2E3BD}"/>
              </a:ext>
            </a:extLst>
          </p:cNvPr>
          <p:cNvCxnSpPr/>
          <p:nvPr/>
        </p:nvCxnSpPr>
        <p:spPr>
          <a:xfrm>
            <a:off x="4044413" y="307783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FF715364-202E-4F77-81C3-033EDC8FFA53}"/>
              </a:ext>
            </a:extLst>
          </p:cNvPr>
          <p:cNvSpPr txBox="1"/>
          <p:nvPr/>
        </p:nvSpPr>
        <p:spPr>
          <a:xfrm>
            <a:off x="210631" y="37222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30000" dirty="0"/>
              <a:t>init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A5F9B35-8C9F-4FE6-A472-38E61401C69F}"/>
              </a:ext>
            </a:extLst>
          </p:cNvPr>
          <p:cNvSpPr txBox="1"/>
          <p:nvPr/>
        </p:nvSpPr>
        <p:spPr>
          <a:xfrm>
            <a:off x="364643" y="4411680"/>
            <a:ext cx="1324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I =  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3C8B27A-BC30-4127-9909-0E503E3C153F}"/>
              </a:ext>
            </a:extLst>
          </p:cNvPr>
          <p:cNvSpPr txBox="1"/>
          <p:nvPr/>
        </p:nvSpPr>
        <p:spPr>
          <a:xfrm>
            <a:off x="882932" y="437564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30000" dirty="0"/>
              <a:t>init</a:t>
            </a:r>
            <a:r>
              <a:rPr lang="fr-CA" sz="2800" baseline="-25000" dirty="0"/>
              <a:t>6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BE0BDB-F082-4EBD-BF7A-3BEC79F8B40F}"/>
              </a:ext>
            </a:extLst>
          </p:cNvPr>
          <p:cNvSpPr txBox="1"/>
          <p:nvPr/>
        </p:nvSpPr>
        <p:spPr>
          <a:xfrm rot="10800000">
            <a:off x="1689403" y="442545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V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747B14-C3EC-4F9D-A80F-28DA8163F04D}"/>
              </a:ext>
            </a:extLst>
          </p:cNvPr>
          <p:cNvSpPr txBox="1"/>
          <p:nvPr/>
        </p:nvSpPr>
        <p:spPr>
          <a:xfrm>
            <a:off x="2077651" y="4425458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M           = </a:t>
            </a:r>
          </a:p>
        </p:txBody>
      </p:sp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B785C4FA-12C8-4C76-A39D-B1362ECB5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21349"/>
              </p:ext>
            </p:extLst>
          </p:nvPr>
        </p:nvGraphicFramePr>
        <p:xfrm>
          <a:off x="4044413" y="3830080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DC5A1293-0D3D-4532-8EBB-52104283301D}"/>
              </a:ext>
            </a:extLst>
          </p:cNvPr>
          <p:cNvCxnSpPr/>
          <p:nvPr/>
        </p:nvCxnSpPr>
        <p:spPr>
          <a:xfrm>
            <a:off x="8412223" y="383964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5C1E85B-36BF-41F8-835E-554F620A9118}"/>
              </a:ext>
            </a:extLst>
          </p:cNvPr>
          <p:cNvCxnSpPr/>
          <p:nvPr/>
        </p:nvCxnSpPr>
        <p:spPr>
          <a:xfrm>
            <a:off x="7535233" y="383964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B52C08E-3263-4CB6-A2A7-6C1C5D00E1C1}"/>
              </a:ext>
            </a:extLst>
          </p:cNvPr>
          <p:cNvCxnSpPr/>
          <p:nvPr/>
        </p:nvCxnSpPr>
        <p:spPr>
          <a:xfrm>
            <a:off x="6671137" y="383964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5F3B23A7-A22E-4A03-9975-95FC25CDD7CD}"/>
              </a:ext>
            </a:extLst>
          </p:cNvPr>
          <p:cNvCxnSpPr/>
          <p:nvPr/>
        </p:nvCxnSpPr>
        <p:spPr>
          <a:xfrm>
            <a:off x="5807041" y="383008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657ACE-825E-4F8D-8F2D-2EEB049231BA}"/>
              </a:ext>
            </a:extLst>
          </p:cNvPr>
          <p:cNvCxnSpPr/>
          <p:nvPr/>
        </p:nvCxnSpPr>
        <p:spPr>
          <a:xfrm>
            <a:off x="4942945" y="383964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2C88DF2F-EEB6-46A4-BD2E-D0DAECA31686}"/>
              </a:ext>
            </a:extLst>
          </p:cNvPr>
          <p:cNvCxnSpPr/>
          <p:nvPr/>
        </p:nvCxnSpPr>
        <p:spPr>
          <a:xfrm>
            <a:off x="4060412" y="383008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F75B71F5-3CE3-4760-B964-A72114455B86}"/>
              </a:ext>
            </a:extLst>
          </p:cNvPr>
          <p:cNvSpPr txBox="1"/>
          <p:nvPr/>
        </p:nvSpPr>
        <p:spPr>
          <a:xfrm rot="10800000">
            <a:off x="3438043" y="340857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V</a:t>
            </a:r>
          </a:p>
        </p:txBody>
      </p:sp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id="{61BE716F-EE5D-4C93-9284-E5051CFC9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1214"/>
              </p:ext>
            </p:extLst>
          </p:nvPr>
        </p:nvGraphicFramePr>
        <p:xfrm>
          <a:off x="4033508" y="4523230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A8D70CF4-F22A-4631-B1B9-2C0AE68EEE0F}"/>
              </a:ext>
            </a:extLst>
          </p:cNvPr>
          <p:cNvCxnSpPr/>
          <p:nvPr/>
        </p:nvCxnSpPr>
        <p:spPr>
          <a:xfrm>
            <a:off x="8401318" y="453279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6FA5324F-F4F8-423A-B429-5DA5F8BFC40A}"/>
              </a:ext>
            </a:extLst>
          </p:cNvPr>
          <p:cNvCxnSpPr/>
          <p:nvPr/>
        </p:nvCxnSpPr>
        <p:spPr>
          <a:xfrm>
            <a:off x="7524328" y="453279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20349E37-28E6-40E1-A95A-4BE9BAC72ABE}"/>
              </a:ext>
            </a:extLst>
          </p:cNvPr>
          <p:cNvCxnSpPr/>
          <p:nvPr/>
        </p:nvCxnSpPr>
        <p:spPr>
          <a:xfrm>
            <a:off x="6660232" y="453279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60F07C26-D9A0-478B-95C4-0CB78CAB2041}"/>
              </a:ext>
            </a:extLst>
          </p:cNvPr>
          <p:cNvCxnSpPr/>
          <p:nvPr/>
        </p:nvCxnSpPr>
        <p:spPr>
          <a:xfrm>
            <a:off x="5796136" y="452323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572AB73-86D0-497D-AF27-1C614F3502AD}"/>
              </a:ext>
            </a:extLst>
          </p:cNvPr>
          <p:cNvCxnSpPr/>
          <p:nvPr/>
        </p:nvCxnSpPr>
        <p:spPr>
          <a:xfrm>
            <a:off x="4932040" y="453279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B7198946-DDEE-4FCA-B344-5902CFC2A361}"/>
              </a:ext>
            </a:extLst>
          </p:cNvPr>
          <p:cNvCxnSpPr/>
          <p:nvPr/>
        </p:nvCxnSpPr>
        <p:spPr>
          <a:xfrm>
            <a:off x="4049507" y="452323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3B37C52E-65DF-4591-8230-6B3A684F9B5F}"/>
              </a:ext>
            </a:extLst>
          </p:cNvPr>
          <p:cNvSpPr txBox="1"/>
          <p:nvPr/>
        </p:nvSpPr>
        <p:spPr>
          <a:xfrm>
            <a:off x="8412223" y="375613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30000" dirty="0"/>
              <a:t>init</a:t>
            </a:r>
            <a:r>
              <a:rPr lang="fr-CA" sz="2800" baseline="-25000" dirty="0"/>
              <a:t>6  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0E94D05C-20E8-4339-BDFF-BC073B541EBC}"/>
              </a:ext>
            </a:extLst>
          </p:cNvPr>
          <p:cNvSpPr txBox="1"/>
          <p:nvPr/>
        </p:nvSpPr>
        <p:spPr>
          <a:xfrm>
            <a:off x="8415112" y="443971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I</a:t>
            </a:r>
            <a:r>
              <a:rPr lang="fr-CA" sz="2800" b="1" dirty="0"/>
              <a:t> </a:t>
            </a:r>
            <a:r>
              <a:rPr lang="fr-CA" sz="2800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4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0" grpId="0"/>
      <p:bldP spid="71" grpId="0"/>
      <p:bldP spid="3" grpId="0"/>
      <p:bldP spid="4" grpId="0"/>
      <p:bldP spid="79" grpId="0"/>
      <p:bldP spid="87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F91DB05-08F0-4A4D-A2C6-C0D45FF1EA63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476672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7A993C67-0825-4AAF-BA86-94E05E2DF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8687"/>
              </p:ext>
            </p:extLst>
          </p:nvPr>
        </p:nvGraphicFramePr>
        <p:xfrm>
          <a:off x="4033508" y="476671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A870654-3933-430F-BFAC-E7A757814125}"/>
              </a:ext>
            </a:extLst>
          </p:cNvPr>
          <p:cNvCxnSpPr/>
          <p:nvPr/>
        </p:nvCxnSpPr>
        <p:spPr>
          <a:xfrm>
            <a:off x="3473145" y="620688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4002A14-3A67-4EAF-84C0-1BC49145A327}"/>
              </a:ext>
            </a:extLst>
          </p:cNvPr>
          <p:cNvSpPr txBox="1"/>
          <p:nvPr/>
        </p:nvSpPr>
        <p:spPr>
          <a:xfrm>
            <a:off x="403793" y="1268661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A9090404-8FF2-4339-ABEF-F04CC99D32F0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330256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AF05E68-4CF0-4F87-B4A6-B98C4FD4970C}"/>
              </a:ext>
            </a:extLst>
          </p:cNvPr>
          <p:cNvCxnSpPr/>
          <p:nvPr/>
        </p:nvCxnSpPr>
        <p:spPr>
          <a:xfrm>
            <a:off x="3473145" y="1474272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DCFC9BA7-6C54-4CA6-96A1-0309D80D2FD8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2279418"/>
          <a:ext cx="22283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79">
                  <a:extLst>
                    <a:ext uri="{9D8B030D-6E8A-4147-A177-3AD203B41FA5}">
                      <a16:colId xmlns:a16="http://schemas.microsoft.com/office/drawing/2014/main" val="37838478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351601543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512540851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90284503"/>
                    </a:ext>
                  </a:extLst>
                </a:gridCol>
                <a:gridCol w="445679">
                  <a:extLst>
                    <a:ext uri="{9D8B030D-6E8A-4147-A177-3AD203B41FA5}">
                      <a16:colId xmlns:a16="http://schemas.microsoft.com/office/drawing/2014/main" val="2783120997"/>
                    </a:ext>
                  </a:extLst>
                </a:gridCol>
              </a:tblGrid>
              <a:tr h="231082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36768"/>
                  </a:ext>
                </a:extLst>
              </a:tr>
            </a:tbl>
          </a:graphicData>
        </a:graphic>
      </p:graphicFrame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D2280229-1087-491A-ACB0-FF6E4107BF50}"/>
              </a:ext>
            </a:extLst>
          </p:cNvPr>
          <p:cNvCxnSpPr/>
          <p:nvPr/>
        </p:nvCxnSpPr>
        <p:spPr>
          <a:xfrm>
            <a:off x="3473145" y="2423434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D90980D0-6645-41DD-B975-70F6CCC175B8}"/>
              </a:ext>
            </a:extLst>
          </p:cNvPr>
          <p:cNvSpPr txBox="1"/>
          <p:nvPr/>
        </p:nvSpPr>
        <p:spPr>
          <a:xfrm>
            <a:off x="397316" y="2200688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R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00E055D-A2BA-40CB-9937-1FF751CD6270}"/>
              </a:ext>
            </a:extLst>
          </p:cNvPr>
          <p:cNvCxnSpPr/>
          <p:nvPr/>
        </p:nvCxnSpPr>
        <p:spPr>
          <a:xfrm>
            <a:off x="8401318" y="48623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DA97675-E668-4237-828C-176608BA7FED}"/>
              </a:ext>
            </a:extLst>
          </p:cNvPr>
          <p:cNvCxnSpPr/>
          <p:nvPr/>
        </p:nvCxnSpPr>
        <p:spPr>
          <a:xfrm>
            <a:off x="7524328" y="48623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6C3BFB68-661E-42E2-99B3-D9269421C884}"/>
              </a:ext>
            </a:extLst>
          </p:cNvPr>
          <p:cNvCxnSpPr/>
          <p:nvPr/>
        </p:nvCxnSpPr>
        <p:spPr>
          <a:xfrm>
            <a:off x="6660232" y="48623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860FC17-3B1E-4B99-ACB8-C0E92C2A50FA}"/>
              </a:ext>
            </a:extLst>
          </p:cNvPr>
          <p:cNvCxnSpPr/>
          <p:nvPr/>
        </p:nvCxnSpPr>
        <p:spPr>
          <a:xfrm>
            <a:off x="5796136" y="47667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CE8BBF2-4989-4245-85C0-BC26074CAB9B}"/>
              </a:ext>
            </a:extLst>
          </p:cNvPr>
          <p:cNvCxnSpPr/>
          <p:nvPr/>
        </p:nvCxnSpPr>
        <p:spPr>
          <a:xfrm>
            <a:off x="4932040" y="48623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E1BA3F1-196F-40E3-A363-B55A759B9A8F}"/>
              </a:ext>
            </a:extLst>
          </p:cNvPr>
          <p:cNvCxnSpPr/>
          <p:nvPr/>
        </p:nvCxnSpPr>
        <p:spPr>
          <a:xfrm>
            <a:off x="4049507" y="47667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au 46">
            <a:extLst>
              <a:ext uri="{FF2B5EF4-FFF2-40B4-BE49-F238E27FC236}">
                <a16:creationId xmlns:a16="http://schemas.microsoft.com/office/drawing/2014/main" id="{2F909D8A-24C6-4944-8F9F-8A25F45D5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37416"/>
              </p:ext>
            </p:extLst>
          </p:nvPr>
        </p:nvGraphicFramePr>
        <p:xfrm>
          <a:off x="4033508" y="1291391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19F949F-A93D-4D56-86DD-6A953CAFB264}"/>
              </a:ext>
            </a:extLst>
          </p:cNvPr>
          <p:cNvCxnSpPr/>
          <p:nvPr/>
        </p:nvCxnSpPr>
        <p:spPr>
          <a:xfrm>
            <a:off x="8401318" y="130095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E2C59B7-055F-410D-BA78-C478F6A18906}"/>
              </a:ext>
            </a:extLst>
          </p:cNvPr>
          <p:cNvCxnSpPr/>
          <p:nvPr/>
        </p:nvCxnSpPr>
        <p:spPr>
          <a:xfrm>
            <a:off x="7524328" y="130095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6CF4132-6D49-4670-98EE-BBE6B9FFE286}"/>
              </a:ext>
            </a:extLst>
          </p:cNvPr>
          <p:cNvCxnSpPr/>
          <p:nvPr/>
        </p:nvCxnSpPr>
        <p:spPr>
          <a:xfrm>
            <a:off x="6660232" y="130095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ED9CF2D-9720-44B9-8A30-6D8FFCCB8956}"/>
              </a:ext>
            </a:extLst>
          </p:cNvPr>
          <p:cNvCxnSpPr/>
          <p:nvPr/>
        </p:nvCxnSpPr>
        <p:spPr>
          <a:xfrm>
            <a:off x="5796136" y="129139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1FBFF80-8181-4A6B-AFDA-9B0358608B75}"/>
              </a:ext>
            </a:extLst>
          </p:cNvPr>
          <p:cNvCxnSpPr/>
          <p:nvPr/>
        </p:nvCxnSpPr>
        <p:spPr>
          <a:xfrm>
            <a:off x="4932040" y="130095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FADC2C9-791A-43C4-AAEA-1F41FCDFCC64}"/>
              </a:ext>
            </a:extLst>
          </p:cNvPr>
          <p:cNvCxnSpPr/>
          <p:nvPr/>
        </p:nvCxnSpPr>
        <p:spPr>
          <a:xfrm>
            <a:off x="4049507" y="129139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51C0C6F6-8A7E-4D37-B43E-4746F3A20884}"/>
              </a:ext>
            </a:extLst>
          </p:cNvPr>
          <p:cNvGraphicFramePr>
            <a:graphicFrameLocks noGrp="1"/>
          </p:cNvGraphicFramePr>
          <p:nvPr/>
        </p:nvGraphicFramePr>
        <p:xfrm>
          <a:off x="4033508" y="2244586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8D64623-0C47-4A40-98F0-084817246E55}"/>
              </a:ext>
            </a:extLst>
          </p:cNvPr>
          <p:cNvCxnSpPr/>
          <p:nvPr/>
        </p:nvCxnSpPr>
        <p:spPr>
          <a:xfrm>
            <a:off x="8401318" y="225415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B29F53EA-3E95-4D74-81B3-995FCDAD0A4E}"/>
              </a:ext>
            </a:extLst>
          </p:cNvPr>
          <p:cNvCxnSpPr/>
          <p:nvPr/>
        </p:nvCxnSpPr>
        <p:spPr>
          <a:xfrm>
            <a:off x="7524328" y="225415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96BC5CE-A44E-4C68-9B2A-CEFD92B70E93}"/>
              </a:ext>
            </a:extLst>
          </p:cNvPr>
          <p:cNvCxnSpPr/>
          <p:nvPr/>
        </p:nvCxnSpPr>
        <p:spPr>
          <a:xfrm>
            <a:off x="6660232" y="225415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6402C8A-D124-4A19-9CC6-40528C4F7D3D}"/>
              </a:ext>
            </a:extLst>
          </p:cNvPr>
          <p:cNvCxnSpPr/>
          <p:nvPr/>
        </p:nvCxnSpPr>
        <p:spPr>
          <a:xfrm>
            <a:off x="5796136" y="224458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D294274-17C6-42FD-A5F8-50AFAE4B2A20}"/>
              </a:ext>
            </a:extLst>
          </p:cNvPr>
          <p:cNvCxnSpPr/>
          <p:nvPr/>
        </p:nvCxnSpPr>
        <p:spPr>
          <a:xfrm>
            <a:off x="4932040" y="225415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4AC87C8C-75BC-4406-A9D9-D05D38B672CD}"/>
              </a:ext>
            </a:extLst>
          </p:cNvPr>
          <p:cNvCxnSpPr/>
          <p:nvPr/>
        </p:nvCxnSpPr>
        <p:spPr>
          <a:xfrm>
            <a:off x="4049507" y="224458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6E41029-BC55-41B4-88F0-C6EC4E8F6A0D}"/>
              </a:ext>
            </a:extLst>
          </p:cNvPr>
          <p:cNvSpPr txBox="1"/>
          <p:nvPr/>
        </p:nvSpPr>
        <p:spPr>
          <a:xfrm>
            <a:off x="763988" y="175819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+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568CE9C-7CCD-4175-97C2-76DBE5EF2617}"/>
              </a:ext>
            </a:extLst>
          </p:cNvPr>
          <p:cNvSpPr/>
          <p:nvPr/>
        </p:nvSpPr>
        <p:spPr>
          <a:xfrm>
            <a:off x="710929" y="1779386"/>
            <a:ext cx="419024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D21525C-B4D4-4BA1-9D37-3BEA93337AA4}"/>
              </a:ext>
            </a:extLst>
          </p:cNvPr>
          <p:cNvSpPr txBox="1"/>
          <p:nvPr/>
        </p:nvSpPr>
        <p:spPr>
          <a:xfrm>
            <a:off x="689836" y="301274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On a besoin de M = </a:t>
            </a:r>
          </a:p>
        </p:txBody>
      </p:sp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D24A12B1-1657-4CDE-95FE-50DFB122BD38}"/>
              </a:ext>
            </a:extLst>
          </p:cNvPr>
          <p:cNvGraphicFramePr>
            <a:graphicFrameLocks noGrp="1"/>
          </p:cNvGraphicFramePr>
          <p:nvPr/>
        </p:nvGraphicFramePr>
        <p:xfrm>
          <a:off x="4028414" y="3077831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E83B8523-524A-4E91-997B-F98153FDE452}"/>
              </a:ext>
            </a:extLst>
          </p:cNvPr>
          <p:cNvCxnSpPr/>
          <p:nvPr/>
        </p:nvCxnSpPr>
        <p:spPr>
          <a:xfrm>
            <a:off x="8396224" y="308739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185D4BE1-6744-40DF-9092-AB722BB675AF}"/>
              </a:ext>
            </a:extLst>
          </p:cNvPr>
          <p:cNvCxnSpPr/>
          <p:nvPr/>
        </p:nvCxnSpPr>
        <p:spPr>
          <a:xfrm>
            <a:off x="7519234" y="308739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58D4EE4F-8068-4F2B-8E32-E6B920E2BCB2}"/>
              </a:ext>
            </a:extLst>
          </p:cNvPr>
          <p:cNvCxnSpPr/>
          <p:nvPr/>
        </p:nvCxnSpPr>
        <p:spPr>
          <a:xfrm>
            <a:off x="6655138" y="308739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B602B86-C37E-462D-A883-DCA9B922B3A5}"/>
              </a:ext>
            </a:extLst>
          </p:cNvPr>
          <p:cNvCxnSpPr/>
          <p:nvPr/>
        </p:nvCxnSpPr>
        <p:spPr>
          <a:xfrm>
            <a:off x="5791042" y="307783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FC2D4840-E2A5-4703-8A2A-C6A31F292768}"/>
              </a:ext>
            </a:extLst>
          </p:cNvPr>
          <p:cNvCxnSpPr/>
          <p:nvPr/>
        </p:nvCxnSpPr>
        <p:spPr>
          <a:xfrm>
            <a:off x="4926946" y="3087396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B346FE1D-1650-476F-AB98-9C1BA6F2E3BD}"/>
              </a:ext>
            </a:extLst>
          </p:cNvPr>
          <p:cNvCxnSpPr/>
          <p:nvPr/>
        </p:nvCxnSpPr>
        <p:spPr>
          <a:xfrm>
            <a:off x="4044413" y="3077831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B785C4FA-12C8-4C76-A39D-B1362ECB5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9502"/>
              </p:ext>
            </p:extLst>
          </p:nvPr>
        </p:nvGraphicFramePr>
        <p:xfrm>
          <a:off x="4044413" y="3830080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DC5A1293-0D3D-4532-8EBB-52104283301D}"/>
              </a:ext>
            </a:extLst>
          </p:cNvPr>
          <p:cNvCxnSpPr/>
          <p:nvPr/>
        </p:nvCxnSpPr>
        <p:spPr>
          <a:xfrm>
            <a:off x="8412223" y="383964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5C1E85B-36BF-41F8-835E-554F620A9118}"/>
              </a:ext>
            </a:extLst>
          </p:cNvPr>
          <p:cNvCxnSpPr/>
          <p:nvPr/>
        </p:nvCxnSpPr>
        <p:spPr>
          <a:xfrm>
            <a:off x="7535233" y="383964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B52C08E-3263-4CB6-A2A7-6C1C5D00E1C1}"/>
              </a:ext>
            </a:extLst>
          </p:cNvPr>
          <p:cNvCxnSpPr/>
          <p:nvPr/>
        </p:nvCxnSpPr>
        <p:spPr>
          <a:xfrm>
            <a:off x="6671137" y="383964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5F3B23A7-A22E-4A03-9975-95FC25CDD7CD}"/>
              </a:ext>
            </a:extLst>
          </p:cNvPr>
          <p:cNvCxnSpPr/>
          <p:nvPr/>
        </p:nvCxnSpPr>
        <p:spPr>
          <a:xfrm>
            <a:off x="5807041" y="383008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657ACE-825E-4F8D-8F2D-2EEB049231BA}"/>
              </a:ext>
            </a:extLst>
          </p:cNvPr>
          <p:cNvCxnSpPr/>
          <p:nvPr/>
        </p:nvCxnSpPr>
        <p:spPr>
          <a:xfrm>
            <a:off x="4942945" y="383964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2C88DF2F-EEB6-46A4-BD2E-D0DAECA31686}"/>
              </a:ext>
            </a:extLst>
          </p:cNvPr>
          <p:cNvCxnSpPr/>
          <p:nvPr/>
        </p:nvCxnSpPr>
        <p:spPr>
          <a:xfrm>
            <a:off x="4060412" y="383008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id="{61BE716F-EE5D-4C93-9284-E5051CFC9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07192"/>
              </p:ext>
            </p:extLst>
          </p:nvPr>
        </p:nvGraphicFramePr>
        <p:xfrm>
          <a:off x="4033508" y="4523230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A8D70CF4-F22A-4631-B1B9-2C0AE68EEE0F}"/>
              </a:ext>
            </a:extLst>
          </p:cNvPr>
          <p:cNvCxnSpPr/>
          <p:nvPr/>
        </p:nvCxnSpPr>
        <p:spPr>
          <a:xfrm>
            <a:off x="8401318" y="453279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6FA5324F-F4F8-423A-B429-5DA5F8BFC40A}"/>
              </a:ext>
            </a:extLst>
          </p:cNvPr>
          <p:cNvCxnSpPr/>
          <p:nvPr/>
        </p:nvCxnSpPr>
        <p:spPr>
          <a:xfrm>
            <a:off x="7524328" y="453279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20349E37-28E6-40E1-A95A-4BE9BAC72ABE}"/>
              </a:ext>
            </a:extLst>
          </p:cNvPr>
          <p:cNvCxnSpPr/>
          <p:nvPr/>
        </p:nvCxnSpPr>
        <p:spPr>
          <a:xfrm>
            <a:off x="6660232" y="453279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60F07C26-D9A0-478B-95C4-0CB78CAB2041}"/>
              </a:ext>
            </a:extLst>
          </p:cNvPr>
          <p:cNvCxnSpPr/>
          <p:nvPr/>
        </p:nvCxnSpPr>
        <p:spPr>
          <a:xfrm>
            <a:off x="5796136" y="452323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572AB73-86D0-497D-AF27-1C614F3502AD}"/>
              </a:ext>
            </a:extLst>
          </p:cNvPr>
          <p:cNvCxnSpPr/>
          <p:nvPr/>
        </p:nvCxnSpPr>
        <p:spPr>
          <a:xfrm>
            <a:off x="4932040" y="453279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B7198946-DDEE-4FCA-B344-5902CFC2A361}"/>
              </a:ext>
            </a:extLst>
          </p:cNvPr>
          <p:cNvCxnSpPr/>
          <p:nvPr/>
        </p:nvCxnSpPr>
        <p:spPr>
          <a:xfrm>
            <a:off x="4049507" y="452323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3B37C52E-65DF-4591-8230-6B3A684F9B5F}"/>
              </a:ext>
            </a:extLst>
          </p:cNvPr>
          <p:cNvSpPr txBox="1"/>
          <p:nvPr/>
        </p:nvSpPr>
        <p:spPr>
          <a:xfrm>
            <a:off x="8412223" y="375613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30000" dirty="0"/>
              <a:t>init</a:t>
            </a:r>
            <a:r>
              <a:rPr lang="fr-CA" sz="2800" baseline="-25000" dirty="0"/>
              <a:t>6 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0B7C81B8-B1EE-4DA7-BB2F-10A932B6E1D5}"/>
              </a:ext>
            </a:extLst>
          </p:cNvPr>
          <p:cNvSpPr txBox="1"/>
          <p:nvPr/>
        </p:nvSpPr>
        <p:spPr>
          <a:xfrm>
            <a:off x="369821" y="5006108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-25000" dirty="0"/>
              <a:t>6 </a:t>
            </a:r>
            <a:r>
              <a:rPr lang="fr-CA" sz="2800" dirty="0"/>
              <a:t>=</a:t>
            </a:r>
            <a:r>
              <a:rPr lang="fr-CA" sz="2800" baseline="-25000" dirty="0"/>
              <a:t> </a:t>
            </a:r>
            <a:r>
              <a:rPr lang="fr-CA" sz="2800" dirty="0"/>
              <a:t>E</a:t>
            </a:r>
            <a:r>
              <a:rPr lang="fr-CA" sz="2800" baseline="30000" dirty="0"/>
              <a:t>init</a:t>
            </a:r>
            <a:r>
              <a:rPr lang="fr-CA" sz="2800" baseline="-25000" dirty="0"/>
              <a:t>6 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2240B790-1413-48F6-B198-CC3FB2110A75}"/>
              </a:ext>
            </a:extLst>
          </p:cNvPr>
          <p:cNvSpPr txBox="1"/>
          <p:nvPr/>
        </p:nvSpPr>
        <p:spPr>
          <a:xfrm rot="10800000">
            <a:off x="1689403" y="5049834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V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DD4A8A-F910-4CD9-B289-408DABE17410}"/>
              </a:ext>
            </a:extLst>
          </p:cNvPr>
          <p:cNvSpPr txBox="1"/>
          <p:nvPr/>
        </p:nvSpPr>
        <p:spPr>
          <a:xfrm flipH="1">
            <a:off x="2052582" y="5037230"/>
            <a:ext cx="197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¬I            =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9D965891-3508-4C2D-B12D-57756A5279E8}"/>
              </a:ext>
            </a:extLst>
          </p:cNvPr>
          <p:cNvSpPr txBox="1"/>
          <p:nvPr/>
        </p:nvSpPr>
        <p:spPr>
          <a:xfrm>
            <a:off x="8415112" y="4439718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¬I</a:t>
            </a:r>
            <a:r>
              <a:rPr lang="fr-CA" sz="2800" b="1" dirty="0"/>
              <a:t> </a:t>
            </a:r>
            <a:r>
              <a:rPr lang="fr-CA" sz="2800" baseline="-25000" dirty="0"/>
              <a:t> </a:t>
            </a:r>
          </a:p>
        </p:txBody>
      </p:sp>
      <p:graphicFrame>
        <p:nvGraphicFramePr>
          <p:cNvPr id="91" name="Tableau 90">
            <a:extLst>
              <a:ext uri="{FF2B5EF4-FFF2-40B4-BE49-F238E27FC236}">
                <a16:creationId xmlns:a16="http://schemas.microsoft.com/office/drawing/2014/main" id="{FC68752A-785F-4887-8139-D89E8A34E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15387"/>
              </p:ext>
            </p:extLst>
          </p:nvPr>
        </p:nvGraphicFramePr>
        <p:xfrm>
          <a:off x="4031684" y="5164029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43594E18-0068-4D95-87A8-198478D050E2}"/>
              </a:ext>
            </a:extLst>
          </p:cNvPr>
          <p:cNvCxnSpPr/>
          <p:nvPr/>
        </p:nvCxnSpPr>
        <p:spPr>
          <a:xfrm>
            <a:off x="8399494" y="517359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A723667C-CD5B-4CEB-B09A-5C08CA1EB982}"/>
              </a:ext>
            </a:extLst>
          </p:cNvPr>
          <p:cNvCxnSpPr/>
          <p:nvPr/>
        </p:nvCxnSpPr>
        <p:spPr>
          <a:xfrm>
            <a:off x="7522504" y="517359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C8F9A422-0CD1-4EB0-ACB6-1BDE6B6FAC92}"/>
              </a:ext>
            </a:extLst>
          </p:cNvPr>
          <p:cNvCxnSpPr/>
          <p:nvPr/>
        </p:nvCxnSpPr>
        <p:spPr>
          <a:xfrm>
            <a:off x="6658408" y="517359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D72BEA82-0B5D-4A3E-83EE-374B327E2273}"/>
              </a:ext>
            </a:extLst>
          </p:cNvPr>
          <p:cNvCxnSpPr/>
          <p:nvPr/>
        </p:nvCxnSpPr>
        <p:spPr>
          <a:xfrm>
            <a:off x="5794312" y="516402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EBA0C974-405C-4C68-9A37-A6CFEF7F8E33}"/>
              </a:ext>
            </a:extLst>
          </p:cNvPr>
          <p:cNvCxnSpPr/>
          <p:nvPr/>
        </p:nvCxnSpPr>
        <p:spPr>
          <a:xfrm>
            <a:off x="4930216" y="5173594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289F2208-985F-4BB0-9364-CB886263E2F2}"/>
              </a:ext>
            </a:extLst>
          </p:cNvPr>
          <p:cNvCxnSpPr/>
          <p:nvPr/>
        </p:nvCxnSpPr>
        <p:spPr>
          <a:xfrm>
            <a:off x="4047683" y="5164029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15E65257-003F-4B53-A036-BD8A51562196}"/>
              </a:ext>
            </a:extLst>
          </p:cNvPr>
          <p:cNvSpPr txBox="1"/>
          <p:nvPr/>
        </p:nvSpPr>
        <p:spPr>
          <a:xfrm>
            <a:off x="8399494" y="5090082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-25000" dirty="0"/>
              <a:t>6  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28F905EB-E8E2-46BF-B9EF-8AB76DB83EAC}"/>
              </a:ext>
            </a:extLst>
          </p:cNvPr>
          <p:cNvSpPr txBox="1"/>
          <p:nvPr/>
        </p:nvSpPr>
        <p:spPr>
          <a:xfrm rot="10800000">
            <a:off x="3516945" y="4125267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V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007B6F47-F48F-4D1C-8488-BF2FAF400896}"/>
              </a:ext>
            </a:extLst>
          </p:cNvPr>
          <p:cNvSpPr txBox="1"/>
          <p:nvPr/>
        </p:nvSpPr>
        <p:spPr>
          <a:xfrm>
            <a:off x="364643" y="5805381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R</a:t>
            </a:r>
            <a:r>
              <a:rPr lang="fr-CA" sz="2800" baseline="-25000" dirty="0"/>
              <a:t>6 </a:t>
            </a:r>
            <a:r>
              <a:rPr lang="fr-CA" sz="2800" dirty="0"/>
              <a:t>: I  </a:t>
            </a:r>
          </a:p>
        </p:txBody>
      </p:sp>
      <p:graphicFrame>
        <p:nvGraphicFramePr>
          <p:cNvPr id="101" name="Tableau 100">
            <a:extLst>
              <a:ext uri="{FF2B5EF4-FFF2-40B4-BE49-F238E27FC236}">
                <a16:creationId xmlns:a16="http://schemas.microsoft.com/office/drawing/2014/main" id="{85B23072-A0B5-452D-9A02-77A84DFCE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42559"/>
              </p:ext>
            </p:extLst>
          </p:nvPr>
        </p:nvGraphicFramePr>
        <p:xfrm>
          <a:off x="4048167" y="5984310"/>
          <a:ext cx="436781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81">
                  <a:extLst>
                    <a:ext uri="{9D8B030D-6E8A-4147-A177-3AD203B41FA5}">
                      <a16:colId xmlns:a16="http://schemas.microsoft.com/office/drawing/2014/main" val="393742934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864366703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149808378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939295047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3752193229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55312965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48489728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580125668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684220202"/>
                    </a:ext>
                  </a:extLst>
                </a:gridCol>
                <a:gridCol w="436781">
                  <a:extLst>
                    <a:ext uri="{9D8B030D-6E8A-4147-A177-3AD203B41FA5}">
                      <a16:colId xmlns:a16="http://schemas.microsoft.com/office/drawing/2014/main" val="229806873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92791"/>
                  </a:ext>
                </a:extLst>
              </a:tr>
            </a:tbl>
          </a:graphicData>
        </a:graphic>
      </p:graphicFrame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5AB1CC82-15E8-49F6-9F04-8003456FBF9A}"/>
              </a:ext>
            </a:extLst>
          </p:cNvPr>
          <p:cNvCxnSpPr/>
          <p:nvPr/>
        </p:nvCxnSpPr>
        <p:spPr>
          <a:xfrm>
            <a:off x="8415977" y="599387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E3D9F616-2D49-4DCD-BEA3-C53E72711CC6}"/>
              </a:ext>
            </a:extLst>
          </p:cNvPr>
          <p:cNvCxnSpPr/>
          <p:nvPr/>
        </p:nvCxnSpPr>
        <p:spPr>
          <a:xfrm>
            <a:off x="7538987" y="599387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9828E168-45DE-489C-A1E6-C66D0BE20A7F}"/>
              </a:ext>
            </a:extLst>
          </p:cNvPr>
          <p:cNvCxnSpPr/>
          <p:nvPr/>
        </p:nvCxnSpPr>
        <p:spPr>
          <a:xfrm>
            <a:off x="6674891" y="599387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BFA62B1E-CCBD-4F2B-9A40-72D3B03BC3A5}"/>
              </a:ext>
            </a:extLst>
          </p:cNvPr>
          <p:cNvCxnSpPr/>
          <p:nvPr/>
        </p:nvCxnSpPr>
        <p:spPr>
          <a:xfrm>
            <a:off x="5810795" y="598431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76B3A89A-7A45-421F-AE8C-5B19608B6448}"/>
              </a:ext>
            </a:extLst>
          </p:cNvPr>
          <p:cNvCxnSpPr/>
          <p:nvPr/>
        </p:nvCxnSpPr>
        <p:spPr>
          <a:xfrm>
            <a:off x="4946699" y="5993875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D14E1AB8-F4E9-4C44-B26F-F9CF0DB40A02}"/>
              </a:ext>
            </a:extLst>
          </p:cNvPr>
          <p:cNvCxnSpPr/>
          <p:nvPr/>
        </p:nvCxnSpPr>
        <p:spPr>
          <a:xfrm>
            <a:off x="4064166" y="5984310"/>
            <a:ext cx="0" cy="35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28583FC5-F8BC-4A22-9949-114546C5F91C}"/>
              </a:ext>
            </a:extLst>
          </p:cNvPr>
          <p:cNvSpPr txBox="1"/>
          <p:nvPr/>
        </p:nvSpPr>
        <p:spPr>
          <a:xfrm>
            <a:off x="8429771" y="590079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I</a:t>
            </a:r>
            <a:r>
              <a:rPr lang="fr-CA" sz="2800" b="1" dirty="0"/>
              <a:t> </a:t>
            </a:r>
            <a:r>
              <a:rPr lang="fr-CA" sz="2800" baseline="-25000" dirty="0"/>
              <a:t> 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A0FDB46-041A-4D25-87E5-93C143481C26}"/>
              </a:ext>
            </a:extLst>
          </p:cNvPr>
          <p:cNvSpPr txBox="1"/>
          <p:nvPr/>
        </p:nvSpPr>
        <p:spPr>
          <a:xfrm>
            <a:off x="210631" y="37222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E</a:t>
            </a:r>
            <a:r>
              <a:rPr lang="fr-CA" sz="2800" baseline="30000" dirty="0"/>
              <a:t>init</a:t>
            </a:r>
            <a:r>
              <a:rPr lang="fr-CA" sz="2800" baseline="-25000" dirty="0"/>
              <a:t>6 </a:t>
            </a:r>
            <a:r>
              <a:rPr lang="fr-CA" sz="2800" dirty="0"/>
              <a:t>:</a:t>
            </a:r>
            <a:r>
              <a:rPr lang="fr-CA" sz="2800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5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68EE85-8B4A-4F2B-8212-BDDCF3DA2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077"/>
            <a:ext cx="8741675" cy="52565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C82616-5C62-4E36-BC78-453B6372BF2A}"/>
              </a:ext>
            </a:extLst>
          </p:cNvPr>
          <p:cNvSpPr txBox="1"/>
          <p:nvPr/>
        </p:nvSpPr>
        <p:spPr>
          <a:xfrm>
            <a:off x="4580118" y="548681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i="1" dirty="0"/>
              <a:t>-1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B70E7F-2E05-4871-8012-72867E662B0E}"/>
              </a:ext>
            </a:extLst>
          </p:cNvPr>
          <p:cNvSpPr txBox="1"/>
          <p:nvPr/>
        </p:nvSpPr>
        <p:spPr>
          <a:xfrm>
            <a:off x="4929101" y="548681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i="1" dirty="0"/>
              <a:t>-1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FCA1B9-E0AB-4F6B-A440-8C7A2F2936EB}"/>
              </a:ext>
            </a:extLst>
          </p:cNvPr>
          <p:cNvSpPr txBox="1"/>
          <p:nvPr/>
        </p:nvSpPr>
        <p:spPr>
          <a:xfrm>
            <a:off x="5710131" y="548680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i="1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0682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DA4D45-0143-4B0C-B898-545C10FB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0" y="476672"/>
            <a:ext cx="8765820" cy="51125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2CD7B3-3CD3-42CE-8376-D5045D316D67}"/>
              </a:ext>
            </a:extLst>
          </p:cNvPr>
          <p:cNvSpPr/>
          <p:nvPr/>
        </p:nvSpPr>
        <p:spPr>
          <a:xfrm>
            <a:off x="323528" y="4437112"/>
            <a:ext cx="863138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0F36948-D3A0-47C0-932A-A90DA17DA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06424"/>
              </p:ext>
            </p:extLst>
          </p:nvPr>
        </p:nvGraphicFramePr>
        <p:xfrm>
          <a:off x="539549" y="4476720"/>
          <a:ext cx="80649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77">
                  <a:extLst>
                    <a:ext uri="{9D8B030D-6E8A-4147-A177-3AD203B41FA5}">
                      <a16:colId xmlns:a16="http://schemas.microsoft.com/office/drawing/2014/main" val="3232243893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1960011255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2189691361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183769348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2396017260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2203241635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1934973751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1717679083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3085019127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2660931768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4129774064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1213795872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446292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47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CA" baseline="-25000" dirty="0" err="1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CA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10110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10101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10101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11100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00001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11011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11001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01011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01111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69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fr-CA" baseline="-25000" dirty="0" err="1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CA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22220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22200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20220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22200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20220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02200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20220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chemeClr val="tx1"/>
                          </a:solidFill>
                        </a:rPr>
                        <a:t>02200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05110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B7C5A5A-BF43-49C3-8C97-94B00E7EF9A0}"/>
              </a:ext>
            </a:extLst>
          </p:cNvPr>
          <p:cNvSpPr txBox="1"/>
          <p:nvPr/>
        </p:nvSpPr>
        <p:spPr>
          <a:xfrm>
            <a:off x="8100392" y="55766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*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202D70-AB59-4097-90F7-820085DC8EB4}"/>
              </a:ext>
            </a:extLst>
          </p:cNvPr>
          <p:cNvSpPr txBox="1"/>
          <p:nvPr/>
        </p:nvSpPr>
        <p:spPr>
          <a:xfrm>
            <a:off x="6228184" y="56242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*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D31006A-9DC4-451D-B3DB-D2EA480EF699}"/>
              </a:ext>
            </a:extLst>
          </p:cNvPr>
          <p:cNvSpPr/>
          <p:nvPr/>
        </p:nvSpPr>
        <p:spPr>
          <a:xfrm>
            <a:off x="4139952" y="4224496"/>
            <a:ext cx="807988" cy="15121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28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E7893-9841-41AB-B302-AD18E5C1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Problème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CA426C-3FD8-4D84-B3BF-EB4AE46C1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INPUT: </a:t>
            </a:r>
          </a:p>
          <a:p>
            <a:pPr lvl="1"/>
            <a:r>
              <a:rPr lang="fr-CA" dirty="0"/>
              <a:t>Un mot P de taille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  <a:p>
            <a:pPr lvl="1"/>
            <a:r>
              <a:rPr lang="fr-CA" dirty="0"/>
              <a:t>Un texte T de taille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n &gt;&gt; m</a:t>
            </a:r>
          </a:p>
          <a:p>
            <a:pPr lvl="1"/>
            <a:r>
              <a:rPr lang="fr-CA" dirty="0"/>
              <a:t>Un nombre d’erreurs autorisées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k &lt;&lt; m</a:t>
            </a:r>
          </a:p>
          <a:p>
            <a:r>
              <a:rPr lang="fr-CA" dirty="0"/>
              <a:t>OUTPUT: </a:t>
            </a:r>
            <a:r>
              <a:rPr lang="fr-CA" dirty="0">
                <a:solidFill>
                  <a:srgbClr val="0070C0"/>
                </a:solidFill>
              </a:rPr>
              <a:t>Toutes les occurrences de </a:t>
            </a:r>
            <a:r>
              <a:rPr lang="fr-CA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fr-CA" dirty="0">
                <a:solidFill>
                  <a:srgbClr val="0070C0"/>
                </a:solidFill>
              </a:rPr>
              <a:t> dans </a:t>
            </a:r>
            <a:r>
              <a:rPr lang="fr-CA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fr-CA" dirty="0">
                <a:solidFill>
                  <a:srgbClr val="0070C0"/>
                </a:solidFill>
              </a:rPr>
              <a:t>  à </a:t>
            </a:r>
            <a:r>
              <a:rPr lang="fr-CA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fr-CA" dirty="0">
                <a:solidFill>
                  <a:srgbClr val="0070C0"/>
                </a:solidFill>
              </a:rPr>
              <a:t> erreurs près.</a:t>
            </a:r>
          </a:p>
          <a:p>
            <a:r>
              <a:rPr lang="fr-CA" dirty="0"/>
              <a:t>Programmation dynamique: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O(mn)</a:t>
            </a:r>
          </a:p>
          <a:p>
            <a:r>
              <a:rPr lang="fr-CA" dirty="0"/>
              <a:t>Différentes améliorations: </a:t>
            </a:r>
            <a:r>
              <a:rPr lang="fr-CA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fr-CA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kn</a:t>
            </a:r>
            <a:r>
              <a:rPr lang="fr-CA" i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fr-CA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1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F0C1FC5-4E9D-4C4A-A943-2A08990E744E}"/>
              </a:ext>
            </a:extLst>
          </p:cNvPr>
          <p:cNvSpPr txBox="1"/>
          <p:nvPr/>
        </p:nvSpPr>
        <p:spPr>
          <a:xfrm>
            <a:off x="971600" y="34996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2BA750-436D-4FFC-9219-7E4FCC5A42CB}"/>
              </a:ext>
            </a:extLst>
          </p:cNvPr>
          <p:cNvSpPr txBox="1"/>
          <p:nvPr/>
        </p:nvSpPr>
        <p:spPr>
          <a:xfrm>
            <a:off x="1475656" y="34996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33BBDF-A3A9-4FD9-9D75-760F584956D2}"/>
              </a:ext>
            </a:extLst>
          </p:cNvPr>
          <p:cNvSpPr txBox="1"/>
          <p:nvPr/>
        </p:nvSpPr>
        <p:spPr>
          <a:xfrm>
            <a:off x="1979712" y="34996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FDA0BE-6AC4-488B-8843-0C043F2CD45E}"/>
              </a:ext>
            </a:extLst>
          </p:cNvPr>
          <p:cNvSpPr txBox="1"/>
          <p:nvPr/>
        </p:nvSpPr>
        <p:spPr>
          <a:xfrm>
            <a:off x="2483768" y="34996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4159DB-A80B-4935-AECB-756BDEE40C9C}"/>
              </a:ext>
            </a:extLst>
          </p:cNvPr>
          <p:cNvSpPr txBox="1"/>
          <p:nvPr/>
        </p:nvSpPr>
        <p:spPr>
          <a:xfrm>
            <a:off x="2987824" y="349969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7FFD79D-FAC9-47FE-A8C5-08EACC95A7A2}"/>
              </a:ext>
            </a:extLst>
          </p:cNvPr>
          <p:cNvSpPr txBox="1"/>
          <p:nvPr/>
        </p:nvSpPr>
        <p:spPr>
          <a:xfrm>
            <a:off x="294326" y="382713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5 </a:t>
            </a:r>
            <a:r>
              <a:rPr lang="fr-CA" sz="24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6DC69F4-D5F2-4C08-8089-6200C3006434}"/>
              </a:ext>
            </a:extLst>
          </p:cNvPr>
          <p:cNvSpPr txBox="1"/>
          <p:nvPr/>
        </p:nvSpPr>
        <p:spPr>
          <a:xfrm>
            <a:off x="953377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2B21FC6-E07F-4152-9FFB-80D55D32B216}"/>
              </a:ext>
            </a:extLst>
          </p:cNvPr>
          <p:cNvSpPr txBox="1"/>
          <p:nvPr/>
        </p:nvSpPr>
        <p:spPr>
          <a:xfrm>
            <a:off x="1961489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2656AA5-C60A-4FD9-AF2F-2EFFCC6B51D3}"/>
              </a:ext>
            </a:extLst>
          </p:cNvPr>
          <p:cNvSpPr txBox="1"/>
          <p:nvPr/>
        </p:nvSpPr>
        <p:spPr>
          <a:xfrm>
            <a:off x="2465545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5DA9B8A-8E52-4707-A89C-C830FDCFE017}"/>
              </a:ext>
            </a:extLst>
          </p:cNvPr>
          <p:cNvSpPr txBox="1"/>
          <p:nvPr/>
        </p:nvSpPr>
        <p:spPr>
          <a:xfrm>
            <a:off x="296960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FCF2396-8C5F-4109-934B-7309CFC0DE0B}"/>
              </a:ext>
            </a:extLst>
          </p:cNvPr>
          <p:cNvSpPr txBox="1"/>
          <p:nvPr/>
        </p:nvSpPr>
        <p:spPr>
          <a:xfrm>
            <a:off x="146441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81008F6-3216-410C-BC79-484F8B2CAFFF}"/>
              </a:ext>
            </a:extLst>
          </p:cNvPr>
          <p:cNvSpPr txBox="1"/>
          <p:nvPr/>
        </p:nvSpPr>
        <p:spPr>
          <a:xfrm>
            <a:off x="294326" y="440774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R</a:t>
            </a:r>
            <a:r>
              <a:rPr lang="fr-CA" sz="2400" b="1" baseline="-25000" dirty="0">
                <a:solidFill>
                  <a:srgbClr val="0070C0"/>
                </a:solidFill>
              </a:rPr>
              <a:t>5 </a:t>
            </a:r>
            <a:r>
              <a:rPr lang="fr-CA" sz="24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9349757-7C54-4CE8-9CC6-6D7FD3178D6C}"/>
              </a:ext>
            </a:extLst>
          </p:cNvPr>
          <p:cNvSpPr txBox="1"/>
          <p:nvPr/>
        </p:nvSpPr>
        <p:spPr>
          <a:xfrm>
            <a:off x="923722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6B37FD-D81D-4A48-9051-CA112BBCA123}"/>
              </a:ext>
            </a:extLst>
          </p:cNvPr>
          <p:cNvSpPr txBox="1"/>
          <p:nvPr/>
        </p:nvSpPr>
        <p:spPr>
          <a:xfrm>
            <a:off x="193183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06E56C1-B84E-4948-95CF-17BBB7E54965}"/>
              </a:ext>
            </a:extLst>
          </p:cNvPr>
          <p:cNvSpPr txBox="1"/>
          <p:nvPr/>
        </p:nvSpPr>
        <p:spPr>
          <a:xfrm>
            <a:off x="2435890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89A63D3-F2BC-455A-B495-1FFB5D44069C}"/>
              </a:ext>
            </a:extLst>
          </p:cNvPr>
          <p:cNvSpPr txBox="1"/>
          <p:nvPr/>
        </p:nvSpPr>
        <p:spPr>
          <a:xfrm>
            <a:off x="2939946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D024707-FD56-447E-800C-7382C25FF2B6}"/>
              </a:ext>
            </a:extLst>
          </p:cNvPr>
          <p:cNvSpPr txBox="1"/>
          <p:nvPr/>
        </p:nvSpPr>
        <p:spPr>
          <a:xfrm>
            <a:off x="1434756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4A07139-D4DE-4386-80CF-E6C60D4F9F30}"/>
              </a:ext>
            </a:extLst>
          </p:cNvPr>
          <p:cNvSpPr txBox="1"/>
          <p:nvPr/>
        </p:nvSpPr>
        <p:spPr>
          <a:xfrm>
            <a:off x="737112" y="41791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+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901D4AF-3F83-4310-9508-95B8BA99706A}"/>
              </a:ext>
            </a:extLst>
          </p:cNvPr>
          <p:cNvSpPr txBox="1"/>
          <p:nvPr/>
        </p:nvSpPr>
        <p:spPr>
          <a:xfrm>
            <a:off x="748985" y="48766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6790655-2D7E-4DC8-A18E-062D774C1FF7}"/>
              </a:ext>
            </a:extLst>
          </p:cNvPr>
          <p:cNvSpPr txBox="1"/>
          <p:nvPr/>
        </p:nvSpPr>
        <p:spPr>
          <a:xfrm>
            <a:off x="923722" y="5159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4D85F92-73A0-4B06-BCA7-CCBFD99A295E}"/>
              </a:ext>
            </a:extLst>
          </p:cNvPr>
          <p:cNvSpPr txBox="1"/>
          <p:nvPr/>
        </p:nvSpPr>
        <p:spPr>
          <a:xfrm>
            <a:off x="1931834" y="5159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A5A4DCC-6B9C-4452-A7B9-85E4154771DB}"/>
              </a:ext>
            </a:extLst>
          </p:cNvPr>
          <p:cNvSpPr txBox="1"/>
          <p:nvPr/>
        </p:nvSpPr>
        <p:spPr>
          <a:xfrm>
            <a:off x="2435890" y="5159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6AAC84F-B388-4D5E-BD64-0ABCD62CEC68}"/>
              </a:ext>
            </a:extLst>
          </p:cNvPr>
          <p:cNvSpPr txBox="1"/>
          <p:nvPr/>
        </p:nvSpPr>
        <p:spPr>
          <a:xfrm>
            <a:off x="2939946" y="5159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7B85B25-13D3-419E-B21C-B177B3134F42}"/>
              </a:ext>
            </a:extLst>
          </p:cNvPr>
          <p:cNvSpPr txBox="1"/>
          <p:nvPr/>
        </p:nvSpPr>
        <p:spPr>
          <a:xfrm>
            <a:off x="1434756" y="5159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AE75DCB-FE11-403C-8E49-C4E1730EEFE8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B6C2C1B-76AA-4B91-90E7-9A981184D91D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B029629-56B7-47A4-A8DA-B710D2EFD6B0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62FECA9-4C20-4E02-A63E-64553C96E75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92100E1-0516-4562-B215-02A02EC4AE1A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A3908CC9-F35A-4DB4-B81E-5B34102720C0}"/>
              </a:ext>
            </a:extLst>
          </p:cNvPr>
          <p:cNvSpPr txBox="1"/>
          <p:nvPr/>
        </p:nvSpPr>
        <p:spPr>
          <a:xfrm>
            <a:off x="978577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FC72A80F-A4A4-4B7A-B7FE-0CFCDE655925}"/>
              </a:ext>
            </a:extLst>
          </p:cNvPr>
          <p:cNvSpPr txBox="1"/>
          <p:nvPr/>
        </p:nvSpPr>
        <p:spPr>
          <a:xfrm>
            <a:off x="1986689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35FE9DF-70F1-4FAD-B6B0-A62376137698}"/>
              </a:ext>
            </a:extLst>
          </p:cNvPr>
          <p:cNvSpPr txBox="1"/>
          <p:nvPr/>
        </p:nvSpPr>
        <p:spPr>
          <a:xfrm>
            <a:off x="2490745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F255236C-86FE-4951-ACE9-C496854951D0}"/>
              </a:ext>
            </a:extLst>
          </p:cNvPr>
          <p:cNvSpPr txBox="1"/>
          <p:nvPr/>
        </p:nvSpPr>
        <p:spPr>
          <a:xfrm>
            <a:off x="299480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28686B4-DD3F-4997-AF91-A95B6BA96357}"/>
              </a:ext>
            </a:extLst>
          </p:cNvPr>
          <p:cNvSpPr txBox="1"/>
          <p:nvPr/>
        </p:nvSpPr>
        <p:spPr>
          <a:xfrm>
            <a:off x="148961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620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F38ED8A-8512-4EB3-9385-94655D3CD6E7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9DC0BAC-4D93-4869-985C-32BE441CB460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B9EA67B-084E-45EF-9171-2E1F57A4F83A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462B306-FF3F-4FDC-A381-09AE3002A445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BBC2EAA-6B36-435C-AC4E-4BC59B5E6A6E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33CF533-9EBE-41EC-9ACC-95F470AFF6DB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50D21ACC-D702-4473-8E21-9D89F785FC3F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DFE51C7-A4F0-455D-845E-863FE69D4E3C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F44FF411-4B2A-444B-A6AC-08D9B65CE222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5AB8538-E09C-43F3-8038-892C987E3810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5C21939-92DE-4F21-8FC7-1E875D6B0A8C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D409DB2-4C1E-48CD-887D-0729FAA8A7DE}"/>
              </a:ext>
            </a:extLst>
          </p:cNvPr>
          <p:cNvSpPr txBox="1"/>
          <p:nvPr/>
        </p:nvSpPr>
        <p:spPr>
          <a:xfrm>
            <a:off x="795949" y="3821122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6 </a:t>
            </a:r>
            <a:r>
              <a:rPr lang="fr-CA" sz="24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F843751-DFA3-4EF6-9CB5-E98DE3B449E8}"/>
              </a:ext>
            </a:extLst>
          </p:cNvPr>
          <p:cNvSpPr txBox="1"/>
          <p:nvPr/>
        </p:nvSpPr>
        <p:spPr>
          <a:xfrm>
            <a:off x="1455000" y="3881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C9E0E71-5023-40DC-99F1-BB7DBC2ED0EF}"/>
              </a:ext>
            </a:extLst>
          </p:cNvPr>
          <p:cNvSpPr txBox="1"/>
          <p:nvPr/>
        </p:nvSpPr>
        <p:spPr>
          <a:xfrm>
            <a:off x="2463112" y="3881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63F0E4E-8E73-4419-A0E3-F314F3961CA4}"/>
              </a:ext>
            </a:extLst>
          </p:cNvPr>
          <p:cNvSpPr txBox="1"/>
          <p:nvPr/>
        </p:nvSpPr>
        <p:spPr>
          <a:xfrm>
            <a:off x="2967168" y="3881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A3731B0-CD19-49E3-AC52-78EDD9EBE382}"/>
              </a:ext>
            </a:extLst>
          </p:cNvPr>
          <p:cNvSpPr txBox="1"/>
          <p:nvPr/>
        </p:nvSpPr>
        <p:spPr>
          <a:xfrm>
            <a:off x="3471224" y="3881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14061CC-E25A-4116-B7ED-90604D552FF4}"/>
              </a:ext>
            </a:extLst>
          </p:cNvPr>
          <p:cNvSpPr txBox="1"/>
          <p:nvPr/>
        </p:nvSpPr>
        <p:spPr>
          <a:xfrm>
            <a:off x="1966034" y="3881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6DB1579-FE73-49EC-BA95-C97FEE57C4E1}"/>
              </a:ext>
            </a:extLst>
          </p:cNvPr>
          <p:cNvSpPr txBox="1"/>
          <p:nvPr/>
        </p:nvSpPr>
        <p:spPr>
          <a:xfrm>
            <a:off x="795949" y="4401733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R</a:t>
            </a:r>
            <a:r>
              <a:rPr lang="fr-CA" sz="2400" b="1" baseline="-25000" dirty="0">
                <a:solidFill>
                  <a:srgbClr val="0070C0"/>
                </a:solidFill>
              </a:rPr>
              <a:t>6 </a:t>
            </a:r>
            <a:r>
              <a:rPr lang="fr-CA" sz="24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209EFE7-4926-449C-9C0C-65B2E047FAF3}"/>
              </a:ext>
            </a:extLst>
          </p:cNvPr>
          <p:cNvSpPr txBox="1"/>
          <p:nvPr/>
        </p:nvSpPr>
        <p:spPr>
          <a:xfrm>
            <a:off x="1425345" y="4507916"/>
            <a:ext cx="2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259A619-6CD1-451C-A496-D1822D487F08}"/>
              </a:ext>
            </a:extLst>
          </p:cNvPr>
          <p:cNvSpPr txBox="1"/>
          <p:nvPr/>
        </p:nvSpPr>
        <p:spPr>
          <a:xfrm>
            <a:off x="2433457" y="4507916"/>
            <a:ext cx="2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D2E7120-C81C-46D1-8AD5-565FE8A5BACF}"/>
              </a:ext>
            </a:extLst>
          </p:cNvPr>
          <p:cNvSpPr txBox="1"/>
          <p:nvPr/>
        </p:nvSpPr>
        <p:spPr>
          <a:xfrm>
            <a:off x="2937513" y="4507916"/>
            <a:ext cx="2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70A2B13-66FD-476B-BBA4-61E6924AFA99}"/>
              </a:ext>
            </a:extLst>
          </p:cNvPr>
          <p:cNvSpPr txBox="1"/>
          <p:nvPr/>
        </p:nvSpPr>
        <p:spPr>
          <a:xfrm>
            <a:off x="3441569" y="4507916"/>
            <a:ext cx="2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FB27236B-DDB1-4A36-8DEB-93E70590F0AD}"/>
              </a:ext>
            </a:extLst>
          </p:cNvPr>
          <p:cNvSpPr txBox="1"/>
          <p:nvPr/>
        </p:nvSpPr>
        <p:spPr>
          <a:xfrm>
            <a:off x="1936379" y="4507916"/>
            <a:ext cx="2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DD29E74-3D8B-4A87-AC63-8132152A3AEE}"/>
              </a:ext>
            </a:extLst>
          </p:cNvPr>
          <p:cNvSpPr txBox="1"/>
          <p:nvPr/>
        </p:nvSpPr>
        <p:spPr>
          <a:xfrm>
            <a:off x="2038066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6B83177-F6DD-401D-AE43-B1E0CBEF89B9}"/>
              </a:ext>
            </a:extLst>
          </p:cNvPr>
          <p:cNvSpPr txBox="1"/>
          <p:nvPr/>
        </p:nvSpPr>
        <p:spPr>
          <a:xfrm>
            <a:off x="2490745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140F6C0-31B5-4714-9DBD-DECBDF23BBCC}"/>
              </a:ext>
            </a:extLst>
          </p:cNvPr>
          <p:cNvSpPr txBox="1"/>
          <p:nvPr/>
        </p:nvSpPr>
        <p:spPr>
          <a:xfrm>
            <a:off x="299480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ED19798-1F02-4928-AE7F-1D8408CE624F}"/>
              </a:ext>
            </a:extLst>
          </p:cNvPr>
          <p:cNvSpPr txBox="1"/>
          <p:nvPr/>
        </p:nvSpPr>
        <p:spPr>
          <a:xfrm>
            <a:off x="148961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5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DBC5BA1-8957-4530-BAFD-21C3E8337BDC}"/>
              </a:ext>
            </a:extLst>
          </p:cNvPr>
          <p:cNvSpPr txBox="1"/>
          <p:nvPr/>
        </p:nvSpPr>
        <p:spPr>
          <a:xfrm>
            <a:off x="3485468" y="1379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4AEC93-39D8-4A69-8947-621001E36C93}"/>
              </a:ext>
            </a:extLst>
          </p:cNvPr>
          <p:cNvSpPr txBox="1"/>
          <p:nvPr/>
        </p:nvSpPr>
        <p:spPr>
          <a:xfrm>
            <a:off x="4572000" y="310496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FF0000"/>
                </a:solidFill>
              </a:rPr>
              <a:t>Comment les calculer à partir de E</a:t>
            </a:r>
            <a:r>
              <a:rPr lang="fr-CA" sz="3200" baseline="-25000" dirty="0">
                <a:solidFill>
                  <a:srgbClr val="FF0000"/>
                </a:solidFill>
              </a:rPr>
              <a:t>5</a:t>
            </a:r>
            <a:r>
              <a:rPr lang="fr-CA" sz="3200" dirty="0">
                <a:solidFill>
                  <a:srgbClr val="FF0000"/>
                </a:solidFill>
              </a:rPr>
              <a:t> et R</a:t>
            </a:r>
            <a:r>
              <a:rPr lang="fr-CA" sz="3200" baseline="-25000" dirty="0">
                <a:solidFill>
                  <a:srgbClr val="FF0000"/>
                </a:solidFill>
              </a:rPr>
              <a:t>5</a:t>
            </a:r>
            <a:r>
              <a:rPr lang="fr-CA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58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F0C1FC5-4E9D-4C4A-A943-2A08990E744E}"/>
              </a:ext>
            </a:extLst>
          </p:cNvPr>
          <p:cNvSpPr txBox="1"/>
          <p:nvPr/>
        </p:nvSpPr>
        <p:spPr>
          <a:xfrm>
            <a:off x="971600" y="34996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2BA750-436D-4FFC-9219-7E4FCC5A42CB}"/>
              </a:ext>
            </a:extLst>
          </p:cNvPr>
          <p:cNvSpPr txBox="1"/>
          <p:nvPr/>
        </p:nvSpPr>
        <p:spPr>
          <a:xfrm>
            <a:off x="1475656" y="34996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33BBDF-A3A9-4FD9-9D75-760F584956D2}"/>
              </a:ext>
            </a:extLst>
          </p:cNvPr>
          <p:cNvSpPr txBox="1"/>
          <p:nvPr/>
        </p:nvSpPr>
        <p:spPr>
          <a:xfrm>
            <a:off x="1979712" y="34996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FDA0BE-6AC4-488B-8843-0C043F2CD45E}"/>
              </a:ext>
            </a:extLst>
          </p:cNvPr>
          <p:cNvSpPr txBox="1"/>
          <p:nvPr/>
        </p:nvSpPr>
        <p:spPr>
          <a:xfrm>
            <a:off x="2483768" y="34996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4159DB-A80B-4935-AECB-756BDEE40C9C}"/>
              </a:ext>
            </a:extLst>
          </p:cNvPr>
          <p:cNvSpPr txBox="1"/>
          <p:nvPr/>
        </p:nvSpPr>
        <p:spPr>
          <a:xfrm>
            <a:off x="2987824" y="349969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7FFD79D-FAC9-47FE-A8C5-08EACC95A7A2}"/>
              </a:ext>
            </a:extLst>
          </p:cNvPr>
          <p:cNvSpPr txBox="1"/>
          <p:nvPr/>
        </p:nvSpPr>
        <p:spPr>
          <a:xfrm>
            <a:off x="294326" y="382713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5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6DC69F4-D5F2-4C08-8089-6200C3006434}"/>
              </a:ext>
            </a:extLst>
          </p:cNvPr>
          <p:cNvSpPr txBox="1"/>
          <p:nvPr/>
        </p:nvSpPr>
        <p:spPr>
          <a:xfrm>
            <a:off x="953377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2B21FC6-E07F-4152-9FFB-80D55D32B216}"/>
              </a:ext>
            </a:extLst>
          </p:cNvPr>
          <p:cNvSpPr txBox="1"/>
          <p:nvPr/>
        </p:nvSpPr>
        <p:spPr>
          <a:xfrm>
            <a:off x="1961489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2656AA5-C60A-4FD9-AF2F-2EFFCC6B51D3}"/>
              </a:ext>
            </a:extLst>
          </p:cNvPr>
          <p:cNvSpPr txBox="1"/>
          <p:nvPr/>
        </p:nvSpPr>
        <p:spPr>
          <a:xfrm>
            <a:off x="2465545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5DA9B8A-8E52-4707-A89C-C830FDCFE017}"/>
              </a:ext>
            </a:extLst>
          </p:cNvPr>
          <p:cNvSpPr txBox="1"/>
          <p:nvPr/>
        </p:nvSpPr>
        <p:spPr>
          <a:xfrm>
            <a:off x="296960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FCF2396-8C5F-4109-934B-7309CFC0DE0B}"/>
              </a:ext>
            </a:extLst>
          </p:cNvPr>
          <p:cNvSpPr txBox="1"/>
          <p:nvPr/>
        </p:nvSpPr>
        <p:spPr>
          <a:xfrm>
            <a:off x="146441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81008F6-3216-410C-BC79-484F8B2CAFFF}"/>
              </a:ext>
            </a:extLst>
          </p:cNvPr>
          <p:cNvSpPr txBox="1"/>
          <p:nvPr/>
        </p:nvSpPr>
        <p:spPr>
          <a:xfrm>
            <a:off x="294326" y="440774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R</a:t>
            </a:r>
            <a:r>
              <a:rPr lang="fr-CA" sz="2400" baseline="-25000" dirty="0">
                <a:solidFill>
                  <a:srgbClr val="0070C0"/>
                </a:solidFill>
              </a:rPr>
              <a:t>5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9349757-7C54-4CE8-9CC6-6D7FD3178D6C}"/>
              </a:ext>
            </a:extLst>
          </p:cNvPr>
          <p:cNvSpPr txBox="1"/>
          <p:nvPr/>
        </p:nvSpPr>
        <p:spPr>
          <a:xfrm>
            <a:off x="923722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6B37FD-D81D-4A48-9051-CA112BBCA123}"/>
              </a:ext>
            </a:extLst>
          </p:cNvPr>
          <p:cNvSpPr txBox="1"/>
          <p:nvPr/>
        </p:nvSpPr>
        <p:spPr>
          <a:xfrm>
            <a:off x="193183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06E56C1-B84E-4948-95CF-17BBB7E54965}"/>
              </a:ext>
            </a:extLst>
          </p:cNvPr>
          <p:cNvSpPr txBox="1"/>
          <p:nvPr/>
        </p:nvSpPr>
        <p:spPr>
          <a:xfrm>
            <a:off x="2435890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89A63D3-F2BC-455A-B495-1FFB5D44069C}"/>
              </a:ext>
            </a:extLst>
          </p:cNvPr>
          <p:cNvSpPr txBox="1"/>
          <p:nvPr/>
        </p:nvSpPr>
        <p:spPr>
          <a:xfrm>
            <a:off x="2939946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D024707-FD56-447E-800C-7382C25FF2B6}"/>
              </a:ext>
            </a:extLst>
          </p:cNvPr>
          <p:cNvSpPr txBox="1"/>
          <p:nvPr/>
        </p:nvSpPr>
        <p:spPr>
          <a:xfrm>
            <a:off x="1434756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9F38ED8A-8512-4EB3-9385-94655D3CD6E7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9DC0BAC-4D93-4869-985C-32BE441CB460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B9EA67B-084E-45EF-9171-2E1F57A4F83A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462B306-FF3F-4FDC-A381-09AE3002A445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BBC2EAA-6B36-435C-AC4E-4BC59B5E6A6E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33CF533-9EBE-41EC-9ACC-95F470AFF6DB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5511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4A4016D-0411-4501-9BF2-828186AA2DD5}"/>
              </a:ext>
            </a:extLst>
          </p:cNvPr>
          <p:cNvCxnSpPr/>
          <p:nvPr/>
        </p:nvCxnSpPr>
        <p:spPr>
          <a:xfrm flipH="1">
            <a:off x="8604448" y="4072527"/>
            <a:ext cx="4274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C76D51C-D9DA-4055-BC4B-3239B8E0F307}"/>
              </a:ext>
            </a:extLst>
          </p:cNvPr>
          <p:cNvSpPr txBox="1"/>
          <p:nvPr/>
        </p:nvSpPr>
        <p:spPr>
          <a:xfrm>
            <a:off x="3483526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F3B75894-1E43-4DE3-BC08-2BA8652DAAA1}"/>
              </a:ext>
            </a:extLst>
          </p:cNvPr>
          <p:cNvCxnSpPr/>
          <p:nvPr/>
        </p:nvCxnSpPr>
        <p:spPr>
          <a:xfrm flipH="1">
            <a:off x="3923928" y="4072527"/>
            <a:ext cx="4274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4F255D9-4382-4187-B6F8-2CAB4575C6CB}"/>
              </a:ext>
            </a:extLst>
          </p:cNvPr>
          <p:cNvSpPr txBox="1"/>
          <p:nvPr/>
        </p:nvSpPr>
        <p:spPr>
          <a:xfrm>
            <a:off x="294326" y="382713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5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2C8E589-06D7-4ACA-84EB-89661BE5F977}"/>
              </a:ext>
            </a:extLst>
          </p:cNvPr>
          <p:cNvSpPr txBox="1"/>
          <p:nvPr/>
        </p:nvSpPr>
        <p:spPr>
          <a:xfrm>
            <a:off x="1961489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4B49590-3700-421A-8A78-FC0B75116A74}"/>
              </a:ext>
            </a:extLst>
          </p:cNvPr>
          <p:cNvSpPr txBox="1"/>
          <p:nvPr/>
        </p:nvSpPr>
        <p:spPr>
          <a:xfrm>
            <a:off x="2465545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0071610-4358-46DD-9A6E-1B0332933749}"/>
              </a:ext>
            </a:extLst>
          </p:cNvPr>
          <p:cNvSpPr txBox="1"/>
          <p:nvPr/>
        </p:nvSpPr>
        <p:spPr>
          <a:xfrm>
            <a:off x="296960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882465A-0216-47F9-BEE9-431576A45BF6}"/>
              </a:ext>
            </a:extLst>
          </p:cNvPr>
          <p:cNvSpPr txBox="1"/>
          <p:nvPr/>
        </p:nvSpPr>
        <p:spPr>
          <a:xfrm>
            <a:off x="146441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15599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4A4016D-0411-4501-9BF2-828186AA2DD5}"/>
              </a:ext>
            </a:extLst>
          </p:cNvPr>
          <p:cNvCxnSpPr/>
          <p:nvPr/>
        </p:nvCxnSpPr>
        <p:spPr>
          <a:xfrm flipH="1">
            <a:off x="8604448" y="4072527"/>
            <a:ext cx="4274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C76D51C-D9DA-4055-BC4B-3239B8E0F307}"/>
              </a:ext>
            </a:extLst>
          </p:cNvPr>
          <p:cNvSpPr txBox="1"/>
          <p:nvPr/>
        </p:nvSpPr>
        <p:spPr>
          <a:xfrm>
            <a:off x="3483526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F3B75894-1E43-4DE3-BC08-2BA8652DAAA1}"/>
              </a:ext>
            </a:extLst>
          </p:cNvPr>
          <p:cNvCxnSpPr/>
          <p:nvPr/>
        </p:nvCxnSpPr>
        <p:spPr>
          <a:xfrm flipH="1">
            <a:off x="3923928" y="4072527"/>
            <a:ext cx="4274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4F255D9-4382-4187-B6F8-2CAB4575C6CB}"/>
              </a:ext>
            </a:extLst>
          </p:cNvPr>
          <p:cNvSpPr txBox="1"/>
          <p:nvPr/>
        </p:nvSpPr>
        <p:spPr>
          <a:xfrm>
            <a:off x="294326" y="382713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5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2C8E589-06D7-4ACA-84EB-89661BE5F977}"/>
              </a:ext>
            </a:extLst>
          </p:cNvPr>
          <p:cNvSpPr txBox="1"/>
          <p:nvPr/>
        </p:nvSpPr>
        <p:spPr>
          <a:xfrm>
            <a:off x="1961489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4B49590-3700-421A-8A78-FC0B75116A74}"/>
              </a:ext>
            </a:extLst>
          </p:cNvPr>
          <p:cNvSpPr txBox="1"/>
          <p:nvPr/>
        </p:nvSpPr>
        <p:spPr>
          <a:xfrm>
            <a:off x="2465545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0071610-4358-46DD-9A6E-1B0332933749}"/>
              </a:ext>
            </a:extLst>
          </p:cNvPr>
          <p:cNvSpPr txBox="1"/>
          <p:nvPr/>
        </p:nvSpPr>
        <p:spPr>
          <a:xfrm>
            <a:off x="296960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882465A-0216-47F9-BEE9-431576A45BF6}"/>
              </a:ext>
            </a:extLst>
          </p:cNvPr>
          <p:cNvSpPr txBox="1"/>
          <p:nvPr/>
        </p:nvSpPr>
        <p:spPr>
          <a:xfrm>
            <a:off x="146441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4398D35-7A78-4EFE-886E-5727A5977B01}"/>
              </a:ext>
            </a:extLst>
          </p:cNvPr>
          <p:cNvCxnSpPr/>
          <p:nvPr/>
        </p:nvCxnSpPr>
        <p:spPr>
          <a:xfrm flipH="1">
            <a:off x="3923928" y="4072527"/>
            <a:ext cx="4274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BC0E0CB2-E6AD-4B36-85FF-A86BD956701D}"/>
              </a:ext>
            </a:extLst>
          </p:cNvPr>
          <p:cNvSpPr txBox="1"/>
          <p:nvPr/>
        </p:nvSpPr>
        <p:spPr>
          <a:xfrm>
            <a:off x="737112" y="41791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0850D97-9E1A-4137-99AB-9D735E76A2E3}"/>
              </a:ext>
            </a:extLst>
          </p:cNvPr>
          <p:cNvSpPr txBox="1"/>
          <p:nvPr/>
        </p:nvSpPr>
        <p:spPr>
          <a:xfrm>
            <a:off x="1961489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14DA45-C3C3-4442-B5DE-AF9FFA481597}"/>
              </a:ext>
            </a:extLst>
          </p:cNvPr>
          <p:cNvSpPr txBox="1"/>
          <p:nvPr/>
        </p:nvSpPr>
        <p:spPr>
          <a:xfrm>
            <a:off x="2465545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A208D83-F77D-4D63-9A7F-52CD33C5FBB6}"/>
              </a:ext>
            </a:extLst>
          </p:cNvPr>
          <p:cNvSpPr txBox="1"/>
          <p:nvPr/>
        </p:nvSpPr>
        <p:spPr>
          <a:xfrm>
            <a:off x="2969601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F4AE2D5-3B83-438E-9605-1D84A5C05636}"/>
              </a:ext>
            </a:extLst>
          </p:cNvPr>
          <p:cNvSpPr txBox="1"/>
          <p:nvPr/>
        </p:nvSpPr>
        <p:spPr>
          <a:xfrm>
            <a:off x="1464411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86109C6-4EC8-4132-9899-D1FD7380C6F1}"/>
              </a:ext>
            </a:extLst>
          </p:cNvPr>
          <p:cNvSpPr txBox="1"/>
          <p:nvPr/>
        </p:nvSpPr>
        <p:spPr>
          <a:xfrm>
            <a:off x="3483526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52FB2F8-1DFD-4C9F-AECF-4B240E833804}"/>
              </a:ext>
            </a:extLst>
          </p:cNvPr>
          <p:cNvSpPr txBox="1"/>
          <p:nvPr/>
        </p:nvSpPr>
        <p:spPr>
          <a:xfrm>
            <a:off x="297290" y="4444631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B050"/>
                </a:solidFill>
              </a:rPr>
              <a:t>S</a:t>
            </a:r>
            <a:r>
              <a:rPr lang="fr-CA" sz="2400" baseline="-25000" dirty="0">
                <a:solidFill>
                  <a:srgbClr val="00B050"/>
                </a:solidFill>
              </a:rPr>
              <a:t>6 </a:t>
            </a:r>
            <a:r>
              <a:rPr lang="fr-CA" sz="2400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164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4A4016D-0411-4501-9BF2-828186AA2DD5}"/>
              </a:ext>
            </a:extLst>
          </p:cNvPr>
          <p:cNvCxnSpPr/>
          <p:nvPr/>
        </p:nvCxnSpPr>
        <p:spPr>
          <a:xfrm flipH="1">
            <a:off x="8604448" y="4072527"/>
            <a:ext cx="4274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C76D51C-D9DA-4055-BC4B-3239B8E0F307}"/>
              </a:ext>
            </a:extLst>
          </p:cNvPr>
          <p:cNvSpPr txBox="1"/>
          <p:nvPr/>
        </p:nvSpPr>
        <p:spPr>
          <a:xfrm>
            <a:off x="3483526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F3B75894-1E43-4DE3-BC08-2BA8652DAAA1}"/>
              </a:ext>
            </a:extLst>
          </p:cNvPr>
          <p:cNvCxnSpPr/>
          <p:nvPr/>
        </p:nvCxnSpPr>
        <p:spPr>
          <a:xfrm flipH="1">
            <a:off x="3923928" y="4072527"/>
            <a:ext cx="4274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4F255D9-4382-4187-B6F8-2CAB4575C6CB}"/>
              </a:ext>
            </a:extLst>
          </p:cNvPr>
          <p:cNvSpPr txBox="1"/>
          <p:nvPr/>
        </p:nvSpPr>
        <p:spPr>
          <a:xfrm>
            <a:off x="294326" y="382713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5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2C8E589-06D7-4ACA-84EB-89661BE5F977}"/>
              </a:ext>
            </a:extLst>
          </p:cNvPr>
          <p:cNvSpPr txBox="1"/>
          <p:nvPr/>
        </p:nvSpPr>
        <p:spPr>
          <a:xfrm>
            <a:off x="1961489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4B49590-3700-421A-8A78-FC0B75116A74}"/>
              </a:ext>
            </a:extLst>
          </p:cNvPr>
          <p:cNvSpPr txBox="1"/>
          <p:nvPr/>
        </p:nvSpPr>
        <p:spPr>
          <a:xfrm>
            <a:off x="2465545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0071610-4358-46DD-9A6E-1B0332933749}"/>
              </a:ext>
            </a:extLst>
          </p:cNvPr>
          <p:cNvSpPr txBox="1"/>
          <p:nvPr/>
        </p:nvSpPr>
        <p:spPr>
          <a:xfrm>
            <a:off x="296960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882465A-0216-47F9-BEE9-431576A45BF6}"/>
              </a:ext>
            </a:extLst>
          </p:cNvPr>
          <p:cNvSpPr txBox="1"/>
          <p:nvPr/>
        </p:nvSpPr>
        <p:spPr>
          <a:xfrm>
            <a:off x="1464411" y="3887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4398D35-7A78-4EFE-886E-5727A5977B01}"/>
              </a:ext>
            </a:extLst>
          </p:cNvPr>
          <p:cNvCxnSpPr/>
          <p:nvPr/>
        </p:nvCxnSpPr>
        <p:spPr>
          <a:xfrm flipH="1">
            <a:off x="3923928" y="4072527"/>
            <a:ext cx="4274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BC0E0CB2-E6AD-4B36-85FF-A86BD956701D}"/>
              </a:ext>
            </a:extLst>
          </p:cNvPr>
          <p:cNvSpPr txBox="1"/>
          <p:nvPr/>
        </p:nvSpPr>
        <p:spPr>
          <a:xfrm>
            <a:off x="737112" y="41791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0850D97-9E1A-4137-99AB-9D735E76A2E3}"/>
              </a:ext>
            </a:extLst>
          </p:cNvPr>
          <p:cNvSpPr txBox="1"/>
          <p:nvPr/>
        </p:nvSpPr>
        <p:spPr>
          <a:xfrm>
            <a:off x="1961489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14DA45-C3C3-4442-B5DE-AF9FFA481597}"/>
              </a:ext>
            </a:extLst>
          </p:cNvPr>
          <p:cNvSpPr txBox="1"/>
          <p:nvPr/>
        </p:nvSpPr>
        <p:spPr>
          <a:xfrm>
            <a:off x="2465545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A208D83-F77D-4D63-9A7F-52CD33C5FBB6}"/>
              </a:ext>
            </a:extLst>
          </p:cNvPr>
          <p:cNvSpPr txBox="1"/>
          <p:nvPr/>
        </p:nvSpPr>
        <p:spPr>
          <a:xfrm>
            <a:off x="2969601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F4AE2D5-3B83-438E-9605-1D84A5C05636}"/>
              </a:ext>
            </a:extLst>
          </p:cNvPr>
          <p:cNvSpPr txBox="1"/>
          <p:nvPr/>
        </p:nvSpPr>
        <p:spPr>
          <a:xfrm>
            <a:off x="1464411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86109C6-4EC8-4132-9899-D1FD7380C6F1}"/>
              </a:ext>
            </a:extLst>
          </p:cNvPr>
          <p:cNvSpPr txBox="1"/>
          <p:nvPr/>
        </p:nvSpPr>
        <p:spPr>
          <a:xfrm>
            <a:off x="3483526" y="4550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52FB2F8-1DFD-4C9F-AECF-4B240E833804}"/>
              </a:ext>
            </a:extLst>
          </p:cNvPr>
          <p:cNvSpPr txBox="1"/>
          <p:nvPr/>
        </p:nvSpPr>
        <p:spPr>
          <a:xfrm>
            <a:off x="297290" y="4444631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B050"/>
                </a:solidFill>
              </a:rPr>
              <a:t>S</a:t>
            </a:r>
            <a:r>
              <a:rPr lang="fr-CA" sz="2400" baseline="-25000" dirty="0">
                <a:solidFill>
                  <a:srgbClr val="00B050"/>
                </a:solidFill>
              </a:rPr>
              <a:t>6 </a:t>
            </a:r>
            <a:r>
              <a:rPr lang="fr-CA" sz="2400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2C8ACAF-A5C3-493E-A3A3-575AEDFB7550}"/>
              </a:ext>
            </a:extLst>
          </p:cNvPr>
          <p:cNvSpPr txBox="1"/>
          <p:nvPr/>
        </p:nvSpPr>
        <p:spPr>
          <a:xfrm>
            <a:off x="271750" y="5185591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62A034A-E266-47DD-B5D8-90B233721CBD}"/>
              </a:ext>
            </a:extLst>
          </p:cNvPr>
          <p:cNvSpPr txBox="1"/>
          <p:nvPr/>
        </p:nvSpPr>
        <p:spPr>
          <a:xfrm>
            <a:off x="688849" y="49005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AFCBFF2-605C-41A6-B6BC-5AA43D84126F}"/>
              </a:ext>
            </a:extLst>
          </p:cNvPr>
          <p:cNvSpPr txBox="1"/>
          <p:nvPr/>
        </p:nvSpPr>
        <p:spPr>
          <a:xfrm>
            <a:off x="1961489" y="52571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A68AFEA-7AB0-4373-8AF1-6117988B1573}"/>
              </a:ext>
            </a:extLst>
          </p:cNvPr>
          <p:cNvSpPr txBox="1"/>
          <p:nvPr/>
        </p:nvSpPr>
        <p:spPr>
          <a:xfrm>
            <a:off x="2465545" y="52571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99E23F0-A335-4DB4-8936-C0D0961982AE}"/>
              </a:ext>
            </a:extLst>
          </p:cNvPr>
          <p:cNvSpPr txBox="1"/>
          <p:nvPr/>
        </p:nvSpPr>
        <p:spPr>
          <a:xfrm>
            <a:off x="2969601" y="52571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9A78DA4-570D-4CF2-90DF-C60A384FBD4E}"/>
              </a:ext>
            </a:extLst>
          </p:cNvPr>
          <p:cNvSpPr txBox="1"/>
          <p:nvPr/>
        </p:nvSpPr>
        <p:spPr>
          <a:xfrm>
            <a:off x="1464411" y="52571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0A4F32BB-F247-48AB-81A4-9F58C5512AC1}"/>
              </a:ext>
            </a:extLst>
          </p:cNvPr>
          <p:cNvSpPr txBox="1"/>
          <p:nvPr/>
        </p:nvSpPr>
        <p:spPr>
          <a:xfrm>
            <a:off x="3483526" y="52571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5996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086EC5F8-BE47-4885-9499-D8F5E924B2C5}"/>
              </a:ext>
            </a:extLst>
          </p:cNvPr>
          <p:cNvCxnSpPr/>
          <p:nvPr/>
        </p:nvCxnSpPr>
        <p:spPr>
          <a:xfrm flipH="1">
            <a:off x="8388424" y="4437112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79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086EC5F8-BE47-4885-9499-D8F5E924B2C5}"/>
              </a:ext>
            </a:extLst>
          </p:cNvPr>
          <p:cNvCxnSpPr/>
          <p:nvPr/>
        </p:nvCxnSpPr>
        <p:spPr>
          <a:xfrm flipH="1">
            <a:off x="8388424" y="4437112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90F403D1-0B39-474F-8286-643E5309CCD0}"/>
              </a:ext>
            </a:extLst>
          </p:cNvPr>
          <p:cNvSpPr txBox="1"/>
          <p:nvPr/>
        </p:nvSpPr>
        <p:spPr>
          <a:xfrm>
            <a:off x="4521395" y="117371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E18F3D16-8841-40AB-9E3B-DDA94AF17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54950"/>
              </p:ext>
            </p:extLst>
          </p:nvPr>
        </p:nvGraphicFramePr>
        <p:xfrm>
          <a:off x="5220534" y="1741495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884DBC1-345A-4C6A-9683-D142B95D664E}"/>
              </a:ext>
            </a:extLst>
          </p:cNvPr>
          <p:cNvCxnSpPr/>
          <p:nvPr/>
        </p:nvCxnSpPr>
        <p:spPr>
          <a:xfrm>
            <a:off x="8150997" y="1206245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1A7AFE-2B40-4AFB-9A46-6E2CDAB0D545}"/>
              </a:ext>
            </a:extLst>
          </p:cNvPr>
          <p:cNvCxnSpPr/>
          <p:nvPr/>
        </p:nvCxnSpPr>
        <p:spPr>
          <a:xfrm>
            <a:off x="7430916" y="1208901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614803D-7A55-4EDD-96C2-0D7799191630}"/>
              </a:ext>
            </a:extLst>
          </p:cNvPr>
          <p:cNvCxnSpPr/>
          <p:nvPr/>
        </p:nvCxnSpPr>
        <p:spPr>
          <a:xfrm>
            <a:off x="6710837" y="1206245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1C30BD8-5DCB-4753-BFDB-EA638B8EAAB4}"/>
              </a:ext>
            </a:extLst>
          </p:cNvPr>
          <p:cNvCxnSpPr/>
          <p:nvPr/>
        </p:nvCxnSpPr>
        <p:spPr>
          <a:xfrm>
            <a:off x="5918749" y="1206245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8DF4F20-F5F8-47C9-B220-4AAA60EE36E6}"/>
              </a:ext>
            </a:extLst>
          </p:cNvPr>
          <p:cNvCxnSpPr/>
          <p:nvPr/>
        </p:nvCxnSpPr>
        <p:spPr>
          <a:xfrm>
            <a:off x="5198669" y="1206245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8E108E1-FA64-4CA9-A4C7-A2AF96DAC08B}"/>
              </a:ext>
            </a:extLst>
          </p:cNvPr>
          <p:cNvCxnSpPr/>
          <p:nvPr/>
        </p:nvCxnSpPr>
        <p:spPr>
          <a:xfrm>
            <a:off x="8871077" y="120624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09D980-4209-4BB8-BD46-C2A5C198F76B}"/>
              </a:ext>
            </a:extLst>
          </p:cNvPr>
          <p:cNvSpPr/>
          <p:nvPr/>
        </p:nvSpPr>
        <p:spPr>
          <a:xfrm>
            <a:off x="5198669" y="1206245"/>
            <a:ext cx="3672406" cy="3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aphicFrame>
        <p:nvGraphicFramePr>
          <p:cNvPr id="50" name="Tableau 49">
            <a:extLst>
              <a:ext uri="{FF2B5EF4-FFF2-40B4-BE49-F238E27FC236}">
                <a16:creationId xmlns:a16="http://schemas.microsoft.com/office/drawing/2014/main" id="{8E6C8A34-E490-44F1-9A89-A6D21FEEC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03389"/>
              </p:ext>
            </p:extLst>
          </p:nvPr>
        </p:nvGraphicFramePr>
        <p:xfrm>
          <a:off x="5209824" y="1223131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51" name="ZoneTexte 50">
            <a:extLst>
              <a:ext uri="{FF2B5EF4-FFF2-40B4-BE49-F238E27FC236}">
                <a16:creationId xmlns:a16="http://schemas.microsoft.com/office/drawing/2014/main" id="{E1E34AA4-9107-42BD-A8C4-C1D571FE9AEE}"/>
              </a:ext>
            </a:extLst>
          </p:cNvPr>
          <p:cNvSpPr txBox="1"/>
          <p:nvPr/>
        </p:nvSpPr>
        <p:spPr>
          <a:xfrm rot="10800000">
            <a:off x="4954566" y="149709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V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AA826FB-B686-4415-B175-67C184E739AC}"/>
              </a:ext>
            </a:extLst>
          </p:cNvPr>
          <p:cNvCxnSpPr/>
          <p:nvPr/>
        </p:nvCxnSpPr>
        <p:spPr>
          <a:xfrm>
            <a:off x="5101779" y="2204864"/>
            <a:ext cx="355102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87DFEDC9-F037-4441-808F-259F218BF91C}"/>
              </a:ext>
            </a:extLst>
          </p:cNvPr>
          <p:cNvSpPr txBox="1"/>
          <p:nvPr/>
        </p:nvSpPr>
        <p:spPr>
          <a:xfrm>
            <a:off x="4859965" y="22732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B165716-09F8-4CF3-9A2C-F11F4791B144}"/>
              </a:ext>
            </a:extLst>
          </p:cNvPr>
          <p:cNvSpPr txBox="1"/>
          <p:nvPr/>
        </p:nvSpPr>
        <p:spPr>
          <a:xfrm>
            <a:off x="4521395" y="1660958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B050"/>
                </a:solidFill>
              </a:rPr>
              <a:t>M : </a:t>
            </a:r>
          </a:p>
        </p:txBody>
      </p: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A21254D4-3D89-4C1D-AB2C-1FCD33007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4530"/>
              </p:ext>
            </p:extLst>
          </p:nvPr>
        </p:nvGraphicFramePr>
        <p:xfrm>
          <a:off x="5231326" y="2304452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62" name="ZoneTexte 61">
            <a:extLst>
              <a:ext uri="{FF2B5EF4-FFF2-40B4-BE49-F238E27FC236}">
                <a16:creationId xmlns:a16="http://schemas.microsoft.com/office/drawing/2014/main" id="{7CD7B4BB-15C3-4354-A110-D9FBBF0861D8}"/>
              </a:ext>
            </a:extLst>
          </p:cNvPr>
          <p:cNvSpPr txBox="1"/>
          <p:nvPr/>
        </p:nvSpPr>
        <p:spPr>
          <a:xfrm>
            <a:off x="4641127" y="2204864"/>
            <a:ext cx="366397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I  </a:t>
            </a:r>
          </a:p>
        </p:txBody>
      </p:sp>
    </p:spTree>
    <p:extLst>
      <p:ext uri="{BB962C8B-B14F-4D97-AF65-F5344CB8AC3E}">
        <p14:creationId xmlns:p14="http://schemas.microsoft.com/office/powerpoint/2010/main" val="1225983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086EC5F8-BE47-4885-9499-D8F5E924B2C5}"/>
              </a:ext>
            </a:extLst>
          </p:cNvPr>
          <p:cNvCxnSpPr/>
          <p:nvPr/>
        </p:nvCxnSpPr>
        <p:spPr>
          <a:xfrm flipH="1">
            <a:off x="8388424" y="4437112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87DFEDC9-F037-4441-808F-259F218BF91C}"/>
              </a:ext>
            </a:extLst>
          </p:cNvPr>
          <p:cNvSpPr txBox="1"/>
          <p:nvPr/>
        </p:nvSpPr>
        <p:spPr>
          <a:xfrm>
            <a:off x="4826501" y="12467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A21254D4-3D89-4C1D-AB2C-1FCD33007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28288"/>
              </p:ext>
            </p:extLst>
          </p:nvPr>
        </p:nvGraphicFramePr>
        <p:xfrm>
          <a:off x="5197862" y="1277983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62" name="ZoneTexte 61">
            <a:extLst>
              <a:ext uri="{FF2B5EF4-FFF2-40B4-BE49-F238E27FC236}">
                <a16:creationId xmlns:a16="http://schemas.microsoft.com/office/drawing/2014/main" id="{7CD7B4BB-15C3-4354-A110-D9FBBF0861D8}"/>
              </a:ext>
            </a:extLst>
          </p:cNvPr>
          <p:cNvSpPr txBox="1"/>
          <p:nvPr/>
        </p:nvSpPr>
        <p:spPr>
          <a:xfrm>
            <a:off x="4607663" y="1178395"/>
            <a:ext cx="366397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I  </a:t>
            </a:r>
          </a:p>
        </p:txBody>
      </p:sp>
    </p:spTree>
    <p:extLst>
      <p:ext uri="{BB962C8B-B14F-4D97-AF65-F5344CB8AC3E}">
        <p14:creationId xmlns:p14="http://schemas.microsoft.com/office/powerpoint/2010/main" val="4119519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7DFEDC9-F037-4441-808F-259F218BF91C}"/>
              </a:ext>
            </a:extLst>
          </p:cNvPr>
          <p:cNvSpPr txBox="1"/>
          <p:nvPr/>
        </p:nvSpPr>
        <p:spPr>
          <a:xfrm>
            <a:off x="4826501" y="12467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A21254D4-3D89-4C1D-AB2C-1FCD33007E2D}"/>
              </a:ext>
            </a:extLst>
          </p:cNvPr>
          <p:cNvGraphicFramePr>
            <a:graphicFrameLocks noGrp="1"/>
          </p:cNvGraphicFramePr>
          <p:nvPr/>
        </p:nvGraphicFramePr>
        <p:xfrm>
          <a:off x="5197862" y="1277983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62" name="ZoneTexte 61">
            <a:extLst>
              <a:ext uri="{FF2B5EF4-FFF2-40B4-BE49-F238E27FC236}">
                <a16:creationId xmlns:a16="http://schemas.microsoft.com/office/drawing/2014/main" id="{7CD7B4BB-15C3-4354-A110-D9FBBF0861D8}"/>
              </a:ext>
            </a:extLst>
          </p:cNvPr>
          <p:cNvSpPr txBox="1"/>
          <p:nvPr/>
        </p:nvSpPr>
        <p:spPr>
          <a:xfrm>
            <a:off x="4607663" y="1178395"/>
            <a:ext cx="366397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I  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E069394-C4F5-415C-A452-8D1642E76C4D}"/>
              </a:ext>
            </a:extLst>
          </p:cNvPr>
          <p:cNvSpPr txBox="1"/>
          <p:nvPr/>
        </p:nvSpPr>
        <p:spPr>
          <a:xfrm>
            <a:off x="4826501" y="18266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38FF8820-16B5-4E67-996F-B26A3DEB6843}"/>
              </a:ext>
            </a:extLst>
          </p:cNvPr>
          <p:cNvGraphicFramePr>
            <a:graphicFrameLocks noGrp="1"/>
          </p:cNvGraphicFramePr>
          <p:nvPr/>
        </p:nvGraphicFramePr>
        <p:xfrm>
          <a:off x="5197862" y="1857833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65" name="ZoneTexte 64">
            <a:extLst>
              <a:ext uri="{FF2B5EF4-FFF2-40B4-BE49-F238E27FC236}">
                <a16:creationId xmlns:a16="http://schemas.microsoft.com/office/drawing/2014/main" id="{D617805D-FE6A-4089-9453-6E51A045EBE5}"/>
              </a:ext>
            </a:extLst>
          </p:cNvPr>
          <p:cNvSpPr txBox="1"/>
          <p:nvPr/>
        </p:nvSpPr>
        <p:spPr>
          <a:xfrm>
            <a:off x="4498047" y="1758954"/>
            <a:ext cx="545334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¬I  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069615C-C1CF-4C3A-9580-CEF9C26847DA}"/>
              </a:ext>
            </a:extLst>
          </p:cNvPr>
          <p:cNvCxnSpPr/>
          <p:nvPr/>
        </p:nvCxnSpPr>
        <p:spPr>
          <a:xfrm flipH="1">
            <a:off x="8150997" y="4869160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3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C9DB4-8048-451F-A11C-09EEABD1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Méthodes numériques – Algorithmes vectoriels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C4EE2A-2878-4C50-B3F2-7D488291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3" y="1268760"/>
            <a:ext cx="7992887" cy="54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7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E069394-C4F5-415C-A452-8D1642E76C4D}"/>
              </a:ext>
            </a:extLst>
          </p:cNvPr>
          <p:cNvSpPr txBox="1"/>
          <p:nvPr/>
        </p:nvSpPr>
        <p:spPr>
          <a:xfrm>
            <a:off x="4826501" y="18266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38FF8820-16B5-4E67-996F-B26A3DEB6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265728"/>
              </p:ext>
            </p:extLst>
          </p:nvPr>
        </p:nvGraphicFramePr>
        <p:xfrm>
          <a:off x="5197862" y="1857833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65" name="ZoneTexte 64">
            <a:extLst>
              <a:ext uri="{FF2B5EF4-FFF2-40B4-BE49-F238E27FC236}">
                <a16:creationId xmlns:a16="http://schemas.microsoft.com/office/drawing/2014/main" id="{D617805D-FE6A-4089-9453-6E51A045EBE5}"/>
              </a:ext>
            </a:extLst>
          </p:cNvPr>
          <p:cNvSpPr txBox="1"/>
          <p:nvPr/>
        </p:nvSpPr>
        <p:spPr>
          <a:xfrm>
            <a:off x="4498047" y="1758954"/>
            <a:ext cx="545334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¬I  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069615C-C1CF-4C3A-9580-CEF9C26847DA}"/>
              </a:ext>
            </a:extLst>
          </p:cNvPr>
          <p:cNvCxnSpPr/>
          <p:nvPr/>
        </p:nvCxnSpPr>
        <p:spPr>
          <a:xfrm flipH="1">
            <a:off x="8150997" y="4869160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8E12AA09-001D-4BC6-963C-4FAE0E2C7348}"/>
              </a:ext>
            </a:extLst>
          </p:cNvPr>
          <p:cNvSpPr txBox="1"/>
          <p:nvPr/>
        </p:nvSpPr>
        <p:spPr>
          <a:xfrm>
            <a:off x="4521395" y="117371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604F682-398C-4822-A34F-2237392DBB4C}"/>
              </a:ext>
            </a:extLst>
          </p:cNvPr>
          <p:cNvCxnSpPr/>
          <p:nvPr/>
        </p:nvCxnSpPr>
        <p:spPr>
          <a:xfrm>
            <a:off x="8150997" y="1206245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E2FA14C8-23F9-4FC7-8DA2-3D2B171FAC3C}"/>
              </a:ext>
            </a:extLst>
          </p:cNvPr>
          <p:cNvCxnSpPr/>
          <p:nvPr/>
        </p:nvCxnSpPr>
        <p:spPr>
          <a:xfrm>
            <a:off x="7430916" y="1208901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26C84C4-B3D7-420F-8C0D-72E674EEAE14}"/>
              </a:ext>
            </a:extLst>
          </p:cNvPr>
          <p:cNvCxnSpPr/>
          <p:nvPr/>
        </p:nvCxnSpPr>
        <p:spPr>
          <a:xfrm>
            <a:off x="6710837" y="1206245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EC8AB65-4145-41C3-92EE-96B590426B41}"/>
              </a:ext>
            </a:extLst>
          </p:cNvPr>
          <p:cNvCxnSpPr/>
          <p:nvPr/>
        </p:nvCxnSpPr>
        <p:spPr>
          <a:xfrm>
            <a:off x="5918749" y="1206245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1DB4A8D-C4DA-4B25-A678-BD8796334BCA}"/>
              </a:ext>
            </a:extLst>
          </p:cNvPr>
          <p:cNvCxnSpPr/>
          <p:nvPr/>
        </p:nvCxnSpPr>
        <p:spPr>
          <a:xfrm>
            <a:off x="5198669" y="1206245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1074DDBE-6D07-4A97-A140-F1F9B15E1626}"/>
              </a:ext>
            </a:extLst>
          </p:cNvPr>
          <p:cNvCxnSpPr/>
          <p:nvPr/>
        </p:nvCxnSpPr>
        <p:spPr>
          <a:xfrm>
            <a:off x="8871077" y="120624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75C65B4-45EA-4073-BEF1-D1F529741318}"/>
              </a:ext>
            </a:extLst>
          </p:cNvPr>
          <p:cNvSpPr/>
          <p:nvPr/>
        </p:nvSpPr>
        <p:spPr>
          <a:xfrm>
            <a:off x="5198669" y="1206245"/>
            <a:ext cx="3672406" cy="3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aphicFrame>
        <p:nvGraphicFramePr>
          <p:cNvPr id="74" name="Tableau 73">
            <a:extLst>
              <a:ext uri="{FF2B5EF4-FFF2-40B4-BE49-F238E27FC236}">
                <a16:creationId xmlns:a16="http://schemas.microsoft.com/office/drawing/2014/main" id="{A6E1BEC0-2046-44E6-BA2C-28B5CD8E3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55492"/>
              </p:ext>
            </p:extLst>
          </p:nvPr>
        </p:nvGraphicFramePr>
        <p:xfrm>
          <a:off x="5209824" y="1223131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75" name="ZoneTexte 74">
            <a:extLst>
              <a:ext uri="{FF2B5EF4-FFF2-40B4-BE49-F238E27FC236}">
                <a16:creationId xmlns:a16="http://schemas.microsoft.com/office/drawing/2014/main" id="{8B6575A5-8ABC-4FE3-BA92-6E11DD05CCE3}"/>
              </a:ext>
            </a:extLst>
          </p:cNvPr>
          <p:cNvSpPr txBox="1"/>
          <p:nvPr/>
        </p:nvSpPr>
        <p:spPr>
          <a:xfrm rot="10800000">
            <a:off x="4954566" y="149709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V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D73AF813-9CD8-4290-818C-8D4A771CE55C}"/>
              </a:ext>
            </a:extLst>
          </p:cNvPr>
          <p:cNvCxnSpPr/>
          <p:nvPr/>
        </p:nvCxnSpPr>
        <p:spPr>
          <a:xfrm>
            <a:off x="5074230" y="2378168"/>
            <a:ext cx="355102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FECA8C02-29B8-46F2-B43E-25E5AD31A061}"/>
              </a:ext>
            </a:extLst>
          </p:cNvPr>
          <p:cNvSpPr txBox="1"/>
          <p:nvPr/>
        </p:nvSpPr>
        <p:spPr>
          <a:xfrm>
            <a:off x="4509433" y="248598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ACCBA128-33D9-497C-B8E2-047EDFB99B14}"/>
              </a:ext>
            </a:extLst>
          </p:cNvPr>
          <p:cNvCxnSpPr/>
          <p:nvPr/>
        </p:nvCxnSpPr>
        <p:spPr>
          <a:xfrm>
            <a:off x="8139035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CEAF7F94-3FB4-4DA2-85D4-1F7F2CD5480C}"/>
              </a:ext>
            </a:extLst>
          </p:cNvPr>
          <p:cNvCxnSpPr/>
          <p:nvPr/>
        </p:nvCxnSpPr>
        <p:spPr>
          <a:xfrm>
            <a:off x="7418954" y="2521170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0A6A3279-C225-4A03-A339-802F1455883B}"/>
              </a:ext>
            </a:extLst>
          </p:cNvPr>
          <p:cNvCxnSpPr/>
          <p:nvPr/>
        </p:nvCxnSpPr>
        <p:spPr>
          <a:xfrm>
            <a:off x="6698875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2ACE0B18-680E-470B-9EBB-8429F772F685}"/>
              </a:ext>
            </a:extLst>
          </p:cNvPr>
          <p:cNvCxnSpPr/>
          <p:nvPr/>
        </p:nvCxnSpPr>
        <p:spPr>
          <a:xfrm>
            <a:off x="5906787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6150D01A-6743-41B4-BDCD-8DA44CA4A9BC}"/>
              </a:ext>
            </a:extLst>
          </p:cNvPr>
          <p:cNvCxnSpPr/>
          <p:nvPr/>
        </p:nvCxnSpPr>
        <p:spPr>
          <a:xfrm>
            <a:off x="5186707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5849D043-2E73-42A4-9AFC-38101A67DA16}"/>
              </a:ext>
            </a:extLst>
          </p:cNvPr>
          <p:cNvCxnSpPr/>
          <p:nvPr/>
        </p:nvCxnSpPr>
        <p:spPr>
          <a:xfrm>
            <a:off x="8859115" y="2518513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F9BA66EF-4313-4A77-95DE-EA8E0CEB6532}"/>
              </a:ext>
            </a:extLst>
          </p:cNvPr>
          <p:cNvSpPr/>
          <p:nvPr/>
        </p:nvSpPr>
        <p:spPr>
          <a:xfrm>
            <a:off x="5186707" y="2518514"/>
            <a:ext cx="3672406" cy="3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aphicFrame>
        <p:nvGraphicFramePr>
          <p:cNvPr id="85" name="Tableau 84">
            <a:extLst>
              <a:ext uri="{FF2B5EF4-FFF2-40B4-BE49-F238E27FC236}">
                <a16:creationId xmlns:a16="http://schemas.microsoft.com/office/drawing/2014/main" id="{D5DE233C-6ED5-4DEB-9D08-162BE8F65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9267"/>
              </p:ext>
            </p:extLst>
          </p:nvPr>
        </p:nvGraphicFramePr>
        <p:xfrm>
          <a:off x="5197862" y="2535400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47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6F966C1-B843-47ED-9915-6CE416F7F699}"/>
              </a:ext>
            </a:extLst>
          </p:cNvPr>
          <p:cNvSpPr txBox="1"/>
          <p:nvPr/>
        </p:nvSpPr>
        <p:spPr>
          <a:xfrm>
            <a:off x="294326" y="440774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R</a:t>
            </a:r>
            <a:r>
              <a:rPr lang="fr-CA" sz="2400" baseline="-25000" dirty="0"/>
              <a:t>5 </a:t>
            </a:r>
            <a:r>
              <a:rPr lang="fr-CA" sz="2400" dirty="0"/>
              <a:t>: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A930B6E-1218-4208-B6A4-17141FD744A9}"/>
              </a:ext>
            </a:extLst>
          </p:cNvPr>
          <p:cNvSpPr txBox="1"/>
          <p:nvPr/>
        </p:nvSpPr>
        <p:spPr>
          <a:xfrm>
            <a:off x="979569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9554ADC-3CAA-4F5B-A60D-424F4F8857F7}"/>
              </a:ext>
            </a:extLst>
          </p:cNvPr>
          <p:cNvSpPr txBox="1"/>
          <p:nvPr/>
        </p:nvSpPr>
        <p:spPr>
          <a:xfrm>
            <a:off x="1977542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53F1E7B-4435-4908-8453-B9CCAD7BA8A8}"/>
              </a:ext>
            </a:extLst>
          </p:cNvPr>
          <p:cNvSpPr txBox="1"/>
          <p:nvPr/>
        </p:nvSpPr>
        <p:spPr>
          <a:xfrm>
            <a:off x="2481598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EFC6A91-9233-4BDF-B1B6-02175B6FBE0F}"/>
              </a:ext>
            </a:extLst>
          </p:cNvPr>
          <p:cNvSpPr txBox="1"/>
          <p:nvPr/>
        </p:nvSpPr>
        <p:spPr>
          <a:xfrm>
            <a:off x="298565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FE967D7-A6AD-4609-96B4-A633B32F8713}"/>
              </a:ext>
            </a:extLst>
          </p:cNvPr>
          <p:cNvSpPr txBox="1"/>
          <p:nvPr/>
        </p:nvSpPr>
        <p:spPr>
          <a:xfrm>
            <a:off x="148046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EF8FACC-1772-4D27-9A0D-8F97992761E6}"/>
              </a:ext>
            </a:extLst>
          </p:cNvPr>
          <p:cNvCxnSpPr/>
          <p:nvPr/>
        </p:nvCxnSpPr>
        <p:spPr>
          <a:xfrm flipH="1">
            <a:off x="8169611" y="5229200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4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EF8FACC-1772-4D27-9A0D-8F97992761E6}"/>
              </a:ext>
            </a:extLst>
          </p:cNvPr>
          <p:cNvCxnSpPr/>
          <p:nvPr/>
        </p:nvCxnSpPr>
        <p:spPr>
          <a:xfrm flipH="1">
            <a:off x="8169611" y="5229200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60CC51F4-93F2-4A1D-A6D8-8DEAF053EB2B}"/>
              </a:ext>
            </a:extLst>
          </p:cNvPr>
          <p:cNvSpPr txBox="1"/>
          <p:nvPr/>
        </p:nvSpPr>
        <p:spPr>
          <a:xfrm>
            <a:off x="294326" y="440774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R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A795BB8-7C77-43BE-BFB8-4C522F12F28B}"/>
              </a:ext>
            </a:extLst>
          </p:cNvPr>
          <p:cNvSpPr txBox="1"/>
          <p:nvPr/>
        </p:nvSpPr>
        <p:spPr>
          <a:xfrm>
            <a:off x="1977542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69AFD9B-2787-4DFC-8E02-171D142035F8}"/>
              </a:ext>
            </a:extLst>
          </p:cNvPr>
          <p:cNvSpPr txBox="1"/>
          <p:nvPr/>
        </p:nvSpPr>
        <p:spPr>
          <a:xfrm>
            <a:off x="2481598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98FF0BD-2962-4CD9-B053-637C94A9CEE0}"/>
              </a:ext>
            </a:extLst>
          </p:cNvPr>
          <p:cNvSpPr txBox="1"/>
          <p:nvPr/>
        </p:nvSpPr>
        <p:spPr>
          <a:xfrm>
            <a:off x="298565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BF7AFA6-1FBF-438C-B0F2-0B0B5A64A3B5}"/>
              </a:ext>
            </a:extLst>
          </p:cNvPr>
          <p:cNvSpPr txBox="1"/>
          <p:nvPr/>
        </p:nvSpPr>
        <p:spPr>
          <a:xfrm>
            <a:off x="148046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98593F7-8BEC-4E2B-9D09-623987162F05}"/>
              </a:ext>
            </a:extLst>
          </p:cNvPr>
          <p:cNvSpPr txBox="1"/>
          <p:nvPr/>
        </p:nvSpPr>
        <p:spPr>
          <a:xfrm>
            <a:off x="3556937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5BA24258-918B-4CA1-B392-7FC549A1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64057"/>
              </p:ext>
            </p:extLst>
          </p:nvPr>
        </p:nvGraphicFramePr>
        <p:xfrm>
          <a:off x="5190326" y="1177175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78" name="ZoneTexte 77">
            <a:extLst>
              <a:ext uri="{FF2B5EF4-FFF2-40B4-BE49-F238E27FC236}">
                <a16:creationId xmlns:a16="http://schemas.microsoft.com/office/drawing/2014/main" id="{B7E11852-CA1F-4804-AE42-199BB5C03443}"/>
              </a:ext>
            </a:extLst>
          </p:cNvPr>
          <p:cNvSpPr txBox="1"/>
          <p:nvPr/>
        </p:nvSpPr>
        <p:spPr>
          <a:xfrm>
            <a:off x="4587404" y="1108235"/>
            <a:ext cx="6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R</a:t>
            </a:r>
            <a:r>
              <a:rPr lang="fr-CA" sz="2400" baseline="-25000" dirty="0"/>
              <a:t>6 </a:t>
            </a:r>
            <a:r>
              <a:rPr lang="fr-CA" sz="2400" dirty="0"/>
              <a:t>: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66C780D-153F-45E4-A405-B994A923B12B}"/>
              </a:ext>
            </a:extLst>
          </p:cNvPr>
          <p:cNvSpPr txBox="1"/>
          <p:nvPr/>
        </p:nvSpPr>
        <p:spPr>
          <a:xfrm>
            <a:off x="4826501" y="18266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id="{8F659089-9BDC-4DC4-B531-B9AFB8A3D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45724"/>
              </p:ext>
            </p:extLst>
          </p:nvPr>
        </p:nvGraphicFramePr>
        <p:xfrm>
          <a:off x="5197862" y="1857833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81" name="ZoneTexte 80">
            <a:extLst>
              <a:ext uri="{FF2B5EF4-FFF2-40B4-BE49-F238E27FC236}">
                <a16:creationId xmlns:a16="http://schemas.microsoft.com/office/drawing/2014/main" id="{0834A8DA-C519-4F99-9C0C-3F4028EF09B0}"/>
              </a:ext>
            </a:extLst>
          </p:cNvPr>
          <p:cNvSpPr txBox="1"/>
          <p:nvPr/>
        </p:nvSpPr>
        <p:spPr>
          <a:xfrm>
            <a:off x="4498047" y="1758954"/>
            <a:ext cx="545334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  I 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FF498E7F-65CB-444D-BB55-E35C97EC1D69}"/>
              </a:ext>
            </a:extLst>
          </p:cNvPr>
          <p:cNvSpPr txBox="1"/>
          <p:nvPr/>
        </p:nvSpPr>
        <p:spPr>
          <a:xfrm>
            <a:off x="4869250" y="14953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V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8BD5159-1EC0-4E24-B417-A7205046E9F1}"/>
              </a:ext>
            </a:extLst>
          </p:cNvPr>
          <p:cNvCxnSpPr/>
          <p:nvPr/>
        </p:nvCxnSpPr>
        <p:spPr>
          <a:xfrm>
            <a:off x="5074230" y="2378168"/>
            <a:ext cx="355102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4747E85C-735F-423A-BF9D-961597523748}"/>
              </a:ext>
            </a:extLst>
          </p:cNvPr>
          <p:cNvSpPr txBox="1"/>
          <p:nvPr/>
        </p:nvSpPr>
        <p:spPr>
          <a:xfrm>
            <a:off x="4509433" y="248598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R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1FCE10E-B438-4506-930D-4772D303FC6A}"/>
              </a:ext>
            </a:extLst>
          </p:cNvPr>
          <p:cNvCxnSpPr/>
          <p:nvPr/>
        </p:nvCxnSpPr>
        <p:spPr>
          <a:xfrm>
            <a:off x="8139035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18BD56D-4D16-4B09-B66C-3FC3331416A6}"/>
              </a:ext>
            </a:extLst>
          </p:cNvPr>
          <p:cNvCxnSpPr/>
          <p:nvPr/>
        </p:nvCxnSpPr>
        <p:spPr>
          <a:xfrm>
            <a:off x="7418954" y="2521170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11005233-7B0C-448B-B626-7255A6EE21DB}"/>
              </a:ext>
            </a:extLst>
          </p:cNvPr>
          <p:cNvCxnSpPr/>
          <p:nvPr/>
        </p:nvCxnSpPr>
        <p:spPr>
          <a:xfrm>
            <a:off x="6698875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3D69EFEB-EF87-49FC-8E75-A2DBC928D3EE}"/>
              </a:ext>
            </a:extLst>
          </p:cNvPr>
          <p:cNvCxnSpPr/>
          <p:nvPr/>
        </p:nvCxnSpPr>
        <p:spPr>
          <a:xfrm>
            <a:off x="5906787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A143F198-84F2-488D-8547-B7F23EA83432}"/>
              </a:ext>
            </a:extLst>
          </p:cNvPr>
          <p:cNvCxnSpPr/>
          <p:nvPr/>
        </p:nvCxnSpPr>
        <p:spPr>
          <a:xfrm>
            <a:off x="5186707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BA7E31A8-C61C-48AF-9D8D-9F4ABEEBFEF6}"/>
              </a:ext>
            </a:extLst>
          </p:cNvPr>
          <p:cNvCxnSpPr/>
          <p:nvPr/>
        </p:nvCxnSpPr>
        <p:spPr>
          <a:xfrm>
            <a:off x="8859115" y="2518513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709C948-55FC-4748-B633-0B39E9F64835}"/>
              </a:ext>
            </a:extLst>
          </p:cNvPr>
          <p:cNvSpPr/>
          <p:nvPr/>
        </p:nvSpPr>
        <p:spPr>
          <a:xfrm>
            <a:off x="5186707" y="2518514"/>
            <a:ext cx="3672406" cy="3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aphicFrame>
        <p:nvGraphicFramePr>
          <p:cNvPr id="95" name="Tableau 94">
            <a:extLst>
              <a:ext uri="{FF2B5EF4-FFF2-40B4-BE49-F238E27FC236}">
                <a16:creationId xmlns:a16="http://schemas.microsoft.com/office/drawing/2014/main" id="{596F20C6-1BDA-4C61-8E9D-40D53D3A0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16326"/>
              </p:ext>
            </p:extLst>
          </p:nvPr>
        </p:nvGraphicFramePr>
        <p:xfrm>
          <a:off x="5197862" y="2535400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4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  <p:bldP spid="82" grpId="0"/>
      <p:bldP spid="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EF8FACC-1772-4D27-9A0D-8F97992761E6}"/>
              </a:ext>
            </a:extLst>
          </p:cNvPr>
          <p:cNvCxnSpPr/>
          <p:nvPr/>
        </p:nvCxnSpPr>
        <p:spPr>
          <a:xfrm flipH="1">
            <a:off x="8169611" y="5229200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60CC51F4-93F2-4A1D-A6D8-8DEAF053EB2B}"/>
              </a:ext>
            </a:extLst>
          </p:cNvPr>
          <p:cNvSpPr txBox="1"/>
          <p:nvPr/>
        </p:nvSpPr>
        <p:spPr>
          <a:xfrm>
            <a:off x="294326" y="440774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R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A795BB8-7C77-43BE-BFB8-4C522F12F28B}"/>
              </a:ext>
            </a:extLst>
          </p:cNvPr>
          <p:cNvSpPr txBox="1"/>
          <p:nvPr/>
        </p:nvSpPr>
        <p:spPr>
          <a:xfrm>
            <a:off x="1977542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69AFD9B-2787-4DFC-8E02-171D142035F8}"/>
              </a:ext>
            </a:extLst>
          </p:cNvPr>
          <p:cNvSpPr txBox="1"/>
          <p:nvPr/>
        </p:nvSpPr>
        <p:spPr>
          <a:xfrm>
            <a:off x="2481598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98FF0BD-2962-4CD9-B053-637C94A9CEE0}"/>
              </a:ext>
            </a:extLst>
          </p:cNvPr>
          <p:cNvSpPr txBox="1"/>
          <p:nvPr/>
        </p:nvSpPr>
        <p:spPr>
          <a:xfrm>
            <a:off x="298565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BF7AFA6-1FBF-438C-B0F2-0B0B5A64A3B5}"/>
              </a:ext>
            </a:extLst>
          </p:cNvPr>
          <p:cNvSpPr txBox="1"/>
          <p:nvPr/>
        </p:nvSpPr>
        <p:spPr>
          <a:xfrm>
            <a:off x="148046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98593F7-8BEC-4E2B-9D09-623987162F05}"/>
              </a:ext>
            </a:extLst>
          </p:cNvPr>
          <p:cNvSpPr txBox="1"/>
          <p:nvPr/>
        </p:nvSpPr>
        <p:spPr>
          <a:xfrm>
            <a:off x="3556937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5BA24258-918B-4CA1-B392-7FC549A16C08}"/>
              </a:ext>
            </a:extLst>
          </p:cNvPr>
          <p:cNvGraphicFramePr>
            <a:graphicFrameLocks noGrp="1"/>
          </p:cNvGraphicFramePr>
          <p:nvPr/>
        </p:nvGraphicFramePr>
        <p:xfrm>
          <a:off x="5190326" y="1177175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78" name="ZoneTexte 77">
            <a:extLst>
              <a:ext uri="{FF2B5EF4-FFF2-40B4-BE49-F238E27FC236}">
                <a16:creationId xmlns:a16="http://schemas.microsoft.com/office/drawing/2014/main" id="{B7E11852-CA1F-4804-AE42-199BB5C03443}"/>
              </a:ext>
            </a:extLst>
          </p:cNvPr>
          <p:cNvSpPr txBox="1"/>
          <p:nvPr/>
        </p:nvSpPr>
        <p:spPr>
          <a:xfrm>
            <a:off x="4587404" y="1108235"/>
            <a:ext cx="6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R</a:t>
            </a:r>
            <a:r>
              <a:rPr lang="fr-CA" sz="2400" baseline="-25000" dirty="0"/>
              <a:t>6</a:t>
            </a:r>
            <a:endParaRPr lang="fr-CA" sz="2400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66C780D-153F-45E4-A405-B994A923B12B}"/>
              </a:ext>
            </a:extLst>
          </p:cNvPr>
          <p:cNvSpPr txBox="1"/>
          <p:nvPr/>
        </p:nvSpPr>
        <p:spPr>
          <a:xfrm>
            <a:off x="4826501" y="18266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id="{8F659089-9BDC-4DC4-B531-B9AFB8A3D9EB}"/>
              </a:ext>
            </a:extLst>
          </p:cNvPr>
          <p:cNvGraphicFramePr>
            <a:graphicFrameLocks noGrp="1"/>
          </p:cNvGraphicFramePr>
          <p:nvPr/>
        </p:nvGraphicFramePr>
        <p:xfrm>
          <a:off x="5197862" y="1857833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81" name="ZoneTexte 80">
            <a:extLst>
              <a:ext uri="{FF2B5EF4-FFF2-40B4-BE49-F238E27FC236}">
                <a16:creationId xmlns:a16="http://schemas.microsoft.com/office/drawing/2014/main" id="{0834A8DA-C519-4F99-9C0C-3F4028EF09B0}"/>
              </a:ext>
            </a:extLst>
          </p:cNvPr>
          <p:cNvSpPr txBox="1"/>
          <p:nvPr/>
        </p:nvSpPr>
        <p:spPr>
          <a:xfrm>
            <a:off x="4498047" y="1758954"/>
            <a:ext cx="545334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  I 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FF498E7F-65CB-444D-BB55-E35C97EC1D69}"/>
              </a:ext>
            </a:extLst>
          </p:cNvPr>
          <p:cNvSpPr txBox="1"/>
          <p:nvPr/>
        </p:nvSpPr>
        <p:spPr>
          <a:xfrm>
            <a:off x="4869250" y="14953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V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8BD5159-1EC0-4E24-B417-A7205046E9F1}"/>
              </a:ext>
            </a:extLst>
          </p:cNvPr>
          <p:cNvCxnSpPr/>
          <p:nvPr/>
        </p:nvCxnSpPr>
        <p:spPr>
          <a:xfrm>
            <a:off x="5074230" y="2378168"/>
            <a:ext cx="355102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4747E85C-735F-423A-BF9D-961597523748}"/>
              </a:ext>
            </a:extLst>
          </p:cNvPr>
          <p:cNvSpPr txBox="1"/>
          <p:nvPr/>
        </p:nvSpPr>
        <p:spPr>
          <a:xfrm>
            <a:off x="4509433" y="248598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R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1FCE10E-B438-4506-930D-4772D303FC6A}"/>
              </a:ext>
            </a:extLst>
          </p:cNvPr>
          <p:cNvCxnSpPr/>
          <p:nvPr/>
        </p:nvCxnSpPr>
        <p:spPr>
          <a:xfrm>
            <a:off x="8139035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18BD56D-4D16-4B09-B66C-3FC3331416A6}"/>
              </a:ext>
            </a:extLst>
          </p:cNvPr>
          <p:cNvCxnSpPr/>
          <p:nvPr/>
        </p:nvCxnSpPr>
        <p:spPr>
          <a:xfrm>
            <a:off x="7418954" y="2521170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11005233-7B0C-448B-B626-7255A6EE21DB}"/>
              </a:ext>
            </a:extLst>
          </p:cNvPr>
          <p:cNvCxnSpPr/>
          <p:nvPr/>
        </p:nvCxnSpPr>
        <p:spPr>
          <a:xfrm>
            <a:off x="6698875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3D69EFEB-EF87-49FC-8E75-A2DBC928D3EE}"/>
              </a:ext>
            </a:extLst>
          </p:cNvPr>
          <p:cNvCxnSpPr/>
          <p:nvPr/>
        </p:nvCxnSpPr>
        <p:spPr>
          <a:xfrm>
            <a:off x="5906787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A143F198-84F2-488D-8547-B7F23EA83432}"/>
              </a:ext>
            </a:extLst>
          </p:cNvPr>
          <p:cNvCxnSpPr/>
          <p:nvPr/>
        </p:nvCxnSpPr>
        <p:spPr>
          <a:xfrm>
            <a:off x="5186707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BA7E31A8-C61C-48AF-9D8D-9F4ABEEBFEF6}"/>
              </a:ext>
            </a:extLst>
          </p:cNvPr>
          <p:cNvCxnSpPr/>
          <p:nvPr/>
        </p:nvCxnSpPr>
        <p:spPr>
          <a:xfrm>
            <a:off x="8859115" y="2518513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709C948-55FC-4748-B633-0B39E9F64835}"/>
              </a:ext>
            </a:extLst>
          </p:cNvPr>
          <p:cNvSpPr/>
          <p:nvPr/>
        </p:nvSpPr>
        <p:spPr>
          <a:xfrm>
            <a:off x="5186707" y="2518514"/>
            <a:ext cx="3672406" cy="3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aphicFrame>
        <p:nvGraphicFramePr>
          <p:cNvPr id="95" name="Tableau 94">
            <a:extLst>
              <a:ext uri="{FF2B5EF4-FFF2-40B4-BE49-F238E27FC236}">
                <a16:creationId xmlns:a16="http://schemas.microsoft.com/office/drawing/2014/main" id="{596F20C6-1BDA-4C61-8E9D-40D53D3A0A75}"/>
              </a:ext>
            </a:extLst>
          </p:cNvPr>
          <p:cNvGraphicFramePr>
            <a:graphicFrameLocks noGrp="1"/>
          </p:cNvGraphicFramePr>
          <p:nvPr/>
        </p:nvGraphicFramePr>
        <p:xfrm>
          <a:off x="5197862" y="2535400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748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87BF49-D1A6-4CF4-B33B-3499848C4A31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9F358-BB0F-456E-96D8-4B8BC1702A15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D5AE49-0B9F-4DA1-9640-C4DF5F9C6584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B9F80-2961-4F52-BB73-50751EA984F0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25141-AB9A-46A2-9B24-3F4BDC80EDED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717509F-44B1-479E-BC26-759784C945B5}"/>
              </a:ext>
            </a:extLst>
          </p:cNvPr>
          <p:cNvSpPr txBox="1"/>
          <p:nvPr/>
        </p:nvSpPr>
        <p:spPr>
          <a:xfrm>
            <a:off x="35031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21DC481-8881-4AB8-8106-F496047E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84" y="3906371"/>
            <a:ext cx="2507229" cy="148678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1F02C6D-92AB-4E21-8836-8BE07F566158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2CB913-3B46-443E-8824-2934F9111F98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4B5C9F-2B5E-49E1-8387-E6117ED57AE0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B4EB5C-5C23-439D-AAE0-CBB8ADC7DEA9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93BDD94-C4BB-481D-B739-F85B8C536A2F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D57B3-41AA-4253-991F-E32E029945FE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E6089E-418C-4365-BE9B-82631D0F2FBA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BF4070-A864-4417-9ED8-96F6CB9A99D2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9CD350-4DC2-43A9-9C15-3974CF0A9BA4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0E8AF13-D294-4A1A-8587-3AF292FD1EFF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70E577-C0B4-4A34-8B92-F8BE92A88080}"/>
              </a:ext>
            </a:extLst>
          </p:cNvPr>
          <p:cNvSpPr txBox="1"/>
          <p:nvPr/>
        </p:nvSpPr>
        <p:spPr>
          <a:xfrm>
            <a:off x="311657" y="379035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E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2610C56-E392-4E4B-8964-1E8A5EA17E38}"/>
              </a:ext>
            </a:extLst>
          </p:cNvPr>
          <p:cNvSpPr txBox="1"/>
          <p:nvPr/>
        </p:nvSpPr>
        <p:spPr>
          <a:xfrm>
            <a:off x="2001396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EE9C204-D12F-4FC9-BB34-C57E5982909A}"/>
              </a:ext>
            </a:extLst>
          </p:cNvPr>
          <p:cNvSpPr txBox="1"/>
          <p:nvPr/>
        </p:nvSpPr>
        <p:spPr>
          <a:xfrm>
            <a:off x="2505452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F68C57E-C687-48C8-BB24-577AD1DD1F19}"/>
              </a:ext>
            </a:extLst>
          </p:cNvPr>
          <p:cNvSpPr txBox="1"/>
          <p:nvPr/>
        </p:nvSpPr>
        <p:spPr>
          <a:xfrm>
            <a:off x="300950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2842F0-3CC3-495A-A308-B447B46ECB25}"/>
              </a:ext>
            </a:extLst>
          </p:cNvPr>
          <p:cNvSpPr txBox="1"/>
          <p:nvPr/>
        </p:nvSpPr>
        <p:spPr>
          <a:xfrm>
            <a:off x="1504318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F9283F3-FF6D-4C43-85E6-452D638CB90E}"/>
              </a:ext>
            </a:extLst>
          </p:cNvPr>
          <p:cNvSpPr txBox="1"/>
          <p:nvPr/>
        </p:nvSpPr>
        <p:spPr>
          <a:xfrm>
            <a:off x="3523433" y="3861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EF8FACC-1772-4D27-9A0D-8F97992761E6}"/>
              </a:ext>
            </a:extLst>
          </p:cNvPr>
          <p:cNvCxnSpPr/>
          <p:nvPr/>
        </p:nvCxnSpPr>
        <p:spPr>
          <a:xfrm flipH="1">
            <a:off x="8169611" y="5229200"/>
            <a:ext cx="4274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60CC51F4-93F2-4A1D-A6D8-8DEAF053EB2B}"/>
              </a:ext>
            </a:extLst>
          </p:cNvPr>
          <p:cNvSpPr txBox="1"/>
          <p:nvPr/>
        </p:nvSpPr>
        <p:spPr>
          <a:xfrm>
            <a:off x="294326" y="4407746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R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A795BB8-7C77-43BE-BFB8-4C522F12F28B}"/>
              </a:ext>
            </a:extLst>
          </p:cNvPr>
          <p:cNvSpPr txBox="1"/>
          <p:nvPr/>
        </p:nvSpPr>
        <p:spPr>
          <a:xfrm>
            <a:off x="1977542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69AFD9B-2787-4DFC-8E02-171D142035F8}"/>
              </a:ext>
            </a:extLst>
          </p:cNvPr>
          <p:cNvSpPr txBox="1"/>
          <p:nvPr/>
        </p:nvSpPr>
        <p:spPr>
          <a:xfrm>
            <a:off x="2481598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98FF0BD-2962-4CD9-B053-637C94A9CEE0}"/>
              </a:ext>
            </a:extLst>
          </p:cNvPr>
          <p:cNvSpPr txBox="1"/>
          <p:nvPr/>
        </p:nvSpPr>
        <p:spPr>
          <a:xfrm>
            <a:off x="298565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BF7AFA6-1FBF-438C-B0F2-0B0B5A64A3B5}"/>
              </a:ext>
            </a:extLst>
          </p:cNvPr>
          <p:cNvSpPr txBox="1"/>
          <p:nvPr/>
        </p:nvSpPr>
        <p:spPr>
          <a:xfrm>
            <a:off x="1480464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98593F7-8BEC-4E2B-9D09-623987162F05}"/>
              </a:ext>
            </a:extLst>
          </p:cNvPr>
          <p:cNvSpPr txBox="1"/>
          <p:nvPr/>
        </p:nvSpPr>
        <p:spPr>
          <a:xfrm>
            <a:off x="3556937" y="4513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0</a:t>
            </a:r>
          </a:p>
        </p:txBody>
      </p:sp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5BA24258-918B-4CA1-B392-7FC549A16C08}"/>
              </a:ext>
            </a:extLst>
          </p:cNvPr>
          <p:cNvGraphicFramePr>
            <a:graphicFrameLocks noGrp="1"/>
          </p:cNvGraphicFramePr>
          <p:nvPr/>
        </p:nvGraphicFramePr>
        <p:xfrm>
          <a:off x="5190326" y="1177175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78" name="ZoneTexte 77">
            <a:extLst>
              <a:ext uri="{FF2B5EF4-FFF2-40B4-BE49-F238E27FC236}">
                <a16:creationId xmlns:a16="http://schemas.microsoft.com/office/drawing/2014/main" id="{B7E11852-CA1F-4804-AE42-199BB5C03443}"/>
              </a:ext>
            </a:extLst>
          </p:cNvPr>
          <p:cNvSpPr txBox="1"/>
          <p:nvPr/>
        </p:nvSpPr>
        <p:spPr>
          <a:xfrm>
            <a:off x="4587404" y="1108235"/>
            <a:ext cx="6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R</a:t>
            </a:r>
            <a:r>
              <a:rPr lang="fr-CA" sz="2400" baseline="-25000" dirty="0"/>
              <a:t>6</a:t>
            </a:r>
            <a:endParaRPr lang="fr-CA" sz="2400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66C780D-153F-45E4-A405-B994A923B12B}"/>
              </a:ext>
            </a:extLst>
          </p:cNvPr>
          <p:cNvSpPr txBox="1"/>
          <p:nvPr/>
        </p:nvSpPr>
        <p:spPr>
          <a:xfrm>
            <a:off x="4826501" y="18266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=</a:t>
            </a:r>
          </a:p>
        </p:txBody>
      </p:sp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id="{8F659089-9BDC-4DC4-B531-B9AFB8A3D9EB}"/>
              </a:ext>
            </a:extLst>
          </p:cNvPr>
          <p:cNvGraphicFramePr>
            <a:graphicFrameLocks noGrp="1"/>
          </p:cNvGraphicFramePr>
          <p:nvPr/>
        </p:nvGraphicFramePr>
        <p:xfrm>
          <a:off x="5197862" y="1857833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81" name="ZoneTexte 80">
            <a:extLst>
              <a:ext uri="{FF2B5EF4-FFF2-40B4-BE49-F238E27FC236}">
                <a16:creationId xmlns:a16="http://schemas.microsoft.com/office/drawing/2014/main" id="{0834A8DA-C519-4F99-9C0C-3F4028EF09B0}"/>
              </a:ext>
            </a:extLst>
          </p:cNvPr>
          <p:cNvSpPr txBox="1"/>
          <p:nvPr/>
        </p:nvSpPr>
        <p:spPr>
          <a:xfrm>
            <a:off x="4498047" y="1758954"/>
            <a:ext cx="545334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  I 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FF498E7F-65CB-444D-BB55-E35C97EC1D69}"/>
              </a:ext>
            </a:extLst>
          </p:cNvPr>
          <p:cNvSpPr txBox="1"/>
          <p:nvPr/>
        </p:nvSpPr>
        <p:spPr>
          <a:xfrm>
            <a:off x="4869250" y="14953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V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8BD5159-1EC0-4E24-B417-A7205046E9F1}"/>
              </a:ext>
            </a:extLst>
          </p:cNvPr>
          <p:cNvCxnSpPr/>
          <p:nvPr/>
        </p:nvCxnSpPr>
        <p:spPr>
          <a:xfrm>
            <a:off x="5074230" y="2378168"/>
            <a:ext cx="355102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4747E85C-735F-423A-BF9D-961597523748}"/>
              </a:ext>
            </a:extLst>
          </p:cNvPr>
          <p:cNvSpPr txBox="1"/>
          <p:nvPr/>
        </p:nvSpPr>
        <p:spPr>
          <a:xfrm>
            <a:off x="4509433" y="2485985"/>
            <a:ext cx="677274" cy="47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R</a:t>
            </a:r>
            <a:r>
              <a:rPr lang="fr-CA" sz="2400" baseline="-25000" dirty="0">
                <a:solidFill>
                  <a:srgbClr val="0070C0"/>
                </a:solidFill>
              </a:rPr>
              <a:t>6 </a:t>
            </a:r>
            <a:r>
              <a:rPr lang="fr-CA" sz="2400" dirty="0">
                <a:solidFill>
                  <a:srgbClr val="0070C0"/>
                </a:solidFill>
              </a:rPr>
              <a:t>: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1FCE10E-B438-4506-930D-4772D303FC6A}"/>
              </a:ext>
            </a:extLst>
          </p:cNvPr>
          <p:cNvCxnSpPr/>
          <p:nvPr/>
        </p:nvCxnSpPr>
        <p:spPr>
          <a:xfrm>
            <a:off x="8139035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18BD56D-4D16-4B09-B66C-3FC3331416A6}"/>
              </a:ext>
            </a:extLst>
          </p:cNvPr>
          <p:cNvCxnSpPr/>
          <p:nvPr/>
        </p:nvCxnSpPr>
        <p:spPr>
          <a:xfrm>
            <a:off x="7418954" y="2521170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11005233-7B0C-448B-B626-7255A6EE21DB}"/>
              </a:ext>
            </a:extLst>
          </p:cNvPr>
          <p:cNvCxnSpPr/>
          <p:nvPr/>
        </p:nvCxnSpPr>
        <p:spPr>
          <a:xfrm>
            <a:off x="6698875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3D69EFEB-EF87-49FC-8E75-A2DBC928D3EE}"/>
              </a:ext>
            </a:extLst>
          </p:cNvPr>
          <p:cNvCxnSpPr/>
          <p:nvPr/>
        </p:nvCxnSpPr>
        <p:spPr>
          <a:xfrm>
            <a:off x="5906787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A143F198-84F2-488D-8547-B7F23EA83432}"/>
              </a:ext>
            </a:extLst>
          </p:cNvPr>
          <p:cNvCxnSpPr/>
          <p:nvPr/>
        </p:nvCxnSpPr>
        <p:spPr>
          <a:xfrm>
            <a:off x="5186707" y="2518514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BA7E31A8-C61C-48AF-9D8D-9F4ABEEBFEF6}"/>
              </a:ext>
            </a:extLst>
          </p:cNvPr>
          <p:cNvCxnSpPr/>
          <p:nvPr/>
        </p:nvCxnSpPr>
        <p:spPr>
          <a:xfrm>
            <a:off x="8859115" y="2518513"/>
            <a:ext cx="0" cy="37107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709C948-55FC-4748-B633-0B39E9F64835}"/>
              </a:ext>
            </a:extLst>
          </p:cNvPr>
          <p:cNvSpPr/>
          <p:nvPr/>
        </p:nvSpPr>
        <p:spPr>
          <a:xfrm>
            <a:off x="5186707" y="2518514"/>
            <a:ext cx="3672406" cy="3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aphicFrame>
        <p:nvGraphicFramePr>
          <p:cNvPr id="95" name="Tableau 94">
            <a:extLst>
              <a:ext uri="{FF2B5EF4-FFF2-40B4-BE49-F238E27FC236}">
                <a16:creationId xmlns:a16="http://schemas.microsoft.com/office/drawing/2014/main" id="{596F20C6-1BDA-4C61-8E9D-40D53D3A0A75}"/>
              </a:ext>
            </a:extLst>
          </p:cNvPr>
          <p:cNvGraphicFramePr>
            <a:graphicFrameLocks noGrp="1"/>
          </p:cNvGraphicFramePr>
          <p:nvPr/>
        </p:nvGraphicFramePr>
        <p:xfrm>
          <a:off x="5197862" y="2535400"/>
          <a:ext cx="3334940" cy="3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4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3461128952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953854775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670511534"/>
                    </a:ext>
                  </a:extLst>
                </a:gridCol>
                <a:gridCol w="333494">
                  <a:extLst>
                    <a:ext uri="{9D8B030D-6E8A-4147-A177-3AD203B41FA5}">
                      <a16:colId xmlns:a16="http://schemas.microsoft.com/office/drawing/2014/main" val="2768225184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88" name="ZoneTexte 87">
            <a:extLst>
              <a:ext uri="{FF2B5EF4-FFF2-40B4-BE49-F238E27FC236}">
                <a16:creationId xmlns:a16="http://schemas.microsoft.com/office/drawing/2014/main" id="{29150AA9-723B-4975-B870-4A4670F103D1}"/>
              </a:ext>
            </a:extLst>
          </p:cNvPr>
          <p:cNvSpPr txBox="1"/>
          <p:nvPr/>
        </p:nvSpPr>
        <p:spPr>
          <a:xfrm>
            <a:off x="2038066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E214F10D-AB4B-4EE3-BC75-5DAF35E79A74}"/>
              </a:ext>
            </a:extLst>
          </p:cNvPr>
          <p:cNvSpPr txBox="1"/>
          <p:nvPr/>
        </p:nvSpPr>
        <p:spPr>
          <a:xfrm>
            <a:off x="2490745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FBA6FB4F-9436-4251-8E6D-62537F2D6A3D}"/>
              </a:ext>
            </a:extLst>
          </p:cNvPr>
          <p:cNvSpPr txBox="1"/>
          <p:nvPr/>
        </p:nvSpPr>
        <p:spPr>
          <a:xfrm>
            <a:off x="299480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0903210A-46FA-4B70-A59C-8106504C9977}"/>
              </a:ext>
            </a:extLst>
          </p:cNvPr>
          <p:cNvSpPr txBox="1"/>
          <p:nvPr/>
        </p:nvSpPr>
        <p:spPr>
          <a:xfrm>
            <a:off x="148961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5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45DA225B-9831-4309-8945-C1A0DF00C8F8}"/>
              </a:ext>
            </a:extLst>
          </p:cNvPr>
          <p:cNvSpPr txBox="1"/>
          <p:nvPr/>
        </p:nvSpPr>
        <p:spPr>
          <a:xfrm>
            <a:off x="3485468" y="1379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06696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37FA16-82F3-4A7C-8333-87D07BD0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076"/>
            <a:ext cx="8331690" cy="64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50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B20D7-AC5E-0284-B79E-483F1DFA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000" dirty="0"/>
              <a:t>Le cours s’arrête ici.</a:t>
            </a:r>
          </a:p>
          <a:p>
            <a:pPr marL="0" indent="0" algn="ctr">
              <a:buNone/>
            </a:pPr>
            <a:r>
              <a:rPr lang="fr-CA" sz="4000" dirty="0"/>
              <a:t>La suite est juste pour vous, mais ne comptera pas à l’examen </a:t>
            </a:r>
          </a:p>
        </p:txBody>
      </p:sp>
    </p:spTree>
    <p:extLst>
      <p:ext uri="{BB962C8B-B14F-4D97-AF65-F5344CB8AC3E}">
        <p14:creationId xmlns:p14="http://schemas.microsoft.com/office/powerpoint/2010/main" val="3225836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A492C3-492E-4318-8F81-2F206B6F5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72031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1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AAE7BD-A427-4E63-B46C-AE6DB5E1A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7" y="404664"/>
            <a:ext cx="8303265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81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42DF70-49C3-48AC-B0E2-8D38196D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66891"/>
            <a:ext cx="8280920" cy="61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128711B7-867B-4637-8BC2-D2C4F6D2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8070239" cy="133356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123C5B3-522C-45FE-9C4D-79D01FF5309E}"/>
              </a:ext>
            </a:extLst>
          </p:cNvPr>
          <p:cNvSpPr txBox="1"/>
          <p:nvPr/>
        </p:nvSpPr>
        <p:spPr>
          <a:xfrm>
            <a:off x="467544" y="1175987"/>
            <a:ext cx="80702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Recherche exacte d’un mot </a:t>
            </a:r>
            <a:r>
              <a:rPr lang="fr-CA" sz="2400" i="1" dirty="0">
                <a:solidFill>
                  <a:srgbClr val="0070C0"/>
                </a:solidFill>
              </a:rPr>
              <a:t>P</a:t>
            </a:r>
            <a:r>
              <a:rPr lang="fr-CA" sz="2400" dirty="0">
                <a:solidFill>
                  <a:srgbClr val="0070C0"/>
                </a:solidFill>
              </a:rPr>
              <a:t> de taille </a:t>
            </a:r>
            <a:r>
              <a:rPr lang="fr-CA" sz="2400" i="1" dirty="0">
                <a:solidFill>
                  <a:srgbClr val="0070C0"/>
                </a:solidFill>
              </a:rPr>
              <a:t>m</a:t>
            </a:r>
            <a:r>
              <a:rPr lang="fr-CA" sz="2400" dirty="0">
                <a:solidFill>
                  <a:srgbClr val="0070C0"/>
                </a:solidFill>
              </a:rPr>
              <a:t> dans un texte </a:t>
            </a:r>
            <a:r>
              <a:rPr lang="fr-CA" sz="2400" i="1" dirty="0">
                <a:solidFill>
                  <a:srgbClr val="0070C0"/>
                </a:solidFill>
              </a:rPr>
              <a:t>T</a:t>
            </a:r>
            <a:r>
              <a:rPr lang="fr-CA" sz="2400" dirty="0">
                <a:solidFill>
                  <a:srgbClr val="0070C0"/>
                </a:solidFill>
              </a:rPr>
              <a:t> de taille </a:t>
            </a:r>
            <a:r>
              <a:rPr lang="fr-CA" sz="2400" i="1" dirty="0">
                <a:solidFill>
                  <a:srgbClr val="0070C0"/>
                </a:solidFill>
              </a:rPr>
              <a:t>n</a:t>
            </a:r>
            <a:r>
              <a:rPr lang="fr-CA" sz="2400" dirty="0">
                <a:solidFill>
                  <a:srgbClr val="0070C0"/>
                </a:solidFill>
              </a:rPr>
              <a:t>.</a:t>
            </a:r>
          </a:p>
          <a:p>
            <a:endParaRPr lang="fr-CA" sz="2400" dirty="0"/>
          </a:p>
          <a:p>
            <a:r>
              <a:rPr lang="fr-CA" sz="2400" dirty="0"/>
              <a:t>Pour toute position </a:t>
            </a:r>
            <a:r>
              <a:rPr lang="fr-CA" sz="2400" i="1" dirty="0"/>
              <a:t>j </a:t>
            </a:r>
            <a:r>
              <a:rPr lang="fr-CA" sz="2400" dirty="0"/>
              <a:t>dans </a:t>
            </a:r>
            <a:r>
              <a:rPr lang="fr-CA" sz="2400" i="1" dirty="0"/>
              <a:t>T</a:t>
            </a:r>
            <a:r>
              <a:rPr lang="fr-CA" sz="2400" dirty="0"/>
              <a:t>, </a:t>
            </a:r>
            <a:r>
              <a:rPr lang="fr-CA" sz="2400" i="1" dirty="0" err="1"/>
              <a:t>E</a:t>
            </a:r>
            <a:r>
              <a:rPr lang="fr-CA" sz="2400" i="1" baseline="-25000" dirty="0" err="1"/>
              <a:t>j</a:t>
            </a:r>
            <a:r>
              <a:rPr lang="fr-CA" sz="2400" i="1" dirty="0"/>
              <a:t> </a:t>
            </a:r>
            <a:r>
              <a:rPr lang="fr-CA" sz="2400" dirty="0"/>
              <a:t>est un vecteur de taille </a:t>
            </a:r>
            <a:r>
              <a:rPr lang="fr-CA" sz="2400" i="1" dirty="0"/>
              <a:t>m</a:t>
            </a:r>
            <a:r>
              <a:rPr lang="fr-CA" sz="2400" dirty="0"/>
              <a:t> tel que:</a:t>
            </a:r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endParaRPr lang="fr-CA" sz="2200" dirty="0"/>
          </a:p>
          <a:p>
            <a:r>
              <a:rPr lang="fr-CA" sz="2400" dirty="0"/>
              <a:t>Occurrence de </a:t>
            </a:r>
            <a:r>
              <a:rPr lang="fr-CA" sz="2400" i="1" dirty="0"/>
              <a:t>P</a:t>
            </a:r>
            <a:r>
              <a:rPr lang="fr-CA" sz="2400" dirty="0"/>
              <a:t> dans </a:t>
            </a:r>
            <a:r>
              <a:rPr lang="fr-CA" sz="2400" i="1" dirty="0"/>
              <a:t>T</a:t>
            </a:r>
            <a:r>
              <a:rPr lang="fr-CA" sz="2400" dirty="0"/>
              <a:t> se terminant à la position </a:t>
            </a:r>
            <a:r>
              <a:rPr lang="fr-CA" sz="2400" i="1" dirty="0"/>
              <a:t>j</a:t>
            </a:r>
            <a:r>
              <a:rPr lang="fr-CA" sz="2400" dirty="0"/>
              <a:t> </a:t>
            </a:r>
            <a:r>
              <a:rPr lang="fr-CA" sz="2400" dirty="0" err="1"/>
              <a:t>ssi</a:t>
            </a:r>
            <a:r>
              <a:rPr lang="fr-CA" sz="2400" dirty="0"/>
              <a:t> </a:t>
            </a:r>
            <a:r>
              <a:rPr lang="fr-CA" sz="2400" i="1" dirty="0" err="1"/>
              <a:t>E</a:t>
            </a:r>
            <a:r>
              <a:rPr lang="fr-CA" sz="2400" i="1" baseline="-25000" dirty="0" err="1"/>
              <a:t>j</a:t>
            </a:r>
            <a:r>
              <a:rPr lang="fr-CA" sz="2400" i="1" dirty="0"/>
              <a:t>[m] </a:t>
            </a:r>
            <a:r>
              <a:rPr lang="fr-CA" sz="2400" i="1"/>
              <a:t>= 0</a:t>
            </a:r>
            <a:endParaRPr lang="fr-CA" sz="2400" i="1" dirty="0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2A3CB26C-AE9B-42E7-BFB8-21E41739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94737"/>
          </a:xfrm>
        </p:spPr>
        <p:txBody>
          <a:bodyPr>
            <a:normAutofit/>
          </a:bodyPr>
          <a:lstStyle/>
          <a:p>
            <a:r>
              <a:rPr lang="fr-CA" sz="3200" dirty="0">
                <a:solidFill>
                  <a:srgbClr val="C00000"/>
                </a:solidFill>
              </a:rPr>
              <a:t>Algorithme Shift-Or pour la recherche exacte</a:t>
            </a:r>
          </a:p>
        </p:txBody>
      </p:sp>
    </p:spTree>
    <p:extLst>
      <p:ext uri="{BB962C8B-B14F-4D97-AF65-F5344CB8AC3E}">
        <p14:creationId xmlns:p14="http://schemas.microsoft.com/office/powerpoint/2010/main" val="2002413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E7B66A-28DD-42CA-82BC-582D08EC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4" y="332656"/>
            <a:ext cx="8250090" cy="62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9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3188C64-D3B6-4603-BC78-4EF40D6B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3299"/>
            <a:ext cx="7903709" cy="8309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90266B-D4DD-432D-9A8A-D0547B05C69C}"/>
              </a:ext>
            </a:extLst>
          </p:cNvPr>
          <p:cNvSpPr txBox="1"/>
          <p:nvPr/>
        </p:nvSpPr>
        <p:spPr>
          <a:xfrm>
            <a:off x="315564" y="611332"/>
            <a:ext cx="85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Pour que </a:t>
            </a:r>
            <a:r>
              <a:rPr lang="fr-CA" sz="2400" b="1" i="1" dirty="0">
                <a:solidFill>
                  <a:srgbClr val="0070C0"/>
                </a:solidFill>
              </a:rPr>
              <a:t>P[1..i] </a:t>
            </a:r>
            <a:r>
              <a:rPr lang="fr-CA" sz="2400" b="1" dirty="0">
                <a:solidFill>
                  <a:srgbClr val="0070C0"/>
                </a:solidFill>
              </a:rPr>
              <a:t>s’aligne avec </a:t>
            </a:r>
            <a:r>
              <a:rPr lang="fr-CA" sz="2400" b="1" i="1" dirty="0">
                <a:solidFill>
                  <a:srgbClr val="0070C0"/>
                </a:solidFill>
              </a:rPr>
              <a:t>T[..j+1] </a:t>
            </a:r>
            <a:r>
              <a:rPr lang="fr-CA" sz="2400" b="1" dirty="0">
                <a:solidFill>
                  <a:srgbClr val="0070C0"/>
                </a:solidFill>
              </a:rPr>
              <a:t>à </a:t>
            </a:r>
            <a:r>
              <a:rPr lang="fr-CA" sz="2400" b="1" i="1" dirty="0">
                <a:solidFill>
                  <a:srgbClr val="0070C0"/>
                </a:solidFill>
              </a:rPr>
              <a:t>d</a:t>
            </a:r>
            <a:r>
              <a:rPr lang="fr-CA" sz="2400" b="1" dirty="0">
                <a:solidFill>
                  <a:srgbClr val="0070C0"/>
                </a:solidFill>
              </a:rPr>
              <a:t> erreurs près :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0EA9B-5DB1-4DCA-B9FD-45D87DF3B2D0}"/>
              </a:ext>
            </a:extLst>
          </p:cNvPr>
          <p:cNvSpPr/>
          <p:nvPr/>
        </p:nvSpPr>
        <p:spPr>
          <a:xfrm>
            <a:off x="899592" y="2708920"/>
            <a:ext cx="6768752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E5CF2-A60D-4522-907C-00494F246ABF}"/>
              </a:ext>
            </a:extLst>
          </p:cNvPr>
          <p:cNvSpPr/>
          <p:nvPr/>
        </p:nvSpPr>
        <p:spPr>
          <a:xfrm>
            <a:off x="2339752" y="3189881"/>
            <a:ext cx="2664296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62C6CC4-DF2C-49D8-800E-57F729D902A6}"/>
              </a:ext>
            </a:extLst>
          </p:cNvPr>
          <p:cNvCxnSpPr/>
          <p:nvPr/>
        </p:nvCxnSpPr>
        <p:spPr>
          <a:xfrm>
            <a:off x="3851920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473D870-05A7-45C7-9D95-E1920D95610B}"/>
              </a:ext>
            </a:extLst>
          </p:cNvPr>
          <p:cNvCxnSpPr/>
          <p:nvPr/>
        </p:nvCxnSpPr>
        <p:spPr>
          <a:xfrm>
            <a:off x="4139952" y="3189881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73DD6ADB-66C7-4EAD-BFBC-8192DD24AC48}"/>
              </a:ext>
            </a:extLst>
          </p:cNvPr>
          <p:cNvCxnSpPr>
            <a:cxnSpLocks/>
          </p:cNvCxnSpPr>
          <p:nvPr/>
        </p:nvCxnSpPr>
        <p:spPr>
          <a:xfrm>
            <a:off x="4427984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5F70FA5B-0909-465B-B8CD-B507DB54C744}"/>
              </a:ext>
            </a:extLst>
          </p:cNvPr>
          <p:cNvSpPr txBox="1"/>
          <p:nvPr/>
        </p:nvSpPr>
        <p:spPr>
          <a:xfrm>
            <a:off x="3742795" y="3349772"/>
            <a:ext cx="72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i-1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EE688EF-4BC1-457E-BCC7-41857C87B64E}"/>
              </a:ext>
            </a:extLst>
          </p:cNvPr>
          <p:cNvSpPr txBox="1"/>
          <p:nvPr/>
        </p:nvSpPr>
        <p:spPr>
          <a:xfrm>
            <a:off x="4201229" y="3359495"/>
            <a:ext cx="29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AD14CFB-5A1F-442F-8E1F-45E523494404}"/>
              </a:ext>
            </a:extLst>
          </p:cNvPr>
          <p:cNvCxnSpPr>
            <a:cxnSpLocks/>
          </p:cNvCxnSpPr>
          <p:nvPr/>
        </p:nvCxnSpPr>
        <p:spPr>
          <a:xfrm flipV="1">
            <a:off x="442798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53CC7723-B108-4051-BDF0-C99F3A6F0E07}"/>
              </a:ext>
            </a:extLst>
          </p:cNvPr>
          <p:cNvCxnSpPr>
            <a:cxnSpLocks/>
          </p:cNvCxnSpPr>
          <p:nvPr/>
        </p:nvCxnSpPr>
        <p:spPr>
          <a:xfrm flipV="1">
            <a:off x="415660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CDF10893-183D-4C9B-AEED-91237026EF21}"/>
              </a:ext>
            </a:extLst>
          </p:cNvPr>
          <p:cNvSpPr txBox="1"/>
          <p:nvPr/>
        </p:nvSpPr>
        <p:spPr>
          <a:xfrm>
            <a:off x="4130837" y="2281608"/>
            <a:ext cx="59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j+1</a:t>
            </a:r>
          </a:p>
        </p:txBody>
      </p:sp>
      <p:graphicFrame>
        <p:nvGraphicFramePr>
          <p:cNvPr id="60" name="Tableau 59">
            <a:extLst>
              <a:ext uri="{FF2B5EF4-FFF2-40B4-BE49-F238E27FC236}">
                <a16:creationId xmlns:a16="http://schemas.microsoft.com/office/drawing/2014/main" id="{351C60D9-6E15-4C15-A836-201C90933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91698"/>
              </p:ext>
            </p:extLst>
          </p:nvPr>
        </p:nvGraphicFramePr>
        <p:xfrm>
          <a:off x="6551293" y="5381116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61" name="ZoneTexte 60">
            <a:extLst>
              <a:ext uri="{FF2B5EF4-FFF2-40B4-BE49-F238E27FC236}">
                <a16:creationId xmlns:a16="http://schemas.microsoft.com/office/drawing/2014/main" id="{32081695-4A9D-4FC0-ACDF-7053C3ADCE51}"/>
              </a:ext>
            </a:extLst>
          </p:cNvPr>
          <p:cNvSpPr txBox="1"/>
          <p:nvPr/>
        </p:nvSpPr>
        <p:spPr>
          <a:xfrm>
            <a:off x="5794356" y="5307764"/>
            <a:ext cx="6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 =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7AB6DF7-2B24-44C1-86B6-D3AA62F08DA9}"/>
              </a:ext>
            </a:extLst>
          </p:cNvPr>
          <p:cNvSpPr txBox="1"/>
          <p:nvPr/>
        </p:nvSpPr>
        <p:spPr>
          <a:xfrm>
            <a:off x="6551293" y="5011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3A1631A-6CE4-4633-886F-75A57C738025}"/>
              </a:ext>
            </a:extLst>
          </p:cNvPr>
          <p:cNvSpPr txBox="1"/>
          <p:nvPr/>
        </p:nvSpPr>
        <p:spPr>
          <a:xfrm>
            <a:off x="6904047" y="5011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E1C25C8-4426-4FBA-AE0F-A528624DADC3}"/>
              </a:ext>
            </a:extLst>
          </p:cNvPr>
          <p:cNvSpPr txBox="1"/>
          <p:nvPr/>
        </p:nvSpPr>
        <p:spPr>
          <a:xfrm>
            <a:off x="7277740" y="5011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0B84A62-0CC5-4A70-B0C6-1A009CA8DC36}"/>
              </a:ext>
            </a:extLst>
          </p:cNvPr>
          <p:cNvSpPr txBox="1"/>
          <p:nvPr/>
        </p:nvSpPr>
        <p:spPr>
          <a:xfrm>
            <a:off x="7703275" y="5011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6EA5E0A-A2CB-46EE-90CF-E67FFAF275D2}"/>
              </a:ext>
            </a:extLst>
          </p:cNvPr>
          <p:cNvSpPr txBox="1"/>
          <p:nvPr/>
        </p:nvSpPr>
        <p:spPr>
          <a:xfrm>
            <a:off x="8067986" y="50242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1E52594-AC42-4EED-B66D-EF5090391A2E}"/>
              </a:ext>
            </a:extLst>
          </p:cNvPr>
          <p:cNvSpPr txBox="1"/>
          <p:nvPr/>
        </p:nvSpPr>
        <p:spPr>
          <a:xfrm>
            <a:off x="8464653" y="5011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0A6F832-F37B-4889-97D1-CEBC5E8016A9}"/>
              </a:ext>
            </a:extLst>
          </p:cNvPr>
          <p:cNvSpPr txBox="1"/>
          <p:nvPr/>
        </p:nvSpPr>
        <p:spPr>
          <a:xfrm>
            <a:off x="5194769" y="6246667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T</a:t>
            </a:r>
            <a:r>
              <a:rPr lang="fr-CA" sz="2400" baseline="-25000" dirty="0"/>
              <a:t>7 </a:t>
            </a:r>
            <a:r>
              <a:rPr lang="fr-CA" sz="2400" dirty="0"/>
              <a:t>= </a:t>
            </a:r>
            <a:r>
              <a:rPr lang="fr-CA" sz="2400" i="1" dirty="0"/>
              <a:t>i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05F47E3-FB67-4164-8B9C-7A9383043973}"/>
              </a:ext>
            </a:extLst>
          </p:cNvPr>
          <p:cNvSpPr txBox="1"/>
          <p:nvPr/>
        </p:nvSpPr>
        <p:spPr>
          <a:xfrm>
            <a:off x="5997259" y="6246668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  <a:r>
              <a:rPr lang="fr-CA" sz="2400" baseline="-25000" dirty="0"/>
              <a:t>i </a:t>
            </a:r>
            <a:r>
              <a:rPr lang="fr-CA" sz="2400" dirty="0"/>
              <a:t>= </a:t>
            </a:r>
            <a:endParaRPr lang="fr-CA" sz="2400" i="1" dirty="0"/>
          </a:p>
        </p:txBody>
      </p:sp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id="{3F7E1DED-4FD9-495F-BDC1-1E084FF99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4724"/>
              </p:ext>
            </p:extLst>
          </p:nvPr>
        </p:nvGraphicFramePr>
        <p:xfrm>
          <a:off x="6640211" y="6246668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71" name="ZoneTexte 70">
            <a:extLst>
              <a:ext uri="{FF2B5EF4-FFF2-40B4-BE49-F238E27FC236}">
                <a16:creationId xmlns:a16="http://schemas.microsoft.com/office/drawing/2014/main" id="{F286EC4B-E528-49D4-A912-8044048B679F}"/>
              </a:ext>
            </a:extLst>
          </p:cNvPr>
          <p:cNvSpPr txBox="1"/>
          <p:nvPr/>
        </p:nvSpPr>
        <p:spPr>
          <a:xfrm>
            <a:off x="6640211" y="5877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9B913D8-EF54-4C9D-94EF-D00885790753}"/>
              </a:ext>
            </a:extLst>
          </p:cNvPr>
          <p:cNvSpPr txBox="1"/>
          <p:nvPr/>
        </p:nvSpPr>
        <p:spPr>
          <a:xfrm>
            <a:off x="6992965" y="5877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FC97215-3C50-4BA4-AB00-A5B9701D8983}"/>
              </a:ext>
            </a:extLst>
          </p:cNvPr>
          <p:cNvSpPr txBox="1"/>
          <p:nvPr/>
        </p:nvSpPr>
        <p:spPr>
          <a:xfrm>
            <a:off x="7366658" y="5877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83C7AE4-41A2-4295-AC0F-590FD6638FEB}"/>
              </a:ext>
            </a:extLst>
          </p:cNvPr>
          <p:cNvSpPr txBox="1"/>
          <p:nvPr/>
        </p:nvSpPr>
        <p:spPr>
          <a:xfrm>
            <a:off x="7792193" y="5877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F002EEB-DD6F-4B67-84A4-45BC7CC7796B}"/>
              </a:ext>
            </a:extLst>
          </p:cNvPr>
          <p:cNvSpPr txBox="1"/>
          <p:nvPr/>
        </p:nvSpPr>
        <p:spPr>
          <a:xfrm>
            <a:off x="8156904" y="58897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EC92302-B112-431F-A3FC-1433B4F97780}"/>
              </a:ext>
            </a:extLst>
          </p:cNvPr>
          <p:cNvSpPr txBox="1"/>
          <p:nvPr/>
        </p:nvSpPr>
        <p:spPr>
          <a:xfrm>
            <a:off x="8553571" y="5877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1521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F3188C64-D3B6-4603-BC78-4EF40D6B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3299"/>
            <a:ext cx="7903709" cy="8309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90266B-D4DD-432D-9A8A-D0547B05C69C}"/>
              </a:ext>
            </a:extLst>
          </p:cNvPr>
          <p:cNvSpPr txBox="1"/>
          <p:nvPr/>
        </p:nvSpPr>
        <p:spPr>
          <a:xfrm>
            <a:off x="315564" y="611332"/>
            <a:ext cx="85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Pour que </a:t>
            </a:r>
            <a:r>
              <a:rPr lang="fr-CA" sz="2400" b="1" i="1" dirty="0">
                <a:solidFill>
                  <a:srgbClr val="0070C0"/>
                </a:solidFill>
              </a:rPr>
              <a:t>P[1..i] </a:t>
            </a:r>
            <a:r>
              <a:rPr lang="fr-CA" sz="2400" b="1" dirty="0">
                <a:solidFill>
                  <a:srgbClr val="0070C0"/>
                </a:solidFill>
              </a:rPr>
              <a:t>s’aligne avec </a:t>
            </a:r>
            <a:r>
              <a:rPr lang="fr-CA" sz="2400" b="1" i="1" dirty="0">
                <a:solidFill>
                  <a:srgbClr val="0070C0"/>
                </a:solidFill>
              </a:rPr>
              <a:t>T[..j+1] </a:t>
            </a:r>
            <a:r>
              <a:rPr lang="fr-CA" sz="2400" b="1" dirty="0">
                <a:solidFill>
                  <a:srgbClr val="0070C0"/>
                </a:solidFill>
              </a:rPr>
              <a:t>à </a:t>
            </a:r>
            <a:r>
              <a:rPr lang="fr-CA" sz="2400" b="1" i="1" dirty="0">
                <a:solidFill>
                  <a:srgbClr val="0070C0"/>
                </a:solidFill>
              </a:rPr>
              <a:t>d</a:t>
            </a:r>
            <a:r>
              <a:rPr lang="fr-CA" sz="2400" b="1" dirty="0">
                <a:solidFill>
                  <a:srgbClr val="0070C0"/>
                </a:solidFill>
              </a:rPr>
              <a:t> erreurs près :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0EA9B-5DB1-4DCA-B9FD-45D87DF3B2D0}"/>
              </a:ext>
            </a:extLst>
          </p:cNvPr>
          <p:cNvSpPr/>
          <p:nvPr/>
        </p:nvSpPr>
        <p:spPr>
          <a:xfrm>
            <a:off x="899592" y="2708920"/>
            <a:ext cx="6768752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E5CF2-A60D-4522-907C-00494F246ABF}"/>
              </a:ext>
            </a:extLst>
          </p:cNvPr>
          <p:cNvSpPr/>
          <p:nvPr/>
        </p:nvSpPr>
        <p:spPr>
          <a:xfrm>
            <a:off x="2339752" y="3189881"/>
            <a:ext cx="2664296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62C6CC4-DF2C-49D8-800E-57F729D902A6}"/>
              </a:ext>
            </a:extLst>
          </p:cNvPr>
          <p:cNvCxnSpPr/>
          <p:nvPr/>
        </p:nvCxnSpPr>
        <p:spPr>
          <a:xfrm>
            <a:off x="3851920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473D870-05A7-45C7-9D95-E1920D95610B}"/>
              </a:ext>
            </a:extLst>
          </p:cNvPr>
          <p:cNvCxnSpPr/>
          <p:nvPr/>
        </p:nvCxnSpPr>
        <p:spPr>
          <a:xfrm>
            <a:off x="4139952" y="3189881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73DD6ADB-66C7-4EAD-BFBC-8192DD24AC48}"/>
              </a:ext>
            </a:extLst>
          </p:cNvPr>
          <p:cNvCxnSpPr>
            <a:cxnSpLocks/>
          </p:cNvCxnSpPr>
          <p:nvPr/>
        </p:nvCxnSpPr>
        <p:spPr>
          <a:xfrm>
            <a:off x="4427984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5F70FA5B-0909-465B-B8CD-B507DB54C744}"/>
              </a:ext>
            </a:extLst>
          </p:cNvPr>
          <p:cNvSpPr txBox="1"/>
          <p:nvPr/>
        </p:nvSpPr>
        <p:spPr>
          <a:xfrm>
            <a:off x="3742795" y="3349772"/>
            <a:ext cx="72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i-1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EE688EF-4BC1-457E-BCC7-41857C87B64E}"/>
              </a:ext>
            </a:extLst>
          </p:cNvPr>
          <p:cNvSpPr txBox="1"/>
          <p:nvPr/>
        </p:nvSpPr>
        <p:spPr>
          <a:xfrm>
            <a:off x="4201229" y="3359495"/>
            <a:ext cx="29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AD14CFB-5A1F-442F-8E1F-45E523494404}"/>
              </a:ext>
            </a:extLst>
          </p:cNvPr>
          <p:cNvCxnSpPr>
            <a:cxnSpLocks/>
          </p:cNvCxnSpPr>
          <p:nvPr/>
        </p:nvCxnSpPr>
        <p:spPr>
          <a:xfrm flipV="1">
            <a:off x="442798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53CC7723-B108-4051-BDF0-C99F3A6F0E07}"/>
              </a:ext>
            </a:extLst>
          </p:cNvPr>
          <p:cNvCxnSpPr>
            <a:cxnSpLocks/>
          </p:cNvCxnSpPr>
          <p:nvPr/>
        </p:nvCxnSpPr>
        <p:spPr>
          <a:xfrm flipV="1">
            <a:off x="415660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CDF10893-183D-4C9B-AEED-91237026EF21}"/>
              </a:ext>
            </a:extLst>
          </p:cNvPr>
          <p:cNvSpPr txBox="1"/>
          <p:nvPr/>
        </p:nvSpPr>
        <p:spPr>
          <a:xfrm>
            <a:off x="4130837" y="2281608"/>
            <a:ext cx="59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j+1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2479A3E-2A8C-422F-BD69-FC4955F4527A}"/>
              </a:ext>
            </a:extLst>
          </p:cNvPr>
          <p:cNvCxnSpPr>
            <a:cxnSpLocks/>
          </p:cNvCxnSpPr>
          <p:nvPr/>
        </p:nvCxnSpPr>
        <p:spPr>
          <a:xfrm flipV="1">
            <a:off x="2339752" y="2708920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52BB4F5-E7B2-4090-842D-0DDF4FE4E242}"/>
              </a:ext>
            </a:extLst>
          </p:cNvPr>
          <p:cNvSpPr/>
          <p:nvPr/>
        </p:nvSpPr>
        <p:spPr>
          <a:xfrm>
            <a:off x="2339752" y="3201018"/>
            <a:ext cx="1791083" cy="179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4A928A-A446-4573-84A0-A6BF8A56C869}"/>
              </a:ext>
            </a:extLst>
          </p:cNvPr>
          <p:cNvSpPr/>
          <p:nvPr/>
        </p:nvSpPr>
        <p:spPr>
          <a:xfrm>
            <a:off x="2365513" y="2713383"/>
            <a:ext cx="1776071" cy="208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FB7C8-94A6-448E-8BA3-C88E8C5DB532}"/>
              </a:ext>
            </a:extLst>
          </p:cNvPr>
          <p:cNvSpPr txBox="1"/>
          <p:nvPr/>
        </p:nvSpPr>
        <p:spPr>
          <a:xfrm>
            <a:off x="2589559" y="2856549"/>
            <a:ext cx="14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</a:t>
            </a:r>
            <a:r>
              <a:rPr lang="fr-CA" b="1" dirty="0"/>
              <a:t>≤ d erreurs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D751B93-2892-44F3-8453-110A851874F4}"/>
              </a:ext>
            </a:extLst>
          </p:cNvPr>
          <p:cNvSpPr txBox="1"/>
          <p:nvPr/>
        </p:nvSpPr>
        <p:spPr>
          <a:xfrm>
            <a:off x="4089325" y="2863823"/>
            <a:ext cx="48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</a:t>
            </a:r>
            <a:r>
              <a:rPr lang="fr-CA" b="1" dirty="0"/>
              <a:t>=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FC38175-9128-45F5-AC80-D0AE1665FA2A}"/>
              </a:ext>
            </a:extLst>
          </p:cNvPr>
          <p:cNvCxnSpPr/>
          <p:nvPr/>
        </p:nvCxnSpPr>
        <p:spPr>
          <a:xfrm>
            <a:off x="3742795" y="4437112"/>
            <a:ext cx="6131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Tableau 96">
            <a:extLst>
              <a:ext uri="{FF2B5EF4-FFF2-40B4-BE49-F238E27FC236}">
                <a16:creationId xmlns:a16="http://schemas.microsoft.com/office/drawing/2014/main" id="{D686AFD6-7BDF-4AA9-93EA-F49E650FB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02616"/>
              </p:ext>
            </p:extLst>
          </p:nvPr>
        </p:nvGraphicFramePr>
        <p:xfrm>
          <a:off x="5340058" y="4201845"/>
          <a:ext cx="231009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5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98" name="ZoneTexte 97">
            <a:extLst>
              <a:ext uri="{FF2B5EF4-FFF2-40B4-BE49-F238E27FC236}">
                <a16:creationId xmlns:a16="http://schemas.microsoft.com/office/drawing/2014/main" id="{D7EC6544-D4DC-4889-B1E7-1ECEAC63F396}"/>
              </a:ext>
            </a:extLst>
          </p:cNvPr>
          <p:cNvSpPr txBox="1"/>
          <p:nvPr/>
        </p:nvSpPr>
        <p:spPr>
          <a:xfrm>
            <a:off x="4498083" y="5785003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7</a:t>
            </a:r>
            <a:r>
              <a:rPr lang="fr-CA" sz="2400" b="1" baseline="30000" dirty="0">
                <a:solidFill>
                  <a:srgbClr val="C00000"/>
                </a:solidFill>
              </a:rPr>
              <a:t>1</a:t>
            </a:r>
            <a:r>
              <a:rPr lang="fr-CA" sz="2400" baseline="30000" dirty="0">
                <a:solidFill>
                  <a:srgbClr val="C00000"/>
                </a:solidFill>
              </a:rPr>
              <a:t> </a:t>
            </a:r>
            <a:r>
              <a:rPr lang="fr-CA" sz="2400" baseline="30000" dirty="0"/>
              <a:t>: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51426D31-354C-4953-9285-00F0036F6D2E}"/>
              </a:ext>
            </a:extLst>
          </p:cNvPr>
          <p:cNvSpPr txBox="1"/>
          <p:nvPr/>
        </p:nvSpPr>
        <p:spPr>
          <a:xfrm>
            <a:off x="5347597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EDDD6D6-1864-4CA3-862D-DCB0C1C4DA18}"/>
              </a:ext>
            </a:extLst>
          </p:cNvPr>
          <p:cNvSpPr txBox="1"/>
          <p:nvPr/>
        </p:nvSpPr>
        <p:spPr>
          <a:xfrm>
            <a:off x="5700351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29DEA51-20B5-41C9-A1A7-38A71AF36432}"/>
              </a:ext>
            </a:extLst>
          </p:cNvPr>
          <p:cNvSpPr txBox="1"/>
          <p:nvPr/>
        </p:nvSpPr>
        <p:spPr>
          <a:xfrm>
            <a:off x="6074044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624C1B7D-8CCA-4D49-BA46-3703B1FA7E37}"/>
              </a:ext>
            </a:extLst>
          </p:cNvPr>
          <p:cNvSpPr txBox="1"/>
          <p:nvPr/>
        </p:nvSpPr>
        <p:spPr>
          <a:xfrm>
            <a:off x="6499579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A8D0CE02-C3DC-418D-8EBB-5F27268CA194}"/>
              </a:ext>
            </a:extLst>
          </p:cNvPr>
          <p:cNvSpPr txBox="1"/>
          <p:nvPr/>
        </p:nvSpPr>
        <p:spPr>
          <a:xfrm>
            <a:off x="6864290" y="382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98DC5A18-6A48-4398-AB1E-DEA74CD3C1FB}"/>
              </a:ext>
            </a:extLst>
          </p:cNvPr>
          <p:cNvSpPr txBox="1"/>
          <p:nvPr/>
        </p:nvSpPr>
        <p:spPr>
          <a:xfrm>
            <a:off x="7260957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graphicFrame>
        <p:nvGraphicFramePr>
          <p:cNvPr id="113" name="Tableau 112">
            <a:extLst>
              <a:ext uri="{FF2B5EF4-FFF2-40B4-BE49-F238E27FC236}">
                <a16:creationId xmlns:a16="http://schemas.microsoft.com/office/drawing/2014/main" id="{9B1A17D8-EFD0-4F18-9869-5A46231A9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02752"/>
              </p:ext>
            </p:extLst>
          </p:nvPr>
        </p:nvGraphicFramePr>
        <p:xfrm>
          <a:off x="966471" y="4207727"/>
          <a:ext cx="2304258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114" name="ZoneTexte 113">
            <a:extLst>
              <a:ext uri="{FF2B5EF4-FFF2-40B4-BE49-F238E27FC236}">
                <a16:creationId xmlns:a16="http://schemas.microsoft.com/office/drawing/2014/main" id="{94014028-1771-4EA9-9994-7A29F38E7D7F}"/>
              </a:ext>
            </a:extLst>
          </p:cNvPr>
          <p:cNvSpPr txBox="1"/>
          <p:nvPr/>
        </p:nvSpPr>
        <p:spPr>
          <a:xfrm>
            <a:off x="180212" y="4138786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6</a:t>
            </a:r>
            <a:r>
              <a:rPr lang="fr-CA" sz="2400" b="1" baseline="30000" dirty="0">
                <a:solidFill>
                  <a:srgbClr val="C00000"/>
                </a:solidFill>
              </a:rPr>
              <a:t>1</a:t>
            </a:r>
            <a:r>
              <a:rPr lang="fr-CA" sz="2400" b="1" baseline="30000" dirty="0"/>
              <a:t> </a:t>
            </a:r>
            <a:r>
              <a:rPr lang="fr-CA" sz="2400" baseline="30000" dirty="0"/>
              <a:t>: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5719A80-507E-42F3-BE67-D79AFF97354A}"/>
              </a:ext>
            </a:extLst>
          </p:cNvPr>
          <p:cNvSpPr txBox="1"/>
          <p:nvPr/>
        </p:nvSpPr>
        <p:spPr>
          <a:xfrm>
            <a:off x="955703" y="383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2825D2BF-1956-42E4-B096-F9CA4367B625}"/>
              </a:ext>
            </a:extLst>
          </p:cNvPr>
          <p:cNvSpPr txBox="1"/>
          <p:nvPr/>
        </p:nvSpPr>
        <p:spPr>
          <a:xfrm>
            <a:off x="1308457" y="383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0470B844-C155-476D-9543-EFC2E371B355}"/>
              </a:ext>
            </a:extLst>
          </p:cNvPr>
          <p:cNvSpPr txBox="1"/>
          <p:nvPr/>
        </p:nvSpPr>
        <p:spPr>
          <a:xfrm>
            <a:off x="1682150" y="383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67B9F000-D38B-4B71-848A-9AB0F39105B8}"/>
              </a:ext>
            </a:extLst>
          </p:cNvPr>
          <p:cNvSpPr txBox="1"/>
          <p:nvPr/>
        </p:nvSpPr>
        <p:spPr>
          <a:xfrm>
            <a:off x="2107685" y="383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D455D939-EA93-4F9B-95F1-2A871FFF3BA7}"/>
              </a:ext>
            </a:extLst>
          </p:cNvPr>
          <p:cNvSpPr txBox="1"/>
          <p:nvPr/>
        </p:nvSpPr>
        <p:spPr>
          <a:xfrm>
            <a:off x="2472396" y="384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E3531E87-5472-4FBD-B793-C1C7DAFCEBB5}"/>
              </a:ext>
            </a:extLst>
          </p:cNvPr>
          <p:cNvSpPr txBox="1"/>
          <p:nvPr/>
        </p:nvSpPr>
        <p:spPr>
          <a:xfrm>
            <a:off x="2869063" y="383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7C0576F-F52F-4BF0-A790-368F84B91DB3}"/>
              </a:ext>
            </a:extLst>
          </p:cNvPr>
          <p:cNvSpPr txBox="1"/>
          <p:nvPr/>
        </p:nvSpPr>
        <p:spPr>
          <a:xfrm>
            <a:off x="312751" y="5335141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  <a:r>
              <a:rPr lang="fr-CA" sz="2400" baseline="-25000" dirty="0"/>
              <a:t>i </a:t>
            </a:r>
            <a:r>
              <a:rPr lang="fr-CA" sz="2400" dirty="0"/>
              <a:t>= </a:t>
            </a:r>
            <a:endParaRPr lang="fr-CA" sz="2400" i="1" dirty="0"/>
          </a:p>
        </p:txBody>
      </p:sp>
      <p:graphicFrame>
        <p:nvGraphicFramePr>
          <p:cNvPr id="122" name="Tableau 121">
            <a:extLst>
              <a:ext uri="{FF2B5EF4-FFF2-40B4-BE49-F238E27FC236}">
                <a16:creationId xmlns:a16="http://schemas.microsoft.com/office/drawing/2014/main" id="{62681302-C60C-4CFC-A4C0-69832737C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86077"/>
              </p:ext>
            </p:extLst>
          </p:nvPr>
        </p:nvGraphicFramePr>
        <p:xfrm>
          <a:off x="955703" y="5335141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123" name="ZoneTexte 122">
            <a:extLst>
              <a:ext uri="{FF2B5EF4-FFF2-40B4-BE49-F238E27FC236}">
                <a16:creationId xmlns:a16="http://schemas.microsoft.com/office/drawing/2014/main" id="{376FD5FE-FCB5-4943-825A-CC87526110D2}"/>
              </a:ext>
            </a:extLst>
          </p:cNvPr>
          <p:cNvSpPr txBox="1"/>
          <p:nvPr/>
        </p:nvSpPr>
        <p:spPr>
          <a:xfrm>
            <a:off x="955703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8C09BA3-F2A6-4BE7-BF2E-31530AE34BF7}"/>
              </a:ext>
            </a:extLst>
          </p:cNvPr>
          <p:cNvSpPr txBox="1"/>
          <p:nvPr/>
        </p:nvSpPr>
        <p:spPr>
          <a:xfrm>
            <a:off x="1308457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DC8AA427-07C9-4DA2-A145-80BBAD5F3BB0}"/>
              </a:ext>
            </a:extLst>
          </p:cNvPr>
          <p:cNvSpPr txBox="1"/>
          <p:nvPr/>
        </p:nvSpPr>
        <p:spPr>
          <a:xfrm>
            <a:off x="1682150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4738A931-915A-40BA-87AB-03F38FE9B8E2}"/>
              </a:ext>
            </a:extLst>
          </p:cNvPr>
          <p:cNvSpPr txBox="1"/>
          <p:nvPr/>
        </p:nvSpPr>
        <p:spPr>
          <a:xfrm>
            <a:off x="2107685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E90B2A9-9AA9-4464-BD76-08D3B935F4EC}"/>
              </a:ext>
            </a:extLst>
          </p:cNvPr>
          <p:cNvSpPr txBox="1"/>
          <p:nvPr/>
        </p:nvSpPr>
        <p:spPr>
          <a:xfrm>
            <a:off x="2472396" y="4978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D8A34F2D-6C34-4FA7-B21A-06FF0BFC2AD7}"/>
              </a:ext>
            </a:extLst>
          </p:cNvPr>
          <p:cNvSpPr txBox="1"/>
          <p:nvPr/>
        </p:nvSpPr>
        <p:spPr>
          <a:xfrm>
            <a:off x="2869063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graphicFrame>
        <p:nvGraphicFramePr>
          <p:cNvPr id="130" name="Tableau 129">
            <a:extLst>
              <a:ext uri="{FF2B5EF4-FFF2-40B4-BE49-F238E27FC236}">
                <a16:creationId xmlns:a16="http://schemas.microsoft.com/office/drawing/2014/main" id="{16D9B4E0-FA27-42AC-9712-C8843C7F3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09301"/>
              </p:ext>
            </p:extLst>
          </p:nvPr>
        </p:nvGraphicFramePr>
        <p:xfrm>
          <a:off x="975487" y="6373780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131" name="ZoneTexte 130">
            <a:extLst>
              <a:ext uri="{FF2B5EF4-FFF2-40B4-BE49-F238E27FC236}">
                <a16:creationId xmlns:a16="http://schemas.microsoft.com/office/drawing/2014/main" id="{A995B28D-5C8C-4662-AC8E-91940E5C9527}"/>
              </a:ext>
            </a:extLst>
          </p:cNvPr>
          <p:cNvSpPr txBox="1"/>
          <p:nvPr/>
        </p:nvSpPr>
        <p:spPr>
          <a:xfrm>
            <a:off x="218550" y="6300428"/>
            <a:ext cx="6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 =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2230E510-9FED-42BC-A099-37EC6C939B5D}"/>
              </a:ext>
            </a:extLst>
          </p:cNvPr>
          <p:cNvSpPr txBox="1"/>
          <p:nvPr/>
        </p:nvSpPr>
        <p:spPr>
          <a:xfrm>
            <a:off x="975487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99991043-359D-4C03-B05C-894731A0F17F}"/>
              </a:ext>
            </a:extLst>
          </p:cNvPr>
          <p:cNvSpPr txBox="1"/>
          <p:nvPr/>
        </p:nvSpPr>
        <p:spPr>
          <a:xfrm>
            <a:off x="1328241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F6340A3-83C5-4797-87D4-D23A277A0D84}"/>
              </a:ext>
            </a:extLst>
          </p:cNvPr>
          <p:cNvSpPr txBox="1"/>
          <p:nvPr/>
        </p:nvSpPr>
        <p:spPr>
          <a:xfrm>
            <a:off x="1701934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B0FCA458-4256-45B5-8270-FCD8E07F1289}"/>
              </a:ext>
            </a:extLst>
          </p:cNvPr>
          <p:cNvSpPr txBox="1"/>
          <p:nvPr/>
        </p:nvSpPr>
        <p:spPr>
          <a:xfrm>
            <a:off x="2127469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4DC4D56-8569-4795-9218-DB7E9F54F627}"/>
              </a:ext>
            </a:extLst>
          </p:cNvPr>
          <p:cNvSpPr txBox="1"/>
          <p:nvPr/>
        </p:nvSpPr>
        <p:spPr>
          <a:xfrm>
            <a:off x="2492180" y="60168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715E625F-C907-4262-BB94-AA67BE7F08DE}"/>
              </a:ext>
            </a:extLst>
          </p:cNvPr>
          <p:cNvSpPr txBox="1"/>
          <p:nvPr/>
        </p:nvSpPr>
        <p:spPr>
          <a:xfrm>
            <a:off x="2888847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6CA253AB-4F7B-44C7-91A0-2562ED7ED8CC}"/>
              </a:ext>
            </a:extLst>
          </p:cNvPr>
          <p:cNvCxnSpPr>
            <a:cxnSpLocks/>
          </p:cNvCxnSpPr>
          <p:nvPr/>
        </p:nvCxnSpPr>
        <p:spPr>
          <a:xfrm>
            <a:off x="1835696" y="5812617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4842B911-BB0F-4D49-8518-9725C3A3AE89}"/>
              </a:ext>
            </a:extLst>
          </p:cNvPr>
          <p:cNvCxnSpPr>
            <a:cxnSpLocks/>
          </p:cNvCxnSpPr>
          <p:nvPr/>
        </p:nvCxnSpPr>
        <p:spPr>
          <a:xfrm>
            <a:off x="2267744" y="4717857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0F96484-6E10-4E77-9448-63B0591F33D7}"/>
              </a:ext>
            </a:extLst>
          </p:cNvPr>
          <p:cNvSpPr txBox="1"/>
          <p:nvPr/>
        </p:nvSpPr>
        <p:spPr>
          <a:xfrm rot="10800000">
            <a:off x="5003106" y="4640118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V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685E6D69-3B4D-4D74-9125-96DC17EDFB3F}"/>
              </a:ext>
            </a:extLst>
          </p:cNvPr>
          <p:cNvSpPr txBox="1"/>
          <p:nvPr/>
        </p:nvSpPr>
        <p:spPr>
          <a:xfrm>
            <a:off x="4735413" y="5025192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  <a:r>
              <a:rPr lang="fr-CA" sz="2400" baseline="-25000" dirty="0"/>
              <a:t>i </a:t>
            </a:r>
            <a:r>
              <a:rPr lang="fr-CA" sz="2400" dirty="0"/>
              <a:t>= </a:t>
            </a:r>
            <a:endParaRPr lang="fr-CA" sz="2400" i="1" dirty="0"/>
          </a:p>
        </p:txBody>
      </p:sp>
      <p:graphicFrame>
        <p:nvGraphicFramePr>
          <p:cNvPr id="141" name="Tableau 140">
            <a:extLst>
              <a:ext uri="{FF2B5EF4-FFF2-40B4-BE49-F238E27FC236}">
                <a16:creationId xmlns:a16="http://schemas.microsoft.com/office/drawing/2014/main" id="{1DEC2ECD-5296-40C4-AD89-AF8DFA481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51802"/>
              </p:ext>
            </p:extLst>
          </p:nvPr>
        </p:nvGraphicFramePr>
        <p:xfrm>
          <a:off x="5378365" y="5025192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0955608-5CEA-4981-92F2-316488777DCA}"/>
              </a:ext>
            </a:extLst>
          </p:cNvPr>
          <p:cNvCxnSpPr/>
          <p:nvPr/>
        </p:nvCxnSpPr>
        <p:spPr>
          <a:xfrm>
            <a:off x="4572000" y="5589240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2" name="Tableau 141">
            <a:extLst>
              <a:ext uri="{FF2B5EF4-FFF2-40B4-BE49-F238E27FC236}">
                <a16:creationId xmlns:a16="http://schemas.microsoft.com/office/drawing/2014/main" id="{BA7B388A-0D84-4B33-B88E-05FDF90F9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8820"/>
              </p:ext>
            </p:extLst>
          </p:nvPr>
        </p:nvGraphicFramePr>
        <p:xfrm>
          <a:off x="5358254" y="5812617"/>
          <a:ext cx="231009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5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B5E1E419-D132-4083-9E2D-6F44681BA431}"/>
              </a:ext>
            </a:extLst>
          </p:cNvPr>
          <p:cNvCxnSpPr>
            <a:cxnSpLocks/>
          </p:cNvCxnSpPr>
          <p:nvPr/>
        </p:nvCxnSpPr>
        <p:spPr>
          <a:xfrm>
            <a:off x="2589559" y="3578949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00AC59F1-F0D3-4672-A369-6A85606D660A}"/>
              </a:ext>
            </a:extLst>
          </p:cNvPr>
          <p:cNvCxnSpPr>
            <a:cxnSpLocks/>
          </p:cNvCxnSpPr>
          <p:nvPr/>
        </p:nvCxnSpPr>
        <p:spPr>
          <a:xfrm>
            <a:off x="6660232" y="3535491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96E898BD-3A4F-42E1-8CDA-86BAA3ACCAE0}"/>
              </a:ext>
            </a:extLst>
          </p:cNvPr>
          <p:cNvSpPr txBox="1"/>
          <p:nvPr/>
        </p:nvSpPr>
        <p:spPr>
          <a:xfrm>
            <a:off x="4483468" y="4138786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&lt;&lt; 1</a:t>
            </a:r>
            <a:endParaRPr lang="fr-CA" sz="2400" i="1" dirty="0"/>
          </a:p>
        </p:txBody>
      </p:sp>
    </p:spTree>
    <p:extLst>
      <p:ext uri="{BB962C8B-B14F-4D97-AF65-F5344CB8AC3E}">
        <p14:creationId xmlns:p14="http://schemas.microsoft.com/office/powerpoint/2010/main" val="1565473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90266B-D4DD-432D-9A8A-D0547B05C69C}"/>
              </a:ext>
            </a:extLst>
          </p:cNvPr>
          <p:cNvSpPr txBox="1"/>
          <p:nvPr/>
        </p:nvSpPr>
        <p:spPr>
          <a:xfrm>
            <a:off x="315564" y="611332"/>
            <a:ext cx="85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Pour que </a:t>
            </a:r>
            <a:r>
              <a:rPr lang="fr-CA" sz="2400" b="1" i="1" dirty="0">
                <a:solidFill>
                  <a:srgbClr val="0070C0"/>
                </a:solidFill>
              </a:rPr>
              <a:t>P[1..i] </a:t>
            </a:r>
            <a:r>
              <a:rPr lang="fr-CA" sz="2400" b="1" dirty="0">
                <a:solidFill>
                  <a:srgbClr val="0070C0"/>
                </a:solidFill>
              </a:rPr>
              <a:t>s’aligne avec </a:t>
            </a:r>
            <a:r>
              <a:rPr lang="fr-CA" sz="2400" b="1" i="1" dirty="0">
                <a:solidFill>
                  <a:srgbClr val="0070C0"/>
                </a:solidFill>
              </a:rPr>
              <a:t>T[..j+1] </a:t>
            </a:r>
            <a:r>
              <a:rPr lang="fr-CA" sz="2400" b="1" dirty="0">
                <a:solidFill>
                  <a:srgbClr val="0070C0"/>
                </a:solidFill>
              </a:rPr>
              <a:t>à </a:t>
            </a:r>
            <a:r>
              <a:rPr lang="fr-CA" sz="2400" b="1" i="1" dirty="0">
                <a:solidFill>
                  <a:srgbClr val="0070C0"/>
                </a:solidFill>
              </a:rPr>
              <a:t>d</a:t>
            </a:r>
            <a:r>
              <a:rPr lang="fr-CA" sz="2400" b="1" dirty="0">
                <a:solidFill>
                  <a:srgbClr val="0070C0"/>
                </a:solidFill>
              </a:rPr>
              <a:t> erreurs près :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0EA9B-5DB1-4DCA-B9FD-45D87DF3B2D0}"/>
              </a:ext>
            </a:extLst>
          </p:cNvPr>
          <p:cNvSpPr/>
          <p:nvPr/>
        </p:nvSpPr>
        <p:spPr>
          <a:xfrm>
            <a:off x="899592" y="2708920"/>
            <a:ext cx="6768752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E5CF2-A60D-4522-907C-00494F246ABF}"/>
              </a:ext>
            </a:extLst>
          </p:cNvPr>
          <p:cNvSpPr/>
          <p:nvPr/>
        </p:nvSpPr>
        <p:spPr>
          <a:xfrm>
            <a:off x="2339752" y="3189881"/>
            <a:ext cx="2664296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62C6CC4-DF2C-49D8-800E-57F729D902A6}"/>
              </a:ext>
            </a:extLst>
          </p:cNvPr>
          <p:cNvCxnSpPr/>
          <p:nvPr/>
        </p:nvCxnSpPr>
        <p:spPr>
          <a:xfrm>
            <a:off x="3851920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473D870-05A7-45C7-9D95-E1920D95610B}"/>
              </a:ext>
            </a:extLst>
          </p:cNvPr>
          <p:cNvCxnSpPr/>
          <p:nvPr/>
        </p:nvCxnSpPr>
        <p:spPr>
          <a:xfrm>
            <a:off x="4139952" y="3189881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73DD6ADB-66C7-4EAD-BFBC-8192DD24AC48}"/>
              </a:ext>
            </a:extLst>
          </p:cNvPr>
          <p:cNvCxnSpPr>
            <a:cxnSpLocks/>
          </p:cNvCxnSpPr>
          <p:nvPr/>
        </p:nvCxnSpPr>
        <p:spPr>
          <a:xfrm>
            <a:off x="4427984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5F70FA5B-0909-465B-B8CD-B507DB54C744}"/>
              </a:ext>
            </a:extLst>
          </p:cNvPr>
          <p:cNvSpPr txBox="1"/>
          <p:nvPr/>
        </p:nvSpPr>
        <p:spPr>
          <a:xfrm>
            <a:off x="3742795" y="3349772"/>
            <a:ext cx="72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i-1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EE688EF-4BC1-457E-BCC7-41857C87B64E}"/>
              </a:ext>
            </a:extLst>
          </p:cNvPr>
          <p:cNvSpPr txBox="1"/>
          <p:nvPr/>
        </p:nvSpPr>
        <p:spPr>
          <a:xfrm>
            <a:off x="4201229" y="3359495"/>
            <a:ext cx="29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AD14CFB-5A1F-442F-8E1F-45E523494404}"/>
              </a:ext>
            </a:extLst>
          </p:cNvPr>
          <p:cNvCxnSpPr>
            <a:cxnSpLocks/>
          </p:cNvCxnSpPr>
          <p:nvPr/>
        </p:nvCxnSpPr>
        <p:spPr>
          <a:xfrm flipV="1">
            <a:off x="442798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53CC7723-B108-4051-BDF0-C99F3A6F0E07}"/>
              </a:ext>
            </a:extLst>
          </p:cNvPr>
          <p:cNvCxnSpPr>
            <a:cxnSpLocks/>
          </p:cNvCxnSpPr>
          <p:nvPr/>
        </p:nvCxnSpPr>
        <p:spPr>
          <a:xfrm flipV="1">
            <a:off x="415660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CDF10893-183D-4C9B-AEED-91237026EF21}"/>
              </a:ext>
            </a:extLst>
          </p:cNvPr>
          <p:cNvSpPr txBox="1"/>
          <p:nvPr/>
        </p:nvSpPr>
        <p:spPr>
          <a:xfrm>
            <a:off x="4130837" y="2281608"/>
            <a:ext cx="59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j+1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2479A3E-2A8C-422F-BD69-FC4955F4527A}"/>
              </a:ext>
            </a:extLst>
          </p:cNvPr>
          <p:cNvCxnSpPr>
            <a:cxnSpLocks/>
          </p:cNvCxnSpPr>
          <p:nvPr/>
        </p:nvCxnSpPr>
        <p:spPr>
          <a:xfrm flipV="1">
            <a:off x="2339752" y="2708920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52BB4F5-E7B2-4090-842D-0DDF4FE4E242}"/>
              </a:ext>
            </a:extLst>
          </p:cNvPr>
          <p:cNvSpPr/>
          <p:nvPr/>
        </p:nvSpPr>
        <p:spPr>
          <a:xfrm>
            <a:off x="2339752" y="3201018"/>
            <a:ext cx="1791083" cy="179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4A928A-A446-4573-84A0-A6BF8A56C869}"/>
              </a:ext>
            </a:extLst>
          </p:cNvPr>
          <p:cNvSpPr/>
          <p:nvPr/>
        </p:nvSpPr>
        <p:spPr>
          <a:xfrm>
            <a:off x="2339753" y="2738103"/>
            <a:ext cx="1801832" cy="183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FB7C8-94A6-448E-8BA3-C88E8C5DB532}"/>
              </a:ext>
            </a:extLst>
          </p:cNvPr>
          <p:cNvSpPr txBox="1"/>
          <p:nvPr/>
        </p:nvSpPr>
        <p:spPr>
          <a:xfrm>
            <a:off x="2462893" y="2863823"/>
            <a:ext cx="160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</a:t>
            </a:r>
            <a:r>
              <a:rPr lang="fr-CA" b="1" dirty="0"/>
              <a:t>≤ d-1 erreurs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FC38175-9128-45F5-AC80-D0AE1665FA2A}"/>
              </a:ext>
            </a:extLst>
          </p:cNvPr>
          <p:cNvCxnSpPr/>
          <p:nvPr/>
        </p:nvCxnSpPr>
        <p:spPr>
          <a:xfrm>
            <a:off x="3742795" y="4437112"/>
            <a:ext cx="6131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Tableau 96">
            <a:extLst>
              <a:ext uri="{FF2B5EF4-FFF2-40B4-BE49-F238E27FC236}">
                <a16:creationId xmlns:a16="http://schemas.microsoft.com/office/drawing/2014/main" id="{D686AFD6-7BDF-4AA9-93EA-F49E650FB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70347"/>
              </p:ext>
            </p:extLst>
          </p:nvPr>
        </p:nvGraphicFramePr>
        <p:xfrm>
          <a:off x="5340058" y="4201845"/>
          <a:ext cx="231009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5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99" name="ZoneTexte 98">
            <a:extLst>
              <a:ext uri="{FF2B5EF4-FFF2-40B4-BE49-F238E27FC236}">
                <a16:creationId xmlns:a16="http://schemas.microsoft.com/office/drawing/2014/main" id="{51426D31-354C-4953-9285-00F0036F6D2E}"/>
              </a:ext>
            </a:extLst>
          </p:cNvPr>
          <p:cNvSpPr txBox="1"/>
          <p:nvPr/>
        </p:nvSpPr>
        <p:spPr>
          <a:xfrm>
            <a:off x="5347597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EDDD6D6-1864-4CA3-862D-DCB0C1C4DA18}"/>
              </a:ext>
            </a:extLst>
          </p:cNvPr>
          <p:cNvSpPr txBox="1"/>
          <p:nvPr/>
        </p:nvSpPr>
        <p:spPr>
          <a:xfrm>
            <a:off x="5700351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29DEA51-20B5-41C9-A1A7-38A71AF36432}"/>
              </a:ext>
            </a:extLst>
          </p:cNvPr>
          <p:cNvSpPr txBox="1"/>
          <p:nvPr/>
        </p:nvSpPr>
        <p:spPr>
          <a:xfrm>
            <a:off x="6074044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624C1B7D-8CCA-4D49-BA46-3703B1FA7E37}"/>
              </a:ext>
            </a:extLst>
          </p:cNvPr>
          <p:cNvSpPr txBox="1"/>
          <p:nvPr/>
        </p:nvSpPr>
        <p:spPr>
          <a:xfrm>
            <a:off x="6499579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A8D0CE02-C3DC-418D-8EBB-5F27268CA194}"/>
              </a:ext>
            </a:extLst>
          </p:cNvPr>
          <p:cNvSpPr txBox="1"/>
          <p:nvPr/>
        </p:nvSpPr>
        <p:spPr>
          <a:xfrm>
            <a:off x="6864290" y="382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98DC5A18-6A48-4398-AB1E-DEA74CD3C1FB}"/>
              </a:ext>
            </a:extLst>
          </p:cNvPr>
          <p:cNvSpPr txBox="1"/>
          <p:nvPr/>
        </p:nvSpPr>
        <p:spPr>
          <a:xfrm>
            <a:off x="7260957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7C0576F-F52F-4BF0-A790-368F84B91DB3}"/>
              </a:ext>
            </a:extLst>
          </p:cNvPr>
          <p:cNvSpPr txBox="1"/>
          <p:nvPr/>
        </p:nvSpPr>
        <p:spPr>
          <a:xfrm>
            <a:off x="312751" y="5335141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  <a:r>
              <a:rPr lang="fr-CA" sz="2400" baseline="-25000" dirty="0"/>
              <a:t>i </a:t>
            </a:r>
            <a:r>
              <a:rPr lang="fr-CA" sz="2400" dirty="0"/>
              <a:t>= </a:t>
            </a:r>
            <a:endParaRPr lang="fr-CA" sz="2400" i="1" dirty="0"/>
          </a:p>
        </p:txBody>
      </p:sp>
      <p:graphicFrame>
        <p:nvGraphicFramePr>
          <p:cNvPr id="122" name="Tableau 121">
            <a:extLst>
              <a:ext uri="{FF2B5EF4-FFF2-40B4-BE49-F238E27FC236}">
                <a16:creationId xmlns:a16="http://schemas.microsoft.com/office/drawing/2014/main" id="{62681302-C60C-4CFC-A4C0-69832737C7C6}"/>
              </a:ext>
            </a:extLst>
          </p:cNvPr>
          <p:cNvGraphicFramePr>
            <a:graphicFrameLocks noGrp="1"/>
          </p:cNvGraphicFramePr>
          <p:nvPr/>
        </p:nvGraphicFramePr>
        <p:xfrm>
          <a:off x="955703" y="5335141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123" name="ZoneTexte 122">
            <a:extLst>
              <a:ext uri="{FF2B5EF4-FFF2-40B4-BE49-F238E27FC236}">
                <a16:creationId xmlns:a16="http://schemas.microsoft.com/office/drawing/2014/main" id="{376FD5FE-FCB5-4943-825A-CC87526110D2}"/>
              </a:ext>
            </a:extLst>
          </p:cNvPr>
          <p:cNvSpPr txBox="1"/>
          <p:nvPr/>
        </p:nvSpPr>
        <p:spPr>
          <a:xfrm>
            <a:off x="955703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8C09BA3-F2A6-4BE7-BF2E-31530AE34BF7}"/>
              </a:ext>
            </a:extLst>
          </p:cNvPr>
          <p:cNvSpPr txBox="1"/>
          <p:nvPr/>
        </p:nvSpPr>
        <p:spPr>
          <a:xfrm>
            <a:off x="1308457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DC8AA427-07C9-4DA2-A145-80BBAD5F3BB0}"/>
              </a:ext>
            </a:extLst>
          </p:cNvPr>
          <p:cNvSpPr txBox="1"/>
          <p:nvPr/>
        </p:nvSpPr>
        <p:spPr>
          <a:xfrm>
            <a:off x="1682150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4738A931-915A-40BA-87AB-03F38FE9B8E2}"/>
              </a:ext>
            </a:extLst>
          </p:cNvPr>
          <p:cNvSpPr txBox="1"/>
          <p:nvPr/>
        </p:nvSpPr>
        <p:spPr>
          <a:xfrm>
            <a:off x="2107685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E90B2A9-9AA9-4464-BD76-08D3B935F4EC}"/>
              </a:ext>
            </a:extLst>
          </p:cNvPr>
          <p:cNvSpPr txBox="1"/>
          <p:nvPr/>
        </p:nvSpPr>
        <p:spPr>
          <a:xfrm>
            <a:off x="2472396" y="4978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D8A34F2D-6C34-4FA7-B21A-06FF0BFC2AD7}"/>
              </a:ext>
            </a:extLst>
          </p:cNvPr>
          <p:cNvSpPr txBox="1"/>
          <p:nvPr/>
        </p:nvSpPr>
        <p:spPr>
          <a:xfrm>
            <a:off x="2869063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graphicFrame>
        <p:nvGraphicFramePr>
          <p:cNvPr id="130" name="Tableau 129">
            <a:extLst>
              <a:ext uri="{FF2B5EF4-FFF2-40B4-BE49-F238E27FC236}">
                <a16:creationId xmlns:a16="http://schemas.microsoft.com/office/drawing/2014/main" id="{16D9B4E0-FA27-42AC-9712-C8843C7F3283}"/>
              </a:ext>
            </a:extLst>
          </p:cNvPr>
          <p:cNvGraphicFramePr>
            <a:graphicFrameLocks noGrp="1"/>
          </p:cNvGraphicFramePr>
          <p:nvPr/>
        </p:nvGraphicFramePr>
        <p:xfrm>
          <a:off x="975487" y="6373780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131" name="ZoneTexte 130">
            <a:extLst>
              <a:ext uri="{FF2B5EF4-FFF2-40B4-BE49-F238E27FC236}">
                <a16:creationId xmlns:a16="http://schemas.microsoft.com/office/drawing/2014/main" id="{A995B28D-5C8C-4662-AC8E-91940E5C9527}"/>
              </a:ext>
            </a:extLst>
          </p:cNvPr>
          <p:cNvSpPr txBox="1"/>
          <p:nvPr/>
        </p:nvSpPr>
        <p:spPr>
          <a:xfrm>
            <a:off x="218550" y="6300428"/>
            <a:ext cx="6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 =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2230E510-9FED-42BC-A099-37EC6C939B5D}"/>
              </a:ext>
            </a:extLst>
          </p:cNvPr>
          <p:cNvSpPr txBox="1"/>
          <p:nvPr/>
        </p:nvSpPr>
        <p:spPr>
          <a:xfrm>
            <a:off x="975487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99991043-359D-4C03-B05C-894731A0F17F}"/>
              </a:ext>
            </a:extLst>
          </p:cNvPr>
          <p:cNvSpPr txBox="1"/>
          <p:nvPr/>
        </p:nvSpPr>
        <p:spPr>
          <a:xfrm>
            <a:off x="1328241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F6340A3-83C5-4797-87D4-D23A277A0D84}"/>
              </a:ext>
            </a:extLst>
          </p:cNvPr>
          <p:cNvSpPr txBox="1"/>
          <p:nvPr/>
        </p:nvSpPr>
        <p:spPr>
          <a:xfrm>
            <a:off x="1701934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B0FCA458-4256-45B5-8270-FCD8E07F1289}"/>
              </a:ext>
            </a:extLst>
          </p:cNvPr>
          <p:cNvSpPr txBox="1"/>
          <p:nvPr/>
        </p:nvSpPr>
        <p:spPr>
          <a:xfrm>
            <a:off x="2127469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4DC4D56-8569-4795-9218-DB7E9F54F627}"/>
              </a:ext>
            </a:extLst>
          </p:cNvPr>
          <p:cNvSpPr txBox="1"/>
          <p:nvPr/>
        </p:nvSpPr>
        <p:spPr>
          <a:xfrm>
            <a:off x="2492180" y="60168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715E625F-C907-4262-BB94-AA67BE7F08DE}"/>
              </a:ext>
            </a:extLst>
          </p:cNvPr>
          <p:cNvSpPr txBox="1"/>
          <p:nvPr/>
        </p:nvSpPr>
        <p:spPr>
          <a:xfrm>
            <a:off x="2888847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6CA253AB-4F7B-44C7-91A0-2562ED7ED8CC}"/>
              </a:ext>
            </a:extLst>
          </p:cNvPr>
          <p:cNvCxnSpPr>
            <a:cxnSpLocks/>
          </p:cNvCxnSpPr>
          <p:nvPr/>
        </p:nvCxnSpPr>
        <p:spPr>
          <a:xfrm>
            <a:off x="1835696" y="5812617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4842B911-BB0F-4D49-8518-9725C3A3AE89}"/>
              </a:ext>
            </a:extLst>
          </p:cNvPr>
          <p:cNvCxnSpPr>
            <a:cxnSpLocks/>
          </p:cNvCxnSpPr>
          <p:nvPr/>
        </p:nvCxnSpPr>
        <p:spPr>
          <a:xfrm>
            <a:off x="2267744" y="4717857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B5E1E419-D132-4083-9E2D-6F44681BA431}"/>
              </a:ext>
            </a:extLst>
          </p:cNvPr>
          <p:cNvCxnSpPr>
            <a:cxnSpLocks/>
          </p:cNvCxnSpPr>
          <p:nvPr/>
        </p:nvCxnSpPr>
        <p:spPr>
          <a:xfrm>
            <a:off x="2589559" y="3578949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00AC59F1-F0D3-4672-A369-6A85606D660A}"/>
              </a:ext>
            </a:extLst>
          </p:cNvPr>
          <p:cNvCxnSpPr>
            <a:cxnSpLocks/>
          </p:cNvCxnSpPr>
          <p:nvPr/>
        </p:nvCxnSpPr>
        <p:spPr>
          <a:xfrm>
            <a:off x="6660232" y="3535491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EE84606-2BA9-4200-AD96-E052C4FF8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" y="1287175"/>
            <a:ext cx="8512872" cy="927351"/>
          </a:xfrm>
          <a:prstGeom prst="rect">
            <a:avLst/>
          </a:prstGeom>
        </p:spPr>
      </p:pic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56EC8F8D-BEA0-4B5A-B5A9-B578D1AD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33230"/>
              </p:ext>
            </p:extLst>
          </p:nvPr>
        </p:nvGraphicFramePr>
        <p:xfrm>
          <a:off x="918942" y="4236356"/>
          <a:ext cx="231009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5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73" name="ZoneTexte 72">
            <a:extLst>
              <a:ext uri="{FF2B5EF4-FFF2-40B4-BE49-F238E27FC236}">
                <a16:creationId xmlns:a16="http://schemas.microsoft.com/office/drawing/2014/main" id="{22AFF01C-B299-404E-B46D-3EFCA3361424}"/>
              </a:ext>
            </a:extLst>
          </p:cNvPr>
          <p:cNvSpPr txBox="1"/>
          <p:nvPr/>
        </p:nvSpPr>
        <p:spPr>
          <a:xfrm>
            <a:off x="132686" y="4167415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6</a:t>
            </a:r>
            <a:r>
              <a:rPr lang="fr-CA" sz="2400" b="1" baseline="30000" dirty="0">
                <a:solidFill>
                  <a:srgbClr val="C00000"/>
                </a:solidFill>
              </a:rPr>
              <a:t>0</a:t>
            </a:r>
            <a:r>
              <a:rPr lang="fr-CA" sz="2400" baseline="30000" dirty="0"/>
              <a:t> :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27FF107-1D2A-40B4-9B5E-5EE970C51050}"/>
              </a:ext>
            </a:extLst>
          </p:cNvPr>
          <p:cNvSpPr txBox="1"/>
          <p:nvPr/>
        </p:nvSpPr>
        <p:spPr>
          <a:xfrm>
            <a:off x="926481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4AE2E37-B495-45FA-98BB-12E8A473D868}"/>
              </a:ext>
            </a:extLst>
          </p:cNvPr>
          <p:cNvSpPr txBox="1"/>
          <p:nvPr/>
        </p:nvSpPr>
        <p:spPr>
          <a:xfrm>
            <a:off x="1279235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5112F783-D91D-4ECD-8518-4BCBEBB56D42}"/>
              </a:ext>
            </a:extLst>
          </p:cNvPr>
          <p:cNvSpPr txBox="1"/>
          <p:nvPr/>
        </p:nvSpPr>
        <p:spPr>
          <a:xfrm>
            <a:off x="1652928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7A862A5B-97BD-4ADD-934D-7058F80300B2}"/>
              </a:ext>
            </a:extLst>
          </p:cNvPr>
          <p:cNvSpPr txBox="1"/>
          <p:nvPr/>
        </p:nvSpPr>
        <p:spPr>
          <a:xfrm>
            <a:off x="2078463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0276D6F-2227-4349-9719-4A5CDEF39115}"/>
              </a:ext>
            </a:extLst>
          </p:cNvPr>
          <p:cNvSpPr txBox="1"/>
          <p:nvPr/>
        </p:nvSpPr>
        <p:spPr>
          <a:xfrm>
            <a:off x="2443174" y="3857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F879BD2-A084-433F-88DA-5BEAE8F944D6}"/>
              </a:ext>
            </a:extLst>
          </p:cNvPr>
          <p:cNvSpPr txBox="1"/>
          <p:nvPr/>
        </p:nvSpPr>
        <p:spPr>
          <a:xfrm>
            <a:off x="2839841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8731F11-4D45-40B6-8AC2-E337A1E9432F}"/>
              </a:ext>
            </a:extLst>
          </p:cNvPr>
          <p:cNvSpPr txBox="1"/>
          <p:nvPr/>
        </p:nvSpPr>
        <p:spPr>
          <a:xfrm>
            <a:off x="4606518" y="4144023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7</a:t>
            </a:r>
            <a:r>
              <a:rPr lang="fr-CA" sz="2400" b="1" baseline="30000" dirty="0">
                <a:solidFill>
                  <a:srgbClr val="C00000"/>
                </a:solidFill>
              </a:rPr>
              <a:t>1</a:t>
            </a:r>
            <a:r>
              <a:rPr lang="fr-CA" sz="2400" b="1" baseline="30000" dirty="0"/>
              <a:t> </a:t>
            </a:r>
            <a:r>
              <a:rPr lang="fr-CA" sz="2400" baseline="30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705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90266B-D4DD-432D-9A8A-D0547B05C69C}"/>
              </a:ext>
            </a:extLst>
          </p:cNvPr>
          <p:cNvSpPr txBox="1"/>
          <p:nvPr/>
        </p:nvSpPr>
        <p:spPr>
          <a:xfrm>
            <a:off x="315564" y="611332"/>
            <a:ext cx="85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Pour que </a:t>
            </a:r>
            <a:r>
              <a:rPr lang="fr-CA" sz="2400" b="1" i="1" dirty="0">
                <a:solidFill>
                  <a:srgbClr val="0070C0"/>
                </a:solidFill>
              </a:rPr>
              <a:t>P[1..i] </a:t>
            </a:r>
            <a:r>
              <a:rPr lang="fr-CA" sz="2400" b="1" dirty="0">
                <a:solidFill>
                  <a:srgbClr val="0070C0"/>
                </a:solidFill>
              </a:rPr>
              <a:t>s’aligne avec </a:t>
            </a:r>
            <a:r>
              <a:rPr lang="fr-CA" sz="2400" b="1" i="1" dirty="0">
                <a:solidFill>
                  <a:srgbClr val="0070C0"/>
                </a:solidFill>
              </a:rPr>
              <a:t>T[..j+1] </a:t>
            </a:r>
            <a:r>
              <a:rPr lang="fr-CA" sz="2400" b="1" dirty="0">
                <a:solidFill>
                  <a:srgbClr val="0070C0"/>
                </a:solidFill>
              </a:rPr>
              <a:t>à </a:t>
            </a:r>
            <a:r>
              <a:rPr lang="fr-CA" sz="2400" b="1" i="1" dirty="0">
                <a:solidFill>
                  <a:srgbClr val="0070C0"/>
                </a:solidFill>
              </a:rPr>
              <a:t>d</a:t>
            </a:r>
            <a:r>
              <a:rPr lang="fr-CA" sz="2400" b="1" dirty="0">
                <a:solidFill>
                  <a:srgbClr val="0070C0"/>
                </a:solidFill>
              </a:rPr>
              <a:t> erreurs près :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0EA9B-5DB1-4DCA-B9FD-45D87DF3B2D0}"/>
              </a:ext>
            </a:extLst>
          </p:cNvPr>
          <p:cNvSpPr/>
          <p:nvPr/>
        </p:nvSpPr>
        <p:spPr>
          <a:xfrm>
            <a:off x="899592" y="2708920"/>
            <a:ext cx="6768752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E5CF2-A60D-4522-907C-00494F246ABF}"/>
              </a:ext>
            </a:extLst>
          </p:cNvPr>
          <p:cNvSpPr/>
          <p:nvPr/>
        </p:nvSpPr>
        <p:spPr>
          <a:xfrm>
            <a:off x="2339752" y="3189881"/>
            <a:ext cx="2664296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62C6CC4-DF2C-49D8-800E-57F729D902A6}"/>
              </a:ext>
            </a:extLst>
          </p:cNvPr>
          <p:cNvCxnSpPr/>
          <p:nvPr/>
        </p:nvCxnSpPr>
        <p:spPr>
          <a:xfrm>
            <a:off x="3851920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473D870-05A7-45C7-9D95-E1920D95610B}"/>
              </a:ext>
            </a:extLst>
          </p:cNvPr>
          <p:cNvCxnSpPr/>
          <p:nvPr/>
        </p:nvCxnSpPr>
        <p:spPr>
          <a:xfrm>
            <a:off x="4139952" y="3189881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73DD6ADB-66C7-4EAD-BFBC-8192DD24AC48}"/>
              </a:ext>
            </a:extLst>
          </p:cNvPr>
          <p:cNvCxnSpPr>
            <a:cxnSpLocks/>
          </p:cNvCxnSpPr>
          <p:nvPr/>
        </p:nvCxnSpPr>
        <p:spPr>
          <a:xfrm>
            <a:off x="4427984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5F70FA5B-0909-465B-B8CD-B507DB54C744}"/>
              </a:ext>
            </a:extLst>
          </p:cNvPr>
          <p:cNvSpPr txBox="1"/>
          <p:nvPr/>
        </p:nvSpPr>
        <p:spPr>
          <a:xfrm>
            <a:off x="4101728" y="3420847"/>
            <a:ext cx="561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i-1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AD14CFB-5A1F-442F-8E1F-45E523494404}"/>
              </a:ext>
            </a:extLst>
          </p:cNvPr>
          <p:cNvCxnSpPr>
            <a:cxnSpLocks/>
          </p:cNvCxnSpPr>
          <p:nvPr/>
        </p:nvCxnSpPr>
        <p:spPr>
          <a:xfrm flipV="1">
            <a:off x="442798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53CC7723-B108-4051-BDF0-C99F3A6F0E07}"/>
              </a:ext>
            </a:extLst>
          </p:cNvPr>
          <p:cNvCxnSpPr>
            <a:cxnSpLocks/>
          </p:cNvCxnSpPr>
          <p:nvPr/>
        </p:nvCxnSpPr>
        <p:spPr>
          <a:xfrm flipV="1">
            <a:off x="415660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CDF10893-183D-4C9B-AEED-91237026EF21}"/>
              </a:ext>
            </a:extLst>
          </p:cNvPr>
          <p:cNvSpPr txBox="1"/>
          <p:nvPr/>
        </p:nvSpPr>
        <p:spPr>
          <a:xfrm>
            <a:off x="4130837" y="2281608"/>
            <a:ext cx="59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j+1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2479A3E-2A8C-422F-BD69-FC4955F4527A}"/>
              </a:ext>
            </a:extLst>
          </p:cNvPr>
          <p:cNvCxnSpPr>
            <a:cxnSpLocks/>
          </p:cNvCxnSpPr>
          <p:nvPr/>
        </p:nvCxnSpPr>
        <p:spPr>
          <a:xfrm flipV="1">
            <a:off x="2339752" y="2708920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52BB4F5-E7B2-4090-842D-0DDF4FE4E242}"/>
              </a:ext>
            </a:extLst>
          </p:cNvPr>
          <p:cNvSpPr/>
          <p:nvPr/>
        </p:nvSpPr>
        <p:spPr>
          <a:xfrm>
            <a:off x="2339752" y="3201018"/>
            <a:ext cx="2088224" cy="21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4A928A-A446-4573-84A0-A6BF8A56C869}"/>
              </a:ext>
            </a:extLst>
          </p:cNvPr>
          <p:cNvSpPr/>
          <p:nvPr/>
        </p:nvSpPr>
        <p:spPr>
          <a:xfrm>
            <a:off x="2325757" y="2703443"/>
            <a:ext cx="2102216" cy="215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FB7C8-94A6-448E-8BA3-C88E8C5DB532}"/>
              </a:ext>
            </a:extLst>
          </p:cNvPr>
          <p:cNvSpPr txBox="1"/>
          <p:nvPr/>
        </p:nvSpPr>
        <p:spPr>
          <a:xfrm>
            <a:off x="2621080" y="2864267"/>
            <a:ext cx="160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</a:t>
            </a:r>
            <a:r>
              <a:rPr lang="fr-CA" b="1" dirty="0"/>
              <a:t>≤ d-1 erreurs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FC38175-9128-45F5-AC80-D0AE1665FA2A}"/>
              </a:ext>
            </a:extLst>
          </p:cNvPr>
          <p:cNvCxnSpPr/>
          <p:nvPr/>
        </p:nvCxnSpPr>
        <p:spPr>
          <a:xfrm>
            <a:off x="3742795" y="4437112"/>
            <a:ext cx="6131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Tableau 96">
            <a:extLst>
              <a:ext uri="{FF2B5EF4-FFF2-40B4-BE49-F238E27FC236}">
                <a16:creationId xmlns:a16="http://schemas.microsoft.com/office/drawing/2014/main" id="{D686AFD6-7BDF-4AA9-93EA-F49E650FB6C7}"/>
              </a:ext>
            </a:extLst>
          </p:cNvPr>
          <p:cNvGraphicFramePr>
            <a:graphicFrameLocks noGrp="1"/>
          </p:cNvGraphicFramePr>
          <p:nvPr/>
        </p:nvGraphicFramePr>
        <p:xfrm>
          <a:off x="5340058" y="4201845"/>
          <a:ext cx="231009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5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99" name="ZoneTexte 98">
            <a:extLst>
              <a:ext uri="{FF2B5EF4-FFF2-40B4-BE49-F238E27FC236}">
                <a16:creationId xmlns:a16="http://schemas.microsoft.com/office/drawing/2014/main" id="{51426D31-354C-4953-9285-00F0036F6D2E}"/>
              </a:ext>
            </a:extLst>
          </p:cNvPr>
          <p:cNvSpPr txBox="1"/>
          <p:nvPr/>
        </p:nvSpPr>
        <p:spPr>
          <a:xfrm>
            <a:off x="5347597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EDDD6D6-1864-4CA3-862D-DCB0C1C4DA18}"/>
              </a:ext>
            </a:extLst>
          </p:cNvPr>
          <p:cNvSpPr txBox="1"/>
          <p:nvPr/>
        </p:nvSpPr>
        <p:spPr>
          <a:xfrm>
            <a:off x="5700351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29DEA51-20B5-41C9-A1A7-38A71AF36432}"/>
              </a:ext>
            </a:extLst>
          </p:cNvPr>
          <p:cNvSpPr txBox="1"/>
          <p:nvPr/>
        </p:nvSpPr>
        <p:spPr>
          <a:xfrm>
            <a:off x="6074044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624C1B7D-8CCA-4D49-BA46-3703B1FA7E37}"/>
              </a:ext>
            </a:extLst>
          </p:cNvPr>
          <p:cNvSpPr txBox="1"/>
          <p:nvPr/>
        </p:nvSpPr>
        <p:spPr>
          <a:xfrm>
            <a:off x="6499579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A8D0CE02-C3DC-418D-8EBB-5F27268CA194}"/>
              </a:ext>
            </a:extLst>
          </p:cNvPr>
          <p:cNvSpPr txBox="1"/>
          <p:nvPr/>
        </p:nvSpPr>
        <p:spPr>
          <a:xfrm>
            <a:off x="6864290" y="382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98DC5A18-6A48-4398-AB1E-DEA74CD3C1FB}"/>
              </a:ext>
            </a:extLst>
          </p:cNvPr>
          <p:cNvSpPr txBox="1"/>
          <p:nvPr/>
        </p:nvSpPr>
        <p:spPr>
          <a:xfrm>
            <a:off x="7260957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7C0576F-F52F-4BF0-A790-368F84B91DB3}"/>
              </a:ext>
            </a:extLst>
          </p:cNvPr>
          <p:cNvSpPr txBox="1"/>
          <p:nvPr/>
        </p:nvSpPr>
        <p:spPr>
          <a:xfrm>
            <a:off x="312751" y="5335141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  <a:r>
              <a:rPr lang="fr-CA" sz="2400" baseline="-25000" dirty="0"/>
              <a:t>i </a:t>
            </a:r>
            <a:r>
              <a:rPr lang="fr-CA" sz="2400" dirty="0"/>
              <a:t>= </a:t>
            </a:r>
            <a:endParaRPr lang="fr-CA" sz="2400" i="1" dirty="0"/>
          </a:p>
        </p:txBody>
      </p:sp>
      <p:graphicFrame>
        <p:nvGraphicFramePr>
          <p:cNvPr id="122" name="Tableau 121">
            <a:extLst>
              <a:ext uri="{FF2B5EF4-FFF2-40B4-BE49-F238E27FC236}">
                <a16:creationId xmlns:a16="http://schemas.microsoft.com/office/drawing/2014/main" id="{62681302-C60C-4CFC-A4C0-69832737C7C6}"/>
              </a:ext>
            </a:extLst>
          </p:cNvPr>
          <p:cNvGraphicFramePr>
            <a:graphicFrameLocks noGrp="1"/>
          </p:cNvGraphicFramePr>
          <p:nvPr/>
        </p:nvGraphicFramePr>
        <p:xfrm>
          <a:off x="955703" y="5335141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123" name="ZoneTexte 122">
            <a:extLst>
              <a:ext uri="{FF2B5EF4-FFF2-40B4-BE49-F238E27FC236}">
                <a16:creationId xmlns:a16="http://schemas.microsoft.com/office/drawing/2014/main" id="{376FD5FE-FCB5-4943-825A-CC87526110D2}"/>
              </a:ext>
            </a:extLst>
          </p:cNvPr>
          <p:cNvSpPr txBox="1"/>
          <p:nvPr/>
        </p:nvSpPr>
        <p:spPr>
          <a:xfrm>
            <a:off x="955703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8C09BA3-F2A6-4BE7-BF2E-31530AE34BF7}"/>
              </a:ext>
            </a:extLst>
          </p:cNvPr>
          <p:cNvSpPr txBox="1"/>
          <p:nvPr/>
        </p:nvSpPr>
        <p:spPr>
          <a:xfrm>
            <a:off x="1308457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DC8AA427-07C9-4DA2-A145-80BBAD5F3BB0}"/>
              </a:ext>
            </a:extLst>
          </p:cNvPr>
          <p:cNvSpPr txBox="1"/>
          <p:nvPr/>
        </p:nvSpPr>
        <p:spPr>
          <a:xfrm>
            <a:off x="1682150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4738A931-915A-40BA-87AB-03F38FE9B8E2}"/>
              </a:ext>
            </a:extLst>
          </p:cNvPr>
          <p:cNvSpPr txBox="1"/>
          <p:nvPr/>
        </p:nvSpPr>
        <p:spPr>
          <a:xfrm>
            <a:off x="2107685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E90B2A9-9AA9-4464-BD76-08D3B935F4EC}"/>
              </a:ext>
            </a:extLst>
          </p:cNvPr>
          <p:cNvSpPr txBox="1"/>
          <p:nvPr/>
        </p:nvSpPr>
        <p:spPr>
          <a:xfrm>
            <a:off x="2472396" y="4978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D8A34F2D-6C34-4FA7-B21A-06FF0BFC2AD7}"/>
              </a:ext>
            </a:extLst>
          </p:cNvPr>
          <p:cNvSpPr txBox="1"/>
          <p:nvPr/>
        </p:nvSpPr>
        <p:spPr>
          <a:xfrm>
            <a:off x="2869063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graphicFrame>
        <p:nvGraphicFramePr>
          <p:cNvPr id="130" name="Tableau 129">
            <a:extLst>
              <a:ext uri="{FF2B5EF4-FFF2-40B4-BE49-F238E27FC236}">
                <a16:creationId xmlns:a16="http://schemas.microsoft.com/office/drawing/2014/main" id="{16D9B4E0-FA27-42AC-9712-C8843C7F3283}"/>
              </a:ext>
            </a:extLst>
          </p:cNvPr>
          <p:cNvGraphicFramePr>
            <a:graphicFrameLocks noGrp="1"/>
          </p:cNvGraphicFramePr>
          <p:nvPr/>
        </p:nvGraphicFramePr>
        <p:xfrm>
          <a:off x="975487" y="6373780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131" name="ZoneTexte 130">
            <a:extLst>
              <a:ext uri="{FF2B5EF4-FFF2-40B4-BE49-F238E27FC236}">
                <a16:creationId xmlns:a16="http://schemas.microsoft.com/office/drawing/2014/main" id="{A995B28D-5C8C-4662-AC8E-91940E5C9527}"/>
              </a:ext>
            </a:extLst>
          </p:cNvPr>
          <p:cNvSpPr txBox="1"/>
          <p:nvPr/>
        </p:nvSpPr>
        <p:spPr>
          <a:xfrm>
            <a:off x="218550" y="6300428"/>
            <a:ext cx="6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 =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2230E510-9FED-42BC-A099-37EC6C939B5D}"/>
              </a:ext>
            </a:extLst>
          </p:cNvPr>
          <p:cNvSpPr txBox="1"/>
          <p:nvPr/>
        </p:nvSpPr>
        <p:spPr>
          <a:xfrm>
            <a:off x="975487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99991043-359D-4C03-B05C-894731A0F17F}"/>
              </a:ext>
            </a:extLst>
          </p:cNvPr>
          <p:cNvSpPr txBox="1"/>
          <p:nvPr/>
        </p:nvSpPr>
        <p:spPr>
          <a:xfrm>
            <a:off x="1328241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F6340A3-83C5-4797-87D4-D23A277A0D84}"/>
              </a:ext>
            </a:extLst>
          </p:cNvPr>
          <p:cNvSpPr txBox="1"/>
          <p:nvPr/>
        </p:nvSpPr>
        <p:spPr>
          <a:xfrm>
            <a:off x="1701934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B0FCA458-4256-45B5-8270-FCD8E07F1289}"/>
              </a:ext>
            </a:extLst>
          </p:cNvPr>
          <p:cNvSpPr txBox="1"/>
          <p:nvPr/>
        </p:nvSpPr>
        <p:spPr>
          <a:xfrm>
            <a:off x="2127469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4DC4D56-8569-4795-9218-DB7E9F54F627}"/>
              </a:ext>
            </a:extLst>
          </p:cNvPr>
          <p:cNvSpPr txBox="1"/>
          <p:nvPr/>
        </p:nvSpPr>
        <p:spPr>
          <a:xfrm>
            <a:off x="2492180" y="60168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715E625F-C907-4262-BB94-AA67BE7F08DE}"/>
              </a:ext>
            </a:extLst>
          </p:cNvPr>
          <p:cNvSpPr txBox="1"/>
          <p:nvPr/>
        </p:nvSpPr>
        <p:spPr>
          <a:xfrm>
            <a:off x="2888847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6CA253AB-4F7B-44C7-91A0-2562ED7ED8CC}"/>
              </a:ext>
            </a:extLst>
          </p:cNvPr>
          <p:cNvCxnSpPr>
            <a:cxnSpLocks/>
          </p:cNvCxnSpPr>
          <p:nvPr/>
        </p:nvCxnSpPr>
        <p:spPr>
          <a:xfrm>
            <a:off x="1835696" y="5812617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4842B911-BB0F-4D49-8518-9725C3A3AE89}"/>
              </a:ext>
            </a:extLst>
          </p:cNvPr>
          <p:cNvCxnSpPr>
            <a:cxnSpLocks/>
          </p:cNvCxnSpPr>
          <p:nvPr/>
        </p:nvCxnSpPr>
        <p:spPr>
          <a:xfrm>
            <a:off x="2267744" y="4717857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B5E1E419-D132-4083-9E2D-6F44681BA431}"/>
              </a:ext>
            </a:extLst>
          </p:cNvPr>
          <p:cNvCxnSpPr>
            <a:cxnSpLocks/>
          </p:cNvCxnSpPr>
          <p:nvPr/>
        </p:nvCxnSpPr>
        <p:spPr>
          <a:xfrm>
            <a:off x="2589559" y="3578949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00AC59F1-F0D3-4672-A369-6A85606D660A}"/>
              </a:ext>
            </a:extLst>
          </p:cNvPr>
          <p:cNvCxnSpPr>
            <a:cxnSpLocks/>
          </p:cNvCxnSpPr>
          <p:nvPr/>
        </p:nvCxnSpPr>
        <p:spPr>
          <a:xfrm>
            <a:off x="6660232" y="3535491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56EC8F8D-BEA0-4B5A-B5A9-B578D1AD0E25}"/>
              </a:ext>
            </a:extLst>
          </p:cNvPr>
          <p:cNvGraphicFramePr>
            <a:graphicFrameLocks noGrp="1"/>
          </p:cNvGraphicFramePr>
          <p:nvPr/>
        </p:nvGraphicFramePr>
        <p:xfrm>
          <a:off x="918942" y="4236356"/>
          <a:ext cx="231009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5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73" name="ZoneTexte 72">
            <a:extLst>
              <a:ext uri="{FF2B5EF4-FFF2-40B4-BE49-F238E27FC236}">
                <a16:creationId xmlns:a16="http://schemas.microsoft.com/office/drawing/2014/main" id="{22AFF01C-B299-404E-B46D-3EFCA3361424}"/>
              </a:ext>
            </a:extLst>
          </p:cNvPr>
          <p:cNvSpPr txBox="1"/>
          <p:nvPr/>
        </p:nvSpPr>
        <p:spPr>
          <a:xfrm>
            <a:off x="132686" y="4167415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7</a:t>
            </a:r>
            <a:r>
              <a:rPr lang="fr-CA" sz="2400" b="1" baseline="30000" dirty="0">
                <a:solidFill>
                  <a:srgbClr val="C00000"/>
                </a:solidFill>
              </a:rPr>
              <a:t>0</a:t>
            </a:r>
            <a:r>
              <a:rPr lang="fr-CA" sz="2400" baseline="30000" dirty="0"/>
              <a:t> :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27FF107-1D2A-40B4-9B5E-5EE970C51050}"/>
              </a:ext>
            </a:extLst>
          </p:cNvPr>
          <p:cNvSpPr txBox="1"/>
          <p:nvPr/>
        </p:nvSpPr>
        <p:spPr>
          <a:xfrm>
            <a:off x="926481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4AE2E37-B495-45FA-98BB-12E8A473D868}"/>
              </a:ext>
            </a:extLst>
          </p:cNvPr>
          <p:cNvSpPr txBox="1"/>
          <p:nvPr/>
        </p:nvSpPr>
        <p:spPr>
          <a:xfrm>
            <a:off x="1279235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5112F783-D91D-4ECD-8518-4BCBEBB56D42}"/>
              </a:ext>
            </a:extLst>
          </p:cNvPr>
          <p:cNvSpPr txBox="1"/>
          <p:nvPr/>
        </p:nvSpPr>
        <p:spPr>
          <a:xfrm>
            <a:off x="1652928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7A862A5B-97BD-4ADD-934D-7058F80300B2}"/>
              </a:ext>
            </a:extLst>
          </p:cNvPr>
          <p:cNvSpPr txBox="1"/>
          <p:nvPr/>
        </p:nvSpPr>
        <p:spPr>
          <a:xfrm>
            <a:off x="2078463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0276D6F-2227-4349-9719-4A5CDEF39115}"/>
              </a:ext>
            </a:extLst>
          </p:cNvPr>
          <p:cNvSpPr txBox="1"/>
          <p:nvPr/>
        </p:nvSpPr>
        <p:spPr>
          <a:xfrm>
            <a:off x="2443174" y="3857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F879BD2-A084-433F-88DA-5BEAE8F944D6}"/>
              </a:ext>
            </a:extLst>
          </p:cNvPr>
          <p:cNvSpPr txBox="1"/>
          <p:nvPr/>
        </p:nvSpPr>
        <p:spPr>
          <a:xfrm>
            <a:off x="2839841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8731F11-4D45-40B6-8AC2-E337A1E9432F}"/>
              </a:ext>
            </a:extLst>
          </p:cNvPr>
          <p:cNvSpPr txBox="1"/>
          <p:nvPr/>
        </p:nvSpPr>
        <p:spPr>
          <a:xfrm>
            <a:off x="4606518" y="4144023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7</a:t>
            </a:r>
            <a:r>
              <a:rPr lang="fr-CA" sz="2400" b="1" baseline="30000" dirty="0">
                <a:solidFill>
                  <a:srgbClr val="C00000"/>
                </a:solidFill>
              </a:rPr>
              <a:t>1</a:t>
            </a:r>
            <a:r>
              <a:rPr lang="fr-CA" sz="2400" b="1" baseline="30000" dirty="0"/>
              <a:t> </a:t>
            </a:r>
            <a:r>
              <a:rPr lang="fr-CA" sz="2400" baseline="30000" dirty="0"/>
              <a:t>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06A468-6D21-4A6E-B2C4-CCE219CEA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9" y="1228255"/>
            <a:ext cx="8250825" cy="9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51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90266B-D4DD-432D-9A8A-D0547B05C69C}"/>
              </a:ext>
            </a:extLst>
          </p:cNvPr>
          <p:cNvSpPr txBox="1"/>
          <p:nvPr/>
        </p:nvSpPr>
        <p:spPr>
          <a:xfrm>
            <a:off x="315564" y="611332"/>
            <a:ext cx="85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Pour que </a:t>
            </a:r>
            <a:r>
              <a:rPr lang="fr-CA" sz="2400" b="1" i="1" dirty="0">
                <a:solidFill>
                  <a:srgbClr val="0070C0"/>
                </a:solidFill>
              </a:rPr>
              <a:t>P[1..i] </a:t>
            </a:r>
            <a:r>
              <a:rPr lang="fr-CA" sz="2400" b="1" dirty="0">
                <a:solidFill>
                  <a:srgbClr val="0070C0"/>
                </a:solidFill>
              </a:rPr>
              <a:t>s’aligne avec </a:t>
            </a:r>
            <a:r>
              <a:rPr lang="fr-CA" sz="2400" b="1" i="1" dirty="0">
                <a:solidFill>
                  <a:srgbClr val="0070C0"/>
                </a:solidFill>
              </a:rPr>
              <a:t>T[..j+1] </a:t>
            </a:r>
            <a:r>
              <a:rPr lang="fr-CA" sz="2400" b="1" dirty="0">
                <a:solidFill>
                  <a:srgbClr val="0070C0"/>
                </a:solidFill>
              </a:rPr>
              <a:t>à </a:t>
            </a:r>
            <a:r>
              <a:rPr lang="fr-CA" sz="2400" b="1" i="1" dirty="0">
                <a:solidFill>
                  <a:srgbClr val="0070C0"/>
                </a:solidFill>
              </a:rPr>
              <a:t>d</a:t>
            </a:r>
            <a:r>
              <a:rPr lang="fr-CA" sz="2400" b="1" dirty="0">
                <a:solidFill>
                  <a:srgbClr val="0070C0"/>
                </a:solidFill>
              </a:rPr>
              <a:t> erreurs près :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0EA9B-5DB1-4DCA-B9FD-45D87DF3B2D0}"/>
              </a:ext>
            </a:extLst>
          </p:cNvPr>
          <p:cNvSpPr/>
          <p:nvPr/>
        </p:nvSpPr>
        <p:spPr>
          <a:xfrm>
            <a:off x="899592" y="2708920"/>
            <a:ext cx="6768752" cy="2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E5CF2-A60D-4522-907C-00494F246ABF}"/>
              </a:ext>
            </a:extLst>
          </p:cNvPr>
          <p:cNvSpPr/>
          <p:nvPr/>
        </p:nvSpPr>
        <p:spPr>
          <a:xfrm>
            <a:off x="2127470" y="3189881"/>
            <a:ext cx="2660554" cy="231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62C6CC4-DF2C-49D8-800E-57F729D902A6}"/>
              </a:ext>
            </a:extLst>
          </p:cNvPr>
          <p:cNvCxnSpPr/>
          <p:nvPr/>
        </p:nvCxnSpPr>
        <p:spPr>
          <a:xfrm>
            <a:off x="3851920" y="319951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473D870-05A7-45C7-9D95-E1920D95610B}"/>
              </a:ext>
            </a:extLst>
          </p:cNvPr>
          <p:cNvCxnSpPr/>
          <p:nvPr/>
        </p:nvCxnSpPr>
        <p:spPr>
          <a:xfrm>
            <a:off x="4139952" y="3189881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5F70FA5B-0909-465B-B8CD-B507DB54C744}"/>
              </a:ext>
            </a:extLst>
          </p:cNvPr>
          <p:cNvSpPr txBox="1"/>
          <p:nvPr/>
        </p:nvSpPr>
        <p:spPr>
          <a:xfrm>
            <a:off x="3982174" y="3431393"/>
            <a:ext cx="25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AD14CFB-5A1F-442F-8E1F-45E523494404}"/>
              </a:ext>
            </a:extLst>
          </p:cNvPr>
          <p:cNvCxnSpPr>
            <a:cxnSpLocks/>
          </p:cNvCxnSpPr>
          <p:nvPr/>
        </p:nvCxnSpPr>
        <p:spPr>
          <a:xfrm flipV="1">
            <a:off x="442798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53CC7723-B108-4051-BDF0-C99F3A6F0E07}"/>
              </a:ext>
            </a:extLst>
          </p:cNvPr>
          <p:cNvCxnSpPr>
            <a:cxnSpLocks/>
          </p:cNvCxnSpPr>
          <p:nvPr/>
        </p:nvCxnSpPr>
        <p:spPr>
          <a:xfrm flipV="1">
            <a:off x="4156604" y="2715008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CDF10893-183D-4C9B-AEED-91237026EF21}"/>
              </a:ext>
            </a:extLst>
          </p:cNvPr>
          <p:cNvSpPr txBox="1"/>
          <p:nvPr/>
        </p:nvSpPr>
        <p:spPr>
          <a:xfrm flipH="1">
            <a:off x="3985171" y="2286904"/>
            <a:ext cx="34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j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2479A3E-2A8C-422F-BD69-FC4955F4527A}"/>
              </a:ext>
            </a:extLst>
          </p:cNvPr>
          <p:cNvCxnSpPr>
            <a:cxnSpLocks/>
          </p:cNvCxnSpPr>
          <p:nvPr/>
        </p:nvCxnSpPr>
        <p:spPr>
          <a:xfrm flipV="1">
            <a:off x="2339752" y="2708920"/>
            <a:ext cx="0" cy="2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52BB4F5-E7B2-4090-842D-0DDF4FE4E242}"/>
              </a:ext>
            </a:extLst>
          </p:cNvPr>
          <p:cNvSpPr/>
          <p:nvPr/>
        </p:nvSpPr>
        <p:spPr>
          <a:xfrm>
            <a:off x="2136588" y="3211766"/>
            <a:ext cx="2003363" cy="2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4A928A-A446-4573-84A0-A6BF8A56C869}"/>
              </a:ext>
            </a:extLst>
          </p:cNvPr>
          <p:cNvSpPr/>
          <p:nvPr/>
        </p:nvSpPr>
        <p:spPr>
          <a:xfrm>
            <a:off x="2107685" y="2724411"/>
            <a:ext cx="2032266" cy="21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FB7C8-94A6-448E-8BA3-C88E8C5DB532}"/>
              </a:ext>
            </a:extLst>
          </p:cNvPr>
          <p:cNvSpPr txBox="1"/>
          <p:nvPr/>
        </p:nvSpPr>
        <p:spPr>
          <a:xfrm>
            <a:off x="2621080" y="2864267"/>
            <a:ext cx="160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</a:t>
            </a:r>
            <a:r>
              <a:rPr lang="fr-CA" b="1" dirty="0"/>
              <a:t>≤ d-1 erreurs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FC38175-9128-45F5-AC80-D0AE1665FA2A}"/>
              </a:ext>
            </a:extLst>
          </p:cNvPr>
          <p:cNvCxnSpPr/>
          <p:nvPr/>
        </p:nvCxnSpPr>
        <p:spPr>
          <a:xfrm>
            <a:off x="3742795" y="4437112"/>
            <a:ext cx="6131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Tableau 96">
            <a:extLst>
              <a:ext uri="{FF2B5EF4-FFF2-40B4-BE49-F238E27FC236}">
                <a16:creationId xmlns:a16="http://schemas.microsoft.com/office/drawing/2014/main" id="{D686AFD6-7BDF-4AA9-93EA-F49E650FB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2802"/>
              </p:ext>
            </p:extLst>
          </p:nvPr>
        </p:nvGraphicFramePr>
        <p:xfrm>
          <a:off x="5340058" y="4201845"/>
          <a:ext cx="231009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5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99" name="ZoneTexte 98">
            <a:extLst>
              <a:ext uri="{FF2B5EF4-FFF2-40B4-BE49-F238E27FC236}">
                <a16:creationId xmlns:a16="http://schemas.microsoft.com/office/drawing/2014/main" id="{51426D31-354C-4953-9285-00F0036F6D2E}"/>
              </a:ext>
            </a:extLst>
          </p:cNvPr>
          <p:cNvSpPr txBox="1"/>
          <p:nvPr/>
        </p:nvSpPr>
        <p:spPr>
          <a:xfrm>
            <a:off x="5347597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EDDD6D6-1864-4CA3-862D-DCB0C1C4DA18}"/>
              </a:ext>
            </a:extLst>
          </p:cNvPr>
          <p:cNvSpPr txBox="1"/>
          <p:nvPr/>
        </p:nvSpPr>
        <p:spPr>
          <a:xfrm>
            <a:off x="5700351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29DEA51-20B5-41C9-A1A7-38A71AF36432}"/>
              </a:ext>
            </a:extLst>
          </p:cNvPr>
          <p:cNvSpPr txBox="1"/>
          <p:nvPr/>
        </p:nvSpPr>
        <p:spPr>
          <a:xfrm>
            <a:off x="6074044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624C1B7D-8CCA-4D49-BA46-3703B1FA7E37}"/>
              </a:ext>
            </a:extLst>
          </p:cNvPr>
          <p:cNvSpPr txBox="1"/>
          <p:nvPr/>
        </p:nvSpPr>
        <p:spPr>
          <a:xfrm>
            <a:off x="6499579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A8D0CE02-C3DC-418D-8EBB-5F27268CA194}"/>
              </a:ext>
            </a:extLst>
          </p:cNvPr>
          <p:cNvSpPr txBox="1"/>
          <p:nvPr/>
        </p:nvSpPr>
        <p:spPr>
          <a:xfrm>
            <a:off x="6864290" y="382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98DC5A18-6A48-4398-AB1E-DEA74CD3C1FB}"/>
              </a:ext>
            </a:extLst>
          </p:cNvPr>
          <p:cNvSpPr txBox="1"/>
          <p:nvPr/>
        </p:nvSpPr>
        <p:spPr>
          <a:xfrm>
            <a:off x="7260957" y="3810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7C0576F-F52F-4BF0-A790-368F84B91DB3}"/>
              </a:ext>
            </a:extLst>
          </p:cNvPr>
          <p:cNvSpPr txBox="1"/>
          <p:nvPr/>
        </p:nvSpPr>
        <p:spPr>
          <a:xfrm>
            <a:off x="312751" y="5335141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  <a:r>
              <a:rPr lang="fr-CA" sz="2400" baseline="-25000" dirty="0"/>
              <a:t>i </a:t>
            </a:r>
            <a:r>
              <a:rPr lang="fr-CA" sz="2400" dirty="0"/>
              <a:t>= </a:t>
            </a:r>
            <a:endParaRPr lang="fr-CA" sz="2400" i="1" dirty="0"/>
          </a:p>
        </p:txBody>
      </p:sp>
      <p:graphicFrame>
        <p:nvGraphicFramePr>
          <p:cNvPr id="122" name="Tableau 121">
            <a:extLst>
              <a:ext uri="{FF2B5EF4-FFF2-40B4-BE49-F238E27FC236}">
                <a16:creationId xmlns:a16="http://schemas.microsoft.com/office/drawing/2014/main" id="{62681302-C60C-4CFC-A4C0-69832737C7C6}"/>
              </a:ext>
            </a:extLst>
          </p:cNvPr>
          <p:cNvGraphicFramePr>
            <a:graphicFrameLocks noGrp="1"/>
          </p:cNvGraphicFramePr>
          <p:nvPr/>
        </p:nvGraphicFramePr>
        <p:xfrm>
          <a:off x="955703" y="5335141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123" name="ZoneTexte 122">
            <a:extLst>
              <a:ext uri="{FF2B5EF4-FFF2-40B4-BE49-F238E27FC236}">
                <a16:creationId xmlns:a16="http://schemas.microsoft.com/office/drawing/2014/main" id="{376FD5FE-FCB5-4943-825A-CC87526110D2}"/>
              </a:ext>
            </a:extLst>
          </p:cNvPr>
          <p:cNvSpPr txBox="1"/>
          <p:nvPr/>
        </p:nvSpPr>
        <p:spPr>
          <a:xfrm>
            <a:off x="955703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8C09BA3-F2A6-4BE7-BF2E-31530AE34BF7}"/>
              </a:ext>
            </a:extLst>
          </p:cNvPr>
          <p:cNvSpPr txBox="1"/>
          <p:nvPr/>
        </p:nvSpPr>
        <p:spPr>
          <a:xfrm>
            <a:off x="1308457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DC8AA427-07C9-4DA2-A145-80BBAD5F3BB0}"/>
              </a:ext>
            </a:extLst>
          </p:cNvPr>
          <p:cNvSpPr txBox="1"/>
          <p:nvPr/>
        </p:nvSpPr>
        <p:spPr>
          <a:xfrm>
            <a:off x="1682150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4738A931-915A-40BA-87AB-03F38FE9B8E2}"/>
              </a:ext>
            </a:extLst>
          </p:cNvPr>
          <p:cNvSpPr txBox="1"/>
          <p:nvPr/>
        </p:nvSpPr>
        <p:spPr>
          <a:xfrm>
            <a:off x="2107685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E90B2A9-9AA9-4464-BD76-08D3B935F4EC}"/>
              </a:ext>
            </a:extLst>
          </p:cNvPr>
          <p:cNvSpPr txBox="1"/>
          <p:nvPr/>
        </p:nvSpPr>
        <p:spPr>
          <a:xfrm>
            <a:off x="2472396" y="4978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D8A34F2D-6C34-4FA7-B21A-06FF0BFC2AD7}"/>
              </a:ext>
            </a:extLst>
          </p:cNvPr>
          <p:cNvSpPr txBox="1"/>
          <p:nvPr/>
        </p:nvSpPr>
        <p:spPr>
          <a:xfrm>
            <a:off x="2869063" y="4965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graphicFrame>
        <p:nvGraphicFramePr>
          <p:cNvPr id="130" name="Tableau 129">
            <a:extLst>
              <a:ext uri="{FF2B5EF4-FFF2-40B4-BE49-F238E27FC236}">
                <a16:creationId xmlns:a16="http://schemas.microsoft.com/office/drawing/2014/main" id="{16D9B4E0-FA27-42AC-9712-C8843C7F3283}"/>
              </a:ext>
            </a:extLst>
          </p:cNvPr>
          <p:cNvGraphicFramePr>
            <a:graphicFrameLocks noGrp="1"/>
          </p:cNvGraphicFramePr>
          <p:nvPr/>
        </p:nvGraphicFramePr>
        <p:xfrm>
          <a:off x="975487" y="6373780"/>
          <a:ext cx="23039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4">
                  <a:extLst>
                    <a:ext uri="{9D8B030D-6E8A-4147-A177-3AD203B41FA5}">
                      <a16:colId xmlns:a16="http://schemas.microsoft.com/office/drawing/2014/main" val="94355398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3023654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361096111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1767884070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902656634"/>
                    </a:ext>
                  </a:extLst>
                </a:gridCol>
                <a:gridCol w="383994">
                  <a:extLst>
                    <a:ext uri="{9D8B030D-6E8A-4147-A177-3AD203B41FA5}">
                      <a16:colId xmlns:a16="http://schemas.microsoft.com/office/drawing/2014/main" val="2412307107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0158"/>
                  </a:ext>
                </a:extLst>
              </a:tr>
            </a:tbl>
          </a:graphicData>
        </a:graphic>
      </p:graphicFrame>
      <p:sp>
        <p:nvSpPr>
          <p:cNvPr id="131" name="ZoneTexte 130">
            <a:extLst>
              <a:ext uri="{FF2B5EF4-FFF2-40B4-BE49-F238E27FC236}">
                <a16:creationId xmlns:a16="http://schemas.microsoft.com/office/drawing/2014/main" id="{A995B28D-5C8C-4662-AC8E-91940E5C9527}"/>
              </a:ext>
            </a:extLst>
          </p:cNvPr>
          <p:cNvSpPr txBox="1"/>
          <p:nvPr/>
        </p:nvSpPr>
        <p:spPr>
          <a:xfrm>
            <a:off x="218550" y="6300428"/>
            <a:ext cx="6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 =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2230E510-9FED-42BC-A099-37EC6C939B5D}"/>
              </a:ext>
            </a:extLst>
          </p:cNvPr>
          <p:cNvSpPr txBox="1"/>
          <p:nvPr/>
        </p:nvSpPr>
        <p:spPr>
          <a:xfrm>
            <a:off x="975487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99991043-359D-4C03-B05C-894731A0F17F}"/>
              </a:ext>
            </a:extLst>
          </p:cNvPr>
          <p:cNvSpPr txBox="1"/>
          <p:nvPr/>
        </p:nvSpPr>
        <p:spPr>
          <a:xfrm>
            <a:off x="1328241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F6340A3-83C5-4797-87D4-D23A277A0D84}"/>
              </a:ext>
            </a:extLst>
          </p:cNvPr>
          <p:cNvSpPr txBox="1"/>
          <p:nvPr/>
        </p:nvSpPr>
        <p:spPr>
          <a:xfrm>
            <a:off x="1701934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B0FCA458-4256-45B5-8270-FCD8E07F1289}"/>
              </a:ext>
            </a:extLst>
          </p:cNvPr>
          <p:cNvSpPr txBox="1"/>
          <p:nvPr/>
        </p:nvSpPr>
        <p:spPr>
          <a:xfrm>
            <a:off x="2127469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4DC4D56-8569-4795-9218-DB7E9F54F627}"/>
              </a:ext>
            </a:extLst>
          </p:cNvPr>
          <p:cNvSpPr txBox="1"/>
          <p:nvPr/>
        </p:nvSpPr>
        <p:spPr>
          <a:xfrm>
            <a:off x="2492180" y="60168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715E625F-C907-4262-BB94-AA67BE7F08DE}"/>
              </a:ext>
            </a:extLst>
          </p:cNvPr>
          <p:cNvSpPr txBox="1"/>
          <p:nvPr/>
        </p:nvSpPr>
        <p:spPr>
          <a:xfrm>
            <a:off x="2888847" y="6004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6CA253AB-4F7B-44C7-91A0-2562ED7ED8CC}"/>
              </a:ext>
            </a:extLst>
          </p:cNvPr>
          <p:cNvCxnSpPr>
            <a:cxnSpLocks/>
          </p:cNvCxnSpPr>
          <p:nvPr/>
        </p:nvCxnSpPr>
        <p:spPr>
          <a:xfrm>
            <a:off x="1835696" y="5812617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4842B911-BB0F-4D49-8518-9725C3A3AE89}"/>
              </a:ext>
            </a:extLst>
          </p:cNvPr>
          <p:cNvCxnSpPr>
            <a:cxnSpLocks/>
          </p:cNvCxnSpPr>
          <p:nvPr/>
        </p:nvCxnSpPr>
        <p:spPr>
          <a:xfrm>
            <a:off x="2267744" y="4717857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B5E1E419-D132-4083-9E2D-6F44681BA431}"/>
              </a:ext>
            </a:extLst>
          </p:cNvPr>
          <p:cNvCxnSpPr>
            <a:cxnSpLocks/>
          </p:cNvCxnSpPr>
          <p:nvPr/>
        </p:nvCxnSpPr>
        <p:spPr>
          <a:xfrm>
            <a:off x="2589559" y="3578949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00AC59F1-F0D3-4672-A369-6A85606D660A}"/>
              </a:ext>
            </a:extLst>
          </p:cNvPr>
          <p:cNvCxnSpPr>
            <a:cxnSpLocks/>
          </p:cNvCxnSpPr>
          <p:nvPr/>
        </p:nvCxnSpPr>
        <p:spPr>
          <a:xfrm>
            <a:off x="7020272" y="3550002"/>
            <a:ext cx="0" cy="307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56EC8F8D-BEA0-4B5A-B5A9-B578D1AD0E25}"/>
              </a:ext>
            </a:extLst>
          </p:cNvPr>
          <p:cNvGraphicFramePr>
            <a:graphicFrameLocks noGrp="1"/>
          </p:cNvGraphicFramePr>
          <p:nvPr/>
        </p:nvGraphicFramePr>
        <p:xfrm>
          <a:off x="918942" y="4236356"/>
          <a:ext cx="231009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5">
                  <a:extLst>
                    <a:ext uri="{9D8B030D-6E8A-4147-A177-3AD203B41FA5}">
                      <a16:colId xmlns:a16="http://schemas.microsoft.com/office/drawing/2014/main" val="889091740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33778493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2560814772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936408355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3543642937"/>
                    </a:ext>
                  </a:extLst>
                </a:gridCol>
                <a:gridCol w="385015">
                  <a:extLst>
                    <a:ext uri="{9D8B030D-6E8A-4147-A177-3AD203B41FA5}">
                      <a16:colId xmlns:a16="http://schemas.microsoft.com/office/drawing/2014/main" val="195883919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8712"/>
                  </a:ext>
                </a:extLst>
              </a:tr>
            </a:tbl>
          </a:graphicData>
        </a:graphic>
      </p:graphicFrame>
      <p:sp>
        <p:nvSpPr>
          <p:cNvPr id="73" name="ZoneTexte 72">
            <a:extLst>
              <a:ext uri="{FF2B5EF4-FFF2-40B4-BE49-F238E27FC236}">
                <a16:creationId xmlns:a16="http://schemas.microsoft.com/office/drawing/2014/main" id="{22AFF01C-B299-404E-B46D-3EFCA3361424}"/>
              </a:ext>
            </a:extLst>
          </p:cNvPr>
          <p:cNvSpPr txBox="1"/>
          <p:nvPr/>
        </p:nvSpPr>
        <p:spPr>
          <a:xfrm>
            <a:off x="132686" y="4167415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6</a:t>
            </a:r>
            <a:r>
              <a:rPr lang="fr-CA" sz="2400" b="1" baseline="30000" dirty="0">
                <a:solidFill>
                  <a:srgbClr val="C00000"/>
                </a:solidFill>
              </a:rPr>
              <a:t>0</a:t>
            </a:r>
            <a:r>
              <a:rPr lang="fr-CA" sz="2400" baseline="30000" dirty="0"/>
              <a:t> :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27FF107-1D2A-40B4-9B5E-5EE970C51050}"/>
              </a:ext>
            </a:extLst>
          </p:cNvPr>
          <p:cNvSpPr txBox="1"/>
          <p:nvPr/>
        </p:nvSpPr>
        <p:spPr>
          <a:xfrm>
            <a:off x="926481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6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4AE2E37-B495-45FA-98BB-12E8A473D868}"/>
              </a:ext>
            </a:extLst>
          </p:cNvPr>
          <p:cNvSpPr txBox="1"/>
          <p:nvPr/>
        </p:nvSpPr>
        <p:spPr>
          <a:xfrm>
            <a:off x="1279235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5112F783-D91D-4ECD-8518-4BCBEBB56D42}"/>
              </a:ext>
            </a:extLst>
          </p:cNvPr>
          <p:cNvSpPr txBox="1"/>
          <p:nvPr/>
        </p:nvSpPr>
        <p:spPr>
          <a:xfrm>
            <a:off x="1652928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7A862A5B-97BD-4ADD-934D-7058F80300B2}"/>
              </a:ext>
            </a:extLst>
          </p:cNvPr>
          <p:cNvSpPr txBox="1"/>
          <p:nvPr/>
        </p:nvSpPr>
        <p:spPr>
          <a:xfrm>
            <a:off x="2078463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0276D6F-2227-4349-9719-4A5CDEF39115}"/>
              </a:ext>
            </a:extLst>
          </p:cNvPr>
          <p:cNvSpPr txBox="1"/>
          <p:nvPr/>
        </p:nvSpPr>
        <p:spPr>
          <a:xfrm>
            <a:off x="2443174" y="3857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F879BD2-A084-433F-88DA-5BEAE8F944D6}"/>
              </a:ext>
            </a:extLst>
          </p:cNvPr>
          <p:cNvSpPr txBox="1"/>
          <p:nvPr/>
        </p:nvSpPr>
        <p:spPr>
          <a:xfrm>
            <a:off x="2839841" y="3844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8731F11-4D45-40B6-8AC2-E337A1E9432F}"/>
              </a:ext>
            </a:extLst>
          </p:cNvPr>
          <p:cNvSpPr txBox="1"/>
          <p:nvPr/>
        </p:nvSpPr>
        <p:spPr>
          <a:xfrm>
            <a:off x="4606518" y="4144023"/>
            <a:ext cx="7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E</a:t>
            </a:r>
            <a:r>
              <a:rPr lang="fr-CA" sz="2400" b="1" baseline="-25000" dirty="0">
                <a:solidFill>
                  <a:srgbClr val="0070C0"/>
                </a:solidFill>
              </a:rPr>
              <a:t>7</a:t>
            </a:r>
            <a:r>
              <a:rPr lang="fr-CA" sz="2400" b="1" baseline="30000" dirty="0">
                <a:solidFill>
                  <a:srgbClr val="C00000"/>
                </a:solidFill>
              </a:rPr>
              <a:t>1</a:t>
            </a:r>
            <a:r>
              <a:rPr lang="fr-CA" sz="2400" b="1" baseline="30000" dirty="0"/>
              <a:t> </a:t>
            </a:r>
            <a:r>
              <a:rPr lang="fr-CA" sz="2400" baseline="30000" dirty="0"/>
              <a:t>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F3BAF1-2E43-495B-A961-9A02A9BB4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0" y="1236520"/>
            <a:ext cx="8333820" cy="900673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5353D431-F904-4059-84FB-4A9110041E56}"/>
              </a:ext>
            </a:extLst>
          </p:cNvPr>
          <p:cNvSpPr txBox="1"/>
          <p:nvPr/>
        </p:nvSpPr>
        <p:spPr>
          <a:xfrm>
            <a:off x="4309371" y="2271413"/>
            <a:ext cx="59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j+1</a:t>
            </a:r>
          </a:p>
        </p:txBody>
      </p:sp>
    </p:spTree>
    <p:extLst>
      <p:ext uri="{BB962C8B-B14F-4D97-AF65-F5344CB8AC3E}">
        <p14:creationId xmlns:p14="http://schemas.microsoft.com/office/powerpoint/2010/main" val="2946911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E7B66A-28DD-42CA-82BC-582D08EC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4" y="332656"/>
            <a:ext cx="8250090" cy="62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5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1ECC688-BA38-48D1-8681-4A81AB3D1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77172"/>
            <a:ext cx="8316921" cy="7920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07C096-955F-4EFB-A9C1-76DEBFE5A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0560"/>
            <a:ext cx="4968552" cy="10257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E98344-EB99-4B5F-83D1-E339FFB28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" y="1484784"/>
            <a:ext cx="8295317" cy="1944216"/>
          </a:xfrm>
          <a:prstGeom prst="rect">
            <a:avLst/>
          </a:prstGeom>
        </p:spPr>
      </p:pic>
      <p:sp>
        <p:nvSpPr>
          <p:cNvPr id="27" name="Titre 26">
            <a:extLst>
              <a:ext uri="{FF2B5EF4-FFF2-40B4-BE49-F238E27FC236}">
                <a16:creationId xmlns:a16="http://schemas.microsoft.com/office/drawing/2014/main" id="{2A3CB26C-AE9B-42E7-BFB8-21E41739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94737"/>
          </a:xfrm>
        </p:spPr>
        <p:txBody>
          <a:bodyPr>
            <a:normAutofit/>
          </a:bodyPr>
          <a:lstStyle/>
          <a:p>
            <a:r>
              <a:rPr lang="fr-CA" sz="3200" dirty="0">
                <a:solidFill>
                  <a:srgbClr val="C00000"/>
                </a:solidFill>
              </a:rPr>
              <a:t>Algorithme Shift-Or pour la recherche exacte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4F679E-E72E-0EDA-7691-59DBF09B3F2A}"/>
              </a:ext>
            </a:extLst>
          </p:cNvPr>
          <p:cNvSpPr txBox="1"/>
          <p:nvPr/>
        </p:nvSpPr>
        <p:spPr>
          <a:xfrm>
            <a:off x="6012160" y="3972253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Ici b=1 </a:t>
            </a:r>
          </a:p>
        </p:txBody>
      </p:sp>
    </p:spTree>
    <p:extLst>
      <p:ext uri="{BB962C8B-B14F-4D97-AF65-F5344CB8AC3E}">
        <p14:creationId xmlns:p14="http://schemas.microsoft.com/office/powerpoint/2010/main" val="76033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F0C1FC5-4E9D-4C4A-A943-2A08990E744E}"/>
              </a:ext>
            </a:extLst>
          </p:cNvPr>
          <p:cNvSpPr txBox="1"/>
          <p:nvPr/>
        </p:nvSpPr>
        <p:spPr>
          <a:xfrm>
            <a:off x="971600" y="34996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2BA750-436D-4FFC-9219-7E4FCC5A42CB}"/>
              </a:ext>
            </a:extLst>
          </p:cNvPr>
          <p:cNvSpPr txBox="1"/>
          <p:nvPr/>
        </p:nvSpPr>
        <p:spPr>
          <a:xfrm>
            <a:off x="1475656" y="34996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33BBDF-A3A9-4FD9-9D75-760F584956D2}"/>
              </a:ext>
            </a:extLst>
          </p:cNvPr>
          <p:cNvSpPr txBox="1"/>
          <p:nvPr/>
        </p:nvSpPr>
        <p:spPr>
          <a:xfrm>
            <a:off x="1979712" y="34996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FDA0BE-6AC4-488B-8843-0C043F2CD45E}"/>
              </a:ext>
            </a:extLst>
          </p:cNvPr>
          <p:cNvSpPr txBox="1"/>
          <p:nvPr/>
        </p:nvSpPr>
        <p:spPr>
          <a:xfrm>
            <a:off x="2483768" y="34996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4159DB-A80B-4935-AECB-756BDEE40C9C}"/>
              </a:ext>
            </a:extLst>
          </p:cNvPr>
          <p:cNvSpPr txBox="1"/>
          <p:nvPr/>
        </p:nvSpPr>
        <p:spPr>
          <a:xfrm>
            <a:off x="2987824" y="349969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70507" y="23448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C6B043F-40AE-4613-9DCB-89E1810E668B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48421D2-335D-456D-B99C-83591F5CFCA6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042E2AB-BAAF-4921-8BFC-C4F1DA5AF4F9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809183D-DBBE-43A6-A853-8709F12B5DCF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CA50EB6-C017-49EE-9883-57F402C5D597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DC62BDD-FCFA-455A-9B66-04319C0A8AB4}"/>
              </a:ext>
            </a:extLst>
          </p:cNvPr>
          <p:cNvSpPr txBox="1"/>
          <p:nvPr/>
        </p:nvSpPr>
        <p:spPr>
          <a:xfrm>
            <a:off x="978577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55259B3-8878-4E37-8BF9-E7D865209BA0}"/>
              </a:ext>
            </a:extLst>
          </p:cNvPr>
          <p:cNvSpPr txBox="1"/>
          <p:nvPr/>
        </p:nvSpPr>
        <p:spPr>
          <a:xfrm>
            <a:off x="1986689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DC343A6-EC72-4BA2-A1B6-475BAC9BB091}"/>
              </a:ext>
            </a:extLst>
          </p:cNvPr>
          <p:cNvSpPr txBox="1"/>
          <p:nvPr/>
        </p:nvSpPr>
        <p:spPr>
          <a:xfrm>
            <a:off x="2490745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9645672-F3C2-48EA-8AE7-72E1D51D84D3}"/>
              </a:ext>
            </a:extLst>
          </p:cNvPr>
          <p:cNvSpPr txBox="1"/>
          <p:nvPr/>
        </p:nvSpPr>
        <p:spPr>
          <a:xfrm>
            <a:off x="299480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F1C6E8B-5DDB-4B9F-9832-B681D496F1B6}"/>
              </a:ext>
            </a:extLst>
          </p:cNvPr>
          <p:cNvSpPr txBox="1"/>
          <p:nvPr/>
        </p:nvSpPr>
        <p:spPr>
          <a:xfrm>
            <a:off x="148961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636D764-C54F-4DCC-8F6E-B68D11A1E169}"/>
              </a:ext>
            </a:extLst>
          </p:cNvPr>
          <p:cNvSpPr txBox="1"/>
          <p:nvPr/>
        </p:nvSpPr>
        <p:spPr>
          <a:xfrm>
            <a:off x="3503100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6502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F38ED8A-8512-4EB3-9385-94655D3CD6E7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9DC0BAC-4D93-4869-985C-32BE441CB460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B9EA67B-084E-45EF-9171-2E1F57A4F83A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462B306-FF3F-4FDC-A381-09AE3002A445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BBC2EAA-6B36-435C-AC4E-4BC59B5E6A6E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33CF533-9EBE-41EC-9ACC-95F470AFF6DB}"/>
              </a:ext>
            </a:extLst>
          </p:cNvPr>
          <p:cNvSpPr txBox="1"/>
          <p:nvPr/>
        </p:nvSpPr>
        <p:spPr>
          <a:xfrm>
            <a:off x="3503100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50D21ACC-D702-4473-8E21-9D89F785FC3F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DFE51C7-A4F0-455D-845E-863FE69D4E3C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F44FF411-4B2A-444B-A6AC-08D9B65CE222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5AB8538-E09C-43F3-8038-892C987E3810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5C21939-92DE-4F21-8FC7-1E875D6B0A8C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5EFE67FF-015D-4B08-A9AF-D1DC692F3E67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C3D66FB-F2CA-4386-A38C-D34FC65CEC22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4DB8907-32A9-4785-94CA-EBCBE77D49EF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B22EA57-5EA4-490C-9DF0-68EE7546C5A7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E38FE11D-0D4B-4924-97D8-0CA7BF997F53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4632934-084C-41E5-83A7-24BFCE7017DF}"/>
              </a:ext>
            </a:extLst>
          </p:cNvPr>
          <p:cNvSpPr txBox="1"/>
          <p:nvPr/>
        </p:nvSpPr>
        <p:spPr>
          <a:xfrm>
            <a:off x="3485468" y="1379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CD5427E-2C62-440C-918B-0C1A28B1ACC1}"/>
              </a:ext>
            </a:extLst>
          </p:cNvPr>
          <p:cNvSpPr txBox="1"/>
          <p:nvPr/>
        </p:nvSpPr>
        <p:spPr>
          <a:xfrm>
            <a:off x="1986689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A018D6A-2E54-497D-BBE1-53FDB4476B9F}"/>
              </a:ext>
            </a:extLst>
          </p:cNvPr>
          <p:cNvSpPr txBox="1"/>
          <p:nvPr/>
        </p:nvSpPr>
        <p:spPr>
          <a:xfrm>
            <a:off x="2490745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A3AFB48-20A0-42CC-B71B-C6A9DAE86465}"/>
              </a:ext>
            </a:extLst>
          </p:cNvPr>
          <p:cNvSpPr txBox="1"/>
          <p:nvPr/>
        </p:nvSpPr>
        <p:spPr>
          <a:xfrm>
            <a:off x="299480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FF02CD9-6C0B-4389-A538-E1FCCA57A629}"/>
              </a:ext>
            </a:extLst>
          </p:cNvPr>
          <p:cNvSpPr txBox="1"/>
          <p:nvPr/>
        </p:nvSpPr>
        <p:spPr>
          <a:xfrm>
            <a:off x="148961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3AD34E-203E-76F2-C2F6-A2D59B56FF9D}"/>
              </a:ext>
            </a:extLst>
          </p:cNvPr>
          <p:cNvSpPr txBox="1"/>
          <p:nvPr/>
        </p:nvSpPr>
        <p:spPr>
          <a:xfrm>
            <a:off x="2970507" y="23448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465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234EC3D2-E9D6-4FE9-9CA8-35EB03A73BFE}"/>
              </a:ext>
            </a:extLst>
          </p:cNvPr>
          <p:cNvSpPr txBox="1"/>
          <p:nvPr/>
        </p:nvSpPr>
        <p:spPr>
          <a:xfrm>
            <a:off x="1475656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128C7-6939-4635-94F9-27E213530431}"/>
              </a:ext>
            </a:extLst>
          </p:cNvPr>
          <p:cNvSpPr txBox="1"/>
          <p:nvPr/>
        </p:nvSpPr>
        <p:spPr>
          <a:xfrm>
            <a:off x="1979712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A7B650-E154-4B87-AE7A-D0289BF47EB2}"/>
              </a:ext>
            </a:extLst>
          </p:cNvPr>
          <p:cNvSpPr txBox="1"/>
          <p:nvPr/>
        </p:nvSpPr>
        <p:spPr>
          <a:xfrm>
            <a:off x="2483768" y="3104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6864A-E711-46CE-9D5C-8FAE0B797364}"/>
              </a:ext>
            </a:extLst>
          </p:cNvPr>
          <p:cNvSpPr txBox="1"/>
          <p:nvPr/>
        </p:nvSpPr>
        <p:spPr>
          <a:xfrm>
            <a:off x="2987824" y="3104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9E4F2-027F-4881-BFA5-6B651C390599}"/>
              </a:ext>
            </a:extLst>
          </p:cNvPr>
          <p:cNvSpPr txBox="1"/>
          <p:nvPr/>
        </p:nvSpPr>
        <p:spPr>
          <a:xfrm>
            <a:off x="1954248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B1BDD2-42BC-4E30-A79A-D46A6D7894BE}"/>
              </a:ext>
            </a:extLst>
          </p:cNvPr>
          <p:cNvSpPr txBox="1"/>
          <p:nvPr/>
        </p:nvSpPr>
        <p:spPr>
          <a:xfrm>
            <a:off x="2458304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D1ED6-F846-4917-82AF-899869D5A310}"/>
              </a:ext>
            </a:extLst>
          </p:cNvPr>
          <p:cNvSpPr txBox="1"/>
          <p:nvPr/>
        </p:nvSpPr>
        <p:spPr>
          <a:xfrm>
            <a:off x="2962360" y="2698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35704C-1ED9-4804-AD69-8BA38628F35E}"/>
              </a:ext>
            </a:extLst>
          </p:cNvPr>
          <p:cNvSpPr txBox="1"/>
          <p:nvPr/>
        </p:nvSpPr>
        <p:spPr>
          <a:xfrm>
            <a:off x="2443131" y="23190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99C7C8-C924-4920-B48C-C53B072F6C79}"/>
              </a:ext>
            </a:extLst>
          </p:cNvPr>
          <p:cNvSpPr txBox="1"/>
          <p:nvPr/>
        </p:nvSpPr>
        <p:spPr>
          <a:xfrm>
            <a:off x="2962360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96295D-8580-4BAB-8C33-45FCB5A2C5DD}"/>
              </a:ext>
            </a:extLst>
          </p:cNvPr>
          <p:cNvSpPr txBox="1"/>
          <p:nvPr/>
        </p:nvSpPr>
        <p:spPr>
          <a:xfrm>
            <a:off x="2958407" y="19553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F38ED8A-8512-4EB3-9385-94655D3CD6E7}"/>
              </a:ext>
            </a:extLst>
          </p:cNvPr>
          <p:cNvSpPr txBox="1"/>
          <p:nvPr/>
        </p:nvSpPr>
        <p:spPr>
          <a:xfrm>
            <a:off x="971600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9DC0BAC-4D93-4869-985C-32BE441CB460}"/>
              </a:ext>
            </a:extLst>
          </p:cNvPr>
          <p:cNvSpPr txBox="1"/>
          <p:nvPr/>
        </p:nvSpPr>
        <p:spPr>
          <a:xfrm>
            <a:off x="1475656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B9EA67B-084E-45EF-9171-2E1F57A4F83A}"/>
              </a:ext>
            </a:extLst>
          </p:cNvPr>
          <p:cNvSpPr txBox="1"/>
          <p:nvPr/>
        </p:nvSpPr>
        <p:spPr>
          <a:xfrm>
            <a:off x="1979712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462B306-FF3F-4FDC-A381-09AE3002A445}"/>
              </a:ext>
            </a:extLst>
          </p:cNvPr>
          <p:cNvSpPr txBox="1"/>
          <p:nvPr/>
        </p:nvSpPr>
        <p:spPr>
          <a:xfrm>
            <a:off x="2483768" y="1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BBC2EAA-6B36-435C-AC4E-4BC59B5E6A6E}"/>
              </a:ext>
            </a:extLst>
          </p:cNvPr>
          <p:cNvSpPr txBox="1"/>
          <p:nvPr/>
        </p:nvSpPr>
        <p:spPr>
          <a:xfrm>
            <a:off x="2987824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33CF533-9EBE-41EC-9ACC-95F470AFF6DB}"/>
              </a:ext>
            </a:extLst>
          </p:cNvPr>
          <p:cNvSpPr txBox="1"/>
          <p:nvPr/>
        </p:nvSpPr>
        <p:spPr>
          <a:xfrm>
            <a:off x="3503100" y="10677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50D21ACC-D702-4473-8E21-9D89F785FC3F}"/>
              </a:ext>
            </a:extLst>
          </p:cNvPr>
          <p:cNvSpPr txBox="1"/>
          <p:nvPr/>
        </p:nvSpPr>
        <p:spPr>
          <a:xfrm>
            <a:off x="3478718" y="19669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DFE51C7-A4F0-455D-845E-863FE69D4E3C}"/>
              </a:ext>
            </a:extLst>
          </p:cNvPr>
          <p:cNvSpPr txBox="1"/>
          <p:nvPr/>
        </p:nvSpPr>
        <p:spPr>
          <a:xfrm>
            <a:off x="3478718" y="15968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F44FF411-4B2A-444B-A6AC-08D9B65CE222}"/>
              </a:ext>
            </a:extLst>
          </p:cNvPr>
          <p:cNvSpPr txBox="1"/>
          <p:nvPr/>
        </p:nvSpPr>
        <p:spPr>
          <a:xfrm>
            <a:off x="3492809" y="2310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b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5AB8538-E09C-43F3-8038-892C987E3810}"/>
              </a:ext>
            </a:extLst>
          </p:cNvPr>
          <p:cNvSpPr txBox="1"/>
          <p:nvPr/>
        </p:nvSpPr>
        <p:spPr>
          <a:xfrm>
            <a:off x="3466416" y="26983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5C21939-92DE-4F21-8FC7-1E875D6B0A8C}"/>
              </a:ext>
            </a:extLst>
          </p:cNvPr>
          <p:cNvSpPr txBox="1"/>
          <p:nvPr/>
        </p:nvSpPr>
        <p:spPr>
          <a:xfrm>
            <a:off x="3465163" y="308288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5EFE67FF-015D-4B08-A9AF-D1DC692F3E67}"/>
              </a:ext>
            </a:extLst>
          </p:cNvPr>
          <p:cNvSpPr txBox="1"/>
          <p:nvPr/>
        </p:nvSpPr>
        <p:spPr>
          <a:xfrm>
            <a:off x="3848186" y="162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C3D66FB-F2CA-4386-A38C-D34FC65CEC22}"/>
              </a:ext>
            </a:extLst>
          </p:cNvPr>
          <p:cNvSpPr txBox="1"/>
          <p:nvPr/>
        </p:nvSpPr>
        <p:spPr>
          <a:xfrm>
            <a:off x="3844093" y="1997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4DB8907-32A9-4785-94CA-EBCBE77D49EF}"/>
              </a:ext>
            </a:extLst>
          </p:cNvPr>
          <p:cNvSpPr txBox="1"/>
          <p:nvPr/>
        </p:nvSpPr>
        <p:spPr>
          <a:xfrm>
            <a:off x="3844233" y="2332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B22EA57-5EA4-490C-9DF0-68EE7546C5A7}"/>
              </a:ext>
            </a:extLst>
          </p:cNvPr>
          <p:cNvSpPr txBox="1"/>
          <p:nvPr/>
        </p:nvSpPr>
        <p:spPr>
          <a:xfrm>
            <a:off x="3840768" y="2718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E38FE11D-0D4B-4924-97D8-0CA7BF997F53}"/>
              </a:ext>
            </a:extLst>
          </p:cNvPr>
          <p:cNvSpPr txBox="1"/>
          <p:nvPr/>
        </p:nvSpPr>
        <p:spPr>
          <a:xfrm>
            <a:off x="3832620" y="3082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F4A6955-AE30-43C9-BA21-5771A8F029D0}"/>
              </a:ext>
            </a:extLst>
          </p:cNvPr>
          <p:cNvSpPr txBox="1"/>
          <p:nvPr/>
        </p:nvSpPr>
        <p:spPr>
          <a:xfrm>
            <a:off x="5796136" y="1641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1644122-63E0-43A9-A155-B2D12DB83772}"/>
              </a:ext>
            </a:extLst>
          </p:cNvPr>
          <p:cNvSpPr txBox="1"/>
          <p:nvPr/>
        </p:nvSpPr>
        <p:spPr>
          <a:xfrm>
            <a:off x="6300192" y="1641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4425637-19E1-4442-8298-5BCE16033A5E}"/>
              </a:ext>
            </a:extLst>
          </p:cNvPr>
          <p:cNvSpPr txBox="1"/>
          <p:nvPr/>
        </p:nvSpPr>
        <p:spPr>
          <a:xfrm>
            <a:off x="6804248" y="1641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37EE78C-4963-4DA5-9F74-AD74C07CCFF2}"/>
              </a:ext>
            </a:extLst>
          </p:cNvPr>
          <p:cNvSpPr txBox="1"/>
          <p:nvPr/>
        </p:nvSpPr>
        <p:spPr>
          <a:xfrm>
            <a:off x="5299058" y="1641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FF3F5E3-C9A7-45DD-A817-1104BCA736C8}"/>
              </a:ext>
            </a:extLst>
          </p:cNvPr>
          <p:cNvSpPr txBox="1"/>
          <p:nvPr/>
        </p:nvSpPr>
        <p:spPr>
          <a:xfrm>
            <a:off x="7294915" y="1625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22EEF70-8080-4012-BA89-CB34C9591EFF}"/>
              </a:ext>
            </a:extLst>
          </p:cNvPr>
          <p:cNvSpPr txBox="1"/>
          <p:nvPr/>
        </p:nvSpPr>
        <p:spPr>
          <a:xfrm>
            <a:off x="5796136" y="2182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F36D879-87EB-4FB9-AB01-1F6F0C9FED0D}"/>
              </a:ext>
            </a:extLst>
          </p:cNvPr>
          <p:cNvSpPr txBox="1"/>
          <p:nvPr/>
        </p:nvSpPr>
        <p:spPr>
          <a:xfrm>
            <a:off x="6300192" y="2182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9A41C8F-B662-4F61-A8C0-8593F49E00D8}"/>
              </a:ext>
            </a:extLst>
          </p:cNvPr>
          <p:cNvSpPr txBox="1"/>
          <p:nvPr/>
        </p:nvSpPr>
        <p:spPr>
          <a:xfrm>
            <a:off x="6804248" y="2182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4A0543F-CC6D-4C93-842D-410B6D1E627D}"/>
              </a:ext>
            </a:extLst>
          </p:cNvPr>
          <p:cNvSpPr txBox="1"/>
          <p:nvPr/>
        </p:nvSpPr>
        <p:spPr>
          <a:xfrm>
            <a:off x="5299058" y="2182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EA88531-C05B-4B0B-8C01-C637E5DF36AA}"/>
              </a:ext>
            </a:extLst>
          </p:cNvPr>
          <p:cNvSpPr txBox="1"/>
          <p:nvPr/>
        </p:nvSpPr>
        <p:spPr>
          <a:xfrm>
            <a:off x="7294915" y="2166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A6FCB61-C3AE-4F56-9DF1-D13070506710}"/>
              </a:ext>
            </a:extLst>
          </p:cNvPr>
          <p:cNvCxnSpPr/>
          <p:nvPr/>
        </p:nvCxnSpPr>
        <p:spPr>
          <a:xfrm>
            <a:off x="5076056" y="2636912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33AA7226-B60D-48F8-A591-0D57DF14E905}"/>
              </a:ext>
            </a:extLst>
          </p:cNvPr>
          <p:cNvSpPr txBox="1"/>
          <p:nvPr/>
        </p:nvSpPr>
        <p:spPr>
          <a:xfrm>
            <a:off x="4941102" y="1949407"/>
            <a:ext cx="23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V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C87301B-9539-4D41-A76C-0E304C56B133}"/>
              </a:ext>
            </a:extLst>
          </p:cNvPr>
          <p:cNvSpPr txBox="1"/>
          <p:nvPr/>
        </p:nvSpPr>
        <p:spPr>
          <a:xfrm>
            <a:off x="5061965" y="2713555"/>
            <a:ext cx="23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=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DC552C6-8C4F-456A-BC23-7504DFD4230A}"/>
              </a:ext>
            </a:extLst>
          </p:cNvPr>
          <p:cNvSpPr txBox="1"/>
          <p:nvPr/>
        </p:nvSpPr>
        <p:spPr>
          <a:xfrm>
            <a:off x="5815374" y="2735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661E2C8-78F2-4943-AA1F-8C91AA2EC568}"/>
              </a:ext>
            </a:extLst>
          </p:cNvPr>
          <p:cNvSpPr txBox="1"/>
          <p:nvPr/>
        </p:nvSpPr>
        <p:spPr>
          <a:xfrm>
            <a:off x="6319430" y="2735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06A653E-3F77-4341-BA3A-DB6F1E528B71}"/>
              </a:ext>
            </a:extLst>
          </p:cNvPr>
          <p:cNvSpPr txBox="1"/>
          <p:nvPr/>
        </p:nvSpPr>
        <p:spPr>
          <a:xfrm>
            <a:off x="6823486" y="2735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91E8AFD-EF3B-4F05-913F-063C2CA6D95E}"/>
              </a:ext>
            </a:extLst>
          </p:cNvPr>
          <p:cNvSpPr txBox="1"/>
          <p:nvPr/>
        </p:nvSpPr>
        <p:spPr>
          <a:xfrm>
            <a:off x="5318296" y="2735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3A6753E-1749-4C0D-9A33-BC0AFABFD354}"/>
              </a:ext>
            </a:extLst>
          </p:cNvPr>
          <p:cNvSpPr txBox="1"/>
          <p:nvPr/>
        </p:nvSpPr>
        <p:spPr>
          <a:xfrm>
            <a:off x="7314153" y="2719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E8C15E2-E2B9-49E9-956A-07536A98934D}"/>
              </a:ext>
            </a:extLst>
          </p:cNvPr>
          <p:cNvSpPr txBox="1"/>
          <p:nvPr/>
        </p:nvSpPr>
        <p:spPr>
          <a:xfrm>
            <a:off x="2037174" y="3611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F916703-C7B4-4C7F-9FB8-CA1A894A7447}"/>
              </a:ext>
            </a:extLst>
          </p:cNvPr>
          <p:cNvSpPr txBox="1"/>
          <p:nvPr/>
        </p:nvSpPr>
        <p:spPr>
          <a:xfrm>
            <a:off x="2541230" y="3611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517F631-E379-4926-953B-49DAE51A0DD5}"/>
              </a:ext>
            </a:extLst>
          </p:cNvPr>
          <p:cNvSpPr txBox="1"/>
          <p:nvPr/>
        </p:nvSpPr>
        <p:spPr>
          <a:xfrm>
            <a:off x="3045286" y="3611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AE2E06C-6347-47A9-B4E9-5D518D1318AA}"/>
              </a:ext>
            </a:extLst>
          </p:cNvPr>
          <p:cNvSpPr txBox="1"/>
          <p:nvPr/>
        </p:nvSpPr>
        <p:spPr>
          <a:xfrm>
            <a:off x="1540096" y="3611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91609E8-E172-4C2D-9E7B-A51B90F7EF11}"/>
              </a:ext>
            </a:extLst>
          </p:cNvPr>
          <p:cNvSpPr txBox="1"/>
          <p:nvPr/>
        </p:nvSpPr>
        <p:spPr>
          <a:xfrm>
            <a:off x="3535953" y="35953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16F52C8-52AF-4FF0-ADEF-27C8204DE8B4}"/>
              </a:ext>
            </a:extLst>
          </p:cNvPr>
          <p:cNvSpPr txBox="1"/>
          <p:nvPr/>
        </p:nvSpPr>
        <p:spPr>
          <a:xfrm>
            <a:off x="3485468" y="1379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B71920E-A8E9-473B-B108-EE2710B77539}"/>
              </a:ext>
            </a:extLst>
          </p:cNvPr>
          <p:cNvSpPr txBox="1"/>
          <p:nvPr/>
        </p:nvSpPr>
        <p:spPr>
          <a:xfrm>
            <a:off x="1986689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E7909B4-C2C3-40E4-B61B-AFB2A58FB0D3}"/>
              </a:ext>
            </a:extLst>
          </p:cNvPr>
          <p:cNvSpPr txBox="1"/>
          <p:nvPr/>
        </p:nvSpPr>
        <p:spPr>
          <a:xfrm>
            <a:off x="2490745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5B5C194-7C6E-45C7-A1D8-3F17EF6FF266}"/>
              </a:ext>
            </a:extLst>
          </p:cNvPr>
          <p:cNvSpPr txBox="1"/>
          <p:nvPr/>
        </p:nvSpPr>
        <p:spPr>
          <a:xfrm>
            <a:off x="299480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EB79E35-4050-4FC3-93D8-9836E54392DA}"/>
              </a:ext>
            </a:extLst>
          </p:cNvPr>
          <p:cNvSpPr txBox="1"/>
          <p:nvPr/>
        </p:nvSpPr>
        <p:spPr>
          <a:xfrm>
            <a:off x="1489611" y="1395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36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E1CDE6-E9EE-405C-A344-D70B7F06B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3672408"/>
          </a:xfrm>
        </p:spPr>
        <p:txBody>
          <a:bodyPr>
            <a:normAutofit/>
          </a:bodyPr>
          <a:lstStyle/>
          <a:p>
            <a:r>
              <a:rPr lang="fr-CA" dirty="0"/>
              <a:t>Exemple complet;</a:t>
            </a:r>
          </a:p>
          <a:p>
            <a:pPr>
              <a:buFont typeface="Symbol" panose="05050102010706020507" pitchFamily="18" charset="2"/>
              <a:buChar char="S"/>
            </a:pPr>
            <a:r>
              <a:rPr lang="fr-CA" i="1" dirty="0"/>
              <a:t>= {a, b, c, d}, P = </a:t>
            </a:r>
            <a:r>
              <a:rPr lang="fr-CA" i="1" dirty="0" err="1"/>
              <a:t>abbac</a:t>
            </a:r>
            <a:r>
              <a:rPr lang="fr-CA" i="1" dirty="0"/>
              <a:t>, T = </a:t>
            </a:r>
            <a:r>
              <a:rPr lang="fr-CA" i="1" dirty="0" err="1"/>
              <a:t>abbabbac</a:t>
            </a:r>
            <a:endParaRPr lang="fr-CA" i="1" dirty="0"/>
          </a:p>
          <a:p>
            <a:pPr>
              <a:buFont typeface="Symbol" panose="05050102010706020507" pitchFamily="18" charset="2"/>
              <a:buChar char="S"/>
            </a:pPr>
            <a:endParaRPr lang="fr-CA" i="1" dirty="0"/>
          </a:p>
          <a:p>
            <a:pPr>
              <a:buFont typeface="Symbol" panose="05050102010706020507" pitchFamily="18" charset="2"/>
              <a:buChar char="S"/>
            </a:pPr>
            <a:endParaRPr lang="fr-CA" i="1" dirty="0"/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CA" dirty="0"/>
              <a:t>États successifs de la recherche dans T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F2CFA5-E5D6-4006-91AD-E88263390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844824"/>
            <a:ext cx="5544616" cy="1348058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ACB6631-6207-4B22-A136-AD5015BF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08454"/>
              </p:ext>
            </p:extLst>
          </p:nvPr>
        </p:nvGraphicFramePr>
        <p:xfrm>
          <a:off x="287523" y="4466472"/>
          <a:ext cx="8568950" cy="112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">
                  <a:extLst>
                    <a:ext uri="{9D8B030D-6E8A-4147-A177-3AD203B41FA5}">
                      <a16:colId xmlns:a16="http://schemas.microsoft.com/office/drawing/2014/main" val="3232243893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3972884876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203241635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1934973751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1717679083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3085019127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660931768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4129774064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1213795872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446292696"/>
                    </a:ext>
                  </a:extLst>
                </a:gridCol>
              </a:tblGrid>
              <a:tr h="562861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471413"/>
                  </a:ext>
                </a:extLst>
              </a:tr>
              <a:tr h="562861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CA" sz="2000" baseline="-25000" dirty="0" err="1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CA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11111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11110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11101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11011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10110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11101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11011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10110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01111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692208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73EA6D2D-75EF-4547-8058-E4694C872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5" y="5857425"/>
            <a:ext cx="3794038" cy="90379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27D8B99-FF4D-4221-A8B3-8DB6E56FC92E}"/>
              </a:ext>
            </a:extLst>
          </p:cNvPr>
          <p:cNvSpPr txBox="1"/>
          <p:nvPr/>
        </p:nvSpPr>
        <p:spPr>
          <a:xfrm>
            <a:off x="8276623" y="5592194"/>
            <a:ext cx="4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8519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2049</Words>
  <Application>Microsoft Office PowerPoint</Application>
  <PresentationFormat>Affichage à l'écran (4:3)</PresentationFormat>
  <Paragraphs>1524</Paragraphs>
  <Slides>46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Cambria Math</vt:lpstr>
      <vt:lpstr>Symbol</vt:lpstr>
      <vt:lpstr>Thème Office</vt:lpstr>
      <vt:lpstr>Algorithmes vectoriels pour la recherche approchée</vt:lpstr>
      <vt:lpstr>Problème</vt:lpstr>
      <vt:lpstr>Méthodes numériques – Algorithmes vectoriels</vt:lpstr>
      <vt:lpstr>Algorithme Shift-Or pour la recherche exacte</vt:lpstr>
      <vt:lpstr>Algorithme Shift-Or pour la recherche exacte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de 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Algorithmes de filtrage</dc:title>
  <dc:creator>Nadia</dc:creator>
  <cp:lastModifiedBy>Nadia El-Mabrouk</cp:lastModifiedBy>
  <cp:revision>217</cp:revision>
  <dcterms:created xsi:type="dcterms:W3CDTF">2013-09-06T15:59:08Z</dcterms:created>
  <dcterms:modified xsi:type="dcterms:W3CDTF">2023-11-02T20:06:54Z</dcterms:modified>
</cp:coreProperties>
</file>